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9c48c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9c48c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c48c0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c48c0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8027" l="0" r="0" t="17228"/>
          <a:stretch/>
        </p:blipFill>
        <p:spPr>
          <a:xfrm>
            <a:off x="-36850" y="474"/>
            <a:ext cx="91755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31550" y="3499650"/>
            <a:ext cx="9144000" cy="1644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-21075" y="3360325"/>
            <a:ext cx="7869000" cy="14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Maintenance Weekly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1550" y="3499650"/>
            <a:ext cx="5739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TileCal Op Meeting, 18 November 2021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7925" y="3852900"/>
            <a:ext cx="937475" cy="9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0125" y="4576075"/>
            <a:ext cx="8961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Irakli Minashvili, Chris Thomas, Dawit Belayneh, Katie Hughes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822000"/>
          </a:xfrm>
          <a:prstGeom prst="rect">
            <a:avLst/>
          </a:prstGeom>
          <a:solidFill>
            <a:srgbClr val="1E539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93800" y="822000"/>
            <a:ext cx="4713000" cy="4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Still installing on EBA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Green: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fully completed!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Yellow: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valves mounted but not connected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Red: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not started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00FF"/>
                </a:highlight>
                <a:latin typeface="Roboto"/>
                <a:ea typeface="Roboto"/>
                <a:cs typeface="Roboto"/>
                <a:sym typeface="Roboto"/>
              </a:rPr>
              <a:t>Pink: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Cesium garage blocking installation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Orange: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Electronics box blocking installation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00" y="152400"/>
            <a:ext cx="6900" cy="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7181" y="143575"/>
            <a:ext cx="6619" cy="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451700" y="124650"/>
            <a:ext cx="8232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Isolation Valves Update</a:t>
            </a:r>
            <a:endParaRPr b="1" sz="272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23684" l="16487" r="32453" t="29920"/>
          <a:stretch/>
        </p:blipFill>
        <p:spPr>
          <a:xfrm>
            <a:off x="5034075" y="1056963"/>
            <a:ext cx="4109925" cy="376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