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027" l="0" r="0" t="17228"/>
          <a:stretch/>
        </p:blipFill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13 January 2022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Maintenance Work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88900" y="1099000"/>
            <a:ext cx="42414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LBA 58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Opened drawer and replaced HV-micro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HV not fully recovered but more stable than before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LBC 18 (no finger)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Removed </a:t>
            </a:r>
            <a:r>
              <a:rPr lang="en" sz="2000"/>
              <a:t>cloth cover and added plastic/aluminum tape cover</a:t>
            </a:r>
            <a:endParaRPr sz="20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56550"/>
            <a:ext cx="4408901" cy="3306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3631850" y="1863150"/>
            <a:ext cx="687000" cy="24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