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247fdf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9247fdf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027" l="0" r="0" t="17228"/>
          <a:stretch/>
        </p:blipFill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20 January 2022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Cooling Status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4575" y="944950"/>
            <a:ext cx="49797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LBC 33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Identified leak using air hoses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Drawer opened Jan 19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Leak location on the HV side inside of drawer, we bypassed this segment and saw huge improvement in PPV cycle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Drawer closed, current temperature is acceptable</a:t>
            </a:r>
            <a:endParaRPr sz="20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825" y="978700"/>
            <a:ext cx="3012524" cy="40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Cooling Status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97500" y="1101025"/>
            <a:ext cx="8794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Loop 16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Seemed as though there were leaks in many different modules according to air hose tests with the water circulation OFF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Circulation turned back ON today and problems resolved (?)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 will not touch this loop any further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Loop 13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Leak identified in this loop with air hoses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Currently locked (?)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