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48e4292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c48e429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48e4292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48e4292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48e429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48e429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48e429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48e429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48e429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48e429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48e429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48e429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48e429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48e429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48e429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48e429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48e429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48e429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48e429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c48e429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48e4292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48e4292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48e429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48e429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48e42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48e42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48e429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48e429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48e4292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48e4292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48e429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48e429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48e4292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c48e4292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48e429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48e429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48e4292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48e4292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dico.cern.ch/event/987399/contributions/4604241/attachments/2340236/3989676/HW20211108-laser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Check of Bad Laser Channels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Hughes and Dawit Belayneh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2258"/>
            <a:ext cx="4520725" cy="325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4713"/>
            <a:ext cx="4318475" cy="31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375"/>
            <a:ext cx="4740524" cy="3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524" y="803950"/>
            <a:ext cx="4098674" cy="333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</a:t>
            </a:r>
            <a:r>
              <a:rPr lang="en"/>
              <a:t> Problems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EBA_m16_c17_highgain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EBA_m50_c20_highgain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EBA_m55_c22_highgain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EBC_m01_c21_highgain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EBC_m13_c03_lowgain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EBC_m22_c16_lowgain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LBA_m52_c01_lowgain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LBC_m44_c12_highgain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515825" y="1190750"/>
            <a:ext cx="351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Description: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scatter but close to DB average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Might have stabilized over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small jumps in CIS value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38449" cy="363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925"/>
            <a:ext cx="4571999" cy="329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062" y="3275039"/>
            <a:ext cx="4435876" cy="181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337" y="3383825"/>
            <a:ext cx="3901784" cy="15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" y="828138"/>
            <a:ext cx="4835951" cy="34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300" y="828152"/>
            <a:ext cx="4223051" cy="30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0" y="745550"/>
            <a:ext cx="4329725" cy="31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42250"/>
            <a:ext cx="4379526" cy="31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1288"/>
            <a:ext cx="4882676" cy="35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6263"/>
            <a:ext cx="4571999" cy="329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Minor/No Problems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EBA_m19_c41_highgain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EBC_m15_c16_highgain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EBC_m37_c11_highgain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LBA_m21_c47_highgain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LBA_m62_c08_highgain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   LBC_m43_c26_highgain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4515825" y="1190750"/>
            <a:ext cx="351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Description: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stable over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Might have a small handful of outlier points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6182"/>
            <a:ext cx="4650624" cy="335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25" y="902750"/>
            <a:ext cx="4419625" cy="3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50" y="-2"/>
            <a:ext cx="4817949" cy="34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975" y="1"/>
            <a:ext cx="4381025" cy="31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3200973"/>
            <a:ext cx="4589875" cy="1833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550" y="3194015"/>
            <a:ext cx="4589876" cy="184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of the 33 channels that were bad in laser are also problematic in CIS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Link to Henric’s presentation: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https://indico.cern.ch/event/987399/contributions/4604241/attachments/2340236/3989676/HW20211108-laser.pdf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CIS scans are plotted from January 1 2021 - today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175" y="847375"/>
            <a:ext cx="4515825" cy="32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00" y="705775"/>
            <a:ext cx="4628175" cy="333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Problems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EBA_m42_c30_highgain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EBA_m64_c03_highgain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EBC_m18_c04_lowgain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EBC_m23_c03_highgain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EBC_m56_c41_lowgain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LBA_m45_c06_highgain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LBA_m64_c29_highgain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LBC_m01_c25_highgain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LBC_m08_c03_lowgain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LBC_m10_c37_highgain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LBC_m19_c22_lowgain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LBC_m23_c20_lowgain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LBC_m46_c04_highgain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LBC_m47_c35_lowgain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LBC_m59_c26_highgain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15825" y="1190750"/>
            <a:ext cx="351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Description: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Scatter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Far from DB average (81 for HG, 1.29 for LG)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Sudden jumps/steps in CIS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4888075" cy="352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875" y="0"/>
            <a:ext cx="4470125" cy="322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38" y="3190070"/>
            <a:ext cx="4677199" cy="19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075" y="3223449"/>
            <a:ext cx="4156375" cy="16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5" y="64275"/>
            <a:ext cx="4524374" cy="32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000" y="64275"/>
            <a:ext cx="4352200" cy="313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19" y="3202669"/>
            <a:ext cx="4294625" cy="18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8638" y="3202675"/>
            <a:ext cx="4530917" cy="18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7025"/>
            <a:ext cx="5116350" cy="36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325" y="923311"/>
            <a:ext cx="4571999" cy="329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800" y="760738"/>
            <a:ext cx="5022875" cy="36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800" y="971900"/>
            <a:ext cx="4437201" cy="3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6000"/>
            <a:ext cx="4897774" cy="35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775" y="1019026"/>
            <a:ext cx="4306525" cy="310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175" y="675964"/>
            <a:ext cx="5055026" cy="364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000" y="1000250"/>
            <a:ext cx="4358576" cy="3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