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a89ef0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a89ef0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e51181a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e51181a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5932a87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c5932a87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5932a87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5932a87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e51181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3e51181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8ecb1f2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8ecb1f2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8ecb1f2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8ecb1f2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8ecb1f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8ecb1f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3e51181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3e51181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4a4ea7f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4a4ea7f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in update is much larger than usual (~125)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340cdb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340cdb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4616165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4616165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e51181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e51181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1efb46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1efb46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d1efb46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d1efb46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5932a8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5932a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036e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036e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341400" cy="5143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Katie Hughes, Dawit Belayneh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May 9, 2022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High Scatter Channels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587700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EBA_m42_c30_highgain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EBC_m13_c03_lowgain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EBC_m20_c10_lowgain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EBC_m30_c11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EBC_m56_c41_lowgain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LBA_m03_c17_lowgain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LBA_m37_c21_highgain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LBA_m45_c06_highgain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LBA_m51_c12_highgain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LBA_m64_c29_highgain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LBC_m13_c15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LBC_m16_c29_highgain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LBC_m28_c04_lowgain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LBC_m43_c24_highgain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LBC_m52_c18_highgaind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3" name="Google Shape;173;p34"/>
          <p:cNvCxnSpPr>
            <a:endCxn id="174" idx="1"/>
          </p:cNvCxnSpPr>
          <p:nvPr/>
        </p:nvCxnSpPr>
        <p:spPr>
          <a:xfrm flipH="1" rot="10800000">
            <a:off x="3461550" y="2901106"/>
            <a:ext cx="1249500" cy="9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50" y="1375625"/>
            <a:ext cx="4230951" cy="305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Drifting Channels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719975"/>
            <a:ext cx="42603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EBC_m30_c11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EBC_m56_c41_lowgain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LBA_m02_c06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LBA_m03_c17_lowgain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50" y="0"/>
            <a:ext cx="3269451" cy="235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100" y="2597156"/>
            <a:ext cx="2774625" cy="200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875" y="2510034"/>
            <a:ext cx="2774625" cy="200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438" y="2510018"/>
            <a:ext cx="3016325" cy="217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Gain Channels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3645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EBA_m15_c08_highgain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EBA_m16_c00_highgain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EBA_m36_c15_highgain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EBA_m48_c31_lowgain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EBA_m64_c03_highgain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EBC_m09_c40_highgain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EBC_m21_c36_lowgain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LBA_m37_c19_highgain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LBC_m08_c03_lowgain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(all same as last CIS update)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36"/>
          <p:cNvCxnSpPr>
            <a:endCxn id="194" idx="1"/>
          </p:cNvCxnSpPr>
          <p:nvPr/>
        </p:nvCxnSpPr>
        <p:spPr>
          <a:xfrm flipH="1" rot="10800000">
            <a:off x="3064925" y="1234175"/>
            <a:ext cx="1910700" cy="17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6"/>
          <p:cNvCxnSpPr/>
          <p:nvPr/>
        </p:nvCxnSpPr>
        <p:spPr>
          <a:xfrm flipH="1" rot="10800000">
            <a:off x="2996810" y="3569250"/>
            <a:ext cx="2355600" cy="3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198" y="66100"/>
            <a:ext cx="3486790" cy="25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399" y="2725949"/>
            <a:ext cx="3232375" cy="23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17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Updates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224075" y="789125"/>
            <a:ext cx="25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Remove BadCIS (12)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EBA_m16_c17_highgain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LBA_m51_c12_highgain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LBC_m10_c37_highgain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LBC_m13_c15_highgain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LBC_m13_c15_lowgain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LBC_m20_c37_highgain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LBC_m20_c37_lowgain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LBC_m36_c18_highgain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LBC_m36_c35_highgain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LBC_m44_c12_highgain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LBC_m46_c04_highgain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LBC_m52_c34_lowgain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5510550" y="789125"/>
            <a:ext cx="2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Add BadCIS (4)</a:t>
            </a:r>
            <a:endParaRPr sz="17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EBC_m22_c16_lowgain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LBA_m03_c17_lowgain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LBC_m57_c06_highgain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LBC_m62_c08_highgain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206" name="Google Shape;206;p37"/>
          <p:cNvCxnSpPr>
            <a:endCxn id="207" idx="1"/>
          </p:cNvCxnSpPr>
          <p:nvPr/>
        </p:nvCxnSpPr>
        <p:spPr>
          <a:xfrm flipH="1" rot="10800000">
            <a:off x="2533000" y="1707187"/>
            <a:ext cx="424800" cy="9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7"/>
          <p:cNvCxnSpPr/>
          <p:nvPr/>
        </p:nvCxnSpPr>
        <p:spPr>
          <a:xfrm flipH="1">
            <a:off x="5573875" y="1690725"/>
            <a:ext cx="198300" cy="90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0" y="2670975"/>
            <a:ext cx="3209170" cy="23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800" y="864825"/>
            <a:ext cx="2336326" cy="16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“Half Gain Switching”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094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Abrupt, large jumps in CIS constant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Channels I saw in this update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this behavior: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LBC_m19_c22_lowgain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LBC_m41_c25_highgain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LBC_m47_c35_lowgain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previous updates: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EBC_m18_c04_lowgain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EBC_m43_ch36-41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EBC_m34_ch39-41_lowgain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LBA_m64_c29_highgain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LBC_m41_c25_highgain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975"/>
            <a:ext cx="4898276" cy="35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50" y="445013"/>
            <a:ext cx="3534450" cy="241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025" y="2921675"/>
            <a:ext cx="3258076" cy="2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LBC_m47_c35_lowgain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8550"/>
            <a:ext cx="5011550" cy="361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082" y="445025"/>
            <a:ext cx="3118592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72" y="2815681"/>
            <a:ext cx="3118599" cy="212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LBC_m19_c22_lowgain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2300"/>
            <a:ext cx="4093824" cy="29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75" y="121275"/>
            <a:ext cx="3741975" cy="255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350" y="2789875"/>
            <a:ext cx="33242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Pulses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 don’t see any missing pulses in CIS scans this month!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0" y="436487"/>
            <a:ext cx="7674001" cy="42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396450"/>
            <a:ext cx="37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CIS runs from Apr. 1 - Mar. 1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Will update database after this meeting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55 channels in update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20 Good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9 &gt;5% change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13 Masked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22 Affected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50" y="10177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Selection 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Many groups of CIS runs taken in quick succession to test for missing pulses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there are multiple runs per day, I only take one.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 LG has bad Amp/Q in 416936, 416938, 416943, 416965, 416973, 417549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LBA HG has bad Amp/Q in 416935, 416943, 416947, 416960, 416970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Run list used: 416626, 416941, 417164, 417535, 417882, 418169, 418412, 418778, 418994, 419504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25" y="2523075"/>
            <a:ext cx="3842549" cy="26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3971350" y="3454675"/>
            <a:ext cx="303300" cy="303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387"/>
            <a:ext cx="4349101" cy="31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400" y="1170125"/>
            <a:ext cx="4632738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613" y="1104000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38" y="1116925"/>
            <a:ext cx="52987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00" y="1120525"/>
            <a:ext cx="63682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36950" y="20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channel behaviour</a:t>
            </a:r>
            <a:endParaRPr/>
          </a:p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Deviation </a:t>
            </a:r>
            <a:r>
              <a:rPr lang="en"/>
              <a:t>Channels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719975"/>
            <a:ext cx="69651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EBC_m18_c04_lowgain      0.63      0.96         51.35%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LBA_m02_c06_highgain     1.21      75.83       6166.85%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</a:rPr>
              <a:t>LBA_m02_c06_lowgain      74.87     1.23       -98.36%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LBC_m17_c38_highgain     79.33    83.75       5.57%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LBC_m19_c22_lowgain      1.24       0.78       -37.41%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LBC_m23_c20_lowgain      1.61       1.82        12.61%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LBC_m41_c25_highgain     44.49     47.13      5.92%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LBC_m47_c35_lowgain      0.97       1.11         14.14%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LBC_m57_c06_highgain    80.52      70.07     -12.98%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33"/>
          <p:cNvCxnSpPr/>
          <p:nvPr/>
        </p:nvCxnSpPr>
        <p:spPr>
          <a:xfrm flipH="1" rot="10800000">
            <a:off x="6543000" y="1442700"/>
            <a:ext cx="733800" cy="2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33"/>
          <p:cNvSpPr txBox="1"/>
          <p:nvPr/>
        </p:nvSpPr>
        <p:spPr>
          <a:xfrm>
            <a:off x="7342950" y="946650"/>
            <a:ext cx="167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accidentally</a:t>
            </a:r>
            <a:r>
              <a:rPr lang="en"/>
              <a:t> mixed up the gains of these channels when doing manual recalibrations last update. They will be fixed when I push this update.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