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1efb46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1efb46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5e54c73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5e54c73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a89ef0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5a89ef0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2e463cf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2e463cf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46161654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46161654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d1efb465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d1efb465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8340cdb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8340cdb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in update is much larger than usual (~125)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8340cdb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8340cdb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8340cdb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8340cdb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8340cdb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8340cdb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8340cdb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8340cdb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8340cdb1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8340cdb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8340cdb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8340cdb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4330d6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4330d6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4330d62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4330d62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4330d62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4330d62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4330d62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4330d62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340cdb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340cdb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4330d62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4330d62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330d628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330d62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4330d62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4330d62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4330d62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4330d62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4330d62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4330d62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4330d628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4330d62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340cdb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340cdb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16165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16165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1efb4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d1efb4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d1efb46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d1efb46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d1efb46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d1efb46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d1efb46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d1efb46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ndico.cern.ch/event/1107370/contributions/4758615/attachments/2398881/4102033/flags_in_COOL_DB_Feb28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Katie Hughes, Dawit Belayneh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March 7, 2022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550" y="1083275"/>
            <a:ext cx="63682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236950" y="20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Far from Detector Avg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Highgain (Avg should be 81)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EBC_m18_c36_highgain [28.69]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EBC_m23_c36_highgain [69.15]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LBA_m62_c26_highgain [15.81]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LBC_m41_c25_highgain [46.84]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LBC_m52_c18_highgain [100.02]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4572000" y="1017725"/>
            <a:ext cx="42603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Lowgain (Avg should be 1.29)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EBA_m07_c31_lowgain [1.12]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EBC_m23_c31_lowgain [1.01]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 [1.61]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LBC_m47_c35_lowgain [1.00]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50" y="3102450"/>
            <a:ext cx="2830451" cy="204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High Scatter Channels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11700" y="719975"/>
            <a:ext cx="42603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EBA_m07_c31_lowgain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EBA_m50_c31_highgain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EBC_m18_c04_lowgain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EBC_m56_c41_lowgain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LBC_m44_c12_highgain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LBC_m46_c04_highgain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9" name="Google Shape;199;p37"/>
          <p:cNvCxnSpPr/>
          <p:nvPr/>
        </p:nvCxnSpPr>
        <p:spPr>
          <a:xfrm flipH="1" rot="10800000">
            <a:off x="3531000" y="1103250"/>
            <a:ext cx="1701300" cy="10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7"/>
          <p:cNvCxnSpPr/>
          <p:nvPr/>
        </p:nvCxnSpPr>
        <p:spPr>
          <a:xfrm>
            <a:off x="3572675" y="2128300"/>
            <a:ext cx="1609500" cy="77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825" y="216425"/>
            <a:ext cx="3764326" cy="271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400" y="3049868"/>
            <a:ext cx="2645671" cy="1907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2300" y="3133250"/>
            <a:ext cx="2738925" cy="1975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7"/>
          <p:cNvCxnSpPr/>
          <p:nvPr/>
        </p:nvCxnSpPr>
        <p:spPr>
          <a:xfrm flipH="1">
            <a:off x="3084250" y="2591075"/>
            <a:ext cx="234000" cy="33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29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EBA_m15_c08_highgain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EBA_m16_c00_highgain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EBA_m36_c15_highgain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EBA_m48_c31_lowgain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EBA_m64_c03_highgain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EBC_m09_c40_highgain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EBC_m18_c04_lowgain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LBA_m37_c19_highgain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625" y="129650"/>
            <a:ext cx="3063426" cy="22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375" y="2502250"/>
            <a:ext cx="3190601" cy="230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8"/>
          <p:cNvCxnSpPr>
            <a:endCxn id="212" idx="1"/>
          </p:cNvCxnSpPr>
          <p:nvPr/>
        </p:nvCxnSpPr>
        <p:spPr>
          <a:xfrm flipH="1" rot="10800000">
            <a:off x="3064925" y="1234175"/>
            <a:ext cx="1910700" cy="17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8"/>
          <p:cNvCxnSpPr>
            <a:endCxn id="213" idx="1"/>
          </p:cNvCxnSpPr>
          <p:nvPr/>
        </p:nvCxnSpPr>
        <p:spPr>
          <a:xfrm flipH="1" rot="10800000">
            <a:off x="2996675" y="3652625"/>
            <a:ext cx="2039700" cy="57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“Recovered” half gain channels</a:t>
            </a:r>
            <a:endParaRPr/>
          </a:p>
        </p:txBody>
      </p:sp>
      <p:sp>
        <p:nvSpPr>
          <p:cNvPr id="221" name="Google Shape;221;p39"/>
          <p:cNvSpPr txBox="1"/>
          <p:nvPr/>
        </p:nvSpPr>
        <p:spPr>
          <a:xfrm>
            <a:off x="747700" y="967525"/>
            <a:ext cx="435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LBC_m19_c22_lowgain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LBC_m47_c35_lowgain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LBA_m64_c29_highgain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425" y="0"/>
            <a:ext cx="3748875" cy="270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0350"/>
            <a:ext cx="4248901" cy="30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601" y="2511350"/>
            <a:ext cx="3748873" cy="2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0" y="116275"/>
            <a:ext cx="82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“Recovered” half gain channels: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Amp/charge for run #412491 </a:t>
            </a:r>
            <a:endParaRPr/>
          </a:p>
        </p:txBody>
      </p:sp>
      <p:sp>
        <p:nvSpPr>
          <p:cNvPr id="230" name="Google Shape;2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2150"/>
            <a:ext cx="3804796" cy="25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800" y="2718783"/>
            <a:ext cx="3555575" cy="242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9250" y="0"/>
            <a:ext cx="3804800" cy="259468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4572000" y="2970650"/>
            <a:ext cx="435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LBC_m47_c35_lowgain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6434150" y="1827425"/>
            <a:ext cx="435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LBA_m64_c29_highgain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772050" y="4072350"/>
            <a:ext cx="435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LBC_m19_c22_lowgain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510875" y="1242175"/>
            <a:ext cx="435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There are no extreme outliers on the amp/charge plots for these channels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Still working on plotting pulse shapes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LBC_m36 lowgain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064150"/>
            <a:ext cx="80367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Single point outlier on 2/11 (Run 411022)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Recalibrated all channels after this point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6050"/>
            <a:ext cx="4111800" cy="296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525" y="1976050"/>
            <a:ext cx="4111800" cy="296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224075" y="789125"/>
            <a:ext cx="25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</a:rPr>
              <a:t>Remove BadCIS</a:t>
            </a:r>
            <a:endParaRPr sz="17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LBA_m13_c32_lowgain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LBC_m36_c02_highgain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LBC_m57_c06_highgain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LBC_m62_c08_highgain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LBC_m63_c24_highgain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EBC_m01_c21_highgain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EBC_m57_c11_highgain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EBC_m57_c11_lowgain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EBC_m63_c15_lowgain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5510550" y="789125"/>
            <a:ext cx="2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</a:rPr>
              <a:t>Add BadCIS</a:t>
            </a:r>
            <a:endParaRPr sz="17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LBA_m06_c38_lowgain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LBA_m37_c21_highgain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LBC_m16_c41_highgain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LBC_m36_c00_lowgain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LBC_m36_c03_lowgain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LBC_m52_c34_highgain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LBC_m52_c34_lowgain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EBA_m05_c10_highgain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EBA_m05_c10_lowgain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EBA_m09_c16_highgain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EBA_m09_c16_lowgain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EBA_m16_c17_highgain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000">
                <a:solidFill>
                  <a:srgbClr val="000000"/>
                </a:solidFill>
              </a:rPr>
              <a:t>EBA_m48_c05_lowgain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850" y="2904550"/>
            <a:ext cx="2984700" cy="21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775" y="895800"/>
            <a:ext cx="2464376" cy="177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42"/>
          <p:cNvCxnSpPr>
            <a:endCxn id="256" idx="3"/>
          </p:cNvCxnSpPr>
          <p:nvPr/>
        </p:nvCxnSpPr>
        <p:spPr>
          <a:xfrm rot="10800000">
            <a:off x="5358151" y="1784338"/>
            <a:ext cx="316800" cy="110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42"/>
          <p:cNvCxnSpPr>
            <a:endCxn id="255" idx="1"/>
          </p:cNvCxnSpPr>
          <p:nvPr/>
        </p:nvCxnSpPr>
        <p:spPr>
          <a:xfrm>
            <a:off x="2257050" y="2322287"/>
            <a:ext cx="268800" cy="165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Flags (via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Pavol’s presentation</a:t>
            </a:r>
            <a:r>
              <a:rPr lang="en"/>
              <a:t>) 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064150"/>
            <a:ext cx="85809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LBA_m35_c08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LG: ADC Bad, Ch. Masked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HG: ADC Bad, Ch. Masked, Bad CIS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LBA_m52_c36 (plots appear to not exist??)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LBA_m03_c07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LG: ADC Affected, Bad CIS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HG: ADC Bad, ADC Masked, Bad CIS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LBA_m04_c44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LG+HG: ADC Bad, ADC Masked, Bad CIS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EBA_m07_c31_lowgain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ADC Bad, ADC Masked, Bad CIS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EBC_m23_c31_lowgain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ADC Bad, ADC Masked, Bad CIS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EBC_m56_c41_lowgain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ADC Bad, ADC Masked, Bad CIS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396450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CIS runs from Feb. 1 - Mar. 1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Plan to push the update today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81 channels in update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20 good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8 with &gt;5% change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7 masked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54 affected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00" y="11701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75" y="1574488"/>
            <a:ext cx="4283326" cy="308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525" y="1425750"/>
            <a:ext cx="4358775" cy="3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0" y="1791725"/>
            <a:ext cx="4648101" cy="3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500" y="1818950"/>
            <a:ext cx="4572600" cy="32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8661"/>
            <a:ext cx="4406276" cy="317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269" y="1819150"/>
            <a:ext cx="473773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50" y="1446900"/>
            <a:ext cx="4612301" cy="33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00" y="1152475"/>
            <a:ext cx="5277000" cy="380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350" y="1223774"/>
            <a:ext cx="5315517" cy="38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LBC59 (ch 26 HG) and EBC16 (ch 36 LG, ch 39 HG) are now well calibrated, modules turned to green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unfortunately more modules show problems now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LBA35 ch 8 HG (Amp/Q now 1.4)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LBC47 ch 15 LG (Amp/Q now 1.2)   ********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LBC57 ch 6 HG (Amp/Q now 1.5)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EBA61 ch 15 HG (Amp/Q now 0.93, maybe at threshold with original calib?)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EBA64 ch 3 HG (Amp/Q now 0.5)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EBC61 ch 8 LG (Amp/Q now 1.2)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why the calibration did not improve EBA50 ch 31 HG, EBC18 ch 36 HG?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EBA07 ch 31 LG overcalibrated now (Amp/Q 1.2 → 0.9)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CIS calibration must be double checked and updates discussed with DQ team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0" name="Google Shape;31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76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26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68" y="358350"/>
            <a:ext cx="6515658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Runs Removed  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411839 (Feb. 21)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LBA_lowgain and EBA_lowgain have bad timing and bad amp/charge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411976 (Feb. 22)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All modules/partitions have bad timing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412108 (Feb. 23)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All modules/partitions have bad timing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LBA_lowgain has bad amp/charge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01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76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76" y="0"/>
            <a:ext cx="7132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Runs Removed</a:t>
            </a:r>
            <a:endParaRPr/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0" y="1402300"/>
            <a:ext cx="4715176" cy="34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525" y="1402300"/>
            <a:ext cx="4364476" cy="314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75" y="1173263"/>
            <a:ext cx="4839726" cy="34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5" y="1433801"/>
            <a:ext cx="4569999" cy="32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/>
          <p:nvPr/>
        </p:nvSpPr>
        <p:spPr>
          <a:xfrm>
            <a:off x="5298150" y="3735575"/>
            <a:ext cx="477900" cy="477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0" l="0" r="73171" t="68374"/>
          <a:stretch/>
        </p:blipFill>
        <p:spPr>
          <a:xfrm>
            <a:off x="4920550" y="88387"/>
            <a:ext cx="3491951" cy="29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157475"/>
            <a:ext cx="507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bump on the HG distribution is from LBA14, which is expected to be at half gain but is not to be marked as BadCIS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125" y="2465000"/>
            <a:ext cx="3594231" cy="25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350" y="2465000"/>
            <a:ext cx="3651133" cy="26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 stability</a:t>
            </a:r>
            <a:endParaRPr/>
          </a:p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1"/>
          <p:cNvSpPr txBox="1"/>
          <p:nvPr/>
        </p:nvSpPr>
        <p:spPr>
          <a:xfrm>
            <a:off x="4172750" y="1767975"/>
            <a:ext cx="256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950" y="1170125"/>
            <a:ext cx="4409651" cy="31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25" y="1224500"/>
            <a:ext cx="4258843" cy="30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</a:t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10722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17012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