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5e54c73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5e54c73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e51181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3e5118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e51181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e51181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d1efb465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d1efb46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in update is much larger than usual (~125)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e51181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e51181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36a8c1f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36a8c1f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6a8c1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6a8c1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6a8c1f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6a8c1f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6a8c1f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6a8c1f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340cdb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340cdb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616165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616165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e51181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e51181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1efb46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1efb46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April 11, 2022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550" y="925675"/>
            <a:ext cx="5728900" cy="41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76925"/>
            <a:ext cx="63682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90" name="Google Shape;1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Far from Detector Avg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Highgain (Avg should be 81)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EBA_m06_c20_highgain: 74.59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EBA_m39_c31_highgain: 74.90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EBA_m42_c30_highgain: 74.70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EBA_m50_c31_highgain:  70.37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EBC_m16_c39_highgain: 74.51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EBC_m18_c36_highgain: </a:t>
            </a:r>
            <a:r>
              <a:rPr lang="en">
                <a:solidFill>
                  <a:schemeClr val="dk1"/>
                </a:solidFill>
                <a:highlight>
                  <a:srgbClr val="EA9999"/>
                </a:highlight>
              </a:rPr>
              <a:t>28.68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EBC_m23_c36_highgain: 68.76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EBC_m37_c40_highgain: 73.59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LBA_m62_c26_highgain: </a:t>
            </a:r>
            <a:r>
              <a:rPr lang="en">
                <a:solidFill>
                  <a:schemeClr val="dk1"/>
                </a:solidFill>
                <a:highlight>
                  <a:srgbClr val="EA9999"/>
                </a:highlight>
              </a:rPr>
              <a:t>15.28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LBC_m41_c25_highgain: 47.11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LBC_m52_c18_highgain: 94.97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572000" y="1017725"/>
            <a:ext cx="42603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Lowgain (Avg should be 1.29)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EBA_m07_c31_lowgain: 0.98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EBC_m18_c04_lowgain: 0.79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EBC_m23_c31_lowgain: 1.01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EBC_m26_c01_lowgain: </a:t>
            </a:r>
            <a:r>
              <a:rPr lang="en">
                <a:solidFill>
                  <a:schemeClr val="dk1"/>
                </a:solidFill>
                <a:highlight>
                  <a:srgbClr val="EA9999"/>
                </a:highlight>
              </a:rPr>
              <a:t>0.17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LBC_m23_c20_lowgain: 1.60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LBC_m47_c35_lowgain: 0.97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r>
              <a:rPr lang="en">
                <a:solidFill>
                  <a:schemeClr val="dk1"/>
                </a:solidFill>
                <a:highlight>
                  <a:srgbClr val="EA9999"/>
                </a:highlight>
              </a:rPr>
              <a:t>DEFAULT</a:t>
            </a:r>
            <a:endParaRPr>
              <a:solidFill>
                <a:schemeClr val="dk1"/>
              </a:solidFill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High Scatter Channels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719975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EBC_m18_c04_lowgain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EBC_m56_c41_lowgain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LBA_m37_c21_highgain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LBA_m45_c06_highgain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LBA_m62_c26_highgain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LBC_m10_c37_highgain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LBC_m13_c15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LBC_m16_c29_highgain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6" name="Google Shape;206;p38"/>
          <p:cNvCxnSpPr/>
          <p:nvPr/>
        </p:nvCxnSpPr>
        <p:spPr>
          <a:xfrm flipH="1" rot="10800000">
            <a:off x="3351850" y="969775"/>
            <a:ext cx="1969500" cy="2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8"/>
          <p:cNvCxnSpPr/>
          <p:nvPr/>
        </p:nvCxnSpPr>
        <p:spPr>
          <a:xfrm>
            <a:off x="3445150" y="1557500"/>
            <a:ext cx="1163100" cy="173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650" y="216425"/>
            <a:ext cx="3270038" cy="235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302" y="2698775"/>
            <a:ext cx="3270050" cy="23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Drifting Channels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719975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EBA_m16_c17_highgain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EBA_m42_c30_highgain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EBC_m01_c21_highgain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EBC_m30_c11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LBA_m51_c12_highgain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LBC_m19_c22_lowgain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7" name="Google Shape;217;p39"/>
          <p:cNvCxnSpPr/>
          <p:nvPr/>
        </p:nvCxnSpPr>
        <p:spPr>
          <a:xfrm flipH="1" rot="10800000">
            <a:off x="3351850" y="969775"/>
            <a:ext cx="1969500" cy="2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9"/>
          <p:cNvCxnSpPr/>
          <p:nvPr/>
        </p:nvCxnSpPr>
        <p:spPr>
          <a:xfrm>
            <a:off x="3445150" y="1557500"/>
            <a:ext cx="2124600" cy="177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675" y="0"/>
            <a:ext cx="3700325" cy="26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000" y="2777650"/>
            <a:ext cx="3009789" cy="21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25" y="2647999"/>
            <a:ext cx="3369376" cy="242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9"/>
          <p:cNvCxnSpPr/>
          <p:nvPr/>
        </p:nvCxnSpPr>
        <p:spPr>
          <a:xfrm>
            <a:off x="583075" y="1839100"/>
            <a:ext cx="335700" cy="9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364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EBA_m15_c08_highgain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EBA_m16_c00_highgain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EBA_m36_c15_highgain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EBA_m48_c31_lowgain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EBA_m64_c03_highgain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EBC_m09_c40_highgain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EBC_m18_c04_lowgain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EBC_m21_c36_lowgain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LBA_m37_c19_highgain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LBC_m08_c03_lowgain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(same as last CIS update)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40"/>
          <p:cNvCxnSpPr>
            <a:endCxn id="231" idx="1"/>
          </p:cNvCxnSpPr>
          <p:nvPr/>
        </p:nvCxnSpPr>
        <p:spPr>
          <a:xfrm flipH="1" rot="10800000">
            <a:off x="3064925" y="1234175"/>
            <a:ext cx="1910700" cy="17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40"/>
          <p:cNvCxnSpPr>
            <a:endCxn id="233" idx="1"/>
          </p:cNvCxnSpPr>
          <p:nvPr/>
        </p:nvCxnSpPr>
        <p:spPr>
          <a:xfrm flipH="1" rot="10800000">
            <a:off x="2914135" y="3899975"/>
            <a:ext cx="2355600" cy="3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325" y="192400"/>
            <a:ext cx="3540124" cy="255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735" y="2745225"/>
            <a:ext cx="3202714" cy="23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“Switching”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152475"/>
            <a:ext cx="8094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EBC_m43_ch36-41: was at half gain last month, now normal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EBC_m34_c39-41_lowgain: was normal at the beginning of March, now LOWER than half gain (~0.25)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650" y="2209400"/>
            <a:ext cx="3898949" cy="28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75" y="2453250"/>
            <a:ext cx="3511550" cy="25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run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017725"/>
            <a:ext cx="51618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LBA02 (414257, recalibrated)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LBA04 (414257, recalibrated)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LBA34_lowgain (415169, recalibrated)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LBC_m36_highgain (415434 + 415531, flagged as BadCIS)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50" y="122800"/>
            <a:ext cx="3269910" cy="23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2667925"/>
            <a:ext cx="3269910" cy="23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724" y="2667925"/>
            <a:ext cx="2962228" cy="213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875" y="2571750"/>
            <a:ext cx="3078425" cy="22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224075" y="789125"/>
            <a:ext cx="25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Remove BadCIS (75)</a:t>
            </a:r>
            <a:endParaRPr sz="17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EBA_m19_c41_highgain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EBA_m48_c05_lowgain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EBA_m55_c22_highgain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EBC_m22_c16_lowgain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EBC_m43_36-41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LBA_m03_c17_lowgain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LBA_m04_c44_highgain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LBA_m04_c44_lowgain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LBA_m06_c38_lowgain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LBA_m34_many_lowgain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LBA_m52_c01_lowgain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LBC_m16_c41_highgain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LBC_m36_c03_lowgain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LBC_m52_c34_highgain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LBC_m63_many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61" name="Google Shape;2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5510550" y="789125"/>
            <a:ext cx="2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Add BadCIS (7)</a:t>
            </a:r>
            <a:endParaRPr sz="17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EBC_m01_c21_highgain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EBC_m20_c10_lowgain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EBC_m30_c11_highgain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EBC_m30_c11_lowgain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EBC_m34_c39_lowgain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EBC_m34_c40_lowgain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EBC_m34_c41_lowgain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75" y="903650"/>
            <a:ext cx="2646620" cy="190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43"/>
          <p:cNvCxnSpPr/>
          <p:nvPr/>
        </p:nvCxnSpPr>
        <p:spPr>
          <a:xfrm flipH="1" rot="10800000">
            <a:off x="2500375" y="1682850"/>
            <a:ext cx="4248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875" y="3108800"/>
            <a:ext cx="2464376" cy="177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43"/>
          <p:cNvCxnSpPr/>
          <p:nvPr/>
        </p:nvCxnSpPr>
        <p:spPr>
          <a:xfrm flipH="1">
            <a:off x="5422350" y="1322325"/>
            <a:ext cx="323700" cy="163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CIS runs from Mar. 1 - Apr. 1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Will update database after this meeting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110 channels in update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67 good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9900"/>
                </a:highlight>
              </a:rPr>
              <a:t>61 with &gt;5% change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9 masked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34 affected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Pulses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 is missing pulses in CIS runs 413976, 414513, 414763, and 415564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does not seem to affect calculations of CIS constants for these runs.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Plot:h2000-&gt;Draw("sample_lo[0][40][10][3]-sample_lo[0][40][10][0]:EvtNr","sample_lo[0][40][10][3]&lt;100","COLZ"), and look for points at 0 in unexpected places (thank you Sasha for the help!)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25" y="2571750"/>
            <a:ext cx="3644080" cy="2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225" y="2658438"/>
            <a:ext cx="3644075" cy="248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4"/>
          <p:cNvSpPr/>
          <p:nvPr/>
        </p:nvSpPr>
        <p:spPr>
          <a:xfrm>
            <a:off x="1241550" y="3462875"/>
            <a:ext cx="169500" cy="16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5905825" y="3462875"/>
            <a:ext cx="281100" cy="28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Channels (others)</a:t>
            </a:r>
            <a:endParaRPr/>
          </a:p>
        </p:txBody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50" y="737031"/>
            <a:ext cx="3100500" cy="22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950" y="714100"/>
            <a:ext cx="3025001" cy="218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2975" y="2995750"/>
            <a:ext cx="2926550" cy="21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12" y="2893875"/>
            <a:ext cx="3209076" cy="2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Unusually High # of High Deviation Channels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8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61 channels in the update have &gt;|5%| change: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45 come from demonstrator LBA_m14 (around 20-40% change)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12 come from EBC_m43_ch36-41 (All around 50% change! These channels were at half gain levels during the last CIS update, but have now returned to normal levels…)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Remaining 4 channels are already far from detector average, and have deviations around 5-10% (normal)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Channels (LBA14)</a:t>
            </a:r>
            <a:endParaRPr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8279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LG drop in value, HG rises in value.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I reset CIS constant to most recent value? (only 2-3 runs at this level)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538"/>
            <a:ext cx="3931050" cy="28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512" y="1749639"/>
            <a:ext cx="4149874" cy="29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Channels (</a:t>
            </a:r>
            <a:r>
              <a:rPr lang="en"/>
              <a:t>EBC_m43_ch36-41</a:t>
            </a:r>
            <a:r>
              <a:rPr lang="en"/>
              <a:t>)</a:t>
            </a:r>
            <a:endParaRPr/>
          </a:p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927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CIS constant reflects most recent value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75" y="1704725"/>
            <a:ext cx="4405126" cy="31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025" y="1674375"/>
            <a:ext cx="4489275" cy="32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413287: LBC has bad timing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413976: LBA has bad amplitude/charge ratio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Run list used: 413579 413594 414257 414464 414513 414763 415169 415434 415531 415564 415914 416099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5" y="2515650"/>
            <a:ext cx="3459825" cy="23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800" y="2379700"/>
            <a:ext cx="3858525" cy="263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/>
          <p:nvPr/>
        </p:nvSpPr>
        <p:spPr>
          <a:xfrm>
            <a:off x="6330450" y="3406775"/>
            <a:ext cx="169500" cy="16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450" y="1183900"/>
            <a:ext cx="4594550" cy="33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3900"/>
            <a:ext cx="4594550" cy="3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235850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0" y="1241488"/>
            <a:ext cx="4434850" cy="319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50" y="1241476"/>
            <a:ext cx="4434850" cy="319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