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4085" y="1665554"/>
            <a:ext cx="7783829" cy="276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marL="2248535" marR="5080" indent="-2236470">
              <a:lnSpc>
                <a:spcPts val="6480"/>
              </a:lnSpc>
              <a:spcBef>
                <a:spcPts val="915"/>
              </a:spcBef>
            </a:pPr>
            <a:r>
              <a:rPr dirty="0" spc="-10"/>
              <a:t>Access</a:t>
            </a:r>
            <a:r>
              <a:rPr dirty="0" spc="-25"/>
              <a:t> requests</a:t>
            </a:r>
            <a:r>
              <a:rPr dirty="0" spc="-10"/>
              <a:t> </a:t>
            </a:r>
            <a:r>
              <a:rPr dirty="0" spc="-25"/>
              <a:t>just</a:t>
            </a:r>
            <a:r>
              <a:rPr dirty="0" spc="-10"/>
              <a:t> </a:t>
            </a:r>
            <a:r>
              <a:rPr dirty="0" spc="-25"/>
              <a:t>after </a:t>
            </a:r>
            <a:r>
              <a:rPr dirty="0" spc="-1340"/>
              <a:t> </a:t>
            </a:r>
            <a:r>
              <a:rPr dirty="0"/>
              <a:t>pilot</a:t>
            </a:r>
            <a:r>
              <a:rPr dirty="0" spc="-5"/>
              <a:t> </a:t>
            </a:r>
            <a:r>
              <a:rPr dirty="0"/>
              <a:t>beam</a:t>
            </a:r>
          </a:p>
          <a:p>
            <a:pPr marL="2633980" marR="2622550" indent="294005">
              <a:lnSpc>
                <a:spcPct val="125099"/>
              </a:lnSpc>
              <a:spcBef>
                <a:spcPts val="570"/>
              </a:spcBef>
            </a:pPr>
            <a:r>
              <a:rPr dirty="0" sz="2400" spc="-10" b="0">
                <a:latin typeface="Calibri"/>
                <a:cs typeface="Calibri"/>
              </a:rPr>
              <a:t>Irakli </a:t>
            </a:r>
            <a:r>
              <a:rPr dirty="0" sz="2400" spc="-5" b="0">
                <a:latin typeface="Calibri"/>
                <a:cs typeface="Calibri"/>
              </a:rPr>
              <a:t>Minashvili </a:t>
            </a:r>
            <a:r>
              <a:rPr dirty="0" sz="2400" b="0">
                <a:latin typeface="Calibri"/>
                <a:cs typeface="Calibri"/>
              </a:rPr>
              <a:t> </a:t>
            </a:r>
            <a:r>
              <a:rPr dirty="0" sz="2400" spc="-5" b="0">
                <a:latin typeface="Calibri"/>
                <a:cs typeface="Calibri"/>
              </a:rPr>
              <a:t>On</a:t>
            </a:r>
            <a:r>
              <a:rPr dirty="0" sz="2400" spc="-30" b="0">
                <a:latin typeface="Calibri"/>
                <a:cs typeface="Calibri"/>
              </a:rPr>
              <a:t> </a:t>
            </a:r>
            <a:r>
              <a:rPr dirty="0" sz="2400" spc="-5" b="0">
                <a:latin typeface="Calibri"/>
                <a:cs typeface="Calibri"/>
              </a:rPr>
              <a:t>behalf</a:t>
            </a:r>
            <a:r>
              <a:rPr dirty="0" sz="2400" spc="-10" b="0">
                <a:latin typeface="Calibri"/>
                <a:cs typeface="Calibri"/>
              </a:rPr>
              <a:t> </a:t>
            </a:r>
            <a:r>
              <a:rPr dirty="0" sz="2400" spc="-5" b="0">
                <a:latin typeface="Calibri"/>
                <a:cs typeface="Calibri"/>
              </a:rPr>
              <a:t>Tile</a:t>
            </a:r>
            <a:r>
              <a:rPr dirty="0" sz="2400" spc="-25" b="0">
                <a:latin typeface="Calibri"/>
                <a:cs typeface="Calibri"/>
              </a:rPr>
              <a:t> </a:t>
            </a:r>
            <a:r>
              <a:rPr dirty="0" sz="2400" spc="-15" b="0">
                <a:latin typeface="Calibri"/>
                <a:cs typeface="Calibri"/>
              </a:rPr>
              <a:t>group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403" y="716026"/>
            <a:ext cx="10535920" cy="4996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685" indent="-515620">
              <a:lnSpc>
                <a:spcPts val="245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10">
                <a:latin typeface="Calibri"/>
                <a:cs typeface="Calibri"/>
              </a:rPr>
              <a:t>LBA37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finger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level.</a:t>
            </a:r>
            <a:endParaRPr sz="2400">
              <a:latin typeface="Calibri"/>
              <a:cs typeface="Calibri"/>
            </a:endParaRPr>
          </a:p>
          <a:p>
            <a:pPr marL="527685">
              <a:lnSpc>
                <a:spcPts val="2020"/>
              </a:lnSpc>
            </a:pPr>
            <a:r>
              <a:rPr dirty="0" sz="2400" spc="-5">
                <a:latin typeface="Calibri"/>
                <a:cs typeface="Calibri"/>
              </a:rPr>
              <a:t>Cooling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hoses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checked.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After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isolation</a:t>
            </a:r>
            <a:r>
              <a:rPr dirty="0" sz="2400" spc="-15">
                <a:latin typeface="Calibri"/>
                <a:cs typeface="Calibri"/>
              </a:rPr>
              <a:t> valves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installation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water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circulation</a:t>
            </a:r>
            <a:endParaRPr sz="2400">
              <a:latin typeface="Calibri"/>
              <a:cs typeface="Calibri"/>
            </a:endParaRPr>
          </a:p>
          <a:p>
            <a:pPr marL="527685">
              <a:lnSpc>
                <a:spcPts val="2020"/>
              </a:lnSpc>
            </a:pPr>
            <a:r>
              <a:rPr dirty="0" sz="2400" spc="-10">
                <a:latin typeface="Calibri"/>
                <a:cs typeface="Calibri"/>
              </a:rPr>
              <a:t>was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stopped.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Ether </a:t>
            </a:r>
            <a:r>
              <a:rPr dirty="0" sz="2400">
                <a:latin typeface="Calibri"/>
                <a:cs typeface="Calibri"/>
              </a:rPr>
              <a:t>rubber </a:t>
            </a:r>
            <a:r>
              <a:rPr dirty="0" sz="2400" spc="-5">
                <a:latin typeface="Calibri"/>
                <a:cs typeface="Calibri"/>
              </a:rPr>
              <a:t>hose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15">
                <a:latin typeface="Calibri"/>
                <a:cs typeface="Calibri"/>
              </a:rPr>
              <a:t>too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bent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 </a:t>
            </a:r>
            <a:r>
              <a:rPr dirty="0" sz="2400" spc="-5">
                <a:latin typeface="Calibri"/>
                <a:cs typeface="Calibri"/>
              </a:rPr>
              <a:t>not</a:t>
            </a:r>
            <a:r>
              <a:rPr dirty="0" sz="2400" spc="-10">
                <a:latin typeface="Calibri"/>
                <a:cs typeface="Calibri"/>
              </a:rPr>
              <a:t> connected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drawer.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ts val="2450"/>
              </a:lnSpc>
            </a:pPr>
            <a:r>
              <a:rPr dirty="0" sz="2400">
                <a:latin typeface="Calibri"/>
                <a:cs typeface="Calibri"/>
              </a:rPr>
              <a:t>Access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duration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10">
                <a:latin typeface="Calibri"/>
                <a:cs typeface="Calibri"/>
              </a:rPr>
              <a:t> 2-3hours.</a:t>
            </a:r>
            <a:endParaRPr sz="2400">
              <a:latin typeface="Calibri"/>
              <a:cs typeface="Calibri"/>
            </a:endParaRPr>
          </a:p>
          <a:p>
            <a:pPr marL="527685" marR="1712595" indent="-527685">
              <a:lnSpc>
                <a:spcPct val="70000"/>
              </a:lnSpc>
              <a:spcBef>
                <a:spcPts val="994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dirty="0" sz="2400" spc="-10">
                <a:latin typeface="Calibri"/>
                <a:cs typeface="Calibri"/>
              </a:rPr>
              <a:t>LBA63 </a:t>
            </a:r>
            <a:r>
              <a:rPr dirty="0" sz="2400">
                <a:latin typeface="Calibri"/>
                <a:cs typeface="Calibri"/>
              </a:rPr>
              <a:t>– </a:t>
            </a:r>
            <a:r>
              <a:rPr dirty="0" sz="2400" spc="-15">
                <a:latin typeface="Calibri"/>
                <a:cs typeface="Calibri"/>
              </a:rPr>
              <a:t>Drawer </a:t>
            </a:r>
            <a:r>
              <a:rPr dirty="0" sz="2400" spc="-5">
                <a:latin typeface="Calibri"/>
                <a:cs typeface="Calibri"/>
              </a:rPr>
              <a:t>must be </a:t>
            </a:r>
            <a:r>
              <a:rPr dirty="0" sz="2400" spc="-10">
                <a:latin typeface="Calibri"/>
                <a:cs typeface="Calibri"/>
              </a:rPr>
              <a:t>extracted. </a:t>
            </a:r>
            <a:r>
              <a:rPr dirty="0" sz="2400" spc="-15">
                <a:latin typeface="Calibri"/>
                <a:cs typeface="Calibri"/>
              </a:rPr>
              <a:t>Scaffolding </a:t>
            </a:r>
            <a:r>
              <a:rPr dirty="0" sz="2400" spc="-5">
                <a:latin typeface="Calibri"/>
                <a:cs typeface="Calibri"/>
              </a:rPr>
              <a:t>modification needs.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duration</a:t>
            </a:r>
            <a:r>
              <a:rPr dirty="0" sz="2400">
                <a:latin typeface="Calibri"/>
                <a:cs typeface="Calibri"/>
              </a:rPr>
              <a:t> – 2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days.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ts val="2450"/>
              </a:lnSpc>
              <a:spcBef>
                <a:spcPts val="14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dirty="0" sz="2400" spc="-5">
                <a:latin typeface="Calibri"/>
                <a:cs typeface="Calibri"/>
              </a:rPr>
              <a:t>LBC13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Drawer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must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extracted.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Scaffolding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modification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needed.</a:t>
            </a:r>
            <a:endParaRPr sz="2400">
              <a:latin typeface="Calibri"/>
              <a:cs typeface="Calibri"/>
            </a:endParaRPr>
          </a:p>
          <a:p>
            <a:pPr algn="r" marR="6261735">
              <a:lnSpc>
                <a:spcPts val="2450"/>
              </a:lnSpc>
            </a:pPr>
            <a:r>
              <a:rPr dirty="0" sz="2400">
                <a:latin typeface="Calibri"/>
                <a:cs typeface="Calibri"/>
              </a:rPr>
              <a:t>Access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duration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1-2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days.</a:t>
            </a:r>
            <a:endParaRPr sz="2400">
              <a:latin typeface="Calibri"/>
              <a:cs typeface="Calibri"/>
            </a:endParaRPr>
          </a:p>
          <a:p>
            <a:pPr algn="r" marL="514984" marR="6222365" indent="-514984">
              <a:lnSpc>
                <a:spcPts val="2450"/>
              </a:lnSpc>
              <a:spcBef>
                <a:spcPts val="130"/>
              </a:spcBef>
              <a:buAutoNum type="arabicPeriod" startAt="4"/>
              <a:tabLst>
                <a:tab pos="514984" algn="l"/>
                <a:tab pos="528320" algn="l"/>
              </a:tabLst>
            </a:pPr>
            <a:r>
              <a:rPr dirty="0" sz="2400" spc="-5">
                <a:latin typeface="Calibri"/>
                <a:cs typeface="Calibri"/>
              </a:rPr>
              <a:t>LBC18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 spc="-10">
                <a:latin typeface="Calibri"/>
                <a:cs typeface="Calibri"/>
              </a:rPr>
              <a:t> finger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level.</a:t>
            </a:r>
            <a:endParaRPr sz="2400">
              <a:latin typeface="Calibri"/>
              <a:cs typeface="Calibri"/>
            </a:endParaRPr>
          </a:p>
          <a:p>
            <a:pPr marL="527685" marR="5080">
              <a:lnSpc>
                <a:spcPct val="70000"/>
              </a:lnSpc>
              <a:spcBef>
                <a:spcPts val="430"/>
              </a:spcBef>
            </a:pPr>
            <a:r>
              <a:rPr dirty="0" sz="2400" spc="-5">
                <a:latin typeface="Calibri"/>
                <a:cs typeface="Calibri"/>
              </a:rPr>
              <a:t>CANbus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communication </a:t>
            </a:r>
            <a:r>
              <a:rPr dirty="0" sz="2400" spc="-5">
                <a:latin typeface="Calibri"/>
                <a:cs typeface="Calibri"/>
              </a:rPr>
              <a:t>has been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lost.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Because </a:t>
            </a:r>
            <a:r>
              <a:rPr dirty="0" sz="2400">
                <a:latin typeface="Calibri"/>
                <a:cs typeface="Calibri"/>
              </a:rPr>
              <a:t>this module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 without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finger,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services is </a:t>
            </a:r>
            <a:r>
              <a:rPr dirty="0" sz="2400" spc="-5">
                <a:latin typeface="Calibri"/>
                <a:cs typeface="Calibri"/>
              </a:rPr>
              <a:t>done outside </a:t>
            </a:r>
            <a:r>
              <a:rPr dirty="0" sz="2400">
                <a:latin typeface="Calibri"/>
                <a:cs typeface="Calibri"/>
              </a:rPr>
              <a:t>the module and each </a:t>
            </a:r>
            <a:r>
              <a:rPr dirty="0" sz="2400" spc="-30">
                <a:latin typeface="Calibri"/>
                <a:cs typeface="Calibri"/>
              </a:rPr>
              <a:t>connector, </a:t>
            </a:r>
            <a:r>
              <a:rPr dirty="0" sz="2400" spc="-5">
                <a:latin typeface="Calibri"/>
                <a:cs typeface="Calibri"/>
              </a:rPr>
              <a:t>CANbus </a:t>
            </a:r>
            <a:r>
              <a:rPr dirty="0" sz="2400">
                <a:latin typeface="Calibri"/>
                <a:cs typeface="Calibri"/>
              </a:rPr>
              <a:t>as </a:t>
            </a:r>
            <a:r>
              <a:rPr dirty="0" sz="2400" spc="-5">
                <a:latin typeface="Calibri"/>
                <a:cs typeface="Calibri"/>
              </a:rPr>
              <a:t>well, not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attached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patch-panels.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Easy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disconnect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damage. </a:t>
            </a:r>
            <a:r>
              <a:rPr dirty="0" sz="2400" spc="-45">
                <a:latin typeface="Calibri"/>
                <a:cs typeface="Calibri"/>
              </a:rPr>
              <a:t>We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have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attach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new </a:t>
            </a:r>
            <a:r>
              <a:rPr dirty="0" sz="2400" spc="-10">
                <a:latin typeface="Calibri"/>
                <a:cs typeface="Calibri"/>
              </a:rPr>
              <a:t>connector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CANbus</a:t>
            </a:r>
            <a:r>
              <a:rPr dirty="0" sz="2400" spc="-10">
                <a:latin typeface="Calibri"/>
                <a:cs typeface="Calibri"/>
              </a:rPr>
              <a:t> flat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cable.</a:t>
            </a:r>
            <a:endParaRPr sz="2400">
              <a:latin typeface="Calibri"/>
              <a:cs typeface="Calibri"/>
            </a:endParaRPr>
          </a:p>
          <a:p>
            <a:pPr algn="r" marR="6184265">
              <a:lnSpc>
                <a:spcPts val="2014"/>
              </a:lnSpc>
            </a:pPr>
            <a:r>
              <a:rPr dirty="0" sz="2400">
                <a:latin typeface="Calibri"/>
                <a:cs typeface="Calibri"/>
              </a:rPr>
              <a:t>Access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duration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10">
                <a:latin typeface="Calibri"/>
                <a:cs typeface="Calibri"/>
              </a:rPr>
              <a:t> 2-3hours.</a:t>
            </a:r>
            <a:endParaRPr sz="2400">
              <a:latin typeface="Calibri"/>
              <a:cs typeface="Calibri"/>
            </a:endParaRPr>
          </a:p>
          <a:p>
            <a:pPr algn="r" marL="514984" marR="6221730" indent="-514984">
              <a:lnSpc>
                <a:spcPts val="2450"/>
              </a:lnSpc>
              <a:spcBef>
                <a:spcPts val="135"/>
              </a:spcBef>
              <a:buAutoNum type="arabicPeriod" startAt="5"/>
              <a:tabLst>
                <a:tab pos="514984" algn="l"/>
                <a:tab pos="528320" algn="l"/>
              </a:tabLst>
            </a:pPr>
            <a:r>
              <a:rPr dirty="0" sz="2400" spc="-5">
                <a:latin typeface="Calibri"/>
                <a:cs typeface="Calibri"/>
              </a:rPr>
              <a:t>LBC51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 </a:t>
            </a:r>
            <a:r>
              <a:rPr dirty="0" sz="2400" spc="-10">
                <a:latin typeface="Calibri"/>
                <a:cs typeface="Calibri"/>
              </a:rPr>
              <a:t>finger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level.</a:t>
            </a:r>
            <a:endParaRPr sz="2400">
              <a:latin typeface="Calibri"/>
              <a:cs typeface="Calibri"/>
            </a:endParaRPr>
          </a:p>
          <a:p>
            <a:pPr marL="527685">
              <a:lnSpc>
                <a:spcPts val="2014"/>
              </a:lnSpc>
            </a:pPr>
            <a:r>
              <a:rPr dirty="0" sz="2400" spc="-10">
                <a:latin typeface="Calibri"/>
                <a:cs typeface="Calibri"/>
              </a:rPr>
              <a:t>Isolation </a:t>
            </a:r>
            <a:r>
              <a:rPr dirty="0" sz="2400" spc="-15">
                <a:latin typeface="Calibri"/>
                <a:cs typeface="Calibri"/>
              </a:rPr>
              <a:t>valves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checked.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Seams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pneumatic pipes not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connected.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ts val="2450"/>
              </a:lnSpc>
            </a:pPr>
            <a:r>
              <a:rPr dirty="0" sz="2400">
                <a:latin typeface="Calibri"/>
                <a:cs typeface="Calibri"/>
              </a:rPr>
              <a:t>Access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duration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15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795" y="589940"/>
            <a:ext cx="9831705" cy="48850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947419">
              <a:lnSpc>
                <a:spcPct val="100000"/>
              </a:lnSpc>
              <a:spcBef>
                <a:spcPts val="425"/>
              </a:spcBef>
            </a:pPr>
            <a:r>
              <a:rPr dirty="0" sz="2800" spc="-5">
                <a:latin typeface="Calibri"/>
                <a:cs typeface="Calibri"/>
              </a:rPr>
              <a:t>EBC</a:t>
            </a:r>
            <a:endParaRPr sz="2800">
              <a:latin typeface="Calibri"/>
              <a:cs typeface="Calibri"/>
            </a:endParaRPr>
          </a:p>
          <a:p>
            <a:pPr marL="527685" marR="2378710" indent="-527685">
              <a:lnSpc>
                <a:spcPts val="2690"/>
              </a:lnSpc>
              <a:spcBef>
                <a:spcPts val="96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Pneumatic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pipes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installation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isolation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valves.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Access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whole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partition.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ts val="2710"/>
              </a:lnSpc>
              <a:tabLst>
                <a:tab pos="3927475" algn="l"/>
              </a:tabLst>
            </a:pPr>
            <a:r>
              <a:rPr dirty="0" sz="2800" spc="-15">
                <a:latin typeface="Calibri"/>
                <a:cs typeface="Calibri"/>
              </a:rPr>
              <a:t>Duration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access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	</a:t>
            </a:r>
            <a:r>
              <a:rPr dirty="0" sz="2800" spc="-10">
                <a:latin typeface="Calibri"/>
                <a:cs typeface="Calibri"/>
              </a:rPr>
              <a:t>2-3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days.</a:t>
            </a:r>
            <a:endParaRPr sz="2800">
              <a:latin typeface="Calibri"/>
              <a:cs typeface="Calibri"/>
            </a:endParaRPr>
          </a:p>
          <a:p>
            <a:pPr marL="608330" marR="5080" indent="-608330">
              <a:lnSpc>
                <a:spcPts val="2690"/>
              </a:lnSpc>
              <a:spcBef>
                <a:spcPts val="985"/>
              </a:spcBef>
              <a:buAutoNum type="arabicPeriod" startAt="2"/>
              <a:tabLst>
                <a:tab pos="608330" algn="l"/>
                <a:tab pos="608965" algn="l"/>
                <a:tab pos="3927475" algn="l"/>
              </a:tabLst>
            </a:pPr>
            <a:r>
              <a:rPr dirty="0" sz="2800" spc="-20">
                <a:latin typeface="Calibri"/>
                <a:cs typeface="Calibri"/>
              </a:rPr>
              <a:t>Few</a:t>
            </a:r>
            <a:r>
              <a:rPr dirty="0" sz="2800" spc="-5">
                <a:latin typeface="Calibri"/>
                <a:cs typeface="Calibri"/>
              </a:rPr>
              <a:t> modules,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garages,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 assembled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isolation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valves.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Duration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access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	2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days.</a:t>
            </a:r>
            <a:endParaRPr sz="2800">
              <a:latin typeface="Calibri"/>
              <a:cs typeface="Calibri"/>
            </a:endParaRPr>
          </a:p>
          <a:p>
            <a:pPr marL="527685" marR="4897120" indent="-527685">
              <a:lnSpc>
                <a:spcPts val="2690"/>
              </a:lnSpc>
              <a:spcBef>
                <a:spcPts val="995"/>
              </a:spcBef>
              <a:buAutoNum type="arabicPeriod" startAt="2"/>
              <a:tabLst>
                <a:tab pos="527685" algn="l"/>
                <a:tab pos="528320" algn="l"/>
                <a:tab pos="3927475" algn="l"/>
              </a:tabLst>
            </a:pPr>
            <a:r>
              <a:rPr dirty="0" sz="2800" spc="-10">
                <a:latin typeface="Calibri"/>
                <a:cs typeface="Calibri"/>
              </a:rPr>
              <a:t>Commissioning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valves. 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Duration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access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	2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days.</a:t>
            </a:r>
            <a:endParaRPr sz="2800">
              <a:latin typeface="Calibri"/>
              <a:cs typeface="Calibri"/>
            </a:endParaRPr>
          </a:p>
          <a:p>
            <a:pPr marL="527685" marR="78740" indent="-515620">
              <a:lnSpc>
                <a:spcPct val="80000"/>
              </a:lnSpc>
              <a:spcBef>
                <a:spcPts val="101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EBC39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Access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finger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level.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Laser </a:t>
            </a:r>
            <a:r>
              <a:rPr dirty="0" sz="2800" spc="-10">
                <a:latin typeface="Calibri"/>
                <a:cs typeface="Calibri"/>
              </a:rPr>
              <a:t>fiber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disconnected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ODD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channels.</a:t>
            </a:r>
            <a:endParaRPr sz="2800">
              <a:latin typeface="Calibri"/>
              <a:cs typeface="Calibri"/>
            </a:endParaRPr>
          </a:p>
          <a:p>
            <a:pPr marL="1007744">
              <a:lnSpc>
                <a:spcPts val="3025"/>
              </a:lnSpc>
              <a:spcBef>
                <a:spcPts val="340"/>
              </a:spcBef>
              <a:tabLst>
                <a:tab pos="4008754" algn="l"/>
              </a:tabLst>
            </a:pPr>
            <a:r>
              <a:rPr dirty="0" sz="2800" spc="-15">
                <a:latin typeface="Calibri"/>
                <a:cs typeface="Calibri"/>
              </a:rPr>
              <a:t>Duration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access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	1</a:t>
            </a:r>
            <a:r>
              <a:rPr dirty="0" sz="2800" spc="-25">
                <a:latin typeface="Calibri"/>
                <a:cs typeface="Calibri"/>
              </a:rPr>
              <a:t> day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ts val="3025"/>
              </a:lnSpc>
            </a:pPr>
            <a:r>
              <a:rPr dirty="0" sz="2800" spc="-10">
                <a:latin typeface="Calibri"/>
                <a:cs typeface="Calibri"/>
              </a:rPr>
              <a:t>(can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done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parallel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previous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activities)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795" y="579650"/>
            <a:ext cx="7454900" cy="399097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4902200">
              <a:lnSpc>
                <a:spcPct val="100000"/>
              </a:lnSpc>
              <a:spcBef>
                <a:spcPts val="770"/>
              </a:spcBef>
            </a:pPr>
            <a:r>
              <a:rPr dirty="0" sz="2800" spc="-15">
                <a:latin typeface="Calibri"/>
                <a:cs typeface="Calibri"/>
              </a:rPr>
              <a:t>EBA</a:t>
            </a:r>
            <a:endParaRPr sz="2800">
              <a:latin typeface="Calibri"/>
              <a:cs typeface="Calibri"/>
            </a:endParaRPr>
          </a:p>
          <a:p>
            <a:pPr marL="527685" marR="2520950" indent="-527685">
              <a:lnSpc>
                <a:spcPct val="90000"/>
              </a:lnSpc>
              <a:spcBef>
                <a:spcPts val="1005"/>
              </a:spcBef>
              <a:buAutoNum type="arabicPeriod"/>
              <a:tabLst>
                <a:tab pos="527685" algn="l"/>
                <a:tab pos="528320" algn="l"/>
                <a:tab pos="3927475" algn="l"/>
              </a:tabLst>
            </a:pPr>
            <a:r>
              <a:rPr dirty="0" sz="2800" spc="-10">
                <a:latin typeface="Calibri"/>
                <a:cs typeface="Calibri"/>
              </a:rPr>
              <a:t>Isolation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valves installation. 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Access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whole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partition.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Duration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access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	5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days.</a:t>
            </a:r>
            <a:endParaRPr sz="2800">
              <a:latin typeface="Calibri"/>
              <a:cs typeface="Calibri"/>
            </a:endParaRPr>
          </a:p>
          <a:p>
            <a:pPr marL="527685" marR="5080" indent="-527685">
              <a:lnSpc>
                <a:spcPts val="3020"/>
              </a:lnSpc>
              <a:spcBef>
                <a:spcPts val="104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Pneumatic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pipes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installation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isolation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valves.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Access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whole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partition.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ts val="2985"/>
              </a:lnSpc>
              <a:tabLst>
                <a:tab pos="3927475" algn="l"/>
              </a:tabLst>
            </a:pPr>
            <a:r>
              <a:rPr dirty="0" sz="2800" spc="-15">
                <a:latin typeface="Calibri"/>
                <a:cs typeface="Calibri"/>
              </a:rPr>
              <a:t>Duration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access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	</a:t>
            </a:r>
            <a:r>
              <a:rPr dirty="0" sz="2800" spc="-10">
                <a:latin typeface="Calibri"/>
                <a:cs typeface="Calibri"/>
              </a:rPr>
              <a:t>2-3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days.</a:t>
            </a:r>
            <a:endParaRPr sz="2800">
              <a:latin typeface="Calibri"/>
              <a:cs typeface="Calibri"/>
            </a:endParaRPr>
          </a:p>
          <a:p>
            <a:pPr marL="527685" marR="2520315" indent="-527685">
              <a:lnSpc>
                <a:spcPts val="3020"/>
              </a:lnSpc>
              <a:spcBef>
                <a:spcPts val="1045"/>
              </a:spcBef>
              <a:buAutoNum type="arabicPeriod" startAt="3"/>
              <a:tabLst>
                <a:tab pos="527685" algn="l"/>
                <a:tab pos="528320" algn="l"/>
                <a:tab pos="3927475" algn="l"/>
              </a:tabLst>
            </a:pPr>
            <a:r>
              <a:rPr dirty="0" sz="2800" spc="-10">
                <a:latin typeface="Calibri"/>
                <a:cs typeface="Calibri"/>
              </a:rPr>
              <a:t>Commissioning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valves. 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Duration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>
                <a:latin typeface="Calibri"/>
                <a:cs typeface="Calibri"/>
              </a:rPr>
              <a:t>access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	2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days.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Irakli Minashvili</dc:creator>
  <dc:title>Access requests just after pilot be</dc:title>
  <dcterms:created xsi:type="dcterms:W3CDTF">2021-10-21T13:11:22Z</dcterms:created>
  <dcterms:modified xsi:type="dcterms:W3CDTF">2021-10-21T13:11:22Z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2021-10-21T00:00:00Z</vt:filetime>
  </property>
</Properties>
</file>