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9c48c0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9c48c0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c48c06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c48c06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8027" l="0" r="0" t="17228"/>
          <a:stretch/>
        </p:blipFill>
        <p:spPr>
          <a:xfrm>
            <a:off x="-36850" y="474"/>
            <a:ext cx="91755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-31550" y="3499650"/>
            <a:ext cx="9144000" cy="1644000"/>
          </a:xfrm>
          <a:prstGeom prst="rect">
            <a:avLst/>
          </a:prstGeom>
          <a:solidFill>
            <a:srgbClr val="184482">
              <a:alpha val="69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-21075" y="3360325"/>
            <a:ext cx="7869000" cy="141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Maintenance Weekly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1550" y="3499650"/>
            <a:ext cx="5739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TileCal Op Meeting, 4 November 2021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7925" y="3852900"/>
            <a:ext cx="937475" cy="9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70125" y="4576075"/>
            <a:ext cx="8961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Irakli Minashvili, Chris Thomas, Dawit Belayneh, Katie Hughes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822000"/>
          </a:xfrm>
          <a:prstGeom prst="rect">
            <a:avLst/>
          </a:prstGeom>
          <a:solidFill>
            <a:srgbClr val="1E539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11225" y="822000"/>
            <a:ext cx="3889200" cy="3897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101 valves have been prepared and tested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Will start mounting on EBA this Tuesday (Nov. 9)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700" y="152400"/>
            <a:ext cx="6900" cy="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87181" y="143575"/>
            <a:ext cx="6619" cy="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451700" y="124650"/>
            <a:ext cx="8232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Isolation Valves Update</a:t>
            </a:r>
            <a:endParaRPr b="1" sz="272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4643434" y="252325"/>
            <a:ext cx="38576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