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4 November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800" y="822000"/>
            <a:ext cx="47130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Began installing and connecting valves on EBA this week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Connected: EBA 05, 06, 07, 09, 10, 11, 12, 13, 15, 16, 17, 18, 19, 20, 22, 23 (top half of detector)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Currently working on the bottom half of the detector (~EBA 40-50)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 loops are turned off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Isolation Valves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925" y="931050"/>
            <a:ext cx="3012524" cy="4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