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b9c48c0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b9c48c0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9c48c06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b9c48c06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pcata007.cern.ch/elog/Maintenance/4983" TargetMode="External"/><Relationship Id="rId5" Type="http://schemas.openxmlformats.org/officeDocument/2006/relationships/hyperlink" Target="https://pcata007.cern.ch/elog/Maintenance/4984" TargetMode="External"/><Relationship Id="rId6" Type="http://schemas.openxmlformats.org/officeDocument/2006/relationships/hyperlink" Target="https://pcata007.cern.ch/elog/Maintenance/4985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8027" l="0" r="0" t="17228"/>
          <a:stretch/>
        </p:blipFill>
        <p:spPr>
          <a:xfrm>
            <a:off x="-36850" y="474"/>
            <a:ext cx="917555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-31550" y="3499650"/>
            <a:ext cx="9144000" cy="1644000"/>
          </a:xfrm>
          <a:prstGeom prst="rect">
            <a:avLst/>
          </a:prstGeom>
          <a:solidFill>
            <a:srgbClr val="184482">
              <a:alpha val="69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-21075" y="3360325"/>
            <a:ext cx="7869000" cy="14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Maintenance Weekly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-31550" y="3499650"/>
            <a:ext cx="57393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TileCal Op Meeting, 10 February 2022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7925" y="3852900"/>
            <a:ext cx="937475" cy="9374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70125" y="4576075"/>
            <a:ext cx="89616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Irakli Minashvili, Chris Thomas, Dawit Belayneh, Katie Hughes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44000" cy="822000"/>
          </a:xfrm>
          <a:prstGeom prst="rect">
            <a:avLst/>
          </a:prstGeom>
          <a:solidFill>
            <a:srgbClr val="1E539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4700" y="152400"/>
            <a:ext cx="6900" cy="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87181" y="143575"/>
            <a:ext cx="6619" cy="88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type="title"/>
          </p:nvPr>
        </p:nvSpPr>
        <p:spPr>
          <a:xfrm>
            <a:off x="451700" y="124650"/>
            <a:ext cx="8232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Maintenance Updates from ELOG</a:t>
            </a:r>
            <a:endParaRPr b="1" sz="272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54575" y="944950"/>
            <a:ext cx="8529000" cy="26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EBC 58</a:t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Tried to start LVPS, unsuccessful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LBC Cooling</a:t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Temperature decreased as it was too hot in Rack Y0519A1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EBA 25</a:t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1000"/>
              </a:spcAft>
              <a:buSzPts val="2000"/>
              <a:buChar char="○"/>
            </a:pPr>
            <a:r>
              <a:rPr lang="en" sz="2000"/>
              <a:t>Power cycled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