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ac801c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ac801c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10 March 2022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MobiDick Testing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4700" y="854100"/>
            <a:ext cx="8529000" cy="4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LBA02: Reported 100% Dummy error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3 million events, only 1 bad.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LBA45: Reported 70% Dummy error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3 million events: only 2 memory </a:t>
            </a:r>
            <a:r>
              <a:rPr lang="en" sz="2000"/>
              <a:t>errors in DMU 12, 13; and 1 format error in DMU 1, 2, 3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LBA52: Reported 100% Dummy error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PMT39 LG is bad 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3 </a:t>
            </a:r>
            <a:r>
              <a:rPr lang="en" sz="2000"/>
              <a:t>million</a:t>
            </a:r>
            <a:r>
              <a:rPr lang="en" sz="2000"/>
              <a:t> events, no errors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LBC17: Reported Digital Errors 50%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We </a:t>
            </a:r>
            <a:r>
              <a:rPr lang="en" sz="2000" u="sng">
                <a:solidFill>
                  <a:srgbClr val="38761D"/>
                </a:solidFill>
              </a:rPr>
              <a:t>confirmed the problem</a:t>
            </a:r>
            <a:r>
              <a:rPr lang="en" sz="2000"/>
              <a:t> in DMU 3.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LBC17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54575" y="944950"/>
            <a:ext cx="85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1000"/>
              </a:spcAft>
              <a:buSzPts val="2000"/>
              <a:buChar char="●"/>
            </a:pPr>
            <a:r>
              <a:t/>
            </a:r>
            <a:endParaRPr sz="20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25" y="979725"/>
            <a:ext cx="3057839" cy="407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5447" y="979727"/>
            <a:ext cx="5436154" cy="40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