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b9c48c0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b9c48c0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9c48c06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9c48c06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dfe8b55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dfe8b55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8027" l="0" r="0" t="17228"/>
          <a:stretch/>
        </p:blipFill>
        <p:spPr>
          <a:xfrm>
            <a:off x="-36850" y="474"/>
            <a:ext cx="917555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-31550" y="3499650"/>
            <a:ext cx="9144000" cy="1644000"/>
          </a:xfrm>
          <a:prstGeom prst="rect">
            <a:avLst/>
          </a:prstGeom>
          <a:solidFill>
            <a:srgbClr val="184482">
              <a:alpha val="69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-21075" y="3360325"/>
            <a:ext cx="7869000" cy="14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Maintenance Weekly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31550" y="3499650"/>
            <a:ext cx="5739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TileCal Op Meeting, 10 March 2022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7925" y="3852900"/>
            <a:ext cx="937475" cy="9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70125" y="4576075"/>
            <a:ext cx="89616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Irakli Minashvili, Chris Thomas, Dawit Belayneh, Katie Hughes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822000"/>
          </a:xfrm>
          <a:prstGeom prst="rect">
            <a:avLst/>
          </a:prstGeom>
          <a:solidFill>
            <a:srgbClr val="1E539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4700" y="152400"/>
            <a:ext cx="6900" cy="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87181" y="143575"/>
            <a:ext cx="6619" cy="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type="title"/>
          </p:nvPr>
        </p:nvSpPr>
        <p:spPr>
          <a:xfrm>
            <a:off x="451700" y="124650"/>
            <a:ext cx="8232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MobiDick Testing (Mar. 11)</a:t>
            </a:r>
            <a:endParaRPr b="1" sz="272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54700" y="854100"/>
            <a:ext cx="85290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EBA25 (No CIS)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Confirmed no CIS response – DigShape is bad. 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LBA02 (Dummy Error)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TTC and ROD connectors cleaned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 sz="2000"/>
              <a:t>On ROD connector we switched Ch2 and Ch4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0"/>
            <a:ext cx="9144000" cy="822000"/>
          </a:xfrm>
          <a:prstGeom prst="rect">
            <a:avLst/>
          </a:prstGeom>
          <a:solidFill>
            <a:srgbClr val="1E539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4700" y="152400"/>
            <a:ext cx="6900" cy="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87181" y="143575"/>
            <a:ext cx="6619" cy="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451700" y="124650"/>
            <a:ext cx="8232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EBA25</a:t>
            </a:r>
            <a:endParaRPr b="1" sz="272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4200" y="1040125"/>
            <a:ext cx="5355595" cy="4016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