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 which run is it that has the problems???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8d036e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8d036e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a89ef0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a89ef0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new half gain channels!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3a4b7262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3a4b7262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340cdb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340cdb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c233587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c233587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a4b726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a4b726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616165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4616165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1907f5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1907f5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e51181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e51181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Charge Injection System (CIS)</a:t>
            </a:r>
            <a:r>
              <a:rPr lang="en" sz="3800"/>
              <a:t> Update</a:t>
            </a:r>
            <a:endParaRPr sz="3800"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Peter Camporeale, Jacky Li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August 10, 2022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4948475" y="1499175"/>
            <a:ext cx="329100" cy="3414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34"/>
          <p:cNvCxnSpPr>
            <a:stCxn id="178" idx="7"/>
          </p:cNvCxnSpPr>
          <p:nvPr/>
        </p:nvCxnSpPr>
        <p:spPr>
          <a:xfrm flipH="1" rot="10800000">
            <a:off x="5229379" y="926372"/>
            <a:ext cx="2034900" cy="62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34"/>
          <p:cNvSpPr txBox="1"/>
          <p:nvPr/>
        </p:nvSpPr>
        <p:spPr>
          <a:xfrm>
            <a:off x="7349600" y="445025"/>
            <a:ext cx="157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why there are more flags for this run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 Number: </a:t>
            </a:r>
            <a:r>
              <a:rPr lang="en"/>
              <a:t>429948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</a:t>
            </a:r>
            <a:r>
              <a:rPr b="1" lang="en"/>
              <a:t> Time: </a:t>
            </a:r>
            <a:r>
              <a:rPr lang="en"/>
              <a:t>'2022-08-01 23:58:32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from DB Mean</a:t>
            </a:r>
            <a:r>
              <a:rPr lang="en"/>
              <a:t> (2)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910825"/>
            <a:ext cx="85206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						OLD			NEW			CHANGE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LBC_m16_c29_highgain     79.44     74.15   		-6.7%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LBC_m23_c20_lowgain      1.84      1.62        -12.1%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8500"/>
            <a:ext cx="4223626" cy="304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8500"/>
            <a:ext cx="4223626" cy="30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Scatter Channels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789125"/>
            <a:ext cx="42603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EBC_m30_c11_highgain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LBC_m30_c11_lowgain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2950"/>
            <a:ext cx="4674976" cy="337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976" y="1757100"/>
            <a:ext cx="4164224" cy="300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3645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EBA_m15_c08_highgain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EBA_m16_c00_highgain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EBA_m36_c15_highgain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EBA_m48_c31_lowgain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EBA_m64_c03_highgain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EBC_m09_c40_highgain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EBC_m21_c36_lowgain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4A7D6"/>
                </a:highlight>
              </a:rPr>
              <a:t>LBA_m37_c19_highgain</a:t>
            </a:r>
            <a:endParaRPr sz="16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LBC_m08_c03_lowgain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EA9999"/>
                </a:highlight>
              </a:rPr>
              <a:t>LBC_m19_c22_lowgain</a:t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</a:rPr>
              <a:t>(No changes from last update)</a:t>
            </a:r>
            <a:endParaRPr b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228600" y="4441225"/>
            <a:ext cx="88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4A7D6"/>
                </a:highlight>
              </a:rPr>
              <a:t>Affected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Masked</a:t>
            </a:r>
            <a:endParaRPr>
              <a:highlight>
                <a:srgbClr val="EA9999"/>
              </a:highlight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450" y="10177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to Recalibrate</a:t>
            </a:r>
            <a:r>
              <a:rPr lang="en"/>
              <a:t> (2)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801900"/>
            <a:ext cx="8520600" cy="3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LBC_m13_c15_highgain </a:t>
            </a:r>
            <a:r>
              <a:rPr lang="en">
                <a:solidFill>
                  <a:schemeClr val="dk1"/>
                </a:solidFill>
              </a:rPr>
              <a:t>(from 26/07)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LBC_m13_c15_lowgain </a:t>
            </a:r>
            <a:r>
              <a:rPr lang="en">
                <a:solidFill>
                  <a:schemeClr val="dk1"/>
                </a:solidFill>
              </a:rPr>
              <a:t>(from 27/07)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</a:pPr>
            <a:r>
              <a:rPr lang="en">
                <a:solidFill>
                  <a:schemeClr val="dk1"/>
                </a:solidFill>
              </a:rPr>
              <a:t>LBC_m10_c37_highgain (from 21/07)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35100"/>
            <a:ext cx="4109601" cy="2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300" y="1976650"/>
            <a:ext cx="4271700" cy="30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224075" y="789125"/>
            <a:ext cx="33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Remove BadCIS (2)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LBC_m10_c37_highgain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LBC_m63_c45_highgain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4994725" y="789125"/>
            <a:ext cx="33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Add BadCIS (2)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LBA_m52_c01_lowgain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LBC_m44_c34_highgain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3125"/>
            <a:ext cx="4257876" cy="3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3125"/>
            <a:ext cx="4017965" cy="28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CIS runs from July 14 - August 8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Database will be updated August 12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25 channels in update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7 Good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2 &gt;5% change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8 Masked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10 Affected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Date range: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July 14 - August 8, 2022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Runs excluded:</a:t>
            </a:r>
            <a:r>
              <a:rPr lang="en" sz="1600">
                <a:solidFill>
                  <a:schemeClr val="dk1"/>
                </a:solidFill>
              </a:rPr>
              <a:t> None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Runs used: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</a:rPr>
              <a:t>428271, 428437, 428535, 428588, 428791, 429095, 429224, 429253, 429493, 429511, 429799, 429890, 429948, 430406, 430444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 observed problems with Amplitude-Charge ratios  (relatively flat with small scatter)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Timing plots are consistent by module and run rumbers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Plots: Amp/Q: 430444</a:t>
            </a:r>
            <a:endParaRPr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" y="1210875"/>
            <a:ext cx="4389849" cy="297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125" y="1102025"/>
            <a:ext cx="4710874" cy="31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0" y="4263025"/>
            <a:ext cx="19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gain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4853038" y="4263025"/>
            <a:ext cx="1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gain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Representative Plots: Timing: 430444</a:t>
            </a:r>
            <a:endParaRPr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175"/>
            <a:ext cx="4629350" cy="313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9125"/>
            <a:ext cx="4572000" cy="310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0" y="4326625"/>
            <a:ext cx="19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gain</a:t>
            </a: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4629338" y="4326625"/>
            <a:ext cx="12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gain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184400" y="4552225"/>
            <a:ext cx="7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 on HG distribution comes from demonstrator. 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175" y="1170125"/>
            <a:ext cx="4478817" cy="32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00" y="1212825"/>
            <a:ext cx="4360375" cy="314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Time Stability</a:t>
            </a:r>
            <a:endParaRPr/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025"/>
            <a:ext cx="4844092" cy="3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250" y="1093913"/>
            <a:ext cx="4844100" cy="349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Long-Term Stability</a:t>
            </a:r>
            <a:r>
              <a:rPr lang="en"/>
              <a:t>: 2021 vs 2022</a:t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