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c233587b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c233587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233587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c233587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c233587b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c233587b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233587b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c233587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616165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4616165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31907f5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31907f5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e51181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3e51181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 which run is it that has the problems???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2611de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2611de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d036e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8d036e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47de22b8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47de22b8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3e51181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3e51181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5a89ef0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5a89ef0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new half gain channels!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340cdb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340cdb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c233587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c233587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233587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233587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233587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233587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c233587b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c233587b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c2611de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c2611de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lab.cern.ch/atlas-tdaq-oks/p1/tdaq-09-04-00/-/commits/master/tile/hw/TileDrawers.data.xml" TargetMode="External"/><Relationship Id="rId4" Type="http://schemas.openxmlformats.org/officeDocument/2006/relationships/hyperlink" Target="https://gitlab.cern.ch/atlas-tdaq-oks/p1/tdaq-09-04-00/-/commits/master/tile/hw/TileDrawers.data.xml" TargetMode="External"/><Relationship Id="rId5" Type="http://schemas.openxmlformats.org/officeDocument/2006/relationships/hyperlink" Target="https://gitlab.cern.ch/atlas-tdaq-oks/p1/tdaq-09-04-00/-/commits/master/tile/segments/TileLBA_TTC.data.x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Belayneh, Peter Camporeale, Jacky Li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June 16, 2022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Timing: Beginning of June [-10, 15]</a:t>
            </a:r>
            <a:r>
              <a:rPr lang="en"/>
              <a:t> </a:t>
            </a:r>
            <a:endParaRPr/>
          </a:p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88" y="1170125"/>
            <a:ext cx="5603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Timing: June 11-13 [10, 35]</a:t>
            </a:r>
            <a:endParaRPr/>
          </a:p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88" y="1098525"/>
            <a:ext cx="5603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Timing: June 14 - June 23 [-30, -5]</a:t>
            </a:r>
            <a:endParaRPr/>
          </a:p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88" y="1139450"/>
            <a:ext cx="5603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Timing: Remainder of June - present [-10, 15] </a:t>
            </a:r>
            <a:endParaRPr/>
          </a:p>
        </p:txBody>
      </p:sp>
      <p:sp>
        <p:nvSpPr>
          <p:cNvPr id="201" name="Google Shape;20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88" y="1088325"/>
            <a:ext cx="5603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208" name="Google Shape;20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6575"/>
            <a:ext cx="4568200" cy="32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5" y="1256565"/>
            <a:ext cx="4568196" cy="32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/>
          <p:nvPr/>
        </p:nvSpPr>
        <p:spPr>
          <a:xfrm>
            <a:off x="488125" y="369882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184400" y="4552225"/>
            <a:ext cx="77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 on HG distribution comes from demonstrator.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 on LG distribution?????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Time Stability</a:t>
            </a:r>
            <a:endParaRPr/>
          </a:p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8725"/>
            <a:ext cx="4571999" cy="329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8725"/>
            <a:ext cx="4571999" cy="329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stability: 2021 vs 2022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701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098550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159900"/>
            <a:ext cx="63682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new CIS techs!! :) 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463" y="1017725"/>
            <a:ext cx="5245626" cy="39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/>
          <p:nvPr/>
        </p:nvSpPr>
        <p:spPr>
          <a:xfrm>
            <a:off x="1735925" y="2914650"/>
            <a:ext cx="1639500" cy="16608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4629150" y="2571750"/>
            <a:ext cx="1007400" cy="1007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218825" y="3664750"/>
            <a:ext cx="663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Jacky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jackymengyangli@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uchicago.edu)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7308050" y="1950250"/>
            <a:ext cx="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7308050" y="1601150"/>
            <a:ext cx="163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Camporeale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(pcamporeale@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uchicago.edu)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6"/>
          <p:cNvCxnSpPr>
            <a:stCxn id="113" idx="7"/>
            <a:endCxn id="116" idx="1"/>
          </p:cNvCxnSpPr>
          <p:nvPr/>
        </p:nvCxnSpPr>
        <p:spPr>
          <a:xfrm flipH="1" rot="10800000">
            <a:off x="5489020" y="2124380"/>
            <a:ext cx="1818900" cy="5949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6"/>
          <p:cNvCxnSpPr/>
          <p:nvPr/>
        </p:nvCxnSpPr>
        <p:spPr>
          <a:xfrm flipH="1" rot="10800000">
            <a:off x="1435900" y="3804000"/>
            <a:ext cx="300000" cy="429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from DB Mean</a:t>
            </a:r>
            <a:r>
              <a:rPr lang="en"/>
              <a:t> (5)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221225"/>
            <a:ext cx="8520600" cy="3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EBC_m22_c16_lowgain      1.24       1.02     -17.56%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EBC_m30_c11_highgain     74.23      78.71     6.04%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EBC_m30_c11_lowgain      1.19       1.26      5.98%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LBA_m62_c26_highgain     100.62     69.13    -31.30%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LBC_m52_c18_highgain     94.86      105.24    10.95%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in HG/LG (EBC30 c11)</a:t>
            </a:r>
            <a:endParaRPr/>
          </a:p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700" y="1461412"/>
            <a:ext cx="4347651" cy="313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461387"/>
            <a:ext cx="4347651" cy="31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Drifting Channel: EBC46_c07_lowgain</a:t>
            </a:r>
            <a:endParaRPr/>
          </a:p>
        </p:txBody>
      </p:sp>
      <p:sp>
        <p:nvSpPr>
          <p:cNvPr id="267" name="Google Shape;2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97" y="923200"/>
            <a:ext cx="5579803" cy="40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High Scatter Channels (unmasked)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789125"/>
            <a:ext cx="42603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EBC_m22_c16_lowgain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LBC_m46_c04_highgain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5" name="Google Shape;27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586125"/>
            <a:ext cx="4267201" cy="307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1" y="1587363"/>
            <a:ext cx="4263750" cy="307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52475"/>
            <a:ext cx="3645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EBA_m15_c08_highgain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EBA_m16_c00_highgain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EBA_m36_c15_highgain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EBA_m48_c31_lowgain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EBA_m64_c03_highgain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EBC_m09_c40_highgain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EBC_m21_c36_lowgain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LBA_m37_c19_highgain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LBC_m08_c03_lowgain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LBC_m19_c22_lowgain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(No changes from last update)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84" name="Google Shape;28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8"/>
          <p:cNvSpPr txBox="1"/>
          <p:nvPr/>
        </p:nvSpPr>
        <p:spPr>
          <a:xfrm>
            <a:off x="228600" y="4441225"/>
            <a:ext cx="88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4A7D6"/>
                </a:highlight>
              </a:rPr>
              <a:t>Affected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Masked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286" name="Google Shape;2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275" y="1116688"/>
            <a:ext cx="4780975" cy="344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224075" y="789125"/>
            <a:ext cx="33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Remove BadCIS (2)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EBA_m19_c41_highgain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EBC_m20_c10_lowgain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3" name="Google Shape;29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4994725" y="789125"/>
            <a:ext cx="33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Add BadCIS (5)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EBC_m46_c07_lowgain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EBC_m61_c08_lowgain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LBC_m28_c04_lowgain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LBC_m46_c04_highgain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LBC_m63_c45_highgain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725" y="2876573"/>
            <a:ext cx="3143675" cy="226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26" y="2350950"/>
            <a:ext cx="3752400" cy="2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CIS runs from Jun. 23 - Jul. 12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Database will be updated tomorrow (Jul. 15)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161 channels in update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134 Good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5 &gt;5% change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10 Masked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17 Affected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Many problems with Amplitude/Q in LBA (5 runs affected)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Timing changes for all partitions in the middle of June (10 runs affected)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Standard at the beginning of June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Shifted up 25 ns at June 11: changed by Jalal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log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Shifted down 25 ns at June 14: also changed by Jalal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log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Resolved June 23 by Henric (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log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excluded all runs with bad amp/Q and timing. This leaves a large gap in the middle of June in our analysis.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 make the update more cohesive, we decided to additionally exclude the runs in the </a:t>
            </a:r>
            <a:r>
              <a:rPr lang="en" sz="1600">
                <a:solidFill>
                  <a:schemeClr val="dk1"/>
                </a:solidFill>
              </a:rPr>
              <a:t>beginning</a:t>
            </a:r>
            <a:r>
              <a:rPr lang="en" sz="1600">
                <a:solidFill>
                  <a:schemeClr val="dk1"/>
                </a:solidFill>
              </a:rPr>
              <a:t> of June, and instead take the runs from the end of June up until the most recent runs of July.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Runs used: 426084 426286 426330 426571 426701 426816 426968 427100 427157 427250 427419 427932 427941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Amp/Q: 424508</a:t>
            </a:r>
            <a:endParaRPr/>
          </a:p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75" y="1235850"/>
            <a:ext cx="5603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Amp/Q: 424692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162763"/>
            <a:ext cx="4659700" cy="31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62748"/>
            <a:ext cx="4659700" cy="31776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311700" y="4380675"/>
            <a:ext cx="3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Lowgain</a:t>
            </a:r>
            <a:endParaRPr/>
          </a:p>
        </p:txBody>
      </p:sp>
      <p:sp>
        <p:nvSpPr>
          <p:cNvPr id="150" name="Google Shape;150;p30"/>
          <p:cNvSpPr txBox="1"/>
          <p:nvPr/>
        </p:nvSpPr>
        <p:spPr>
          <a:xfrm>
            <a:off x="4810200" y="4380675"/>
            <a:ext cx="3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Highgain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Amp/Q: 425003</a:t>
            </a:r>
            <a:endParaRPr/>
          </a:p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88" y="1235850"/>
            <a:ext cx="5603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Amp/Q: 425175</a:t>
            </a:r>
            <a:endParaRPr/>
          </a:p>
        </p:txBody>
      </p:sp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2800"/>
            <a:ext cx="4571999" cy="311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150" y="1262799"/>
            <a:ext cx="4571999" cy="311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292050" y="4380675"/>
            <a:ext cx="3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Lowgain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4810200" y="4380675"/>
            <a:ext cx="3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Highgain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Amp/Q: 426939</a:t>
            </a:r>
            <a:endParaRPr/>
          </a:p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88" y="1235850"/>
            <a:ext cx="56030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