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a89ef0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a89ef0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been marked in DQ reports as minor problem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a89ef0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a89ef0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EBC_m23_c31_lowgain had a large jump mid </a:t>
            </a:r>
            <a:r>
              <a:rPr lang="en"/>
              <a:t>october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EBA_m64_c03_highgain: 71.87%: went from half gain back to 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a89ef0d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5a89ef0d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d1efb46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d1efb46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05 and 15 went to green in the DQ report on nov 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21 had major laser problem on Nov 15 DQ report and was reduced to minor problem on Nov 17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a89ef0d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a89ef0d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a89ef0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5a89ef0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5a89ef0d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5a89ef0d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in update is much larger than usual (~125)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5e54c73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5e54c73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1efb4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1efb4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1efb4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d1efb4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1efb46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1efb46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e54c7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e54c7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dico.cern.ch/event/987400/contributions/4604255/attachments/2346035/4000514/DQLReport_151121.pdf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cata007.cern.ch/elog/Maintenance/4886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ata007.cern.ch/elog/Maintenance/4898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December 13, 2021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EBC_m43_c36-41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Unusually low and same pattern across all channels/both gains. Same issue in the last CIS update. Flagged as Minor Problem in some DQ reports.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325" y="1881650"/>
            <a:ext cx="4523399" cy="3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925" y="2014350"/>
            <a:ext cx="4339374" cy="31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Scatter Channels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EBC_m13_c03_lowgain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EBC_m22_c16_lowgain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EBC_m30_c11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EBC_m43_c36-41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EBC_m56_c41_lowgain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LBA_m02_c06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LBA_m03_c17_lowgain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LBA_m42_c07_highgain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LBA_m45_c06_highgain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LBA_m62_c26_highgain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LBC_m01_c25_highgain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LBC_m13_c15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LBC_m16_c29_highgain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LBC_m19_c22_lowgain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LBC_m23_c20_lowgain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LBC_m28_c04_lowgain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LBC_m41_c25_highgain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LBC_m46_c04_highgain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LBC_m47_c35_lowgain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LBC_m52_c18_highgain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LBC_m57_c06_highgain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LBC_m62_c08_highgain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417" y="618025"/>
            <a:ext cx="4665883" cy="336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5"/>
          <p:cNvCxnSpPr>
            <a:endCxn id="182" idx="1"/>
          </p:cNvCxnSpPr>
          <p:nvPr/>
        </p:nvCxnSpPr>
        <p:spPr>
          <a:xfrm flipH="1" rot="10800000">
            <a:off x="2528417" y="2300325"/>
            <a:ext cx="1638000" cy="13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with &gt;5% dev. from last database value 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789125"/>
            <a:ext cx="78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EBA_m49_c00_highgain: 6.60%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EBA_m64_c03_highgain: 71.87%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EBC_m09_c40_highgain: -49.53%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EBC_m11_c31_lowgain: 101.33%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EBC_m18_c36_lowgain: 7.09%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EBC_m23_c31_lowgain: 22.29%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LBA_m42_c12_lowgain: 20.09%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LBC_m23_c20_lowgain: -12.65%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LBC_m41_c42_lowgain: 5.35%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LBC_m47_c35_lowgain: -13.10%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highdev chs over the last 2 months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9238"/>
            <a:ext cx="4469351" cy="32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350" y="1135075"/>
            <a:ext cx="4362950" cy="314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EBA_m15_c08_highgain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EBA_m16_c00_highgain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EBA_m36_c15_highgain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EBA_m48_c31_lowgain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EBC_m09_c40_highgain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EBC_m18_c04_lowgain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EBC_m21_c36_lowgain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EBC_m56_c41_lowgain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LBA_m37_c19_highgain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6B8AF"/>
                </a:highlight>
              </a:rPr>
              <a:t>LBA_m64_c29_highgain</a:t>
            </a:r>
            <a:endParaRPr sz="14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6B8AF"/>
                </a:highlight>
              </a:rPr>
              <a:t>LBC_m08_c03_lowgain</a:t>
            </a:r>
            <a:endParaRPr sz="14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LBC_m19_c22_lowgain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LBC_m47_c35_lowgain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2626450" y="4090525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E6B8AF"/>
                </a:highlight>
              </a:rPr>
              <a:t>Red: New this CIS update</a:t>
            </a:r>
            <a:endParaRPr sz="14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975" y="0"/>
            <a:ext cx="3864276" cy="27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100" y="2530300"/>
            <a:ext cx="3623899" cy="26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8"/>
          <p:cNvCxnSpPr/>
          <p:nvPr/>
        </p:nvCxnSpPr>
        <p:spPr>
          <a:xfrm flipH="1" rot="10800000">
            <a:off x="2395300" y="1169150"/>
            <a:ext cx="1444800" cy="23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8"/>
          <p:cNvCxnSpPr/>
          <p:nvPr/>
        </p:nvCxnSpPr>
        <p:spPr>
          <a:xfrm flipH="1" rot="10800000">
            <a:off x="2385800" y="3355400"/>
            <a:ext cx="3184200" cy="47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Channels with Constant Shifts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064150"/>
            <a:ext cx="84588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EBC_m50_c01_lowgain, highgain:   Nov. 24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LBA_m05_most_lowgain, highgain:    Nov. 19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LBA_m15 c02,c24_highgain: Nov. 19: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LBA_m21_c32-35_lowgain, highgain: Nov. 17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Flagged in DQ report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LBA_m55_most_highgain: Nov. 19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LBC_m13_c18-23_lowgain, highgain: Nov. 11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Corresponds to maintenance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LBC_m59_c24-29_lowgain, highgain: Nov. 19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Corresponds to maintenance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LBA_m21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017725"/>
            <a:ext cx="21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Had a major laser problem on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Nov 15 DQ report</a:t>
            </a:r>
            <a:r>
              <a:rPr lang="en" sz="1400">
                <a:solidFill>
                  <a:schemeClr val="dk1"/>
                </a:solidFill>
              </a:rPr>
              <a:t>. Reduced to a minor problem in the Nov 17 report.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300" y="796525"/>
            <a:ext cx="5591001" cy="403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40"/>
          <p:cNvCxnSpPr/>
          <p:nvPr/>
        </p:nvCxnSpPr>
        <p:spPr>
          <a:xfrm>
            <a:off x="6039150" y="2186025"/>
            <a:ext cx="0" cy="19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0"/>
          <p:cNvSpPr txBox="1"/>
          <p:nvPr/>
        </p:nvSpPr>
        <p:spPr>
          <a:xfrm>
            <a:off x="6039150" y="2095350"/>
            <a:ext cx="31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 problem reduced to “minor”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LBC_m13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35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Opened on Nov. 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https://pcata007.cern.ch/elog/Maintenance/4886</a:t>
            </a:r>
            <a:endParaRPr/>
          </a:p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250" y="865325"/>
            <a:ext cx="5321459" cy="383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41"/>
          <p:cNvCxnSpPr/>
          <p:nvPr/>
        </p:nvCxnSpPr>
        <p:spPr>
          <a:xfrm>
            <a:off x="6496350" y="2109825"/>
            <a:ext cx="0" cy="19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41"/>
          <p:cNvSpPr txBox="1"/>
          <p:nvPr/>
        </p:nvSpPr>
        <p:spPr>
          <a:xfrm>
            <a:off x="6496350" y="2019150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aintenance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LBC_m59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31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Opened on Nov. 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https://pcata007.cern.ch/elog/Maintenance/4898</a:t>
            </a:r>
            <a:endParaRPr/>
          </a:p>
        </p:txBody>
      </p:sp>
      <p:sp>
        <p:nvSpPr>
          <p:cNvPr id="245" name="Google Shape;24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888" y="560525"/>
            <a:ext cx="5641425" cy="406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2"/>
          <p:cNvCxnSpPr/>
          <p:nvPr/>
        </p:nvCxnSpPr>
        <p:spPr>
          <a:xfrm>
            <a:off x="7208500" y="1510375"/>
            <a:ext cx="0" cy="24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42"/>
          <p:cNvSpPr txBox="1"/>
          <p:nvPr/>
        </p:nvSpPr>
        <p:spPr>
          <a:xfrm>
            <a:off x="7236925" y="1510375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224075" y="789125"/>
            <a:ext cx="2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Add BadCIS</a:t>
            </a:r>
            <a:endParaRPr sz="1500"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EBA_m48_c37_highgain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EBC_m16_c36_lowgain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EBC_m16_c39_highgain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EBC_m57_c11_highgain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EBC_m61_c08_lowgain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EBC_m63_c15_highgain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EBC_m63_c15_lowgain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LBA_m42_c07_highgain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LBA_m52_c36_lowgain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LBC_m04_c14_highgain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LBC_m10_c37_highgain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LBC_m20_c37_lowgain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LBC_m28_c04_lowgain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LBC_m46_c04_highgain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LBC_m49_c26_highgain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LBC_m49_c26_lowgain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LBC_m52_c34_highgain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4572000" y="789125"/>
            <a:ext cx="2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Remove BadCIS</a:t>
            </a:r>
            <a:endParaRPr sz="15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EBA_m08_c10_highgain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EBA_m09_c16_highgain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EBA_m19_c41_highgain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EBA_m63_c15_highgain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EBC_m09_most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EBC_m37_c39_highgain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LBA_m27_c05_lowgain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LBA_m41_c05_lowgain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LBA_m43_c21_lowgain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LBA_m52_c02_lowgain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LBA_m63_c24-35_highgain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LBC_m08_c32_lowgain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LBC_m17_c11_highgain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Updated on Dec. 6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CIS runs from Oct. 28 - Nov. 27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505 channels in update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419 good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15 with &gt;5% change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18 masked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68 affected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Add BadCIS</a:t>
            </a:r>
            <a:endParaRPr sz="2600"/>
          </a:p>
        </p:txBody>
      </p:sp>
      <p:sp>
        <p:nvSpPr>
          <p:cNvPr id="262" name="Google Shape;2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4"/>
          <p:cNvSpPr txBox="1"/>
          <p:nvPr>
            <p:ph type="title"/>
          </p:nvPr>
        </p:nvSpPr>
        <p:spPr>
          <a:xfrm>
            <a:off x="47313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Remove BadCIS</a:t>
            </a:r>
            <a:endParaRPr sz="2600"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" y="1411225"/>
            <a:ext cx="4509750" cy="325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300" y="1368513"/>
            <a:ext cx="4082551" cy="29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003"/>
            <a:ext cx="4419601" cy="318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550" y="1229000"/>
            <a:ext cx="4419601" cy="3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stability</a:t>
            </a:r>
            <a:endParaRPr/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22550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4172750" y="1767975"/>
            <a:ext cx="256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1" cy="318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550" y="1170125"/>
            <a:ext cx="4419601" cy="3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75" y="1138400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235850"/>
            <a:ext cx="6368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Far from Detector Avg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Highgain (Avg should be 81)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EBA_m06_c20_highgain: 74.57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EBA_m39_c31_highgain: 73.06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EBA_m50_c31_highgain: 74.07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EBC_m18_c36_highgain: 28.65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EBC_m37_c40_highgain: 73.55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EBC_m43_c36-41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LBA_m62_c26_highgain: 100.06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LBC_m01_c25_highgain: 73.28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LBC_m41_c25_highgain: 46.91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LBC_m52_c18_highgain: 102.24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4572000" y="1017725"/>
            <a:ext cx="426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Lowgain (Avg should be 1.29)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LBC_m23_c20_lowgain: 1.61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4572000" y="2840475"/>
            <a:ext cx="426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All of these were present in the last CIS update as well. 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