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93dec356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93dec356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93dec356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93dec356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93dec356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93dec356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3dec356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93dec356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93dec356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93dec356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93dec356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93dec356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93dec356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93dec356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93dec356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93dec356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93dec356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93dec356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93dec356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93dec356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3dec356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93dec356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93dec356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93dec356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93dec356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93dec356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LBC59 (ch 26 HG) and EBC16 (ch 36 LG, ch 39 HG) are now well calibrated, modules turned to green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unfortunately more modules show problems now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LBA35 ch 8 HG (Amp/Q now 1.4)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LBC47 ch 15 LG (Amp/Q now 1.2)   ********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LBC57 ch 6 HG (Amp/Q now 1.5)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EBA61 ch 15 HG (Amp/Q now 0.93, maybe at threshold with original calib?)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EBA64 ch 3 HG (Amp/Q now 0.5)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EBC61 ch 8 LG (Amp/Q now 1.2)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why the calibration did not improve EBA50 ch 31 HG, EBC18 ch 36 HG?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EBA07 ch 31 LG overcalibrated now (Amp/Q 1.2 → 0.9)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CIS calibration must be double checked and updates discussed with DQ team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01" y="0"/>
            <a:ext cx="7132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01" y="0"/>
            <a:ext cx="7132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76" y="0"/>
            <a:ext cx="7132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876" y="0"/>
            <a:ext cx="7132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201" y="0"/>
            <a:ext cx="7132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01" y="0"/>
            <a:ext cx="7132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01" y="-34250"/>
            <a:ext cx="7132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76" y="0"/>
            <a:ext cx="7132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26" y="0"/>
            <a:ext cx="7132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168" y="358350"/>
            <a:ext cx="6515658" cy="46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01" y="0"/>
            <a:ext cx="7132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01" y="0"/>
            <a:ext cx="7132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