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47ddaa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47ddaa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c47ddaa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c47ddaa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c47ddaa9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c47ddaa9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47ddaa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c47ddaa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c47ddaa9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c47ddaa9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c47ddaa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c47ddaa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47ddaa9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c47ddaa9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47ddaa9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47ddaa9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9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4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5" y="0"/>
            <a:ext cx="3389324" cy="24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148" y="0"/>
            <a:ext cx="3532103" cy="25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75" y="2538929"/>
            <a:ext cx="3532141" cy="25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6127" y="2596468"/>
            <a:ext cx="3532150" cy="2547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6639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608" y="0"/>
            <a:ext cx="356639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406325"/>
            <a:ext cx="3795818" cy="27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8176" y="2406314"/>
            <a:ext cx="3795826" cy="273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0" y="0"/>
            <a:ext cx="3553849" cy="25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950" y="0"/>
            <a:ext cx="3632150" cy="26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350" y="2452175"/>
            <a:ext cx="3632162" cy="26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1046" y="2619175"/>
            <a:ext cx="3500629" cy="252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00" y="-30000"/>
            <a:ext cx="3834724" cy="276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000" y="10213"/>
            <a:ext cx="3723224" cy="26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200" y="2520700"/>
            <a:ext cx="3566386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6940" y="2571750"/>
            <a:ext cx="3664185" cy="26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075"/>
            <a:ext cx="3521926" cy="253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911" y="-37300"/>
            <a:ext cx="3521914" cy="253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00" y="2362950"/>
            <a:ext cx="3855949" cy="278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9524" y="2532775"/>
            <a:ext cx="3620451" cy="261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76" y="0"/>
            <a:ext cx="3632150" cy="26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725" y="0"/>
            <a:ext cx="3742800" cy="269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225" y="2405925"/>
            <a:ext cx="3632150" cy="261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2725" y="2405923"/>
            <a:ext cx="3742800" cy="269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5" y="0"/>
            <a:ext cx="3755226" cy="270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725" y="0"/>
            <a:ext cx="3820899" cy="27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275" y="2468762"/>
            <a:ext cx="3755226" cy="27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9800" y="2677025"/>
            <a:ext cx="3420400" cy="24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0" y="42950"/>
            <a:ext cx="4574226" cy="32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