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08A8B-3033-48F1-A0D9-3B64E2E1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069" y="1904301"/>
            <a:ext cx="8825658" cy="1052669"/>
          </a:xfrm>
        </p:spPr>
        <p:txBody>
          <a:bodyPr/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拉勾网数据分析职位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BFE3D-0177-4904-B8A6-F98818D0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1069" y="3099657"/>
            <a:ext cx="3858936" cy="65868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37244E-F883-467D-8413-F47265740065}"/>
              </a:ext>
            </a:extLst>
          </p:cNvPr>
          <p:cNvSpPr txBox="1"/>
          <p:nvPr/>
        </p:nvSpPr>
        <p:spPr>
          <a:xfrm>
            <a:off x="10024844" y="5863905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报告人：瞿   晨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日  期：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2018/03</a:t>
            </a:r>
            <a:endParaRPr lang="zh-CN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1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55FD0E-9B79-4005-8FFE-1A2155E43DDE}"/>
              </a:ext>
            </a:extLst>
          </p:cNvPr>
          <p:cNvSpPr txBox="1"/>
          <p:nvPr/>
        </p:nvSpPr>
        <p:spPr>
          <a:xfrm>
            <a:off x="3950515" y="1666847"/>
            <a:ext cx="4290969" cy="40011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分析背景与目的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C3C340-5F07-42EE-A946-E14FABEFFB2B}"/>
              </a:ext>
            </a:extLst>
          </p:cNvPr>
          <p:cNvSpPr txBox="1"/>
          <p:nvPr/>
        </p:nvSpPr>
        <p:spPr>
          <a:xfrm>
            <a:off x="2348918" y="722851"/>
            <a:ext cx="232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0D5E7D-ABCA-4BDB-A303-CE7002B516F6}"/>
              </a:ext>
            </a:extLst>
          </p:cNvPr>
          <p:cNvSpPr/>
          <p:nvPr/>
        </p:nvSpPr>
        <p:spPr>
          <a:xfrm>
            <a:off x="3452769" y="1699122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9E7422-4DFD-46DA-A053-386F0B48A736}"/>
              </a:ext>
            </a:extLst>
          </p:cNvPr>
          <p:cNvSpPr txBox="1"/>
          <p:nvPr/>
        </p:nvSpPr>
        <p:spPr>
          <a:xfrm>
            <a:off x="3950516" y="3097125"/>
            <a:ext cx="4290968" cy="40011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图表分析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8BD5BD-DD55-46DB-AC9D-F710DC3741B5}"/>
              </a:ext>
            </a:extLst>
          </p:cNvPr>
          <p:cNvSpPr/>
          <p:nvPr/>
        </p:nvSpPr>
        <p:spPr>
          <a:xfrm>
            <a:off x="3452769" y="2414261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CE8460-D400-4F5F-A67C-554C80A5473A}"/>
              </a:ext>
            </a:extLst>
          </p:cNvPr>
          <p:cNvSpPr txBox="1"/>
          <p:nvPr/>
        </p:nvSpPr>
        <p:spPr>
          <a:xfrm>
            <a:off x="3950516" y="3808817"/>
            <a:ext cx="4290968" cy="4001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结论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FE5395-2E3A-41B7-91A9-3FC71A53506D}"/>
              </a:ext>
            </a:extLst>
          </p:cNvPr>
          <p:cNvSpPr/>
          <p:nvPr/>
        </p:nvSpPr>
        <p:spPr>
          <a:xfrm>
            <a:off x="3452769" y="3129400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1F8C46-2157-4459-AF1C-853FF08235A7}"/>
              </a:ext>
            </a:extLst>
          </p:cNvPr>
          <p:cNvSpPr txBox="1"/>
          <p:nvPr/>
        </p:nvSpPr>
        <p:spPr>
          <a:xfrm>
            <a:off x="3950515" y="4527657"/>
            <a:ext cx="4290967" cy="399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附录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7C631C6-6FE5-4FFC-8807-D2457AD8D14F}"/>
              </a:ext>
            </a:extLst>
          </p:cNvPr>
          <p:cNvSpPr/>
          <p:nvPr/>
        </p:nvSpPr>
        <p:spPr>
          <a:xfrm>
            <a:off x="3452769" y="3844539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75767C-8B5D-47E3-8A21-BFA08A9E49B8}"/>
              </a:ext>
            </a:extLst>
          </p:cNvPr>
          <p:cNvSpPr/>
          <p:nvPr/>
        </p:nvSpPr>
        <p:spPr>
          <a:xfrm>
            <a:off x="3452769" y="4559677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2A479-3B12-4F35-8597-CFBB97119181}"/>
              </a:ext>
            </a:extLst>
          </p:cNvPr>
          <p:cNvSpPr txBox="1"/>
          <p:nvPr/>
        </p:nvSpPr>
        <p:spPr>
          <a:xfrm>
            <a:off x="3950515" y="2385687"/>
            <a:ext cx="4290968" cy="399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数据来源</a:t>
            </a:r>
          </a:p>
        </p:txBody>
      </p:sp>
    </p:spTree>
    <p:extLst>
      <p:ext uri="{BB962C8B-B14F-4D97-AF65-F5344CB8AC3E}">
        <p14:creationId xmlns:p14="http://schemas.microsoft.com/office/powerpoint/2010/main" val="32035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FF99BA-2E54-44A6-B41B-AC7E003522CE}"/>
              </a:ext>
            </a:extLst>
          </p:cNvPr>
          <p:cNvSpPr/>
          <p:nvPr/>
        </p:nvSpPr>
        <p:spPr>
          <a:xfrm>
            <a:off x="2002172" y="1231084"/>
            <a:ext cx="8187655" cy="4395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46614E-C073-401D-A314-E45B5A1C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158" y="1421091"/>
            <a:ext cx="4518295" cy="724393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分析背景与目的</a:t>
            </a:r>
            <a:b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556DF4-43C2-42AF-800C-3FA59CEAA00E}"/>
              </a:ext>
            </a:extLst>
          </p:cNvPr>
          <p:cNvSpPr txBox="1"/>
          <p:nvPr/>
        </p:nvSpPr>
        <p:spPr>
          <a:xfrm>
            <a:off x="2438399" y="214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数据时代</a:t>
            </a:r>
          </a:p>
        </p:txBody>
      </p:sp>
    </p:spTree>
    <p:extLst>
      <p:ext uri="{BB962C8B-B14F-4D97-AF65-F5344CB8AC3E}">
        <p14:creationId xmlns:p14="http://schemas.microsoft.com/office/powerpoint/2010/main" val="306113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EFC547-D068-4961-B4E4-0B775940ED2E}"/>
              </a:ext>
            </a:extLst>
          </p:cNvPr>
          <p:cNvSpPr/>
          <p:nvPr/>
        </p:nvSpPr>
        <p:spPr>
          <a:xfrm>
            <a:off x="2002172" y="1231084"/>
            <a:ext cx="8187655" cy="4395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E47D1B9-24D5-4AB3-B0DA-3438C9B2D92B}"/>
              </a:ext>
            </a:extLst>
          </p:cNvPr>
          <p:cNvSpPr txBox="1">
            <a:spLocks/>
          </p:cNvSpPr>
          <p:nvPr/>
        </p:nvSpPr>
        <p:spPr>
          <a:xfrm>
            <a:off x="2299158" y="1421091"/>
            <a:ext cx="4518295" cy="72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1CDF46-87D8-4F61-8941-B6122A0E3C09}"/>
              </a:ext>
            </a:extLst>
          </p:cNvPr>
          <p:cNvSpPr txBox="1"/>
          <p:nvPr/>
        </p:nvSpPr>
        <p:spPr>
          <a:xfrm>
            <a:off x="2438399" y="214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数据时代</a:t>
            </a:r>
          </a:p>
        </p:txBody>
      </p:sp>
    </p:spTree>
    <p:extLst>
      <p:ext uri="{BB962C8B-B14F-4D97-AF65-F5344CB8AC3E}">
        <p14:creationId xmlns:p14="http://schemas.microsoft.com/office/powerpoint/2010/main" val="40401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72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85692A-EF91-4923-979E-63259523C81A}"/>
              </a:ext>
            </a:extLst>
          </p:cNvPr>
          <p:cNvSpPr/>
          <p:nvPr/>
        </p:nvSpPr>
        <p:spPr>
          <a:xfrm>
            <a:off x="2002172" y="1231084"/>
            <a:ext cx="8187655" cy="4395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4EFC9A-F954-4B4B-B6C7-5AF4C02B8A8F}"/>
              </a:ext>
            </a:extLst>
          </p:cNvPr>
          <p:cNvSpPr txBox="1">
            <a:spLocks/>
          </p:cNvSpPr>
          <p:nvPr/>
        </p:nvSpPr>
        <p:spPr>
          <a:xfrm>
            <a:off x="2299158" y="1421091"/>
            <a:ext cx="4518295" cy="72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769AAC-99C0-4C51-BE68-E66777B25794}"/>
              </a:ext>
            </a:extLst>
          </p:cNvPr>
          <p:cNvSpPr txBox="1"/>
          <p:nvPr/>
        </p:nvSpPr>
        <p:spPr>
          <a:xfrm>
            <a:off x="2438399" y="214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数据时代</a:t>
            </a:r>
          </a:p>
        </p:txBody>
      </p:sp>
    </p:spTree>
    <p:extLst>
      <p:ext uri="{BB962C8B-B14F-4D97-AF65-F5344CB8AC3E}">
        <p14:creationId xmlns:p14="http://schemas.microsoft.com/office/powerpoint/2010/main" val="21255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614E-C073-401D-A314-E45B5A1C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9" y="215174"/>
            <a:ext cx="9404723" cy="788853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101842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45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拉勾网数据分析职位</vt:lpstr>
      <vt:lpstr>PowerPoint 演示文稿</vt:lpstr>
      <vt:lpstr>分析背景与目的 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拉勾网数据分析职位</dc:title>
  <dc:creator>Arvin</dc:creator>
  <cp:lastModifiedBy>Arvin</cp:lastModifiedBy>
  <cp:revision>4</cp:revision>
  <dcterms:created xsi:type="dcterms:W3CDTF">2018-03-22T12:22:06Z</dcterms:created>
  <dcterms:modified xsi:type="dcterms:W3CDTF">2018-03-22T12:50:10Z</dcterms:modified>
</cp:coreProperties>
</file>