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0"/>
  </p:notesMasterIdLst>
  <p:handoutMasterIdLst>
    <p:handoutMasterId r:id="rId21"/>
  </p:handoutMasterIdLst>
  <p:sldIdLst>
    <p:sldId id="256" r:id="rId2"/>
    <p:sldId id="498" r:id="rId3"/>
    <p:sldId id="394" r:id="rId4"/>
    <p:sldId id="464" r:id="rId5"/>
    <p:sldId id="467" r:id="rId6"/>
    <p:sldId id="466" r:id="rId7"/>
    <p:sldId id="468" r:id="rId8"/>
    <p:sldId id="465" r:id="rId9"/>
    <p:sldId id="469" r:id="rId10"/>
    <p:sldId id="470" r:id="rId11"/>
    <p:sldId id="472" r:id="rId12"/>
    <p:sldId id="439" r:id="rId13"/>
    <p:sldId id="473" r:id="rId14"/>
    <p:sldId id="471" r:id="rId15"/>
    <p:sldId id="500" r:id="rId16"/>
    <p:sldId id="499" r:id="rId17"/>
    <p:sldId id="486" r:id="rId18"/>
    <p:sldId id="495" r:id="rId19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F16"/>
    <a:srgbClr val="1181AE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 autoAdjust="0"/>
    <p:restoredTop sz="80798" autoAdjust="0"/>
  </p:normalViewPr>
  <p:slideViewPr>
    <p:cSldViewPr>
      <p:cViewPr varScale="1">
        <p:scale>
          <a:sx n="93" d="100"/>
          <a:sy n="93" d="100"/>
        </p:scale>
        <p:origin x="142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3101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2D058-9647-498D-80EE-CE627AFC868E}" type="datetimeFigureOut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2FA5-B3E2-4FD0-82DC-30615C51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5EBFD-A00E-2F40-94D1-17F5CAA81E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NLU: </a:t>
            </a:r>
            <a:r>
              <a:rPr lang="en-US" dirty="0" err="1"/>
              <a:t>Chuyển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ngôn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nhiên</a:t>
            </a:r>
            <a:r>
              <a:rPr lang="en-US" baseline="0" dirty="0"/>
              <a:t> sang </a:t>
            </a:r>
            <a:r>
              <a:rPr lang="en-US" baseline="0" dirty="0" err="1"/>
              <a:t>ngôn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(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hóa</a:t>
            </a:r>
            <a:r>
              <a:rPr lang="en-US" baseline="0" dirty="0"/>
              <a:t>)</a:t>
            </a:r>
            <a:endParaRPr lang="en-US" dirty="0"/>
          </a:p>
          <a:p>
            <a:r>
              <a:rPr lang="en-US" dirty="0"/>
              <a:t>NLG: </a:t>
            </a:r>
            <a:r>
              <a:rPr lang="en-US" dirty="0" err="1"/>
              <a:t>Chuyển</a:t>
            </a:r>
            <a:r>
              <a:rPr lang="en-US" baseline="0" dirty="0"/>
              <a:t> </a:t>
            </a:r>
            <a:r>
              <a:rPr lang="en-US" baseline="0" dirty="0" err="1"/>
              <a:t>đổi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ngôn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máy</a:t>
            </a:r>
            <a:r>
              <a:rPr lang="en-US" baseline="0" dirty="0"/>
              <a:t> sang </a:t>
            </a:r>
            <a:r>
              <a:rPr lang="en-US" baseline="0" dirty="0" err="1"/>
              <a:t>ngôn</a:t>
            </a:r>
            <a:r>
              <a:rPr lang="en-US" baseline="0" dirty="0"/>
              <a:t> </a:t>
            </a:r>
            <a:r>
              <a:rPr lang="en-US" baseline="0" dirty="0" err="1"/>
              <a:t>ngữ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nhiên</a:t>
            </a:r>
            <a:endParaRPr lang="en-US" dirty="0"/>
          </a:p>
          <a:p>
            <a:r>
              <a:rPr lang="en-US" dirty="0"/>
              <a:t>Dialogue System: Dialogue State Tracker (DST( &amp; Reinforcement</a:t>
            </a:r>
            <a:r>
              <a:rPr lang="en-US" baseline="0" dirty="0"/>
              <a:t> Learning (RL)</a:t>
            </a:r>
          </a:p>
          <a:p>
            <a:r>
              <a:rPr lang="en-US" baseline="0" dirty="0"/>
              <a:t>DST: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dõi</a:t>
            </a:r>
            <a:r>
              <a:rPr lang="en-US" baseline="0" dirty="0"/>
              <a:t> </a:t>
            </a:r>
            <a:r>
              <a:rPr lang="en-US" baseline="0" dirty="0" err="1"/>
              <a:t>lịch</a:t>
            </a:r>
            <a:r>
              <a:rPr lang="en-US" baseline="0" dirty="0"/>
              <a:t> </a:t>
            </a:r>
            <a:r>
              <a:rPr lang="en-US" baseline="0" dirty="0" err="1"/>
              <a:t>sử</a:t>
            </a:r>
            <a:r>
              <a:rPr lang="en-US" baseline="0" dirty="0"/>
              <a:t> </a:t>
            </a:r>
            <a:r>
              <a:rPr lang="en-US" baseline="0" dirty="0" err="1"/>
              <a:t>cuộc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thoại</a:t>
            </a:r>
            <a:endParaRPr lang="en-US" baseline="0" dirty="0"/>
          </a:p>
          <a:p>
            <a:r>
              <a:rPr lang="en-US" baseline="0" dirty="0"/>
              <a:t>RL: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học</a:t>
            </a:r>
            <a:r>
              <a:rPr lang="en-US" baseline="0" dirty="0"/>
              <a:t> </a:t>
            </a:r>
            <a:r>
              <a:rPr lang="en-US" baseline="0" dirty="0" err="1"/>
              <a:t>hỏi</a:t>
            </a:r>
            <a:r>
              <a:rPr lang="en-US" baseline="0" dirty="0"/>
              <a:t> </a:t>
            </a:r>
            <a:r>
              <a:rPr lang="en-US" baseline="0" dirty="0" err="1"/>
              <a:t>từ</a:t>
            </a:r>
            <a:r>
              <a:rPr lang="en-US" baseline="0" dirty="0"/>
              <a:t> </a:t>
            </a:r>
            <a:r>
              <a:rPr lang="en-US" baseline="0" dirty="0" err="1"/>
              <a:t>cuộc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thoại</a:t>
            </a:r>
            <a:r>
              <a:rPr lang="en-US" baseline="0" dirty="0"/>
              <a:t>, </a:t>
            </a:r>
            <a:r>
              <a:rPr lang="en-US" baseline="0" dirty="0" err="1"/>
              <a:t>tìm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 </a:t>
            </a:r>
            <a:r>
              <a:rPr lang="en-US" baseline="0" dirty="0" err="1"/>
              <a:t>tốt</a:t>
            </a:r>
            <a:r>
              <a:rPr lang="en-US" baseline="0" dirty="0"/>
              <a:t> </a:t>
            </a:r>
            <a:r>
              <a:rPr lang="en-US" baseline="0" dirty="0" err="1"/>
              <a:t>nhất</a:t>
            </a:r>
            <a:r>
              <a:rPr lang="en-US" baseline="0" dirty="0"/>
              <a:t> </a:t>
            </a:r>
            <a:r>
              <a:rPr lang="en-US" baseline="0" dirty="0" err="1"/>
              <a:t>để</a:t>
            </a:r>
            <a:r>
              <a:rPr lang="en-US" baseline="0" dirty="0"/>
              <a:t> </a:t>
            </a:r>
            <a:r>
              <a:rPr lang="en-US" baseline="0" dirty="0" err="1"/>
              <a:t>trả</a:t>
            </a:r>
            <a:r>
              <a:rPr lang="en-US" baseline="0" dirty="0"/>
              <a:t> </a:t>
            </a:r>
            <a:r>
              <a:rPr lang="en-US" baseline="0" dirty="0" err="1"/>
              <a:t>lời</a:t>
            </a:r>
            <a:r>
              <a:rPr lang="en-US" baseline="0" dirty="0"/>
              <a:t> </a:t>
            </a:r>
            <a:r>
              <a:rPr lang="en-US" baseline="0" dirty="0" err="1"/>
              <a:t>cho</a:t>
            </a:r>
            <a:r>
              <a:rPr lang="en-US" baseline="0" dirty="0"/>
              <a:t> user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4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17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0E609-2A5F-48C7-8E9A-11B396EA69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9BE2-5337-4B5D-AD93-CBDC7F97AC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8AB3-117D-45EA-ACFE-AC1CAA7BD09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EAA4B-78C6-4FF8-94A2-A37ABE7304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DCCB-0474-4E11-9457-172FA6D77F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55E7-E447-40AB-8E67-54C6E66CAE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E72BD-278A-4FAF-B6F0-9C15F9D51E08}" type="datetime1">
              <a:rPr lang="en-US" smtClean="0"/>
              <a:t>6/26/19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7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3276-6943-41DD-B895-4A3EF2AD19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58CE7-2324-4147-BDC7-DCED367942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7F738-74A2-488D-9864-BADC8EF90F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DB4E-D3D3-4095-83EC-7BEBCF958B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64A8C-E238-43A3-8646-D4A10A7268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3A0C-46A1-446E-80C9-AB2304A581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6D1C-2D81-4E50-ABA9-6A4FCCA2B0E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79AA-209F-42F6-911D-05EFD205A7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739A7CF4-9F2D-48C8-AA07-6EB40C21B7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6/26/19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9" r:id="rId10"/>
    <p:sldLayoutId id="2147483760" r:id="rId11"/>
    <p:sldLayoutId id="2147483761" r:id="rId12"/>
    <p:sldLayoutId id="2147483762" r:id="rId13"/>
    <p:sldLayoutId id="2147483765" r:id="rId14"/>
    <p:sldLayoutId id="2147483768" r:id="rId15"/>
    <p:sldLayoutId id="2147483769" r:id="rId16"/>
  </p:sldLayoutIdLst>
  <p:hf hdr="0" ftr="0" dt="0"/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5486400" y="2590800"/>
            <a:ext cx="541409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  <a:cs typeface="Arial" pitchFamily="34" charset="0"/>
              </a:rPr>
              <a:t>Xây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cs typeface="Arial" pitchFamily="34" charset="0"/>
              </a:rPr>
              <a:t>dựng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 chatbot </a:t>
            </a:r>
            <a:r>
              <a:rPr lang="en-US" altLang="ko-KR" sz="3600" dirty="0" err="1">
                <a:solidFill>
                  <a:schemeClr val="bg1"/>
                </a:solidFill>
                <a:cs typeface="Arial" pitchFamily="34" charset="0"/>
              </a:rPr>
              <a:t>bán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cs typeface="Arial" pitchFamily="34" charset="0"/>
              </a:rPr>
              <a:t>hàng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cs typeface="Arial" pitchFamily="34" charset="0"/>
              </a:rPr>
              <a:t>đơn</a:t>
            </a:r>
            <a:r>
              <a:rPr lang="en-US" altLang="ko-KR" sz="36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3600" dirty="0" err="1">
                <a:solidFill>
                  <a:schemeClr val="bg1"/>
                </a:solidFill>
                <a:cs typeface="Arial" pitchFamily="34" charset="0"/>
              </a:rPr>
              <a:t>giản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C1F9D-B1F1-D24E-B4C7-5ED343F12768}"/>
              </a:ext>
            </a:extLst>
          </p:cNvPr>
          <p:cNvSpPr txBox="1"/>
          <p:nvPr/>
        </p:nvSpPr>
        <p:spPr>
          <a:xfrm>
            <a:off x="6781800" y="3886200"/>
            <a:ext cx="253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Quân</a:t>
            </a:r>
            <a:r>
              <a:rPr lang="en-US" b="1" dirty="0">
                <a:solidFill>
                  <a:schemeClr val="bg1"/>
                </a:solidFill>
              </a:rPr>
              <a:t> from SENDO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DFE1D7-6F34-4340-A5E3-01A5E22DE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02147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969" y="2814935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969" y="4191000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58367" y="4175903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CƠ SỞ LÝ THUYẾT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58366" y="2728103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6" descr="Káº¿t quáº£ hÃ¬nh áº£nh cho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10" y="2037979"/>
            <a:ext cx="5803870" cy="324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8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969" y="2819450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969" y="4191000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58367" y="4175903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CƠ SỞ LÝ THUYẾT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58366" y="2728103"/>
            <a:ext cx="548497" cy="54849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6" descr="Káº¿t quáº£ hÃ¬nh áº£nh cho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10" y="2037979"/>
            <a:ext cx="5803870" cy="324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89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WORD2VEC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02" y="1224424"/>
            <a:ext cx="1139729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Có 2 mô hình:</a:t>
            </a:r>
          </a:p>
          <a:p>
            <a:pPr marL="952393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Skip-gram</a:t>
            </a:r>
          </a:p>
          <a:p>
            <a:pPr marL="952393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5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Continuous Bag of Words (CBOW)</a:t>
            </a:r>
            <a:endParaRPr lang="en-US" sz="25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Bag of W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38500"/>
            <a:ext cx="5715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969" y="2819450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WORD2VEC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969" y="4191000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58367" y="4175903"/>
            <a:ext cx="548497" cy="54849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CƠ SỞ LÝ THUYẾT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58366" y="2728103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6" descr="Káº¿t quáº£ hÃ¬nh áº£nh cho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10" y="2037979"/>
            <a:ext cx="5803870" cy="324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NEURAL NETWORK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47208-90F9-7240-842D-38590F695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91" y="1631605"/>
            <a:ext cx="7284909" cy="3854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8D42F-948B-1C4F-B8CF-C398B85C2C63}"/>
              </a:ext>
            </a:extLst>
          </p:cNvPr>
          <p:cNvSpPr txBox="1"/>
          <p:nvPr/>
        </p:nvSpPr>
        <p:spPr>
          <a:xfrm>
            <a:off x="7848600" y="2209800"/>
            <a:ext cx="348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House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212957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NEURAL NETWORK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AFE20-BFC9-D547-9DEF-3FD6E859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447800"/>
            <a:ext cx="8009038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781B7-9314-644F-A92B-556850F12AAF}"/>
              </a:ext>
            </a:extLst>
          </p:cNvPr>
          <p:cNvSpPr txBox="1"/>
          <p:nvPr/>
        </p:nvSpPr>
        <p:spPr>
          <a:xfrm>
            <a:off x="8101897" y="2209800"/>
            <a:ext cx="3480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House Price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6B023-E639-5947-8179-893217BB4E37}"/>
              </a:ext>
            </a:extLst>
          </p:cNvPr>
          <p:cNvSpPr txBox="1"/>
          <p:nvPr/>
        </p:nvSpPr>
        <p:spPr>
          <a:xfrm rot="811594">
            <a:off x="5552654" y="1899624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W0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C03DD-4DB8-9643-A013-8AB866018301}"/>
              </a:ext>
            </a:extLst>
          </p:cNvPr>
          <p:cNvSpPr txBox="1"/>
          <p:nvPr/>
        </p:nvSpPr>
        <p:spPr>
          <a:xfrm rot="20802489">
            <a:off x="5797020" y="2244469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W1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C459E-B281-5645-ABEB-25E82F56F7C6}"/>
              </a:ext>
            </a:extLst>
          </p:cNvPr>
          <p:cNvSpPr txBox="1"/>
          <p:nvPr/>
        </p:nvSpPr>
        <p:spPr>
          <a:xfrm rot="19558495">
            <a:off x="6077737" y="2532884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W2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6E298-35A7-4B47-8588-73CCBBA05B52}"/>
              </a:ext>
            </a:extLst>
          </p:cNvPr>
          <p:cNvSpPr txBox="1"/>
          <p:nvPr/>
        </p:nvSpPr>
        <p:spPr>
          <a:xfrm>
            <a:off x="6687912" y="219442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275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NEURAL NETWORK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 descr="Neural Network. . Source: https://cs231n.github.io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922" y="1981200"/>
            <a:ext cx="48672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7502" y="1322487"/>
            <a:ext cx="58346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Tầng vào (input layer):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Là tầng bên trái cùng của mạng thể hiện cho các đầu vào của mạng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Tầng ra (output layer):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Là tầng bên phải cùng của mạng thể hiện cho các đầu ra của mạng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Tầng ẩn (hidden layer):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Là tầng nằm giữa tầng vào và tầng ra thể hiện cho việc suy luận logic của mạng.</a:t>
            </a:r>
          </a:p>
        </p:txBody>
      </p:sp>
    </p:spTree>
    <p:extLst>
      <p:ext uri="{BB962C8B-B14F-4D97-AF65-F5344CB8AC3E}">
        <p14:creationId xmlns:p14="http://schemas.microsoft.com/office/powerpoint/2010/main" val="39287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969" y="1600200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TOKEN HOÁ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969" y="2590800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BIỂU DIỄN VECTOR TỪ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58367" y="2559259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PHƯƠNG PHÁP THỰC HIỆN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5969" y="3581400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XÂY DỰNG BỘ NLU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158367" y="3538308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25969" y="4567535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XÂY DỰNG BỘ NLG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1158367" y="4496428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925969" y="5410200"/>
            <a:ext cx="3941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XÂY DỰNG BỘ XỬ LÝ PHẢN HỒI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1158367" y="5503969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58366" y="1585053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6" descr="Káº¿t quáº£ hÃ¬nh áº£nh cho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10" y="2037979"/>
            <a:ext cx="5803870" cy="324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3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V. PHƯƠNG PHÁP CẢI TIẾN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302" y="1875472"/>
            <a:ext cx="113972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Tăng thêm số lớp ẩn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Thử nghiệm các hàm activation và optimizer khác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Thêm dữ liệu vào thuộc tính “context_set” để xác định ngữ cảnh của cuộc hội thoại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38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1"/>
            <a:ext cx="10972801" cy="715961"/>
          </a:xfrm>
        </p:spPr>
        <p:txBody>
          <a:bodyPr>
            <a:noAutofit/>
          </a:bodyPr>
          <a:lstStyle/>
          <a:p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onut 2"/>
          <p:cNvSpPr/>
          <p:nvPr/>
        </p:nvSpPr>
        <p:spPr>
          <a:xfrm>
            <a:off x="511635" y="1980695"/>
            <a:ext cx="3519523" cy="3519523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20020" y="1805601"/>
            <a:ext cx="3871476" cy="3871476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581400" y="1069883"/>
            <a:ext cx="7041274" cy="682717"/>
            <a:chOff x="4113734" y="1462930"/>
            <a:chExt cx="7043108" cy="682895"/>
          </a:xfrm>
        </p:grpSpPr>
        <p:sp>
          <p:nvSpPr>
            <p:cNvPr id="4" name="Rectangle 3"/>
            <p:cNvSpPr/>
            <p:nvPr/>
          </p:nvSpPr>
          <p:spPr>
            <a:xfrm>
              <a:off x="4548511" y="1485013"/>
              <a:ext cx="6608331" cy="66081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98728" y="1573485"/>
              <a:ext cx="5881192" cy="4617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GIỚI THIỆU</a:t>
              </a:r>
              <a:endPara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682895" cy="6828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28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</a:t>
              </a:r>
              <a:endParaRPr lang="en-US" sz="2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114800" y="1981200"/>
            <a:ext cx="7041274" cy="682717"/>
            <a:chOff x="4113734" y="1462930"/>
            <a:chExt cx="7043108" cy="682895"/>
          </a:xfrm>
        </p:grpSpPr>
        <p:sp>
          <p:nvSpPr>
            <p:cNvPr id="29" name="Rectangle 28"/>
            <p:cNvSpPr/>
            <p:nvPr/>
          </p:nvSpPr>
          <p:spPr>
            <a:xfrm>
              <a:off x="4548511" y="1485013"/>
              <a:ext cx="6608331" cy="66081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98728" y="1573485"/>
              <a:ext cx="5881192" cy="4617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CƠ SỞ LÝ THUYẾT</a:t>
              </a:r>
              <a:endPara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4113734" y="1462930"/>
              <a:ext cx="682895" cy="6828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28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II</a:t>
              </a:r>
              <a:endParaRPr lang="en-US" sz="2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343400" y="2895600"/>
            <a:ext cx="7041274" cy="682717"/>
            <a:chOff x="4113734" y="1462930"/>
            <a:chExt cx="7043108" cy="682895"/>
          </a:xfrm>
        </p:grpSpPr>
        <p:sp>
          <p:nvSpPr>
            <p:cNvPr id="33" name="Rectangle 32"/>
            <p:cNvSpPr/>
            <p:nvPr/>
          </p:nvSpPr>
          <p:spPr>
            <a:xfrm>
              <a:off x="4548511" y="1462930"/>
              <a:ext cx="6608331" cy="66081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98728" y="1573485"/>
              <a:ext cx="5881192" cy="4617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 THỰC HIỆN</a:t>
              </a:r>
              <a:endPara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4113734" y="1462930"/>
              <a:ext cx="682895" cy="6828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28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III</a:t>
              </a:r>
              <a:endParaRPr lang="en-US" sz="2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343400" y="3810000"/>
            <a:ext cx="7041274" cy="682717"/>
            <a:chOff x="4113734" y="1462930"/>
            <a:chExt cx="7043108" cy="682895"/>
          </a:xfrm>
        </p:grpSpPr>
        <p:sp>
          <p:nvSpPr>
            <p:cNvPr id="37" name="Rectangle 36"/>
            <p:cNvSpPr/>
            <p:nvPr/>
          </p:nvSpPr>
          <p:spPr>
            <a:xfrm>
              <a:off x="4548511" y="1485013"/>
              <a:ext cx="6608331" cy="66081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98728" y="1573485"/>
              <a:ext cx="5881192" cy="4617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4113734" y="1462930"/>
              <a:ext cx="682895" cy="6828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28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IV</a:t>
              </a:r>
              <a:endParaRPr lang="en-US" sz="2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114800" y="4724400"/>
            <a:ext cx="7041274" cy="682717"/>
            <a:chOff x="4113734" y="1462930"/>
            <a:chExt cx="7043108" cy="682895"/>
          </a:xfrm>
        </p:grpSpPr>
        <p:sp>
          <p:nvSpPr>
            <p:cNvPr id="41" name="Rectangle 40"/>
            <p:cNvSpPr/>
            <p:nvPr/>
          </p:nvSpPr>
          <p:spPr>
            <a:xfrm>
              <a:off x="4548511" y="1485013"/>
              <a:ext cx="6608331" cy="66081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98728" y="1573485"/>
              <a:ext cx="5881192" cy="4617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PHƯƠNG PHÁP CẢI TIẾN</a:t>
              </a:r>
              <a:endPara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/>
            <p:cNvSpPr>
              <a:spLocks noChangeAspect="1"/>
            </p:cNvSpPr>
            <p:nvPr/>
          </p:nvSpPr>
          <p:spPr>
            <a:xfrm>
              <a:off x="4113734" y="1462930"/>
              <a:ext cx="682895" cy="6828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28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</a:t>
              </a:r>
              <a:endParaRPr lang="en-US" sz="2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729893" y="5638800"/>
            <a:ext cx="7014307" cy="682717"/>
            <a:chOff x="4113734" y="1462930"/>
            <a:chExt cx="7016134" cy="682895"/>
          </a:xfrm>
        </p:grpSpPr>
        <p:sp>
          <p:nvSpPr>
            <p:cNvPr id="45" name="Rectangle 44"/>
            <p:cNvSpPr/>
            <p:nvPr/>
          </p:nvSpPr>
          <p:spPr>
            <a:xfrm>
              <a:off x="4521537" y="1485013"/>
              <a:ext cx="6608331" cy="66081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98728" y="1573485"/>
              <a:ext cx="5881192" cy="46178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b="1">
                  <a:latin typeface="Arial" panose="020B0604020202020204" pitchFamily="34" charset="0"/>
                  <a:cs typeface="Arial" panose="020B0604020202020204" pitchFamily="34" charset="0"/>
                </a:rPr>
                <a:t>TÀI LIỆU THAM KHẢO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4113734" y="1462930"/>
              <a:ext cx="682895" cy="6828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81" tIns="91416" rIns="71981" bIns="91416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2800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</a:t>
              </a:r>
              <a:endParaRPr lang="en-US" sz="28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65" y="2908350"/>
            <a:ext cx="2353061" cy="16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2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969" y="2205335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 LÀ GÌ?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969" y="3352800"/>
            <a:ext cx="3941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 HOẠT ĐỘNG NHƯ THẾ NÀO?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58367" y="3490103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GIỚI THIỆU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5968" y="4869597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CHATBOT</a:t>
            </a:r>
          </a:p>
        </p:txBody>
      </p:sp>
      <p:sp>
        <p:nvSpPr>
          <p:cNvPr id="63" name="Oval 62"/>
          <p:cNvSpPr/>
          <p:nvPr/>
        </p:nvSpPr>
        <p:spPr>
          <a:xfrm>
            <a:off x="1158367" y="4800600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58366" y="2133600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6" descr="Káº¿t quáº£ hÃ¬nh áº£nh cho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10" y="2037979"/>
            <a:ext cx="5803870" cy="324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9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969" y="2205335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 LÀ GÌ?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969" y="3352800"/>
            <a:ext cx="3941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 HOẠT ĐỘNG NHƯ THẾ NÀO?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58367" y="3490103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GIỚI THIỆU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5968" y="4887432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CHATBOT</a:t>
            </a:r>
          </a:p>
        </p:txBody>
      </p:sp>
      <p:sp>
        <p:nvSpPr>
          <p:cNvPr id="63" name="Oval 62"/>
          <p:cNvSpPr/>
          <p:nvPr/>
        </p:nvSpPr>
        <p:spPr>
          <a:xfrm>
            <a:off x="1158367" y="4800600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58366" y="2133600"/>
            <a:ext cx="548497" cy="54849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6" descr="Káº¿t quáº£ hÃ¬nh áº£nh cho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10" y="2037979"/>
            <a:ext cx="5803870" cy="324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30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CHATBOT LÀ GÌ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82" name="Picture 10" descr="Káº¿t quáº£ hÃ¬nh áº£nh cho google assistant no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6598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Káº¿t quáº£ hÃ¬nh áº£nh cho jarv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80" y="4171137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280" y="1825198"/>
            <a:ext cx="2133600" cy="1390650"/>
          </a:xfrm>
          <a:prstGeom prst="rect">
            <a:avLst/>
          </a:prstGeom>
        </p:spPr>
      </p:pic>
      <p:pic>
        <p:nvPicPr>
          <p:cNvPr id="3086" name="Picture 14" descr="HÃ¬nh áº£nh cÃ³ liÃªn qua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4724400"/>
            <a:ext cx="2539047" cy="132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Káº¿t quáº£ hÃ¬nh áº£nh cho introducing Facebook Messenger Bot domin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769" y="1524388"/>
            <a:ext cx="2469225" cy="504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3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969" y="2205335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 LÀ GÌ?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969" y="3352800"/>
            <a:ext cx="3941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 HOẠT ĐỘNG NHƯ THẾ NÀO?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58367" y="3490103"/>
            <a:ext cx="548497" cy="54849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GIỚI THIỆU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5968" y="4887432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CHATBOT</a:t>
            </a:r>
          </a:p>
        </p:txBody>
      </p:sp>
      <p:sp>
        <p:nvSpPr>
          <p:cNvPr id="63" name="Oval 62"/>
          <p:cNvSpPr/>
          <p:nvPr/>
        </p:nvSpPr>
        <p:spPr>
          <a:xfrm>
            <a:off x="1158367" y="4800600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58366" y="2133600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6" descr="Káº¿t quáº£ hÃ¬nh áº£nh cho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10" y="2037979"/>
            <a:ext cx="5803870" cy="324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CHATBOT HOẠT ĐỘNG NHƯ THẾ NÀO?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 descr="https://cdn-images-1.medium.com/max/1200/1*1X_eOEjeOfjZyRo68Ool1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97536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4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969" y="2205335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 LÀ GÌ?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969" y="3360003"/>
            <a:ext cx="3941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 HOẠT ĐỘNG NHƯ THẾ NÀO?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58367" y="3490103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GIỚI THIỆU</a:t>
            </a:r>
            <a:endParaRPr lang="en-US" sz="4399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25969" y="4884003"/>
            <a:ext cx="39414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DỰNG CHATBOT</a:t>
            </a:r>
          </a:p>
        </p:txBody>
      </p:sp>
      <p:sp>
        <p:nvSpPr>
          <p:cNvPr id="63" name="Oval 62"/>
          <p:cNvSpPr/>
          <p:nvPr/>
        </p:nvSpPr>
        <p:spPr>
          <a:xfrm>
            <a:off x="1158367" y="4800600"/>
            <a:ext cx="548497" cy="54849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158366" y="2133600"/>
            <a:ext cx="548497" cy="548497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9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6" descr="Káº¿t quáº£ hÃ¬nh áº£nh cho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510" y="2037979"/>
            <a:ext cx="5803870" cy="324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99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0" y="297487"/>
            <a:ext cx="12192000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XÂY DỰNG CHATBOT ĐƠN GIẢN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1855381"/>
            <a:ext cx="117455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Tiếng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52393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16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16117</TotalTime>
  <Words>486</Words>
  <Application>Microsoft Macintosh PowerPoint</Application>
  <PresentationFormat>Widescreen</PresentationFormat>
  <Paragraphs>127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7_Office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Microsoft Office User</cp:lastModifiedBy>
  <cp:revision>962</cp:revision>
  <dcterms:created xsi:type="dcterms:W3CDTF">2013-09-12T13:05:01Z</dcterms:created>
  <dcterms:modified xsi:type="dcterms:W3CDTF">2019-06-26T08:46:39Z</dcterms:modified>
  <cp:category>Presentations, Business Presentations, Free PowerPoint Templates</cp:category>
  <cp:contentStatus>Template</cp:contentStatus>
</cp:coreProperties>
</file>