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7"/>
  </p:notesMasterIdLst>
  <p:sldIdLst>
    <p:sldId id="256" r:id="rId4"/>
    <p:sldId id="272" r:id="rId5"/>
    <p:sldId id="308" r:id="rId6"/>
    <p:sldId id="349" r:id="rId7"/>
    <p:sldId id="314" r:id="rId8"/>
    <p:sldId id="329" r:id="rId9"/>
    <p:sldId id="316" r:id="rId10"/>
    <p:sldId id="348" r:id="rId11"/>
    <p:sldId id="318" r:id="rId12"/>
    <p:sldId id="330" r:id="rId13"/>
    <p:sldId id="336" r:id="rId14"/>
    <p:sldId id="331" r:id="rId15"/>
    <p:sldId id="332" r:id="rId16"/>
    <p:sldId id="333" r:id="rId17"/>
    <p:sldId id="334" r:id="rId18"/>
    <p:sldId id="335" r:id="rId19"/>
    <p:sldId id="337" r:id="rId20"/>
    <p:sldId id="340" r:id="rId21"/>
    <p:sldId id="350" r:id="rId22"/>
    <p:sldId id="344" r:id="rId23"/>
    <p:sldId id="351" r:id="rId24"/>
    <p:sldId id="347" r:id="rId25"/>
    <p:sldId id="352" r:id="rId2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36" y="17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8CB50-5A01-8E46-9854-D7A23E8C40E8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BFD-A00E-2F40-94D1-17F5CAA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EBFD-A00E-2F40-94D1-17F5CAA81E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015414" y="2844225"/>
            <a:ext cx="6445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Xử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ngôn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ngữ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tự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nhiên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cơ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bản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C1F9D-B1F1-D24E-B4C7-5ED343F12768}"/>
              </a:ext>
            </a:extLst>
          </p:cNvPr>
          <p:cNvSpPr txBox="1"/>
          <p:nvPr/>
        </p:nvSpPr>
        <p:spPr>
          <a:xfrm>
            <a:off x="5964070" y="3678042"/>
            <a:ext cx="4334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Nguyễn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Thành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Công</a:t>
            </a:r>
            <a:r>
              <a:rPr lang="en-US" sz="2000" b="1" dirty="0">
                <a:solidFill>
                  <a:schemeClr val="bg1"/>
                </a:solidFill>
              </a:rPr>
              <a:t> from BOSCH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265F2A-2AF5-A44E-8689-2FA4DB6F16E3}"/>
              </a:ext>
            </a:extLst>
          </p:cNvPr>
          <p:cNvGrpSpPr/>
          <p:nvPr/>
        </p:nvGrpSpPr>
        <p:grpSpPr>
          <a:xfrm>
            <a:off x="730825" y="893645"/>
            <a:ext cx="3873259" cy="4640882"/>
            <a:chOff x="4594375" y="96827"/>
            <a:chExt cx="7483064" cy="6700097"/>
          </a:xfrm>
        </p:grpSpPr>
        <p:grpSp>
          <p:nvGrpSpPr>
            <p:cNvPr id="11" name="Graphic 166">
              <a:extLst>
                <a:ext uri="{FF2B5EF4-FFF2-40B4-BE49-F238E27FC236}">
                  <a16:creationId xmlns:a16="http://schemas.microsoft.com/office/drawing/2014/main" id="{50002086-21EB-3548-9010-9E8675643C5C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55">
                <a:extLst>
                  <a:ext uri="{FF2B5EF4-FFF2-40B4-BE49-F238E27FC236}">
                    <a16:creationId xmlns:a16="http://schemas.microsoft.com/office/drawing/2014/main" id="{DB47712A-96A2-0D42-BB03-4E59C1AFD6E7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56">
                <a:extLst>
                  <a:ext uri="{FF2B5EF4-FFF2-40B4-BE49-F238E27FC236}">
                    <a16:creationId xmlns:a16="http://schemas.microsoft.com/office/drawing/2014/main" id="{D6E723CD-1EB7-C54F-86B7-60DE577B9C7A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57">
                <a:extLst>
                  <a:ext uri="{FF2B5EF4-FFF2-40B4-BE49-F238E27FC236}">
                    <a16:creationId xmlns:a16="http://schemas.microsoft.com/office/drawing/2014/main" id="{847FC832-AD85-CE44-9D77-959BC8CE998B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58">
                <a:extLst>
                  <a:ext uri="{FF2B5EF4-FFF2-40B4-BE49-F238E27FC236}">
                    <a16:creationId xmlns:a16="http://schemas.microsoft.com/office/drawing/2014/main" id="{C84B0B0F-D980-5447-8678-2E41629722E6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59">
                <a:extLst>
                  <a:ext uri="{FF2B5EF4-FFF2-40B4-BE49-F238E27FC236}">
                    <a16:creationId xmlns:a16="http://schemas.microsoft.com/office/drawing/2014/main" id="{288B7E6E-D4E2-8B4A-AB43-9A170F751171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60">
                <a:extLst>
                  <a:ext uri="{FF2B5EF4-FFF2-40B4-BE49-F238E27FC236}">
                    <a16:creationId xmlns:a16="http://schemas.microsoft.com/office/drawing/2014/main" id="{103735D2-5ADE-2F45-B5C7-66D81EEF487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61">
                <a:extLst>
                  <a:ext uri="{FF2B5EF4-FFF2-40B4-BE49-F238E27FC236}">
                    <a16:creationId xmlns:a16="http://schemas.microsoft.com/office/drawing/2014/main" id="{2A8E3157-78D8-8446-97C8-0FD2D56CD80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62">
                <a:extLst>
                  <a:ext uri="{FF2B5EF4-FFF2-40B4-BE49-F238E27FC236}">
                    <a16:creationId xmlns:a16="http://schemas.microsoft.com/office/drawing/2014/main" id="{8AAF1B83-1A29-F940-80DC-6FBBF1A6554E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63">
                <a:extLst>
                  <a:ext uri="{FF2B5EF4-FFF2-40B4-BE49-F238E27FC236}">
                    <a16:creationId xmlns:a16="http://schemas.microsoft.com/office/drawing/2014/main" id="{999E20DD-757F-7B46-AE17-86EA8382185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64">
                <a:extLst>
                  <a:ext uri="{FF2B5EF4-FFF2-40B4-BE49-F238E27FC236}">
                    <a16:creationId xmlns:a16="http://schemas.microsoft.com/office/drawing/2014/main" id="{5585BC2A-246F-1146-BB85-5A0045974549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65">
                <a:extLst>
                  <a:ext uri="{FF2B5EF4-FFF2-40B4-BE49-F238E27FC236}">
                    <a16:creationId xmlns:a16="http://schemas.microsoft.com/office/drawing/2014/main" id="{5B72A948-6FD0-2941-934F-322AEE7F3352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66">
                <a:extLst>
                  <a:ext uri="{FF2B5EF4-FFF2-40B4-BE49-F238E27FC236}">
                    <a16:creationId xmlns:a16="http://schemas.microsoft.com/office/drawing/2014/main" id="{2AFD97EA-39A7-7B45-8E5F-27FB381719F1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67">
                <a:extLst>
                  <a:ext uri="{FF2B5EF4-FFF2-40B4-BE49-F238E27FC236}">
                    <a16:creationId xmlns:a16="http://schemas.microsoft.com/office/drawing/2014/main" id="{F3D28D63-B414-FC40-B7CD-6C5981DB2231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68">
                <a:extLst>
                  <a:ext uri="{FF2B5EF4-FFF2-40B4-BE49-F238E27FC236}">
                    <a16:creationId xmlns:a16="http://schemas.microsoft.com/office/drawing/2014/main" id="{02D8290D-C2A8-8B4C-B36B-E519C8992746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69">
                <a:extLst>
                  <a:ext uri="{FF2B5EF4-FFF2-40B4-BE49-F238E27FC236}">
                    <a16:creationId xmlns:a16="http://schemas.microsoft.com/office/drawing/2014/main" id="{94144097-CD07-9C40-A47C-3C4E40C5AA6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70">
                <a:extLst>
                  <a:ext uri="{FF2B5EF4-FFF2-40B4-BE49-F238E27FC236}">
                    <a16:creationId xmlns:a16="http://schemas.microsoft.com/office/drawing/2014/main" id="{BDD36A2A-2B6D-C54E-8ECF-38A835ADD8B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71">
                <a:extLst>
                  <a:ext uri="{FF2B5EF4-FFF2-40B4-BE49-F238E27FC236}">
                    <a16:creationId xmlns:a16="http://schemas.microsoft.com/office/drawing/2014/main" id="{E2335E70-7BEB-0D4E-B17F-206F2E9A5018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72">
                <a:extLst>
                  <a:ext uri="{FF2B5EF4-FFF2-40B4-BE49-F238E27FC236}">
                    <a16:creationId xmlns:a16="http://schemas.microsoft.com/office/drawing/2014/main" id="{3FFDD190-465C-694B-8DBB-2CCFFB1A6AD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73">
                <a:extLst>
                  <a:ext uri="{FF2B5EF4-FFF2-40B4-BE49-F238E27FC236}">
                    <a16:creationId xmlns:a16="http://schemas.microsoft.com/office/drawing/2014/main" id="{D2DBD820-2252-DE4D-A3AF-86F29D89F9E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74">
                <a:extLst>
                  <a:ext uri="{FF2B5EF4-FFF2-40B4-BE49-F238E27FC236}">
                    <a16:creationId xmlns:a16="http://schemas.microsoft.com/office/drawing/2014/main" id="{9B95FD45-2DE1-1744-AE03-A2A615A3BE3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CD77CE2-5C9C-8F43-B76F-FE6CBCF3E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74D9965-9CF4-1445-BB3C-C26368EB0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CCED880-6E60-734B-B236-A5DF7D5C7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17" name="Graphic 166">
              <a:extLst>
                <a:ext uri="{FF2B5EF4-FFF2-40B4-BE49-F238E27FC236}">
                  <a16:creationId xmlns:a16="http://schemas.microsoft.com/office/drawing/2014/main" id="{43A51038-D10E-E947-9D80-D1B57803D969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35">
                <a:extLst>
                  <a:ext uri="{FF2B5EF4-FFF2-40B4-BE49-F238E27FC236}">
                    <a16:creationId xmlns:a16="http://schemas.microsoft.com/office/drawing/2014/main" id="{43607E8A-893D-2744-85D2-59CD040C4423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36">
                <a:extLst>
                  <a:ext uri="{FF2B5EF4-FFF2-40B4-BE49-F238E27FC236}">
                    <a16:creationId xmlns:a16="http://schemas.microsoft.com/office/drawing/2014/main" id="{BE85E92B-F4F0-5746-93D5-9AFCEDB5450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37">
                <a:extLst>
                  <a:ext uri="{FF2B5EF4-FFF2-40B4-BE49-F238E27FC236}">
                    <a16:creationId xmlns:a16="http://schemas.microsoft.com/office/drawing/2014/main" id="{5637AC01-3254-4A43-B88D-3F790895FB11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38">
                <a:extLst>
                  <a:ext uri="{FF2B5EF4-FFF2-40B4-BE49-F238E27FC236}">
                    <a16:creationId xmlns:a16="http://schemas.microsoft.com/office/drawing/2014/main" id="{DD1F415B-9E65-5B41-9A08-692732B746EC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39">
                <a:extLst>
                  <a:ext uri="{FF2B5EF4-FFF2-40B4-BE49-F238E27FC236}">
                    <a16:creationId xmlns:a16="http://schemas.microsoft.com/office/drawing/2014/main" id="{0E2950C5-3ED5-AA46-925B-01DA2BF9DB8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40">
                <a:extLst>
                  <a:ext uri="{FF2B5EF4-FFF2-40B4-BE49-F238E27FC236}">
                    <a16:creationId xmlns:a16="http://schemas.microsoft.com/office/drawing/2014/main" id="{A82EBB9A-0DC5-6042-A17E-0A5FC35E1BE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41">
                <a:extLst>
                  <a:ext uri="{FF2B5EF4-FFF2-40B4-BE49-F238E27FC236}">
                    <a16:creationId xmlns:a16="http://schemas.microsoft.com/office/drawing/2014/main" id="{FA08CC8F-338C-164E-8087-849B7540811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42">
                <a:extLst>
                  <a:ext uri="{FF2B5EF4-FFF2-40B4-BE49-F238E27FC236}">
                    <a16:creationId xmlns:a16="http://schemas.microsoft.com/office/drawing/2014/main" id="{1E852189-0EFD-DD4D-8DF1-8ECD408FB53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43">
                <a:extLst>
                  <a:ext uri="{FF2B5EF4-FFF2-40B4-BE49-F238E27FC236}">
                    <a16:creationId xmlns:a16="http://schemas.microsoft.com/office/drawing/2014/main" id="{92D763B5-A5AE-2043-91E7-F2972F29AB5F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44">
                <a:extLst>
                  <a:ext uri="{FF2B5EF4-FFF2-40B4-BE49-F238E27FC236}">
                    <a16:creationId xmlns:a16="http://schemas.microsoft.com/office/drawing/2014/main" id="{C2AE0EC7-0B4A-FC44-9A2A-6B8299AA42E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45">
                <a:extLst>
                  <a:ext uri="{FF2B5EF4-FFF2-40B4-BE49-F238E27FC236}">
                    <a16:creationId xmlns:a16="http://schemas.microsoft.com/office/drawing/2014/main" id="{A4AB590F-4CE2-6E48-8C25-ABCAD794393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46">
                <a:extLst>
                  <a:ext uri="{FF2B5EF4-FFF2-40B4-BE49-F238E27FC236}">
                    <a16:creationId xmlns:a16="http://schemas.microsoft.com/office/drawing/2014/main" id="{15439B66-86B0-CD41-B73F-B6120D8584F3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47">
                <a:extLst>
                  <a:ext uri="{FF2B5EF4-FFF2-40B4-BE49-F238E27FC236}">
                    <a16:creationId xmlns:a16="http://schemas.microsoft.com/office/drawing/2014/main" id="{E1864E6F-E6A6-8A48-B024-E2C5ACCAAA61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48">
                <a:extLst>
                  <a:ext uri="{FF2B5EF4-FFF2-40B4-BE49-F238E27FC236}">
                    <a16:creationId xmlns:a16="http://schemas.microsoft.com/office/drawing/2014/main" id="{07BC5923-F38C-CB4B-996A-4F4CA476168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49">
                <a:extLst>
                  <a:ext uri="{FF2B5EF4-FFF2-40B4-BE49-F238E27FC236}">
                    <a16:creationId xmlns:a16="http://schemas.microsoft.com/office/drawing/2014/main" id="{F82B4C2B-A89F-2044-A15D-A8FEAEF598C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50">
                <a:extLst>
                  <a:ext uri="{FF2B5EF4-FFF2-40B4-BE49-F238E27FC236}">
                    <a16:creationId xmlns:a16="http://schemas.microsoft.com/office/drawing/2014/main" id="{CFFF6AC1-A131-7549-92C4-8E72E7165DB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51">
                <a:extLst>
                  <a:ext uri="{FF2B5EF4-FFF2-40B4-BE49-F238E27FC236}">
                    <a16:creationId xmlns:a16="http://schemas.microsoft.com/office/drawing/2014/main" id="{F8968689-06E6-C743-A4A1-3AC4BFC589D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52">
                <a:extLst>
                  <a:ext uri="{FF2B5EF4-FFF2-40B4-BE49-F238E27FC236}">
                    <a16:creationId xmlns:a16="http://schemas.microsoft.com/office/drawing/2014/main" id="{59C6A303-9427-3C48-97A1-9630CDD7465A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53">
                <a:extLst>
                  <a:ext uri="{FF2B5EF4-FFF2-40B4-BE49-F238E27FC236}">
                    <a16:creationId xmlns:a16="http://schemas.microsoft.com/office/drawing/2014/main" id="{F8373660-AA04-3F45-80E2-16FBC54566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54">
                <a:extLst>
                  <a:ext uri="{FF2B5EF4-FFF2-40B4-BE49-F238E27FC236}">
                    <a16:creationId xmlns:a16="http://schemas.microsoft.com/office/drawing/2014/main" id="{E1A7C2ED-98EF-AF4A-B272-D676A4E25F4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166">
              <a:extLst>
                <a:ext uri="{FF2B5EF4-FFF2-40B4-BE49-F238E27FC236}">
                  <a16:creationId xmlns:a16="http://schemas.microsoft.com/office/drawing/2014/main" id="{FFAE8D5B-4204-2D4C-A527-C4C52F744DBC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196" name="Freeform: Shape 215">
                <a:extLst>
                  <a:ext uri="{FF2B5EF4-FFF2-40B4-BE49-F238E27FC236}">
                    <a16:creationId xmlns:a16="http://schemas.microsoft.com/office/drawing/2014/main" id="{387EAAF6-C283-0A4D-980A-41F8F84C7278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216">
                <a:extLst>
                  <a:ext uri="{FF2B5EF4-FFF2-40B4-BE49-F238E27FC236}">
                    <a16:creationId xmlns:a16="http://schemas.microsoft.com/office/drawing/2014/main" id="{863085FB-27AA-2049-8083-96949B8AC2CC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217">
                <a:extLst>
                  <a:ext uri="{FF2B5EF4-FFF2-40B4-BE49-F238E27FC236}">
                    <a16:creationId xmlns:a16="http://schemas.microsoft.com/office/drawing/2014/main" id="{C851A2EF-3055-C14A-B82E-49E9611E480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218">
                <a:extLst>
                  <a:ext uri="{FF2B5EF4-FFF2-40B4-BE49-F238E27FC236}">
                    <a16:creationId xmlns:a16="http://schemas.microsoft.com/office/drawing/2014/main" id="{BE0E7C88-207F-C74E-AC1D-E68206B2C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219">
                <a:extLst>
                  <a:ext uri="{FF2B5EF4-FFF2-40B4-BE49-F238E27FC236}">
                    <a16:creationId xmlns:a16="http://schemas.microsoft.com/office/drawing/2014/main" id="{249CD72E-9BCD-444B-97E0-F71A40C13712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20">
                <a:extLst>
                  <a:ext uri="{FF2B5EF4-FFF2-40B4-BE49-F238E27FC236}">
                    <a16:creationId xmlns:a16="http://schemas.microsoft.com/office/drawing/2014/main" id="{570C34D6-FD43-3C43-94A2-26017278475D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21">
                <a:extLst>
                  <a:ext uri="{FF2B5EF4-FFF2-40B4-BE49-F238E27FC236}">
                    <a16:creationId xmlns:a16="http://schemas.microsoft.com/office/drawing/2014/main" id="{15AE893F-5B7A-0242-8D94-610B795DF2DF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22">
                <a:extLst>
                  <a:ext uri="{FF2B5EF4-FFF2-40B4-BE49-F238E27FC236}">
                    <a16:creationId xmlns:a16="http://schemas.microsoft.com/office/drawing/2014/main" id="{D5DE2425-BED3-ED46-B7D3-3F993F218D3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23">
                <a:extLst>
                  <a:ext uri="{FF2B5EF4-FFF2-40B4-BE49-F238E27FC236}">
                    <a16:creationId xmlns:a16="http://schemas.microsoft.com/office/drawing/2014/main" id="{554F3ABF-6395-674D-987E-057445B9E2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24">
                <a:extLst>
                  <a:ext uri="{FF2B5EF4-FFF2-40B4-BE49-F238E27FC236}">
                    <a16:creationId xmlns:a16="http://schemas.microsoft.com/office/drawing/2014/main" id="{59C608F4-F634-8642-9219-5B966EAEC4F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25">
                <a:extLst>
                  <a:ext uri="{FF2B5EF4-FFF2-40B4-BE49-F238E27FC236}">
                    <a16:creationId xmlns:a16="http://schemas.microsoft.com/office/drawing/2014/main" id="{6EEB2516-0B0E-C041-BCFF-F0F69701C7C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26">
                <a:extLst>
                  <a:ext uri="{FF2B5EF4-FFF2-40B4-BE49-F238E27FC236}">
                    <a16:creationId xmlns:a16="http://schemas.microsoft.com/office/drawing/2014/main" id="{EF3488F5-CDA7-8D49-B436-C499E9844D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27">
                <a:extLst>
                  <a:ext uri="{FF2B5EF4-FFF2-40B4-BE49-F238E27FC236}">
                    <a16:creationId xmlns:a16="http://schemas.microsoft.com/office/drawing/2014/main" id="{943CAF95-FC41-A54C-8F1D-05369203913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28">
                <a:extLst>
                  <a:ext uri="{FF2B5EF4-FFF2-40B4-BE49-F238E27FC236}">
                    <a16:creationId xmlns:a16="http://schemas.microsoft.com/office/drawing/2014/main" id="{A41FD2D0-8184-564F-8AE6-242C113B6C94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29">
                <a:extLst>
                  <a:ext uri="{FF2B5EF4-FFF2-40B4-BE49-F238E27FC236}">
                    <a16:creationId xmlns:a16="http://schemas.microsoft.com/office/drawing/2014/main" id="{A1BB77BB-398A-8245-8FEA-1BE666069F7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30">
                <a:extLst>
                  <a:ext uri="{FF2B5EF4-FFF2-40B4-BE49-F238E27FC236}">
                    <a16:creationId xmlns:a16="http://schemas.microsoft.com/office/drawing/2014/main" id="{372BECC2-4512-0249-AC27-0F0F675E99F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31">
                <a:extLst>
                  <a:ext uri="{FF2B5EF4-FFF2-40B4-BE49-F238E27FC236}">
                    <a16:creationId xmlns:a16="http://schemas.microsoft.com/office/drawing/2014/main" id="{EB6A0C24-EBBC-734C-AE0F-C7F1C46AF7A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32">
                <a:extLst>
                  <a:ext uri="{FF2B5EF4-FFF2-40B4-BE49-F238E27FC236}">
                    <a16:creationId xmlns:a16="http://schemas.microsoft.com/office/drawing/2014/main" id="{97969A5B-A97E-5246-9A76-EC477129019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33">
                <a:extLst>
                  <a:ext uri="{FF2B5EF4-FFF2-40B4-BE49-F238E27FC236}">
                    <a16:creationId xmlns:a16="http://schemas.microsoft.com/office/drawing/2014/main" id="{8119E467-168F-B84A-B2D7-28E4D97514F6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34">
                <a:extLst>
                  <a:ext uri="{FF2B5EF4-FFF2-40B4-BE49-F238E27FC236}">
                    <a16:creationId xmlns:a16="http://schemas.microsoft.com/office/drawing/2014/main" id="{937B1ED2-B100-E340-9B8E-4472E0886C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234">
              <a:extLst>
                <a:ext uri="{FF2B5EF4-FFF2-40B4-BE49-F238E27FC236}">
                  <a16:creationId xmlns:a16="http://schemas.microsoft.com/office/drawing/2014/main" id="{7FD1B16F-3B34-3046-8CB9-1E33A49335B1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190" name="Freeform: Shape 209">
                <a:extLst>
                  <a:ext uri="{FF2B5EF4-FFF2-40B4-BE49-F238E27FC236}">
                    <a16:creationId xmlns:a16="http://schemas.microsoft.com/office/drawing/2014/main" id="{B76711E4-752B-DE43-A948-AD9559CCBA7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210">
                <a:extLst>
                  <a:ext uri="{FF2B5EF4-FFF2-40B4-BE49-F238E27FC236}">
                    <a16:creationId xmlns:a16="http://schemas.microsoft.com/office/drawing/2014/main" id="{AC483713-23DE-C74E-8F6A-A915C4293AEC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211">
                <a:extLst>
                  <a:ext uri="{FF2B5EF4-FFF2-40B4-BE49-F238E27FC236}">
                    <a16:creationId xmlns:a16="http://schemas.microsoft.com/office/drawing/2014/main" id="{A381DF7E-63C1-FD48-BA28-795DB8DA840D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212">
                <a:extLst>
                  <a:ext uri="{FF2B5EF4-FFF2-40B4-BE49-F238E27FC236}">
                    <a16:creationId xmlns:a16="http://schemas.microsoft.com/office/drawing/2014/main" id="{7393F572-4D8E-1644-8578-494BD58E24A8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213">
                <a:extLst>
                  <a:ext uri="{FF2B5EF4-FFF2-40B4-BE49-F238E27FC236}">
                    <a16:creationId xmlns:a16="http://schemas.microsoft.com/office/drawing/2014/main" id="{C613DC66-DC4E-B94E-BDFF-477D982E737F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214">
                <a:extLst>
                  <a:ext uri="{FF2B5EF4-FFF2-40B4-BE49-F238E27FC236}">
                    <a16:creationId xmlns:a16="http://schemas.microsoft.com/office/drawing/2014/main" id="{D326D6B6-C4EF-2842-A390-A3D160EF159E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FEE16099-8DC5-F746-9343-3E73F4BD8599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70" name="Freeform: Shape 189">
                <a:extLst>
                  <a:ext uri="{FF2B5EF4-FFF2-40B4-BE49-F238E27FC236}">
                    <a16:creationId xmlns:a16="http://schemas.microsoft.com/office/drawing/2014/main" id="{0274823B-D831-134D-B4DA-2470D05D2C96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90">
                <a:extLst>
                  <a:ext uri="{FF2B5EF4-FFF2-40B4-BE49-F238E27FC236}">
                    <a16:creationId xmlns:a16="http://schemas.microsoft.com/office/drawing/2014/main" id="{92DE870D-5833-494C-B0BE-1CF9F3056DAA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91">
                <a:extLst>
                  <a:ext uri="{FF2B5EF4-FFF2-40B4-BE49-F238E27FC236}">
                    <a16:creationId xmlns:a16="http://schemas.microsoft.com/office/drawing/2014/main" id="{80C80665-DCE1-0643-B87D-8084ED7A04B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92">
                <a:extLst>
                  <a:ext uri="{FF2B5EF4-FFF2-40B4-BE49-F238E27FC236}">
                    <a16:creationId xmlns:a16="http://schemas.microsoft.com/office/drawing/2014/main" id="{91256C27-4D09-B249-B87A-6AA511E518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93">
                <a:extLst>
                  <a:ext uri="{FF2B5EF4-FFF2-40B4-BE49-F238E27FC236}">
                    <a16:creationId xmlns:a16="http://schemas.microsoft.com/office/drawing/2014/main" id="{2DAA3631-E413-E744-9386-4C459A438EB2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94">
                <a:extLst>
                  <a:ext uri="{FF2B5EF4-FFF2-40B4-BE49-F238E27FC236}">
                    <a16:creationId xmlns:a16="http://schemas.microsoft.com/office/drawing/2014/main" id="{357E0321-8D0F-014C-84E4-7E9A5F5CF0A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95">
                <a:extLst>
                  <a:ext uri="{FF2B5EF4-FFF2-40B4-BE49-F238E27FC236}">
                    <a16:creationId xmlns:a16="http://schemas.microsoft.com/office/drawing/2014/main" id="{1BE10810-7E31-9E4D-A409-5D7841E14E7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96">
                <a:extLst>
                  <a:ext uri="{FF2B5EF4-FFF2-40B4-BE49-F238E27FC236}">
                    <a16:creationId xmlns:a16="http://schemas.microsoft.com/office/drawing/2014/main" id="{04A4162B-F076-5A4F-8526-EBEAF8105D1F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97">
                <a:extLst>
                  <a:ext uri="{FF2B5EF4-FFF2-40B4-BE49-F238E27FC236}">
                    <a16:creationId xmlns:a16="http://schemas.microsoft.com/office/drawing/2014/main" id="{98FA78E4-AE9C-5343-8EAA-27A15141E44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98">
                <a:extLst>
                  <a:ext uri="{FF2B5EF4-FFF2-40B4-BE49-F238E27FC236}">
                    <a16:creationId xmlns:a16="http://schemas.microsoft.com/office/drawing/2014/main" id="{18DF0F34-AA84-2E41-92B4-C48FF13D93F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99">
                <a:extLst>
                  <a:ext uri="{FF2B5EF4-FFF2-40B4-BE49-F238E27FC236}">
                    <a16:creationId xmlns:a16="http://schemas.microsoft.com/office/drawing/2014/main" id="{381A5A69-EB02-1542-97FF-F28D476AC359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200">
                <a:extLst>
                  <a:ext uri="{FF2B5EF4-FFF2-40B4-BE49-F238E27FC236}">
                    <a16:creationId xmlns:a16="http://schemas.microsoft.com/office/drawing/2014/main" id="{D15F9921-934E-344E-A43A-0117198627A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201">
                <a:extLst>
                  <a:ext uri="{FF2B5EF4-FFF2-40B4-BE49-F238E27FC236}">
                    <a16:creationId xmlns:a16="http://schemas.microsoft.com/office/drawing/2014/main" id="{04C1A858-0891-104B-93A2-74C48ADD652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202">
                <a:extLst>
                  <a:ext uri="{FF2B5EF4-FFF2-40B4-BE49-F238E27FC236}">
                    <a16:creationId xmlns:a16="http://schemas.microsoft.com/office/drawing/2014/main" id="{EEE70F56-7A52-D147-AA33-8332B859558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203">
                <a:extLst>
                  <a:ext uri="{FF2B5EF4-FFF2-40B4-BE49-F238E27FC236}">
                    <a16:creationId xmlns:a16="http://schemas.microsoft.com/office/drawing/2014/main" id="{907C4AFB-CE1B-524B-8516-6742B60430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204">
                <a:extLst>
                  <a:ext uri="{FF2B5EF4-FFF2-40B4-BE49-F238E27FC236}">
                    <a16:creationId xmlns:a16="http://schemas.microsoft.com/office/drawing/2014/main" id="{A2664FDA-C1B0-F645-9ACA-B97E4F306BD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205">
                <a:extLst>
                  <a:ext uri="{FF2B5EF4-FFF2-40B4-BE49-F238E27FC236}">
                    <a16:creationId xmlns:a16="http://schemas.microsoft.com/office/drawing/2014/main" id="{D7A54F02-AF05-7F48-85FC-25825115B41B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206">
                <a:extLst>
                  <a:ext uri="{FF2B5EF4-FFF2-40B4-BE49-F238E27FC236}">
                    <a16:creationId xmlns:a16="http://schemas.microsoft.com/office/drawing/2014/main" id="{F56AFF70-2B44-5A4D-A3FD-5CB5310E3CF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207">
                <a:extLst>
                  <a:ext uri="{FF2B5EF4-FFF2-40B4-BE49-F238E27FC236}">
                    <a16:creationId xmlns:a16="http://schemas.microsoft.com/office/drawing/2014/main" id="{0AF4E785-477C-7F45-B1A4-8A550613432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208">
                <a:extLst>
                  <a:ext uri="{FF2B5EF4-FFF2-40B4-BE49-F238E27FC236}">
                    <a16:creationId xmlns:a16="http://schemas.microsoft.com/office/drawing/2014/main" id="{B86041F7-AB10-0D42-9F23-7F8A8462E9A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A28F0A14-5B40-914D-8C00-23AB70E3AD8E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43" name="Freeform: Shape 62">
                <a:extLst>
                  <a:ext uri="{FF2B5EF4-FFF2-40B4-BE49-F238E27FC236}">
                    <a16:creationId xmlns:a16="http://schemas.microsoft.com/office/drawing/2014/main" id="{F5D9AB7C-7C5D-4045-9543-47DA4EC3865F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63">
                <a:extLst>
                  <a:ext uri="{FF2B5EF4-FFF2-40B4-BE49-F238E27FC236}">
                    <a16:creationId xmlns:a16="http://schemas.microsoft.com/office/drawing/2014/main" id="{EA376D19-73BC-DF41-A9FC-4C51F40D330A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64">
                <a:extLst>
                  <a:ext uri="{FF2B5EF4-FFF2-40B4-BE49-F238E27FC236}">
                    <a16:creationId xmlns:a16="http://schemas.microsoft.com/office/drawing/2014/main" id="{A721F168-2DD5-2641-9588-5D4BFA6EFB88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65">
                <a:extLst>
                  <a:ext uri="{FF2B5EF4-FFF2-40B4-BE49-F238E27FC236}">
                    <a16:creationId xmlns:a16="http://schemas.microsoft.com/office/drawing/2014/main" id="{DA49AE8F-12FE-444F-87E9-8D44B3CD9D46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66">
                <a:extLst>
                  <a:ext uri="{FF2B5EF4-FFF2-40B4-BE49-F238E27FC236}">
                    <a16:creationId xmlns:a16="http://schemas.microsoft.com/office/drawing/2014/main" id="{251769E2-C84D-FB49-9FCB-6DF108A694B4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67">
                <a:extLst>
                  <a:ext uri="{FF2B5EF4-FFF2-40B4-BE49-F238E27FC236}">
                    <a16:creationId xmlns:a16="http://schemas.microsoft.com/office/drawing/2014/main" id="{D7402B98-387B-7943-92C7-4849C0EAF74D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68">
                <a:extLst>
                  <a:ext uri="{FF2B5EF4-FFF2-40B4-BE49-F238E27FC236}">
                    <a16:creationId xmlns:a16="http://schemas.microsoft.com/office/drawing/2014/main" id="{7301E350-DD38-194A-A707-19891A58FAF6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69">
                <a:extLst>
                  <a:ext uri="{FF2B5EF4-FFF2-40B4-BE49-F238E27FC236}">
                    <a16:creationId xmlns:a16="http://schemas.microsoft.com/office/drawing/2014/main" id="{BA1C94B6-C5DA-0945-8738-CB578C23C5A9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70">
                <a:extLst>
                  <a:ext uri="{FF2B5EF4-FFF2-40B4-BE49-F238E27FC236}">
                    <a16:creationId xmlns:a16="http://schemas.microsoft.com/office/drawing/2014/main" id="{DF3FD09B-FE3C-8F49-9569-43252AB4572D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71">
                <a:extLst>
                  <a:ext uri="{FF2B5EF4-FFF2-40B4-BE49-F238E27FC236}">
                    <a16:creationId xmlns:a16="http://schemas.microsoft.com/office/drawing/2014/main" id="{71526E2B-06B0-A841-B53F-315E4B8AFFDD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72">
                <a:extLst>
                  <a:ext uri="{FF2B5EF4-FFF2-40B4-BE49-F238E27FC236}">
                    <a16:creationId xmlns:a16="http://schemas.microsoft.com/office/drawing/2014/main" id="{280D0D16-0DA2-5F42-B78B-6832C4D278AD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73">
                <a:extLst>
                  <a:ext uri="{FF2B5EF4-FFF2-40B4-BE49-F238E27FC236}">
                    <a16:creationId xmlns:a16="http://schemas.microsoft.com/office/drawing/2014/main" id="{459B9E5A-6AF0-0D42-BE79-70175A08C061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74">
                <a:extLst>
                  <a:ext uri="{FF2B5EF4-FFF2-40B4-BE49-F238E27FC236}">
                    <a16:creationId xmlns:a16="http://schemas.microsoft.com/office/drawing/2014/main" id="{FDFDB808-971F-9343-BEA2-81F50AD12F3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75">
                <a:extLst>
                  <a:ext uri="{FF2B5EF4-FFF2-40B4-BE49-F238E27FC236}">
                    <a16:creationId xmlns:a16="http://schemas.microsoft.com/office/drawing/2014/main" id="{00473CB6-F54D-C14F-B9DE-8322913589CE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76">
                <a:extLst>
                  <a:ext uri="{FF2B5EF4-FFF2-40B4-BE49-F238E27FC236}">
                    <a16:creationId xmlns:a16="http://schemas.microsoft.com/office/drawing/2014/main" id="{0B03AC02-F967-D443-BD47-1F3F9CD941D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77">
                <a:extLst>
                  <a:ext uri="{FF2B5EF4-FFF2-40B4-BE49-F238E27FC236}">
                    <a16:creationId xmlns:a16="http://schemas.microsoft.com/office/drawing/2014/main" id="{E2C657FC-2037-134F-8292-481A515E1A4B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78">
                <a:extLst>
                  <a:ext uri="{FF2B5EF4-FFF2-40B4-BE49-F238E27FC236}">
                    <a16:creationId xmlns:a16="http://schemas.microsoft.com/office/drawing/2014/main" id="{97AE2C5C-124E-2D43-AA00-09E2D0F012EB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79">
                <a:extLst>
                  <a:ext uri="{FF2B5EF4-FFF2-40B4-BE49-F238E27FC236}">
                    <a16:creationId xmlns:a16="http://schemas.microsoft.com/office/drawing/2014/main" id="{DF71F1D7-C677-9E41-AC62-B08F08DD1140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80">
                <a:extLst>
                  <a:ext uri="{FF2B5EF4-FFF2-40B4-BE49-F238E27FC236}">
                    <a16:creationId xmlns:a16="http://schemas.microsoft.com/office/drawing/2014/main" id="{CDA7D212-BB8D-9246-9D61-E8BB29EB1930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81">
                <a:extLst>
                  <a:ext uri="{FF2B5EF4-FFF2-40B4-BE49-F238E27FC236}">
                    <a16:creationId xmlns:a16="http://schemas.microsoft.com/office/drawing/2014/main" id="{E2304D19-4B93-4644-9C37-1ABB5DF2218F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82">
                <a:extLst>
                  <a:ext uri="{FF2B5EF4-FFF2-40B4-BE49-F238E27FC236}">
                    <a16:creationId xmlns:a16="http://schemas.microsoft.com/office/drawing/2014/main" id="{26F965BE-4CBF-0940-BD88-C59C45E075B2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83">
                <a:extLst>
                  <a:ext uri="{FF2B5EF4-FFF2-40B4-BE49-F238E27FC236}">
                    <a16:creationId xmlns:a16="http://schemas.microsoft.com/office/drawing/2014/main" id="{E321E885-6262-E044-B79E-5770E208A542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84">
                <a:extLst>
                  <a:ext uri="{FF2B5EF4-FFF2-40B4-BE49-F238E27FC236}">
                    <a16:creationId xmlns:a16="http://schemas.microsoft.com/office/drawing/2014/main" id="{2317BAAB-BB41-E84B-A74C-3E1D5E9F1728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85">
                <a:extLst>
                  <a:ext uri="{FF2B5EF4-FFF2-40B4-BE49-F238E27FC236}">
                    <a16:creationId xmlns:a16="http://schemas.microsoft.com/office/drawing/2014/main" id="{0A35C8E1-659E-8541-94EB-D9FFCBD9DE5B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86">
                <a:extLst>
                  <a:ext uri="{FF2B5EF4-FFF2-40B4-BE49-F238E27FC236}">
                    <a16:creationId xmlns:a16="http://schemas.microsoft.com/office/drawing/2014/main" id="{54D42F6C-819F-F64F-95C6-645A75EE07A1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87">
                <a:extLst>
                  <a:ext uri="{FF2B5EF4-FFF2-40B4-BE49-F238E27FC236}">
                    <a16:creationId xmlns:a16="http://schemas.microsoft.com/office/drawing/2014/main" id="{F65E80AF-4814-3B47-999D-FC0E7A7CDCF3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88">
                <a:extLst>
                  <a:ext uri="{FF2B5EF4-FFF2-40B4-BE49-F238E27FC236}">
                    <a16:creationId xmlns:a16="http://schemas.microsoft.com/office/drawing/2014/main" id="{34A7297B-36BB-2B46-9F8E-48FFCA4C58E8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89">
                <a:extLst>
                  <a:ext uri="{FF2B5EF4-FFF2-40B4-BE49-F238E27FC236}">
                    <a16:creationId xmlns:a16="http://schemas.microsoft.com/office/drawing/2014/main" id="{BD262182-34C4-044A-B6E7-A583BD162435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90">
                <a:extLst>
                  <a:ext uri="{FF2B5EF4-FFF2-40B4-BE49-F238E27FC236}">
                    <a16:creationId xmlns:a16="http://schemas.microsoft.com/office/drawing/2014/main" id="{460C19CD-524E-8240-926E-7392AA33B456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91">
                <a:extLst>
                  <a:ext uri="{FF2B5EF4-FFF2-40B4-BE49-F238E27FC236}">
                    <a16:creationId xmlns:a16="http://schemas.microsoft.com/office/drawing/2014/main" id="{81101C37-2617-CA47-BCE0-32CE071BA52F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92">
                <a:extLst>
                  <a:ext uri="{FF2B5EF4-FFF2-40B4-BE49-F238E27FC236}">
                    <a16:creationId xmlns:a16="http://schemas.microsoft.com/office/drawing/2014/main" id="{5C939B49-AFBF-7B4A-969B-C21B8926DD5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93">
                <a:extLst>
                  <a:ext uri="{FF2B5EF4-FFF2-40B4-BE49-F238E27FC236}">
                    <a16:creationId xmlns:a16="http://schemas.microsoft.com/office/drawing/2014/main" id="{101CAA14-DFFE-6F48-BF5D-7540B1AA08D7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94">
                <a:extLst>
                  <a:ext uri="{FF2B5EF4-FFF2-40B4-BE49-F238E27FC236}">
                    <a16:creationId xmlns:a16="http://schemas.microsoft.com/office/drawing/2014/main" id="{77401F1C-0F65-E94E-968C-9DB1DA79663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95">
                <a:extLst>
                  <a:ext uri="{FF2B5EF4-FFF2-40B4-BE49-F238E27FC236}">
                    <a16:creationId xmlns:a16="http://schemas.microsoft.com/office/drawing/2014/main" id="{6317B644-9764-A748-96B5-267A7539F734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96">
                <a:extLst>
                  <a:ext uri="{FF2B5EF4-FFF2-40B4-BE49-F238E27FC236}">
                    <a16:creationId xmlns:a16="http://schemas.microsoft.com/office/drawing/2014/main" id="{970F94F5-4ABD-984E-8066-0FBD6DDD8308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97">
                <a:extLst>
                  <a:ext uri="{FF2B5EF4-FFF2-40B4-BE49-F238E27FC236}">
                    <a16:creationId xmlns:a16="http://schemas.microsoft.com/office/drawing/2014/main" id="{3FAEDEE1-F7EB-1E40-8DD2-54508A2F693B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98">
                <a:extLst>
                  <a:ext uri="{FF2B5EF4-FFF2-40B4-BE49-F238E27FC236}">
                    <a16:creationId xmlns:a16="http://schemas.microsoft.com/office/drawing/2014/main" id="{ECEC1224-87B9-1845-9086-E70AA4C281EA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99">
                <a:extLst>
                  <a:ext uri="{FF2B5EF4-FFF2-40B4-BE49-F238E27FC236}">
                    <a16:creationId xmlns:a16="http://schemas.microsoft.com/office/drawing/2014/main" id="{BF77DBF1-6F2E-D547-82D6-C7F2A6EFAF9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100">
                <a:extLst>
                  <a:ext uri="{FF2B5EF4-FFF2-40B4-BE49-F238E27FC236}">
                    <a16:creationId xmlns:a16="http://schemas.microsoft.com/office/drawing/2014/main" id="{699F9304-2853-0E48-A558-EA327C6C608C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101">
                <a:extLst>
                  <a:ext uri="{FF2B5EF4-FFF2-40B4-BE49-F238E27FC236}">
                    <a16:creationId xmlns:a16="http://schemas.microsoft.com/office/drawing/2014/main" id="{F988ECD5-8F63-8547-AA5F-56F9D8945DF1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02">
                <a:extLst>
                  <a:ext uri="{FF2B5EF4-FFF2-40B4-BE49-F238E27FC236}">
                    <a16:creationId xmlns:a16="http://schemas.microsoft.com/office/drawing/2014/main" id="{78DCB5B4-C69E-7B41-9B17-A7CDC2B34EC6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03">
                <a:extLst>
                  <a:ext uri="{FF2B5EF4-FFF2-40B4-BE49-F238E27FC236}">
                    <a16:creationId xmlns:a16="http://schemas.microsoft.com/office/drawing/2014/main" id="{925AB80F-E3EC-FA47-B6AE-67916EC1F169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104">
                <a:extLst>
                  <a:ext uri="{FF2B5EF4-FFF2-40B4-BE49-F238E27FC236}">
                    <a16:creationId xmlns:a16="http://schemas.microsoft.com/office/drawing/2014/main" id="{23EC9BC3-85FE-CF43-9F41-7550A1BFBA6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105">
                <a:extLst>
                  <a:ext uri="{FF2B5EF4-FFF2-40B4-BE49-F238E27FC236}">
                    <a16:creationId xmlns:a16="http://schemas.microsoft.com/office/drawing/2014/main" id="{F619C68D-8015-DD41-AA98-713CF1BF9D3C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106">
                <a:extLst>
                  <a:ext uri="{FF2B5EF4-FFF2-40B4-BE49-F238E27FC236}">
                    <a16:creationId xmlns:a16="http://schemas.microsoft.com/office/drawing/2014/main" id="{AB8C887E-05A9-A44A-988D-1C56235AB2C6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107">
                <a:extLst>
                  <a:ext uri="{FF2B5EF4-FFF2-40B4-BE49-F238E27FC236}">
                    <a16:creationId xmlns:a16="http://schemas.microsoft.com/office/drawing/2014/main" id="{EC62FD12-C9F5-7F43-B16B-C555B8508E62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108">
                <a:extLst>
                  <a:ext uri="{FF2B5EF4-FFF2-40B4-BE49-F238E27FC236}">
                    <a16:creationId xmlns:a16="http://schemas.microsoft.com/office/drawing/2014/main" id="{67B9DC36-1411-9D47-8B09-E4F226BCF8EC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109">
                <a:extLst>
                  <a:ext uri="{FF2B5EF4-FFF2-40B4-BE49-F238E27FC236}">
                    <a16:creationId xmlns:a16="http://schemas.microsoft.com/office/drawing/2014/main" id="{6EE2591D-5899-3C47-8BD8-23745EE8ECC8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110">
                <a:extLst>
                  <a:ext uri="{FF2B5EF4-FFF2-40B4-BE49-F238E27FC236}">
                    <a16:creationId xmlns:a16="http://schemas.microsoft.com/office/drawing/2014/main" id="{F58FABF5-114A-C241-9013-983D0673C93F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111">
                <a:extLst>
                  <a:ext uri="{FF2B5EF4-FFF2-40B4-BE49-F238E27FC236}">
                    <a16:creationId xmlns:a16="http://schemas.microsoft.com/office/drawing/2014/main" id="{B987740F-C52F-A548-8AA6-B5999041271B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12">
                <a:extLst>
                  <a:ext uri="{FF2B5EF4-FFF2-40B4-BE49-F238E27FC236}">
                    <a16:creationId xmlns:a16="http://schemas.microsoft.com/office/drawing/2014/main" id="{B13DA94B-FE54-704D-B19E-DA1943FAF15C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113">
                <a:extLst>
                  <a:ext uri="{FF2B5EF4-FFF2-40B4-BE49-F238E27FC236}">
                    <a16:creationId xmlns:a16="http://schemas.microsoft.com/office/drawing/2014/main" id="{92049547-0B33-5C44-A56A-48B47E11EE55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114">
                <a:extLst>
                  <a:ext uri="{FF2B5EF4-FFF2-40B4-BE49-F238E27FC236}">
                    <a16:creationId xmlns:a16="http://schemas.microsoft.com/office/drawing/2014/main" id="{3DB68D44-485C-D545-A107-86B62C215781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115">
                <a:extLst>
                  <a:ext uri="{FF2B5EF4-FFF2-40B4-BE49-F238E27FC236}">
                    <a16:creationId xmlns:a16="http://schemas.microsoft.com/office/drawing/2014/main" id="{BE2C811D-C650-2842-8884-C0633E11DCF3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116">
                <a:extLst>
                  <a:ext uri="{FF2B5EF4-FFF2-40B4-BE49-F238E27FC236}">
                    <a16:creationId xmlns:a16="http://schemas.microsoft.com/office/drawing/2014/main" id="{3DE28015-97CE-C541-BA8C-51DC6D5A82C3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117">
                <a:extLst>
                  <a:ext uri="{FF2B5EF4-FFF2-40B4-BE49-F238E27FC236}">
                    <a16:creationId xmlns:a16="http://schemas.microsoft.com/office/drawing/2014/main" id="{4341F7D0-050E-0744-8A4B-EAD5F4701567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118">
                <a:extLst>
                  <a:ext uri="{FF2B5EF4-FFF2-40B4-BE49-F238E27FC236}">
                    <a16:creationId xmlns:a16="http://schemas.microsoft.com/office/drawing/2014/main" id="{C2347D03-C3B6-F343-A701-3BA79440B6B5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119">
                <a:extLst>
                  <a:ext uri="{FF2B5EF4-FFF2-40B4-BE49-F238E27FC236}">
                    <a16:creationId xmlns:a16="http://schemas.microsoft.com/office/drawing/2014/main" id="{079592E9-8066-DC46-BEB0-AF8A3446A428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20">
                <a:extLst>
                  <a:ext uri="{FF2B5EF4-FFF2-40B4-BE49-F238E27FC236}">
                    <a16:creationId xmlns:a16="http://schemas.microsoft.com/office/drawing/2014/main" id="{DC9EDBF9-D9F6-134D-AB85-FD03D74F37F2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21">
                <a:extLst>
                  <a:ext uri="{FF2B5EF4-FFF2-40B4-BE49-F238E27FC236}">
                    <a16:creationId xmlns:a16="http://schemas.microsoft.com/office/drawing/2014/main" id="{78F2C07B-92BD-514C-AED6-187D1D1DA007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22">
                <a:extLst>
                  <a:ext uri="{FF2B5EF4-FFF2-40B4-BE49-F238E27FC236}">
                    <a16:creationId xmlns:a16="http://schemas.microsoft.com/office/drawing/2014/main" id="{F55F3C2F-5F60-D54B-9C19-CCF95A65C354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23">
                <a:extLst>
                  <a:ext uri="{FF2B5EF4-FFF2-40B4-BE49-F238E27FC236}">
                    <a16:creationId xmlns:a16="http://schemas.microsoft.com/office/drawing/2014/main" id="{B3CCEE03-5C3F-9148-8EE0-CAB7D6982473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24">
                <a:extLst>
                  <a:ext uri="{FF2B5EF4-FFF2-40B4-BE49-F238E27FC236}">
                    <a16:creationId xmlns:a16="http://schemas.microsoft.com/office/drawing/2014/main" id="{4993A63C-11D1-7043-927C-C33DB1537014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25">
                <a:extLst>
                  <a:ext uri="{FF2B5EF4-FFF2-40B4-BE49-F238E27FC236}">
                    <a16:creationId xmlns:a16="http://schemas.microsoft.com/office/drawing/2014/main" id="{B684633C-CA02-D04E-A776-DA8F0EB2ABC1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26">
                <a:extLst>
                  <a:ext uri="{FF2B5EF4-FFF2-40B4-BE49-F238E27FC236}">
                    <a16:creationId xmlns:a16="http://schemas.microsoft.com/office/drawing/2014/main" id="{03F8FFAE-F6FD-2042-8360-A8A179901516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27">
                <a:extLst>
                  <a:ext uri="{FF2B5EF4-FFF2-40B4-BE49-F238E27FC236}">
                    <a16:creationId xmlns:a16="http://schemas.microsoft.com/office/drawing/2014/main" id="{66298F40-3612-7B4E-89B2-5EB8CF1AC23B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28">
                <a:extLst>
                  <a:ext uri="{FF2B5EF4-FFF2-40B4-BE49-F238E27FC236}">
                    <a16:creationId xmlns:a16="http://schemas.microsoft.com/office/drawing/2014/main" id="{3EE6C2D8-FC7A-0246-9D6B-D686AF369B55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29">
                <a:extLst>
                  <a:ext uri="{FF2B5EF4-FFF2-40B4-BE49-F238E27FC236}">
                    <a16:creationId xmlns:a16="http://schemas.microsoft.com/office/drawing/2014/main" id="{14A39717-60E8-904B-9406-3A1D785BBB16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30">
                <a:extLst>
                  <a:ext uri="{FF2B5EF4-FFF2-40B4-BE49-F238E27FC236}">
                    <a16:creationId xmlns:a16="http://schemas.microsoft.com/office/drawing/2014/main" id="{F3918702-C7EB-5E4E-A7FC-076FC31C3A9E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31">
                <a:extLst>
                  <a:ext uri="{FF2B5EF4-FFF2-40B4-BE49-F238E27FC236}">
                    <a16:creationId xmlns:a16="http://schemas.microsoft.com/office/drawing/2014/main" id="{E2F3B466-70DB-FF47-88C8-5828FAB08143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32">
                <a:extLst>
                  <a:ext uri="{FF2B5EF4-FFF2-40B4-BE49-F238E27FC236}">
                    <a16:creationId xmlns:a16="http://schemas.microsoft.com/office/drawing/2014/main" id="{1AA74219-0BCA-2747-B707-380635825CC7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33">
                <a:extLst>
                  <a:ext uri="{FF2B5EF4-FFF2-40B4-BE49-F238E27FC236}">
                    <a16:creationId xmlns:a16="http://schemas.microsoft.com/office/drawing/2014/main" id="{6C92412F-8A3E-2247-AA98-FDC65E659F7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34">
                <a:extLst>
                  <a:ext uri="{FF2B5EF4-FFF2-40B4-BE49-F238E27FC236}">
                    <a16:creationId xmlns:a16="http://schemas.microsoft.com/office/drawing/2014/main" id="{8C42B088-9E98-ED47-B59B-41054C176D9D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35">
                <a:extLst>
                  <a:ext uri="{FF2B5EF4-FFF2-40B4-BE49-F238E27FC236}">
                    <a16:creationId xmlns:a16="http://schemas.microsoft.com/office/drawing/2014/main" id="{4AD72520-BC0A-BA42-B0DF-794D6A3F0C95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36">
                <a:extLst>
                  <a:ext uri="{FF2B5EF4-FFF2-40B4-BE49-F238E27FC236}">
                    <a16:creationId xmlns:a16="http://schemas.microsoft.com/office/drawing/2014/main" id="{EE37F08E-C97A-C94C-BD7B-0702F289DC0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37">
                <a:extLst>
                  <a:ext uri="{FF2B5EF4-FFF2-40B4-BE49-F238E27FC236}">
                    <a16:creationId xmlns:a16="http://schemas.microsoft.com/office/drawing/2014/main" id="{247130BE-4EBC-684A-8E08-6B6269193D60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38">
                <a:extLst>
                  <a:ext uri="{FF2B5EF4-FFF2-40B4-BE49-F238E27FC236}">
                    <a16:creationId xmlns:a16="http://schemas.microsoft.com/office/drawing/2014/main" id="{AD8FEEBE-2608-6647-9393-B295402116A3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39">
                <a:extLst>
                  <a:ext uri="{FF2B5EF4-FFF2-40B4-BE49-F238E27FC236}">
                    <a16:creationId xmlns:a16="http://schemas.microsoft.com/office/drawing/2014/main" id="{E9CBE246-9ECD-E44A-90B3-CAB474BEFE2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40">
                <a:extLst>
                  <a:ext uri="{FF2B5EF4-FFF2-40B4-BE49-F238E27FC236}">
                    <a16:creationId xmlns:a16="http://schemas.microsoft.com/office/drawing/2014/main" id="{4AAF0350-14DF-5B49-86AF-D307E31F4C77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41">
                <a:extLst>
                  <a:ext uri="{FF2B5EF4-FFF2-40B4-BE49-F238E27FC236}">
                    <a16:creationId xmlns:a16="http://schemas.microsoft.com/office/drawing/2014/main" id="{B722CBE6-5E62-664F-AE17-7C567E9BA15E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42">
                <a:extLst>
                  <a:ext uri="{FF2B5EF4-FFF2-40B4-BE49-F238E27FC236}">
                    <a16:creationId xmlns:a16="http://schemas.microsoft.com/office/drawing/2014/main" id="{84CD3CCA-F79C-F242-84CC-B7F1ECF7632C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43">
                <a:extLst>
                  <a:ext uri="{FF2B5EF4-FFF2-40B4-BE49-F238E27FC236}">
                    <a16:creationId xmlns:a16="http://schemas.microsoft.com/office/drawing/2014/main" id="{2390592A-F410-2A49-AA8C-FE77FC3F54BF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44">
                <a:extLst>
                  <a:ext uri="{FF2B5EF4-FFF2-40B4-BE49-F238E27FC236}">
                    <a16:creationId xmlns:a16="http://schemas.microsoft.com/office/drawing/2014/main" id="{12CA7862-4760-7546-A532-2C03A9EBC617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45">
                <a:extLst>
                  <a:ext uri="{FF2B5EF4-FFF2-40B4-BE49-F238E27FC236}">
                    <a16:creationId xmlns:a16="http://schemas.microsoft.com/office/drawing/2014/main" id="{6E75EC19-A46C-DD4A-A49D-CB9DD1406FA4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46">
                <a:extLst>
                  <a:ext uri="{FF2B5EF4-FFF2-40B4-BE49-F238E27FC236}">
                    <a16:creationId xmlns:a16="http://schemas.microsoft.com/office/drawing/2014/main" id="{B7914D3A-5719-484D-9F0F-EF754F0304BA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47">
                <a:extLst>
                  <a:ext uri="{FF2B5EF4-FFF2-40B4-BE49-F238E27FC236}">
                    <a16:creationId xmlns:a16="http://schemas.microsoft.com/office/drawing/2014/main" id="{A1CE656A-79CF-6945-9ABF-44585CA36C04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48">
                <a:extLst>
                  <a:ext uri="{FF2B5EF4-FFF2-40B4-BE49-F238E27FC236}">
                    <a16:creationId xmlns:a16="http://schemas.microsoft.com/office/drawing/2014/main" id="{31D147AE-0E5C-D749-95F2-4C691EFD60AF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49">
                <a:extLst>
                  <a:ext uri="{FF2B5EF4-FFF2-40B4-BE49-F238E27FC236}">
                    <a16:creationId xmlns:a16="http://schemas.microsoft.com/office/drawing/2014/main" id="{445F8905-76ED-D149-AE90-316D32EB21EB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50">
                <a:extLst>
                  <a:ext uri="{FF2B5EF4-FFF2-40B4-BE49-F238E27FC236}">
                    <a16:creationId xmlns:a16="http://schemas.microsoft.com/office/drawing/2014/main" id="{744866A8-84FF-764C-879D-5CAA9AC5B15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51">
                <a:extLst>
                  <a:ext uri="{FF2B5EF4-FFF2-40B4-BE49-F238E27FC236}">
                    <a16:creationId xmlns:a16="http://schemas.microsoft.com/office/drawing/2014/main" id="{6DE5A2CB-C20B-2846-9B56-B0BA93E9E79B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52">
                <a:extLst>
                  <a:ext uri="{FF2B5EF4-FFF2-40B4-BE49-F238E27FC236}">
                    <a16:creationId xmlns:a16="http://schemas.microsoft.com/office/drawing/2014/main" id="{4BF3F2EE-2B5B-CC4C-AD40-B119CBABEC1A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53">
                <a:extLst>
                  <a:ext uri="{FF2B5EF4-FFF2-40B4-BE49-F238E27FC236}">
                    <a16:creationId xmlns:a16="http://schemas.microsoft.com/office/drawing/2014/main" id="{34B8F0B3-948C-EB44-AF22-E0CE675D9ECE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54">
                <a:extLst>
                  <a:ext uri="{FF2B5EF4-FFF2-40B4-BE49-F238E27FC236}">
                    <a16:creationId xmlns:a16="http://schemas.microsoft.com/office/drawing/2014/main" id="{95E4041F-1AD7-B143-845D-FA7271A9312D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55">
                <a:extLst>
                  <a:ext uri="{FF2B5EF4-FFF2-40B4-BE49-F238E27FC236}">
                    <a16:creationId xmlns:a16="http://schemas.microsoft.com/office/drawing/2014/main" id="{D5500589-5F57-E54D-AEF5-EC53C5A0ADCE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56">
                <a:extLst>
                  <a:ext uri="{FF2B5EF4-FFF2-40B4-BE49-F238E27FC236}">
                    <a16:creationId xmlns:a16="http://schemas.microsoft.com/office/drawing/2014/main" id="{E6D60BF2-11F0-9A42-B9D4-28E8D9379793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57">
                <a:extLst>
                  <a:ext uri="{FF2B5EF4-FFF2-40B4-BE49-F238E27FC236}">
                    <a16:creationId xmlns:a16="http://schemas.microsoft.com/office/drawing/2014/main" id="{FAF760AE-924A-EE48-9030-9FBCD65A9AA2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58">
                <a:extLst>
                  <a:ext uri="{FF2B5EF4-FFF2-40B4-BE49-F238E27FC236}">
                    <a16:creationId xmlns:a16="http://schemas.microsoft.com/office/drawing/2014/main" id="{2291E39E-7429-EF4E-85B1-7D5014D290AA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59">
                <a:extLst>
                  <a:ext uri="{FF2B5EF4-FFF2-40B4-BE49-F238E27FC236}">
                    <a16:creationId xmlns:a16="http://schemas.microsoft.com/office/drawing/2014/main" id="{03D2F9FF-71C4-8542-A49D-7D02A41A0B7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60">
                <a:extLst>
                  <a:ext uri="{FF2B5EF4-FFF2-40B4-BE49-F238E27FC236}">
                    <a16:creationId xmlns:a16="http://schemas.microsoft.com/office/drawing/2014/main" id="{D51C0443-8295-934E-A700-BF9C9D50476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61">
                <a:extLst>
                  <a:ext uri="{FF2B5EF4-FFF2-40B4-BE49-F238E27FC236}">
                    <a16:creationId xmlns:a16="http://schemas.microsoft.com/office/drawing/2014/main" id="{E40F7708-F32E-0148-8108-CB01AEA6D80C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62">
                <a:extLst>
                  <a:ext uri="{FF2B5EF4-FFF2-40B4-BE49-F238E27FC236}">
                    <a16:creationId xmlns:a16="http://schemas.microsoft.com/office/drawing/2014/main" id="{59EAEC65-D16D-574E-8545-68D4ADD72939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63">
                <a:extLst>
                  <a:ext uri="{FF2B5EF4-FFF2-40B4-BE49-F238E27FC236}">
                    <a16:creationId xmlns:a16="http://schemas.microsoft.com/office/drawing/2014/main" id="{A61174B6-E9A2-CA47-96F7-15D6E15D6281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64">
                <a:extLst>
                  <a:ext uri="{FF2B5EF4-FFF2-40B4-BE49-F238E27FC236}">
                    <a16:creationId xmlns:a16="http://schemas.microsoft.com/office/drawing/2014/main" id="{631EBAE8-E4A8-6349-B2CA-C2E91EA1E86C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65">
                <a:extLst>
                  <a:ext uri="{FF2B5EF4-FFF2-40B4-BE49-F238E27FC236}">
                    <a16:creationId xmlns:a16="http://schemas.microsoft.com/office/drawing/2014/main" id="{8625DA19-5941-2B4C-9F36-47F3CB7F6080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66">
                <a:extLst>
                  <a:ext uri="{FF2B5EF4-FFF2-40B4-BE49-F238E27FC236}">
                    <a16:creationId xmlns:a16="http://schemas.microsoft.com/office/drawing/2014/main" id="{282D01C5-00F3-794D-B1C1-CA4EC962C1B1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67">
                <a:extLst>
                  <a:ext uri="{FF2B5EF4-FFF2-40B4-BE49-F238E27FC236}">
                    <a16:creationId xmlns:a16="http://schemas.microsoft.com/office/drawing/2014/main" id="{C8558F3C-CBB6-014C-9B60-C12F90015B58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68">
                <a:extLst>
                  <a:ext uri="{FF2B5EF4-FFF2-40B4-BE49-F238E27FC236}">
                    <a16:creationId xmlns:a16="http://schemas.microsoft.com/office/drawing/2014/main" id="{99496EA4-47D2-7346-9344-B2A1BA544D1A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69">
                <a:extLst>
                  <a:ext uri="{FF2B5EF4-FFF2-40B4-BE49-F238E27FC236}">
                    <a16:creationId xmlns:a16="http://schemas.microsoft.com/office/drawing/2014/main" id="{8C45F175-5BEF-5E47-8473-E376B4B5128E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70">
                <a:extLst>
                  <a:ext uri="{FF2B5EF4-FFF2-40B4-BE49-F238E27FC236}">
                    <a16:creationId xmlns:a16="http://schemas.microsoft.com/office/drawing/2014/main" id="{C43390F8-10BD-174B-AD57-F6770BFE981D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71">
                <a:extLst>
                  <a:ext uri="{FF2B5EF4-FFF2-40B4-BE49-F238E27FC236}">
                    <a16:creationId xmlns:a16="http://schemas.microsoft.com/office/drawing/2014/main" id="{5D579CC4-981C-7F47-B1C7-4AF90876CFA5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72">
                <a:extLst>
                  <a:ext uri="{FF2B5EF4-FFF2-40B4-BE49-F238E27FC236}">
                    <a16:creationId xmlns:a16="http://schemas.microsoft.com/office/drawing/2014/main" id="{E92F4E59-950C-3C4B-8369-32014D8E97CA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73">
                <a:extLst>
                  <a:ext uri="{FF2B5EF4-FFF2-40B4-BE49-F238E27FC236}">
                    <a16:creationId xmlns:a16="http://schemas.microsoft.com/office/drawing/2014/main" id="{FD029222-1115-0947-B019-9950C4FAC11D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74">
                <a:extLst>
                  <a:ext uri="{FF2B5EF4-FFF2-40B4-BE49-F238E27FC236}">
                    <a16:creationId xmlns:a16="http://schemas.microsoft.com/office/drawing/2014/main" id="{1CAE768C-E6D8-6749-8C6B-4318DF32A898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75">
                <a:extLst>
                  <a:ext uri="{FF2B5EF4-FFF2-40B4-BE49-F238E27FC236}">
                    <a16:creationId xmlns:a16="http://schemas.microsoft.com/office/drawing/2014/main" id="{A045A16B-0F78-0C43-BCED-F2D757E4D68F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76">
                <a:extLst>
                  <a:ext uri="{FF2B5EF4-FFF2-40B4-BE49-F238E27FC236}">
                    <a16:creationId xmlns:a16="http://schemas.microsoft.com/office/drawing/2014/main" id="{47FC7617-4BF5-964A-BCD9-1EBDDAEDCAC5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77">
                <a:extLst>
                  <a:ext uri="{FF2B5EF4-FFF2-40B4-BE49-F238E27FC236}">
                    <a16:creationId xmlns:a16="http://schemas.microsoft.com/office/drawing/2014/main" id="{21ED05EA-6391-8C49-AA6D-3846480B6E72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78">
                <a:extLst>
                  <a:ext uri="{FF2B5EF4-FFF2-40B4-BE49-F238E27FC236}">
                    <a16:creationId xmlns:a16="http://schemas.microsoft.com/office/drawing/2014/main" id="{34D3BA99-9FC1-E242-BD51-2C79CA0E833B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79">
                <a:extLst>
                  <a:ext uri="{FF2B5EF4-FFF2-40B4-BE49-F238E27FC236}">
                    <a16:creationId xmlns:a16="http://schemas.microsoft.com/office/drawing/2014/main" id="{46003A68-4888-DC4C-AA19-E7DAC11622AF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80">
                <a:extLst>
                  <a:ext uri="{FF2B5EF4-FFF2-40B4-BE49-F238E27FC236}">
                    <a16:creationId xmlns:a16="http://schemas.microsoft.com/office/drawing/2014/main" id="{1B33BBAC-394F-104C-BF04-14EDA3FBDE53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81">
                <a:extLst>
                  <a:ext uri="{FF2B5EF4-FFF2-40B4-BE49-F238E27FC236}">
                    <a16:creationId xmlns:a16="http://schemas.microsoft.com/office/drawing/2014/main" id="{849A39D0-AC33-2F48-862B-27D2CD48624A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82">
                <a:extLst>
                  <a:ext uri="{FF2B5EF4-FFF2-40B4-BE49-F238E27FC236}">
                    <a16:creationId xmlns:a16="http://schemas.microsoft.com/office/drawing/2014/main" id="{8C97DD23-6587-2B40-86E7-46D720B17302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83">
                <a:extLst>
                  <a:ext uri="{FF2B5EF4-FFF2-40B4-BE49-F238E27FC236}">
                    <a16:creationId xmlns:a16="http://schemas.microsoft.com/office/drawing/2014/main" id="{34AEB2AC-0AB2-284F-AF38-B239F69C83A6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84">
                <a:extLst>
                  <a:ext uri="{FF2B5EF4-FFF2-40B4-BE49-F238E27FC236}">
                    <a16:creationId xmlns:a16="http://schemas.microsoft.com/office/drawing/2014/main" id="{614B09A7-FCEB-4143-940F-88D442D94FC8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85">
                <a:extLst>
                  <a:ext uri="{FF2B5EF4-FFF2-40B4-BE49-F238E27FC236}">
                    <a16:creationId xmlns:a16="http://schemas.microsoft.com/office/drawing/2014/main" id="{9F654DD4-D65B-6C42-9152-BDA496821990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86">
                <a:extLst>
                  <a:ext uri="{FF2B5EF4-FFF2-40B4-BE49-F238E27FC236}">
                    <a16:creationId xmlns:a16="http://schemas.microsoft.com/office/drawing/2014/main" id="{DCA4EC82-9A9F-B44F-A77D-1149F1746013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87">
                <a:extLst>
                  <a:ext uri="{FF2B5EF4-FFF2-40B4-BE49-F238E27FC236}">
                    <a16:creationId xmlns:a16="http://schemas.microsoft.com/office/drawing/2014/main" id="{5B744917-B076-3D41-8124-A00344DAACE8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88">
                <a:extLst>
                  <a:ext uri="{FF2B5EF4-FFF2-40B4-BE49-F238E27FC236}">
                    <a16:creationId xmlns:a16="http://schemas.microsoft.com/office/drawing/2014/main" id="{E9BD6AE8-DCF1-AB4E-8BFD-6F2AC5D09DFF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166">
              <a:extLst>
                <a:ext uri="{FF2B5EF4-FFF2-40B4-BE49-F238E27FC236}">
                  <a16:creationId xmlns:a16="http://schemas.microsoft.com/office/drawing/2014/main" id="{EE20FF67-3A65-6D42-9218-AF116B237A80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3" name="Freeform: Shape 276">
                <a:extLst>
                  <a:ext uri="{FF2B5EF4-FFF2-40B4-BE49-F238E27FC236}">
                    <a16:creationId xmlns:a16="http://schemas.microsoft.com/office/drawing/2014/main" id="{5F404C36-B787-9C42-AEBC-4F293E95BF8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77">
                <a:extLst>
                  <a:ext uri="{FF2B5EF4-FFF2-40B4-BE49-F238E27FC236}">
                    <a16:creationId xmlns:a16="http://schemas.microsoft.com/office/drawing/2014/main" id="{C2738443-F4A5-7741-9398-93F25AB00710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78">
                <a:extLst>
                  <a:ext uri="{FF2B5EF4-FFF2-40B4-BE49-F238E27FC236}">
                    <a16:creationId xmlns:a16="http://schemas.microsoft.com/office/drawing/2014/main" id="{D784B0E9-91D6-724E-9262-AB7D5CD49C61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79">
                <a:extLst>
                  <a:ext uri="{FF2B5EF4-FFF2-40B4-BE49-F238E27FC236}">
                    <a16:creationId xmlns:a16="http://schemas.microsoft.com/office/drawing/2014/main" id="{2B2A81C9-4A1C-5A48-ABFB-9CC2510218D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80">
                <a:extLst>
                  <a:ext uri="{FF2B5EF4-FFF2-40B4-BE49-F238E27FC236}">
                    <a16:creationId xmlns:a16="http://schemas.microsoft.com/office/drawing/2014/main" id="{C2F8FA99-3292-AA4E-9BB6-013D0F976B8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81">
                <a:extLst>
                  <a:ext uri="{FF2B5EF4-FFF2-40B4-BE49-F238E27FC236}">
                    <a16:creationId xmlns:a16="http://schemas.microsoft.com/office/drawing/2014/main" id="{BF808990-3002-E946-8520-B78B17883856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2">
                <a:extLst>
                  <a:ext uri="{FF2B5EF4-FFF2-40B4-BE49-F238E27FC236}">
                    <a16:creationId xmlns:a16="http://schemas.microsoft.com/office/drawing/2014/main" id="{3483AE06-7823-444B-94FA-565E93A595BA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83">
                <a:extLst>
                  <a:ext uri="{FF2B5EF4-FFF2-40B4-BE49-F238E27FC236}">
                    <a16:creationId xmlns:a16="http://schemas.microsoft.com/office/drawing/2014/main" id="{098A8A09-8BE4-0E4A-8436-EC6622A8B81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84">
                <a:extLst>
                  <a:ext uri="{FF2B5EF4-FFF2-40B4-BE49-F238E27FC236}">
                    <a16:creationId xmlns:a16="http://schemas.microsoft.com/office/drawing/2014/main" id="{3413070A-9D24-B243-8F31-0015060EB582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85">
                <a:extLst>
                  <a:ext uri="{FF2B5EF4-FFF2-40B4-BE49-F238E27FC236}">
                    <a16:creationId xmlns:a16="http://schemas.microsoft.com/office/drawing/2014/main" id="{B188ACEF-EF5A-644B-A3D4-45741C18714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86">
                <a:extLst>
                  <a:ext uri="{FF2B5EF4-FFF2-40B4-BE49-F238E27FC236}">
                    <a16:creationId xmlns:a16="http://schemas.microsoft.com/office/drawing/2014/main" id="{E433A8D5-2500-E741-BB83-962F94E3F36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87">
                <a:extLst>
                  <a:ext uri="{FF2B5EF4-FFF2-40B4-BE49-F238E27FC236}">
                    <a16:creationId xmlns:a16="http://schemas.microsoft.com/office/drawing/2014/main" id="{9EA019C3-FA1E-8046-81E8-E2F57542351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88">
                <a:extLst>
                  <a:ext uri="{FF2B5EF4-FFF2-40B4-BE49-F238E27FC236}">
                    <a16:creationId xmlns:a16="http://schemas.microsoft.com/office/drawing/2014/main" id="{AFEF1435-C63F-E049-BBC4-F15448C5965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289">
                <a:extLst>
                  <a:ext uri="{FF2B5EF4-FFF2-40B4-BE49-F238E27FC236}">
                    <a16:creationId xmlns:a16="http://schemas.microsoft.com/office/drawing/2014/main" id="{9D2C2F83-92DB-914E-93EE-58D16D71451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290">
                <a:extLst>
                  <a:ext uri="{FF2B5EF4-FFF2-40B4-BE49-F238E27FC236}">
                    <a16:creationId xmlns:a16="http://schemas.microsoft.com/office/drawing/2014/main" id="{8EC7E4F5-8F78-6444-8F6C-EE8CFD844AE6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91">
                <a:extLst>
                  <a:ext uri="{FF2B5EF4-FFF2-40B4-BE49-F238E27FC236}">
                    <a16:creationId xmlns:a16="http://schemas.microsoft.com/office/drawing/2014/main" id="{D3E97C08-EE9C-1A45-8037-7FFDF533F361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92">
                <a:extLst>
                  <a:ext uri="{FF2B5EF4-FFF2-40B4-BE49-F238E27FC236}">
                    <a16:creationId xmlns:a16="http://schemas.microsoft.com/office/drawing/2014/main" id="{5E14826F-BDD6-5344-A4B0-D193EB8B5EB9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93">
                <a:extLst>
                  <a:ext uri="{FF2B5EF4-FFF2-40B4-BE49-F238E27FC236}">
                    <a16:creationId xmlns:a16="http://schemas.microsoft.com/office/drawing/2014/main" id="{0FE9D3EC-5945-BD42-AB70-8F7E342992F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294">
                <a:extLst>
                  <a:ext uri="{FF2B5EF4-FFF2-40B4-BE49-F238E27FC236}">
                    <a16:creationId xmlns:a16="http://schemas.microsoft.com/office/drawing/2014/main" id="{684E0038-FCC1-A844-9410-32449E5B6C7D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295">
                <a:extLst>
                  <a:ext uri="{FF2B5EF4-FFF2-40B4-BE49-F238E27FC236}">
                    <a16:creationId xmlns:a16="http://schemas.microsoft.com/office/drawing/2014/main" id="{7BE9D8CD-9EEE-AE4A-80CE-B1987CF26610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60058" y="364087"/>
            <a:ext cx="12192000" cy="792605"/>
          </a:xfrm>
        </p:spPr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model</a:t>
            </a:r>
          </a:p>
        </p:txBody>
      </p:sp>
      <p:sp>
        <p:nvSpPr>
          <p:cNvPr id="5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>
            <a:off x="677415" y="1774607"/>
            <a:ext cx="2846433" cy="1006099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E2899-B5A1-4EC9-ACC3-AABBB4C172A0}"/>
              </a:ext>
            </a:extLst>
          </p:cNvPr>
          <p:cNvSpPr txBox="1"/>
          <p:nvPr/>
        </p:nvSpPr>
        <p:spPr>
          <a:xfrm>
            <a:off x="3523848" y="2014715"/>
            <a:ext cx="407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Non-Linear Classifier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1178812" y="5367038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E2B46E6-B5A1-4FDF-9F07-EE8CD489A203}"/>
              </a:ext>
            </a:extLst>
          </p:cNvPr>
          <p:cNvSpPr/>
          <p:nvPr/>
        </p:nvSpPr>
        <p:spPr>
          <a:xfrm>
            <a:off x="557263" y="4513870"/>
            <a:ext cx="349510" cy="2921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74066" y="4973676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5172B4-A32C-B547-8C90-CB31E4A6FAA5}"/>
              </a:ext>
            </a:extLst>
          </p:cNvPr>
          <p:cNvSpPr txBox="1"/>
          <p:nvPr/>
        </p:nvSpPr>
        <p:spPr>
          <a:xfrm>
            <a:off x="1194226" y="2003114"/>
            <a:ext cx="184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Random Forest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Bayes</a:t>
            </a:r>
          </a:p>
        </p:txBody>
      </p:sp>
      <p:sp>
        <p:nvSpPr>
          <p:cNvPr id="35" name="Pentagon 13">
            <a:extLst>
              <a:ext uri="{FF2B5EF4-FFF2-40B4-BE49-F238E27FC236}">
                <a16:creationId xmlns:a16="http://schemas.microsoft.com/office/drawing/2014/main" id="{19D98822-6602-F644-8D11-0C694D7050FF}"/>
              </a:ext>
            </a:extLst>
          </p:cNvPr>
          <p:cNvSpPr/>
          <p:nvPr/>
        </p:nvSpPr>
        <p:spPr>
          <a:xfrm>
            <a:off x="677415" y="3007933"/>
            <a:ext cx="2846433" cy="1006098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A156D8-29AF-4D44-95E3-E8ECDD5CE2B8}"/>
              </a:ext>
            </a:extLst>
          </p:cNvPr>
          <p:cNvSpPr txBox="1"/>
          <p:nvPr/>
        </p:nvSpPr>
        <p:spPr>
          <a:xfrm>
            <a:off x="936614" y="3142323"/>
            <a:ext cx="23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Logistic Regression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Support Vector Machine</a:t>
            </a:r>
          </a:p>
        </p:txBody>
      </p:sp>
      <p:sp>
        <p:nvSpPr>
          <p:cNvPr id="37" name="Pentagon 13">
            <a:extLst>
              <a:ext uri="{FF2B5EF4-FFF2-40B4-BE49-F238E27FC236}">
                <a16:creationId xmlns:a16="http://schemas.microsoft.com/office/drawing/2014/main" id="{B3172A6F-352E-8848-A02A-87C7534FA49D}"/>
              </a:ext>
            </a:extLst>
          </p:cNvPr>
          <p:cNvSpPr/>
          <p:nvPr/>
        </p:nvSpPr>
        <p:spPr>
          <a:xfrm>
            <a:off x="677415" y="4241258"/>
            <a:ext cx="2846433" cy="1006098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CF814-9304-2C42-AD2C-83373CE15239}"/>
              </a:ext>
            </a:extLst>
          </p:cNvPr>
          <p:cNvSpPr txBox="1"/>
          <p:nvPr/>
        </p:nvSpPr>
        <p:spPr>
          <a:xfrm>
            <a:off x="920898" y="4483369"/>
            <a:ext cx="238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Multi-layers Perceptron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Deep Learning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72BAFE-75C3-CA4B-B8B6-389B1C253C0F}"/>
              </a:ext>
            </a:extLst>
          </p:cNvPr>
          <p:cNvSpPr txBox="1"/>
          <p:nvPr/>
        </p:nvSpPr>
        <p:spPr>
          <a:xfrm>
            <a:off x="3555075" y="3252165"/>
            <a:ext cx="391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 Classifier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20C94B-6A75-CA42-ABD9-A66E55BE57BA}"/>
              </a:ext>
            </a:extLst>
          </p:cNvPr>
          <p:cNvSpPr txBox="1"/>
          <p:nvPr/>
        </p:nvSpPr>
        <p:spPr>
          <a:xfrm>
            <a:off x="3523848" y="4450456"/>
            <a:ext cx="391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Activation Classifier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F255C8-725D-7B4F-B16F-28AE6DD16DAD}"/>
              </a:ext>
            </a:extLst>
          </p:cNvPr>
          <p:cNvSpPr/>
          <p:nvPr/>
        </p:nvSpPr>
        <p:spPr>
          <a:xfrm flipV="1">
            <a:off x="374066" y="1158681"/>
            <a:ext cx="11365216" cy="55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160058" y="364087"/>
            <a:ext cx="12192000" cy="792605"/>
          </a:xfrm>
        </p:spPr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model</a:t>
            </a:r>
          </a:p>
        </p:txBody>
      </p:sp>
      <p:sp>
        <p:nvSpPr>
          <p:cNvPr id="5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>
            <a:off x="677415" y="1774607"/>
            <a:ext cx="2846433" cy="1006099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E2899-B5A1-4EC9-ACC3-AABBB4C172A0}"/>
              </a:ext>
            </a:extLst>
          </p:cNvPr>
          <p:cNvSpPr txBox="1"/>
          <p:nvPr/>
        </p:nvSpPr>
        <p:spPr>
          <a:xfrm>
            <a:off x="3523848" y="2014715"/>
            <a:ext cx="407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Non-Linear Classifier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1178812" y="5367038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E2B46E6-B5A1-4FDF-9F07-EE8CD489A203}"/>
              </a:ext>
            </a:extLst>
          </p:cNvPr>
          <p:cNvSpPr/>
          <p:nvPr/>
        </p:nvSpPr>
        <p:spPr>
          <a:xfrm>
            <a:off x="557263" y="4513870"/>
            <a:ext cx="349510" cy="2921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74066" y="4973676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5172B4-A32C-B547-8C90-CB31E4A6FAA5}"/>
              </a:ext>
            </a:extLst>
          </p:cNvPr>
          <p:cNvSpPr txBox="1"/>
          <p:nvPr/>
        </p:nvSpPr>
        <p:spPr>
          <a:xfrm>
            <a:off x="1194226" y="2003114"/>
            <a:ext cx="184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Random Forest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Bayes</a:t>
            </a:r>
          </a:p>
        </p:txBody>
      </p:sp>
      <p:sp>
        <p:nvSpPr>
          <p:cNvPr id="35" name="Pentagon 13">
            <a:extLst>
              <a:ext uri="{FF2B5EF4-FFF2-40B4-BE49-F238E27FC236}">
                <a16:creationId xmlns:a16="http://schemas.microsoft.com/office/drawing/2014/main" id="{19D98822-6602-F644-8D11-0C694D7050FF}"/>
              </a:ext>
            </a:extLst>
          </p:cNvPr>
          <p:cNvSpPr/>
          <p:nvPr/>
        </p:nvSpPr>
        <p:spPr>
          <a:xfrm>
            <a:off x="677415" y="3007933"/>
            <a:ext cx="2846433" cy="1006098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A156D8-29AF-4D44-95E3-E8ECDD5CE2B8}"/>
              </a:ext>
            </a:extLst>
          </p:cNvPr>
          <p:cNvSpPr txBox="1"/>
          <p:nvPr/>
        </p:nvSpPr>
        <p:spPr>
          <a:xfrm>
            <a:off x="936614" y="3142323"/>
            <a:ext cx="23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Logistic Regression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Support Vector Machine</a:t>
            </a:r>
          </a:p>
        </p:txBody>
      </p:sp>
      <p:sp>
        <p:nvSpPr>
          <p:cNvPr id="37" name="Pentagon 13">
            <a:extLst>
              <a:ext uri="{FF2B5EF4-FFF2-40B4-BE49-F238E27FC236}">
                <a16:creationId xmlns:a16="http://schemas.microsoft.com/office/drawing/2014/main" id="{B3172A6F-352E-8848-A02A-87C7534FA49D}"/>
              </a:ext>
            </a:extLst>
          </p:cNvPr>
          <p:cNvSpPr/>
          <p:nvPr/>
        </p:nvSpPr>
        <p:spPr>
          <a:xfrm>
            <a:off x="677415" y="4241258"/>
            <a:ext cx="2846433" cy="1006098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CF814-9304-2C42-AD2C-83373CE15239}"/>
              </a:ext>
            </a:extLst>
          </p:cNvPr>
          <p:cNvSpPr txBox="1"/>
          <p:nvPr/>
        </p:nvSpPr>
        <p:spPr>
          <a:xfrm>
            <a:off x="920898" y="4483369"/>
            <a:ext cx="238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Multi-layers Perceptron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Deep Learning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72BAFE-75C3-CA4B-B8B6-389B1C253C0F}"/>
              </a:ext>
            </a:extLst>
          </p:cNvPr>
          <p:cNvSpPr txBox="1"/>
          <p:nvPr/>
        </p:nvSpPr>
        <p:spPr>
          <a:xfrm>
            <a:off x="3555075" y="3252165"/>
            <a:ext cx="391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 Classifier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20C94B-6A75-CA42-ABD9-A66E55BE57BA}"/>
              </a:ext>
            </a:extLst>
          </p:cNvPr>
          <p:cNvSpPr txBox="1"/>
          <p:nvPr/>
        </p:nvSpPr>
        <p:spPr>
          <a:xfrm>
            <a:off x="3523848" y="4450456"/>
            <a:ext cx="391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Activation Classifier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F255C8-725D-7B4F-B16F-28AE6DD16DAD}"/>
              </a:ext>
            </a:extLst>
          </p:cNvPr>
          <p:cNvSpPr/>
          <p:nvPr/>
        </p:nvSpPr>
        <p:spPr>
          <a:xfrm flipV="1">
            <a:off x="374066" y="1158681"/>
            <a:ext cx="11365216" cy="55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4AC6D5-14CC-4649-A7C1-3E8F1CAE31E8}"/>
              </a:ext>
            </a:extLst>
          </p:cNvPr>
          <p:cNvSpPr/>
          <p:nvPr/>
        </p:nvSpPr>
        <p:spPr>
          <a:xfrm>
            <a:off x="7472054" y="2859514"/>
            <a:ext cx="4267228" cy="146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2AE3D-D556-9B4B-AD87-D7F805ABEA48}"/>
              </a:ext>
            </a:extLst>
          </p:cNvPr>
          <p:cNvSpPr txBox="1"/>
          <p:nvPr/>
        </p:nvSpPr>
        <p:spPr>
          <a:xfrm>
            <a:off x="7691948" y="3007933"/>
            <a:ext cx="38912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</a:rPr>
              <a:t>Từ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tập</a:t>
            </a:r>
            <a:r>
              <a:rPr lang="en-US" sz="2200" b="1" dirty="0">
                <a:solidFill>
                  <a:schemeClr val="bg1"/>
                </a:solidFill>
              </a:rPr>
              <a:t> data </a:t>
            </a:r>
            <a:r>
              <a:rPr lang="en-US" sz="2200" b="1" dirty="0" err="1">
                <a:solidFill>
                  <a:schemeClr val="bg1"/>
                </a:solidFill>
              </a:rPr>
              <a:t>nhỏ</a:t>
            </a:r>
            <a:r>
              <a:rPr lang="en-US" sz="2200" b="1" dirty="0">
                <a:solidFill>
                  <a:schemeClr val="bg1"/>
                </a:solidFill>
              </a:rPr>
              <a:t> (900 rows)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- Train/predict </a:t>
            </a:r>
            <a:r>
              <a:rPr lang="en-US" sz="2200" b="1" dirty="0" err="1">
                <a:solidFill>
                  <a:schemeClr val="bg1"/>
                </a:solidFill>
              </a:rPr>
              <a:t>từ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các</a:t>
            </a:r>
            <a:r>
              <a:rPr lang="en-US" sz="2200" b="1" dirty="0">
                <a:solidFill>
                  <a:schemeClr val="bg1"/>
                </a:solidFill>
              </a:rPr>
              <a:t> model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- Pick model </a:t>
            </a:r>
            <a:r>
              <a:rPr lang="en-US" sz="2200" b="1" dirty="0" err="1">
                <a:solidFill>
                  <a:schemeClr val="bg1"/>
                </a:solidFill>
              </a:rPr>
              <a:t>phù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hợp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nhất</a:t>
            </a:r>
            <a:endParaRPr lang="en-US" sz="2200" b="1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4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- Naïve Bayes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31B0C-0150-6B41-B423-4CCFB08155E0}"/>
              </a:ext>
            </a:extLst>
          </p:cNvPr>
          <p:cNvSpPr txBox="1"/>
          <p:nvPr/>
        </p:nvSpPr>
        <p:spPr>
          <a:xfrm>
            <a:off x="920697" y="1665402"/>
            <a:ext cx="51988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r>
              <a:rPr lang="en-US" dirty="0"/>
              <a:t>                 precision  recall  f1-score   support</a:t>
            </a:r>
          </a:p>
          <a:p>
            <a:endParaRPr lang="en-US" dirty="0"/>
          </a:p>
          <a:p>
            <a:r>
              <a:rPr lang="en-US" dirty="0"/>
              <a:t>           1      0.928     0.835     </a:t>
            </a:r>
            <a:r>
              <a:rPr lang="en-US" b="1" dirty="0"/>
              <a:t>0.879</a:t>
            </a:r>
            <a:r>
              <a:rPr lang="en-US" dirty="0"/>
              <a:t>       714</a:t>
            </a:r>
          </a:p>
          <a:p>
            <a:r>
              <a:rPr lang="en-US" dirty="0"/>
              <a:t>           0      0.814     0.918     </a:t>
            </a:r>
            <a:r>
              <a:rPr lang="en-US" b="1" dirty="0"/>
              <a:t>0.863</a:t>
            </a:r>
            <a:r>
              <a:rPr lang="en-US" dirty="0"/>
              <a:t>       562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0.871</a:t>
            </a:r>
            <a:r>
              <a:rPr lang="en-US" dirty="0"/>
              <a:t>      1276</a:t>
            </a:r>
          </a:p>
          <a:p>
            <a:r>
              <a:rPr lang="en-US" dirty="0"/>
              <a:t>   macro avg      0.871     0.876     0.871      1276</a:t>
            </a:r>
          </a:p>
          <a:p>
            <a:r>
              <a:rPr lang="en-US" dirty="0"/>
              <a:t>weighted avg      0.878     0.871     0.872      1276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31A68-0B46-8446-A2AB-138E95D540FB}"/>
              </a:ext>
            </a:extLst>
          </p:cNvPr>
          <p:cNvSpPr txBox="1"/>
          <p:nvPr/>
        </p:nvSpPr>
        <p:spPr>
          <a:xfrm>
            <a:off x="6539753" y="1665401"/>
            <a:ext cx="51347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70-30 Prediction training</a:t>
            </a:r>
          </a:p>
          <a:p>
            <a:r>
              <a:rPr lang="en-US" dirty="0"/>
              <a:t>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1      0.884     0.805     </a:t>
            </a:r>
            <a:r>
              <a:rPr lang="en-US" b="1" dirty="0"/>
              <a:t>0.842</a:t>
            </a:r>
            <a:r>
              <a:rPr lang="en-US" dirty="0"/>
              <a:t>       302</a:t>
            </a:r>
          </a:p>
          <a:p>
            <a:r>
              <a:rPr lang="en-US" dirty="0"/>
              <a:t>           0      0.783     0.869     </a:t>
            </a:r>
            <a:r>
              <a:rPr lang="en-US" b="1" dirty="0"/>
              <a:t>0.824</a:t>
            </a:r>
            <a:r>
              <a:rPr lang="en-US" dirty="0"/>
              <a:t>       245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0.834</a:t>
            </a:r>
            <a:r>
              <a:rPr lang="en-US" dirty="0"/>
              <a:t>       547</a:t>
            </a:r>
          </a:p>
          <a:p>
            <a:r>
              <a:rPr lang="en-US" dirty="0"/>
              <a:t>   macro avg      0.833     0.837     0.833       547</a:t>
            </a:r>
          </a:p>
          <a:p>
            <a:r>
              <a:rPr lang="en-US" dirty="0"/>
              <a:t>weighted avg      0.839     0.834     0.834       547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2178A-FD0F-BB4E-95A0-F55847FC4997}"/>
              </a:ext>
            </a:extLst>
          </p:cNvPr>
          <p:cNvSpPr txBox="1"/>
          <p:nvPr/>
        </p:nvSpPr>
        <p:spPr>
          <a:xfrm>
            <a:off x="4296469" y="4862100"/>
            <a:ext cx="4128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Training/ predict </a:t>
            </a:r>
            <a:r>
              <a:rPr lang="en-US" b="1" dirty="0" err="1"/>
              <a:t>nhanh</a:t>
            </a:r>
            <a:r>
              <a:rPr lang="en-US" b="1" dirty="0"/>
              <a:t>, </a:t>
            </a:r>
            <a:r>
              <a:rPr lang="en-US" b="1" dirty="0" err="1"/>
              <a:t>ít</a:t>
            </a:r>
            <a:r>
              <a:rPr lang="en-US" b="1" dirty="0"/>
              <a:t>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Overfit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predict </a:t>
            </a:r>
            <a:r>
              <a:rPr lang="en-US" b="1" dirty="0" err="1"/>
              <a:t>khá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6527D-80E5-4944-BED1-D0068F45AACE}"/>
              </a:ext>
            </a:extLst>
          </p:cNvPr>
          <p:cNvSpPr txBox="1"/>
          <p:nvPr/>
        </p:nvSpPr>
        <p:spPr>
          <a:xfrm>
            <a:off x="4291660" y="1253135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Multinomial – TF-IDF – 3-grams</a:t>
            </a:r>
          </a:p>
        </p:txBody>
      </p:sp>
    </p:spTree>
    <p:extLst>
      <p:ext uri="{BB962C8B-B14F-4D97-AF65-F5344CB8AC3E}">
        <p14:creationId xmlns:p14="http://schemas.microsoft.com/office/powerpoint/2010/main" val="134785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– Random Forest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31B0C-0150-6B41-B423-4CCFB08155E0}"/>
              </a:ext>
            </a:extLst>
          </p:cNvPr>
          <p:cNvSpPr txBox="1"/>
          <p:nvPr/>
        </p:nvSpPr>
        <p:spPr>
          <a:xfrm>
            <a:off x="934144" y="1999239"/>
            <a:ext cx="51988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r>
              <a:rPr lang="en-US" dirty="0"/>
              <a:t> 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1      0.958     0.861     </a:t>
            </a:r>
            <a:r>
              <a:rPr lang="en-US" b="1" dirty="0"/>
              <a:t>0.907</a:t>
            </a:r>
            <a:r>
              <a:rPr lang="en-US" dirty="0"/>
              <a:t>       714</a:t>
            </a:r>
          </a:p>
          <a:p>
            <a:r>
              <a:rPr lang="en-US" dirty="0"/>
              <a:t>           0      0.844     0.952     </a:t>
            </a:r>
            <a:r>
              <a:rPr lang="en-US" b="1" dirty="0"/>
              <a:t>0.895</a:t>
            </a:r>
            <a:r>
              <a:rPr lang="en-US" dirty="0"/>
              <a:t>       562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0.901</a:t>
            </a:r>
            <a:r>
              <a:rPr lang="en-US" dirty="0"/>
              <a:t>      1276</a:t>
            </a:r>
          </a:p>
          <a:p>
            <a:r>
              <a:rPr lang="en-US" dirty="0"/>
              <a:t>   macro avg      0.901     0.907     0.901      1276</a:t>
            </a:r>
          </a:p>
          <a:p>
            <a:r>
              <a:rPr lang="en-US" dirty="0"/>
              <a:t>weighted avg      0.908     0.901     0.902      1276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31A68-0B46-8446-A2AB-138E95D540FB}"/>
              </a:ext>
            </a:extLst>
          </p:cNvPr>
          <p:cNvSpPr txBox="1"/>
          <p:nvPr/>
        </p:nvSpPr>
        <p:spPr>
          <a:xfrm>
            <a:off x="6553200" y="1999238"/>
            <a:ext cx="51347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70-30 Prediction training</a:t>
            </a:r>
          </a:p>
          <a:p>
            <a:r>
              <a:rPr lang="en-US" dirty="0"/>
              <a:t>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1      0.905     0.854     </a:t>
            </a:r>
            <a:r>
              <a:rPr lang="en-US" b="1" dirty="0"/>
              <a:t>0.879</a:t>
            </a:r>
            <a:r>
              <a:rPr lang="en-US" dirty="0"/>
              <a:t>       302</a:t>
            </a:r>
          </a:p>
          <a:p>
            <a:r>
              <a:rPr lang="en-US" dirty="0"/>
              <a:t>           0      0.832     0.890     </a:t>
            </a:r>
            <a:r>
              <a:rPr lang="en-US" b="1" dirty="0"/>
              <a:t>0.860</a:t>
            </a:r>
            <a:r>
              <a:rPr lang="en-US" dirty="0"/>
              <a:t>       245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0.870</a:t>
            </a:r>
            <a:r>
              <a:rPr lang="en-US" dirty="0"/>
              <a:t>       547</a:t>
            </a:r>
          </a:p>
          <a:p>
            <a:r>
              <a:rPr lang="en-US" dirty="0"/>
              <a:t>   macro avg      0.869     0.872     0.870       547</a:t>
            </a:r>
          </a:p>
          <a:p>
            <a:r>
              <a:rPr lang="en-US" dirty="0"/>
              <a:t>weighted avg      0.872     0.870     0.870       547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2178A-FD0F-BB4E-95A0-F55847FC4997}"/>
              </a:ext>
            </a:extLst>
          </p:cNvPr>
          <p:cNvSpPr txBox="1"/>
          <p:nvPr/>
        </p:nvSpPr>
        <p:spPr>
          <a:xfrm>
            <a:off x="2328400" y="4969158"/>
            <a:ext cx="8680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Tốc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traning</a:t>
            </a:r>
            <a:r>
              <a:rPr lang="en-US" b="1" dirty="0"/>
              <a:t> </a:t>
            </a:r>
            <a:r>
              <a:rPr lang="en-US" b="1" dirty="0" err="1"/>
              <a:t>phụ</a:t>
            </a:r>
            <a:r>
              <a:rPr lang="en-US" b="1" dirty="0"/>
              <a:t>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trees </a:t>
            </a:r>
            <a:r>
              <a:rPr lang="en-US" b="1" dirty="0" err="1"/>
              <a:t>trong</a:t>
            </a:r>
            <a:r>
              <a:rPr lang="en-US" b="1" dirty="0"/>
              <a:t> 1 forest, tuning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predict </a:t>
            </a:r>
            <a:r>
              <a:rPr lang="en-US" b="1" dirty="0" err="1"/>
              <a:t>rất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1AB87-0609-3046-A1CF-3D783020EF81}"/>
              </a:ext>
            </a:extLst>
          </p:cNvPr>
          <p:cNvSpPr txBox="1"/>
          <p:nvPr/>
        </p:nvSpPr>
        <p:spPr>
          <a:xfrm>
            <a:off x="5016217" y="138101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 trees in forest</a:t>
            </a:r>
          </a:p>
        </p:txBody>
      </p:sp>
    </p:spTree>
    <p:extLst>
      <p:ext uri="{BB962C8B-B14F-4D97-AF65-F5344CB8AC3E}">
        <p14:creationId xmlns:p14="http://schemas.microsoft.com/office/powerpoint/2010/main" val="305768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– Logistic Regression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31B0C-0150-6B41-B423-4CCFB08155E0}"/>
              </a:ext>
            </a:extLst>
          </p:cNvPr>
          <p:cNvSpPr txBox="1"/>
          <p:nvPr/>
        </p:nvSpPr>
        <p:spPr>
          <a:xfrm>
            <a:off x="934144" y="1999239"/>
            <a:ext cx="51988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r>
              <a:rPr lang="en-US" dirty="0"/>
              <a:t>   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1      0.949     0.892     </a:t>
            </a:r>
            <a:r>
              <a:rPr lang="en-US" b="1" dirty="0"/>
              <a:t>0.920</a:t>
            </a:r>
            <a:r>
              <a:rPr lang="en-US" dirty="0"/>
              <a:t>       714</a:t>
            </a:r>
          </a:p>
          <a:p>
            <a:r>
              <a:rPr lang="en-US" dirty="0"/>
              <a:t>           0      0.873     0.940     </a:t>
            </a:r>
            <a:r>
              <a:rPr lang="en-US" b="1" dirty="0"/>
              <a:t>0.905</a:t>
            </a:r>
            <a:r>
              <a:rPr lang="en-US" dirty="0"/>
              <a:t>       562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0.913</a:t>
            </a:r>
            <a:r>
              <a:rPr lang="en-US" dirty="0"/>
              <a:t>      1276</a:t>
            </a:r>
          </a:p>
          <a:p>
            <a:r>
              <a:rPr lang="en-US" dirty="0"/>
              <a:t>   macro avg      0.911     0.916     0.912      1276</a:t>
            </a:r>
          </a:p>
          <a:p>
            <a:r>
              <a:rPr lang="en-US" dirty="0"/>
              <a:t>weighted avg      0.916     0.913     0.913      1276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31A68-0B46-8446-A2AB-138E95D540FB}"/>
              </a:ext>
            </a:extLst>
          </p:cNvPr>
          <p:cNvSpPr txBox="1"/>
          <p:nvPr/>
        </p:nvSpPr>
        <p:spPr>
          <a:xfrm>
            <a:off x="6553200" y="1999238"/>
            <a:ext cx="5230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70-30 Prediction </a:t>
            </a:r>
            <a:r>
              <a:rPr lang="en-US" b="1" dirty="0" err="1"/>
              <a:t>trining</a:t>
            </a:r>
            <a:endParaRPr lang="en-US" b="1" dirty="0"/>
          </a:p>
          <a:p>
            <a:r>
              <a:rPr lang="en-US" dirty="0"/>
              <a:t>  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1      0.898     0.871     </a:t>
            </a:r>
            <a:r>
              <a:rPr lang="en-US" b="1" dirty="0"/>
              <a:t>0.884</a:t>
            </a:r>
            <a:r>
              <a:rPr lang="en-US" dirty="0"/>
              <a:t>       302</a:t>
            </a:r>
          </a:p>
          <a:p>
            <a:r>
              <a:rPr lang="en-US" dirty="0"/>
              <a:t>           0      0.846     0.878     </a:t>
            </a:r>
            <a:r>
              <a:rPr lang="en-US" b="1" dirty="0"/>
              <a:t>0.862</a:t>
            </a:r>
            <a:r>
              <a:rPr lang="en-US" dirty="0"/>
              <a:t>       245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0.874</a:t>
            </a:r>
            <a:r>
              <a:rPr lang="en-US" dirty="0"/>
              <a:t>       547</a:t>
            </a:r>
          </a:p>
          <a:p>
            <a:r>
              <a:rPr lang="en-US" dirty="0"/>
              <a:t>   macro avg      0.872     0.874     0.873       547</a:t>
            </a:r>
          </a:p>
          <a:p>
            <a:r>
              <a:rPr lang="en-US" dirty="0"/>
              <a:t>weighted avg      0.875     0.874     0.874       547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2178A-FD0F-BB4E-95A0-F55847FC4997}"/>
              </a:ext>
            </a:extLst>
          </p:cNvPr>
          <p:cNvSpPr txBox="1"/>
          <p:nvPr/>
        </p:nvSpPr>
        <p:spPr>
          <a:xfrm>
            <a:off x="3350377" y="4990020"/>
            <a:ext cx="5035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Tốc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traning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, </a:t>
            </a:r>
            <a:r>
              <a:rPr lang="en-US" b="1" dirty="0" err="1"/>
              <a:t>ít</a:t>
            </a:r>
            <a:r>
              <a:rPr lang="en-US" b="1" dirty="0"/>
              <a:t>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predict </a:t>
            </a:r>
            <a:r>
              <a:rPr lang="en-US" b="1" dirty="0" err="1"/>
              <a:t>rất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699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– Support Vector Machine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31B0C-0150-6B41-B423-4CCFB08155E0}"/>
              </a:ext>
            </a:extLst>
          </p:cNvPr>
          <p:cNvSpPr txBox="1"/>
          <p:nvPr/>
        </p:nvSpPr>
        <p:spPr>
          <a:xfrm>
            <a:off x="934144" y="1999239"/>
            <a:ext cx="51988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r>
              <a:rPr lang="en-US" dirty="0"/>
              <a:t>   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1      0.983     0.971     </a:t>
            </a:r>
            <a:r>
              <a:rPr lang="en-US" b="1" dirty="0"/>
              <a:t>0.977</a:t>
            </a:r>
            <a:r>
              <a:rPr lang="en-US" dirty="0"/>
              <a:t>       714</a:t>
            </a:r>
          </a:p>
          <a:p>
            <a:r>
              <a:rPr lang="en-US" dirty="0"/>
              <a:t>           0      0.963     0.979     </a:t>
            </a:r>
            <a:r>
              <a:rPr lang="en-US" b="1" dirty="0"/>
              <a:t>0.971</a:t>
            </a:r>
            <a:r>
              <a:rPr lang="en-US" dirty="0"/>
              <a:t>       562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0.974</a:t>
            </a:r>
            <a:r>
              <a:rPr lang="en-US" dirty="0"/>
              <a:t>      1276</a:t>
            </a:r>
          </a:p>
          <a:p>
            <a:r>
              <a:rPr lang="en-US" dirty="0"/>
              <a:t>   macro avg      0.973     0.975     0.974      1276</a:t>
            </a:r>
          </a:p>
          <a:p>
            <a:r>
              <a:rPr lang="en-US" dirty="0"/>
              <a:t>weighted avg      0.974     0.974     0.974      1276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31A68-0B46-8446-A2AB-138E95D540FB}"/>
              </a:ext>
            </a:extLst>
          </p:cNvPr>
          <p:cNvSpPr txBox="1"/>
          <p:nvPr/>
        </p:nvSpPr>
        <p:spPr>
          <a:xfrm>
            <a:off x="6553200" y="1999238"/>
            <a:ext cx="51347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70-30 Prediction training</a:t>
            </a:r>
          </a:p>
          <a:p>
            <a:r>
              <a:rPr lang="en-US" dirty="0"/>
              <a:t>  	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1      0.904     0.874     </a:t>
            </a:r>
            <a:r>
              <a:rPr lang="en-US" b="1" dirty="0"/>
              <a:t>0.889</a:t>
            </a:r>
            <a:r>
              <a:rPr lang="en-US" dirty="0"/>
              <a:t>       302</a:t>
            </a:r>
          </a:p>
          <a:p>
            <a:r>
              <a:rPr lang="en-US" dirty="0"/>
              <a:t>           0      0.851     0.886     </a:t>
            </a:r>
            <a:r>
              <a:rPr lang="en-US" b="1" dirty="0"/>
              <a:t>0.868</a:t>
            </a:r>
            <a:r>
              <a:rPr lang="en-US" dirty="0"/>
              <a:t>       245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0.879</a:t>
            </a:r>
            <a:r>
              <a:rPr lang="en-US" dirty="0"/>
              <a:t>       547</a:t>
            </a:r>
          </a:p>
          <a:p>
            <a:r>
              <a:rPr lang="en-US" dirty="0"/>
              <a:t>   macro avg      0.878     0.880     0.878       547</a:t>
            </a:r>
          </a:p>
          <a:p>
            <a:r>
              <a:rPr lang="en-US" dirty="0"/>
              <a:t>weighted avg      0.880     0.879     0.880       547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2178A-FD0F-BB4E-95A0-F55847FC4997}"/>
              </a:ext>
            </a:extLst>
          </p:cNvPr>
          <p:cNvSpPr txBox="1"/>
          <p:nvPr/>
        </p:nvSpPr>
        <p:spPr>
          <a:xfrm>
            <a:off x="3350377" y="4990020"/>
            <a:ext cx="5577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Tốc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traning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, tuning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Super high 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predict </a:t>
            </a:r>
            <a:r>
              <a:rPr lang="en-US" b="1" dirty="0" err="1"/>
              <a:t>rất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1AB87-0609-3046-A1CF-3D783020EF81}"/>
              </a:ext>
            </a:extLst>
          </p:cNvPr>
          <p:cNvSpPr txBox="1"/>
          <p:nvPr/>
        </p:nvSpPr>
        <p:spPr>
          <a:xfrm>
            <a:off x="4155123" y="1344760"/>
            <a:ext cx="365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SVM – Linear Kernel</a:t>
            </a:r>
          </a:p>
        </p:txBody>
      </p:sp>
    </p:spTree>
    <p:extLst>
      <p:ext uri="{BB962C8B-B14F-4D97-AF65-F5344CB8AC3E}">
        <p14:creationId xmlns:p14="http://schemas.microsoft.com/office/powerpoint/2010/main" val="370117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– ANN Fully Connected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31B0C-0150-6B41-B423-4CCFB08155E0}"/>
              </a:ext>
            </a:extLst>
          </p:cNvPr>
          <p:cNvSpPr txBox="1"/>
          <p:nvPr/>
        </p:nvSpPr>
        <p:spPr>
          <a:xfrm>
            <a:off x="934144" y="1643718"/>
            <a:ext cx="51988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r>
              <a:rPr lang="en-US" dirty="0"/>
              <a:t>  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1      1.000     0.999     </a:t>
            </a:r>
            <a:r>
              <a:rPr lang="en-US" b="1" dirty="0"/>
              <a:t>0.999</a:t>
            </a:r>
            <a:r>
              <a:rPr lang="en-US" dirty="0"/>
              <a:t>       714</a:t>
            </a:r>
          </a:p>
          <a:p>
            <a:r>
              <a:rPr lang="en-US" dirty="0"/>
              <a:t>           0      0.998     1.000     </a:t>
            </a:r>
            <a:r>
              <a:rPr lang="en-US" b="1" dirty="0"/>
              <a:t>0.999</a:t>
            </a:r>
            <a:r>
              <a:rPr lang="en-US" dirty="0"/>
              <a:t>       562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0.999</a:t>
            </a:r>
            <a:r>
              <a:rPr lang="en-US" dirty="0"/>
              <a:t>      1276</a:t>
            </a:r>
          </a:p>
          <a:p>
            <a:r>
              <a:rPr lang="en-US" dirty="0"/>
              <a:t>   macro avg      0.999     0.999     0.999      1276</a:t>
            </a:r>
          </a:p>
          <a:p>
            <a:r>
              <a:rPr lang="en-US" dirty="0"/>
              <a:t>weighted avg      0.999     0.999     0.999      1276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31A68-0B46-8446-A2AB-138E95D540FB}"/>
              </a:ext>
            </a:extLst>
          </p:cNvPr>
          <p:cNvSpPr txBox="1"/>
          <p:nvPr/>
        </p:nvSpPr>
        <p:spPr>
          <a:xfrm>
            <a:off x="6553200" y="1643717"/>
            <a:ext cx="51347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70-30 Prediction training</a:t>
            </a:r>
          </a:p>
          <a:p>
            <a:r>
              <a:rPr lang="en-US" dirty="0"/>
              <a:t>  	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1      0.890     0.834     </a:t>
            </a:r>
            <a:r>
              <a:rPr lang="en-US" b="1" dirty="0"/>
              <a:t>0.862</a:t>
            </a:r>
            <a:r>
              <a:rPr lang="en-US" dirty="0"/>
              <a:t>       302</a:t>
            </a:r>
          </a:p>
          <a:p>
            <a:r>
              <a:rPr lang="en-US" dirty="0"/>
              <a:t>           0      0.811     0.873     </a:t>
            </a:r>
            <a:r>
              <a:rPr lang="en-US" b="1" dirty="0"/>
              <a:t>0.841</a:t>
            </a:r>
            <a:r>
              <a:rPr lang="en-US" dirty="0"/>
              <a:t>       245</a:t>
            </a:r>
          </a:p>
          <a:p>
            <a:endParaRPr lang="en-US" dirty="0"/>
          </a:p>
          <a:p>
            <a:r>
              <a:rPr lang="en-US" dirty="0"/>
              <a:t>    accuracy                          </a:t>
            </a:r>
            <a:r>
              <a:rPr lang="en-US" b="1" dirty="0"/>
              <a:t>0.852</a:t>
            </a:r>
            <a:r>
              <a:rPr lang="en-US" dirty="0"/>
              <a:t>       547</a:t>
            </a:r>
          </a:p>
          <a:p>
            <a:r>
              <a:rPr lang="en-US" dirty="0"/>
              <a:t>   macro avg      0.851     0.854     0.851       547</a:t>
            </a:r>
          </a:p>
          <a:p>
            <a:r>
              <a:rPr lang="en-US" dirty="0"/>
              <a:t>weighted avg      0.855     0.852     0.852       547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2178A-FD0F-BB4E-95A0-F55847FC4997}"/>
              </a:ext>
            </a:extLst>
          </p:cNvPr>
          <p:cNvSpPr txBox="1"/>
          <p:nvPr/>
        </p:nvSpPr>
        <p:spPr>
          <a:xfrm>
            <a:off x="2783578" y="4740643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Tốc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traning</a:t>
            </a:r>
            <a:r>
              <a:rPr lang="en-US" b="1" dirty="0"/>
              <a:t> </a:t>
            </a:r>
            <a:r>
              <a:rPr lang="en-US" b="1" dirty="0" err="1"/>
              <a:t>chậm</a:t>
            </a:r>
            <a:r>
              <a:rPr lang="en-US" b="1" dirty="0"/>
              <a:t>, tuning </a:t>
            </a:r>
            <a:r>
              <a:rPr lang="en-US" b="1" dirty="0" err="1"/>
              <a:t>nhiều</a:t>
            </a:r>
            <a:r>
              <a:rPr lang="en-US" b="1" dirty="0"/>
              <a:t>,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Fully Overfit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predict </a:t>
            </a:r>
            <a:r>
              <a:rPr lang="en-US" b="1" dirty="0" err="1"/>
              <a:t>khá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266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- Evaluation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F52EA-F109-2C48-934C-51A4948C59E2}"/>
              </a:ext>
            </a:extLst>
          </p:cNvPr>
          <p:cNvSpPr txBox="1"/>
          <p:nvPr/>
        </p:nvSpPr>
        <p:spPr>
          <a:xfrm>
            <a:off x="1030947" y="1346469"/>
            <a:ext cx="287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C543C7-A87F-9E43-AAB2-95AE80FDA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39294"/>
              </p:ext>
            </p:extLst>
          </p:nvPr>
        </p:nvGraphicFramePr>
        <p:xfrm>
          <a:off x="699247" y="1738160"/>
          <a:ext cx="3207876" cy="16066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9141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  <a:gridCol w="1338735">
                  <a:extLst>
                    <a:ext uri="{9D8B030D-6E8A-4147-A177-3AD203B41FA5}">
                      <a16:colId xmlns:a16="http://schemas.microsoft.com/office/drawing/2014/main" val="3324117019"/>
                    </a:ext>
                  </a:extLst>
                </a:gridCol>
              </a:tblGrid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ML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97.9%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5EF923-D107-9F44-AC8C-55A2C3EE13FF}"/>
              </a:ext>
            </a:extLst>
          </p:cNvPr>
          <p:cNvSpPr txBox="1"/>
          <p:nvPr/>
        </p:nvSpPr>
        <p:spPr>
          <a:xfrm>
            <a:off x="4432092" y="13464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70/30 Prediction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798855-0D55-8C40-B1CE-518DF44C1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56715"/>
              </p:ext>
            </p:extLst>
          </p:nvPr>
        </p:nvGraphicFramePr>
        <p:xfrm>
          <a:off x="4488865" y="1765055"/>
          <a:ext cx="3796014" cy="15652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30500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  <a:gridCol w="1265514">
                  <a:extLst>
                    <a:ext uri="{9D8B030D-6E8A-4147-A177-3AD203B41FA5}">
                      <a16:colId xmlns:a16="http://schemas.microsoft.com/office/drawing/2014/main" val="3324117019"/>
                    </a:ext>
                  </a:extLst>
                </a:gridCol>
              </a:tblGrid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51F71E-E59E-CE40-B533-7F8208175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31745"/>
              </p:ext>
            </p:extLst>
          </p:nvPr>
        </p:nvGraphicFramePr>
        <p:xfrm>
          <a:off x="9307384" y="1346469"/>
          <a:ext cx="2283981" cy="24398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3981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</a:tblGrid>
              <a:tr h="349787">
                <a:tc>
                  <a:txBody>
                    <a:bodyPr/>
                    <a:lstStyle/>
                    <a:p>
                      <a:r>
                        <a:rPr lang="en-US" dirty="0"/>
                        <a:t>Training Time ASC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349787">
                <a:tc>
                  <a:txBody>
                    <a:bodyPr/>
                    <a:lstStyle/>
                    <a:p>
                      <a:r>
                        <a:rPr lang="en-US" dirty="0"/>
                        <a:t>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349787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6778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r>
                        <a:rPr lang="en-US" dirty="0"/>
                        <a:t>ML 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0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21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- Evaluation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F52EA-F109-2C48-934C-51A4948C59E2}"/>
              </a:ext>
            </a:extLst>
          </p:cNvPr>
          <p:cNvSpPr txBox="1"/>
          <p:nvPr/>
        </p:nvSpPr>
        <p:spPr>
          <a:xfrm>
            <a:off x="1030947" y="1346469"/>
            <a:ext cx="287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C543C7-A87F-9E43-AAB2-95AE80FDAC7F}"/>
              </a:ext>
            </a:extLst>
          </p:cNvPr>
          <p:cNvGraphicFramePr>
            <a:graphicFrameLocks noGrp="1"/>
          </p:cNvGraphicFramePr>
          <p:nvPr/>
        </p:nvGraphicFramePr>
        <p:xfrm>
          <a:off x="699247" y="1738160"/>
          <a:ext cx="3207876" cy="16066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9141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  <a:gridCol w="1338735">
                  <a:extLst>
                    <a:ext uri="{9D8B030D-6E8A-4147-A177-3AD203B41FA5}">
                      <a16:colId xmlns:a16="http://schemas.microsoft.com/office/drawing/2014/main" val="3324117019"/>
                    </a:ext>
                  </a:extLst>
                </a:gridCol>
              </a:tblGrid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ML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97.9%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5EF923-D107-9F44-AC8C-55A2C3EE13FF}"/>
              </a:ext>
            </a:extLst>
          </p:cNvPr>
          <p:cNvSpPr txBox="1"/>
          <p:nvPr/>
        </p:nvSpPr>
        <p:spPr>
          <a:xfrm>
            <a:off x="4432092" y="13464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70/30 Prediction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798855-0D55-8C40-B1CE-518DF44C1AC3}"/>
              </a:ext>
            </a:extLst>
          </p:cNvPr>
          <p:cNvGraphicFramePr>
            <a:graphicFrameLocks noGrp="1"/>
          </p:cNvGraphicFramePr>
          <p:nvPr/>
        </p:nvGraphicFramePr>
        <p:xfrm>
          <a:off x="4488865" y="1765055"/>
          <a:ext cx="3796014" cy="15652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30500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  <a:gridCol w="1265514">
                  <a:extLst>
                    <a:ext uri="{9D8B030D-6E8A-4147-A177-3AD203B41FA5}">
                      <a16:colId xmlns:a16="http://schemas.microsoft.com/office/drawing/2014/main" val="3324117019"/>
                    </a:ext>
                  </a:extLst>
                </a:gridCol>
              </a:tblGrid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51F71E-E59E-CE40-B533-7F820817593D}"/>
              </a:ext>
            </a:extLst>
          </p:cNvPr>
          <p:cNvGraphicFramePr>
            <a:graphicFrameLocks noGrp="1"/>
          </p:cNvGraphicFramePr>
          <p:nvPr/>
        </p:nvGraphicFramePr>
        <p:xfrm>
          <a:off x="9307384" y="1346469"/>
          <a:ext cx="2283981" cy="24398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3981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</a:tblGrid>
              <a:tr h="349787">
                <a:tc>
                  <a:txBody>
                    <a:bodyPr/>
                    <a:lstStyle/>
                    <a:p>
                      <a:r>
                        <a:rPr lang="en-US" dirty="0"/>
                        <a:t>Training Time ASC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349787">
                <a:tc>
                  <a:txBody>
                    <a:bodyPr/>
                    <a:lstStyle/>
                    <a:p>
                      <a:r>
                        <a:rPr lang="en-US" dirty="0"/>
                        <a:t>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349787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6778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r>
                        <a:rPr lang="en-US" dirty="0"/>
                        <a:t>ML 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07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EB78B4-8141-B84A-B453-58CEAD890BB1}"/>
              </a:ext>
            </a:extLst>
          </p:cNvPr>
          <p:cNvSpPr txBox="1"/>
          <p:nvPr/>
        </p:nvSpPr>
        <p:spPr>
          <a:xfrm>
            <a:off x="980723" y="4084645"/>
            <a:ext cx="5462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 fastest prediction : Naïve Bayes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698AE-B7FB-B14C-938D-B89945387EFB}"/>
              </a:ext>
            </a:extLst>
          </p:cNvPr>
          <p:cNvSpPr txBox="1"/>
          <p:nvPr/>
        </p:nvSpPr>
        <p:spPr>
          <a:xfrm>
            <a:off x="975786" y="4668332"/>
            <a:ext cx="83541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Top accuracy prediction with </a:t>
            </a:r>
            <a:r>
              <a:rPr lang="en-US" sz="2300" b="1" dirty="0" err="1"/>
              <a:t>tf-idf</a:t>
            </a:r>
            <a:r>
              <a:rPr lang="en-US" sz="2300" b="1" dirty="0"/>
              <a:t> : SVM with linear kernel</a:t>
            </a:r>
          </a:p>
        </p:txBody>
      </p:sp>
    </p:spTree>
    <p:extLst>
      <p:ext uri="{BB962C8B-B14F-4D97-AF65-F5344CB8AC3E}">
        <p14:creationId xmlns:p14="http://schemas.microsoft.com/office/powerpoint/2010/main" val="36356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 Model - Evaluation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F52EA-F109-2C48-934C-51A4948C59E2}"/>
              </a:ext>
            </a:extLst>
          </p:cNvPr>
          <p:cNvSpPr txBox="1"/>
          <p:nvPr/>
        </p:nvSpPr>
        <p:spPr>
          <a:xfrm>
            <a:off x="1030947" y="1346469"/>
            <a:ext cx="287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 Training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C543C7-A87F-9E43-AAB2-95AE80FDAC7F}"/>
              </a:ext>
            </a:extLst>
          </p:cNvPr>
          <p:cNvGraphicFramePr>
            <a:graphicFrameLocks noGrp="1"/>
          </p:cNvGraphicFramePr>
          <p:nvPr/>
        </p:nvGraphicFramePr>
        <p:xfrm>
          <a:off x="699247" y="1738160"/>
          <a:ext cx="3207876" cy="16066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9141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  <a:gridCol w="1338735">
                  <a:extLst>
                    <a:ext uri="{9D8B030D-6E8A-4147-A177-3AD203B41FA5}">
                      <a16:colId xmlns:a16="http://schemas.microsoft.com/office/drawing/2014/main" val="3324117019"/>
                    </a:ext>
                  </a:extLst>
                </a:gridCol>
              </a:tblGrid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ML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97.9%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01669">
                <a:tc>
                  <a:txBody>
                    <a:bodyPr/>
                    <a:lstStyle/>
                    <a:p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5EF923-D107-9F44-AC8C-55A2C3EE13FF}"/>
              </a:ext>
            </a:extLst>
          </p:cNvPr>
          <p:cNvSpPr txBox="1"/>
          <p:nvPr/>
        </p:nvSpPr>
        <p:spPr>
          <a:xfrm>
            <a:off x="4432092" y="13464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70/30 Prediction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798855-0D55-8C40-B1CE-518DF44C1AC3}"/>
              </a:ext>
            </a:extLst>
          </p:cNvPr>
          <p:cNvGraphicFramePr>
            <a:graphicFrameLocks noGrp="1"/>
          </p:cNvGraphicFramePr>
          <p:nvPr/>
        </p:nvGraphicFramePr>
        <p:xfrm>
          <a:off x="4488865" y="1765055"/>
          <a:ext cx="3796014" cy="15652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30500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  <a:gridCol w="1265514">
                  <a:extLst>
                    <a:ext uri="{9D8B030D-6E8A-4147-A177-3AD203B41FA5}">
                      <a16:colId xmlns:a16="http://schemas.microsoft.com/office/drawing/2014/main" val="3324117019"/>
                    </a:ext>
                  </a:extLst>
                </a:gridCol>
              </a:tblGrid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51F71E-E59E-CE40-B533-7F820817593D}"/>
              </a:ext>
            </a:extLst>
          </p:cNvPr>
          <p:cNvGraphicFramePr>
            <a:graphicFrameLocks noGrp="1"/>
          </p:cNvGraphicFramePr>
          <p:nvPr/>
        </p:nvGraphicFramePr>
        <p:xfrm>
          <a:off x="9307384" y="1346469"/>
          <a:ext cx="2283981" cy="24398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3981">
                  <a:extLst>
                    <a:ext uri="{9D8B030D-6E8A-4147-A177-3AD203B41FA5}">
                      <a16:colId xmlns:a16="http://schemas.microsoft.com/office/drawing/2014/main" val="2677164230"/>
                    </a:ext>
                  </a:extLst>
                </a:gridCol>
              </a:tblGrid>
              <a:tr h="349787">
                <a:tc>
                  <a:txBody>
                    <a:bodyPr/>
                    <a:lstStyle/>
                    <a:p>
                      <a:r>
                        <a:rPr lang="en-US" dirty="0"/>
                        <a:t>Training Time ASC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21718"/>
                  </a:ext>
                </a:extLst>
              </a:tr>
              <a:tr h="349787">
                <a:tc>
                  <a:txBody>
                    <a:bodyPr/>
                    <a:lstStyle/>
                    <a:p>
                      <a:r>
                        <a:rPr lang="en-US" dirty="0"/>
                        <a:t>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1606"/>
                  </a:ext>
                </a:extLst>
              </a:tr>
              <a:tr h="349787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5832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5593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6778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r>
                        <a:rPr lang="en-US" dirty="0"/>
                        <a:t>ML 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077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C1698AE-B7FB-B14C-938D-B89945387EFB}"/>
              </a:ext>
            </a:extLst>
          </p:cNvPr>
          <p:cNvSpPr txBox="1"/>
          <p:nvPr/>
        </p:nvSpPr>
        <p:spPr>
          <a:xfrm>
            <a:off x="975786" y="4668332"/>
            <a:ext cx="568835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bg1">
                    <a:lumMod val="75000"/>
                  </a:schemeClr>
                </a:solidFill>
              </a:rPr>
              <a:t>Top accuracy prediction with </a:t>
            </a:r>
            <a:r>
              <a:rPr lang="en-US" sz="2300" b="1" dirty="0" err="1">
                <a:solidFill>
                  <a:schemeClr val="bg1">
                    <a:lumMod val="75000"/>
                  </a:schemeClr>
                </a:solidFill>
              </a:rPr>
              <a:t>tf-idf</a:t>
            </a:r>
            <a:r>
              <a:rPr lang="en-US" sz="2300" b="1" dirty="0">
                <a:solidFill>
                  <a:schemeClr val="bg1">
                    <a:lumMod val="75000"/>
                  </a:schemeClr>
                </a:solidFill>
              </a:rPr>
              <a:t> SVM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993EA64-6BFA-9D49-9D89-38D4471D6E78}"/>
              </a:ext>
            </a:extLst>
          </p:cNvPr>
          <p:cNvSpPr/>
          <p:nvPr/>
        </p:nvSpPr>
        <p:spPr>
          <a:xfrm>
            <a:off x="975786" y="4084645"/>
            <a:ext cx="5358774" cy="59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A2C65-AEBA-D149-B3E7-67F1331CA342}"/>
              </a:ext>
            </a:extLst>
          </p:cNvPr>
          <p:cNvSpPr txBox="1"/>
          <p:nvPr/>
        </p:nvSpPr>
        <p:spPr>
          <a:xfrm>
            <a:off x="975786" y="4164038"/>
            <a:ext cx="552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fastest prediction : Naïve Bayes</a:t>
            </a:r>
          </a:p>
        </p:txBody>
      </p:sp>
    </p:spTree>
    <p:extLst>
      <p:ext uri="{BB962C8B-B14F-4D97-AF65-F5344CB8AC3E}">
        <p14:creationId xmlns:p14="http://schemas.microsoft.com/office/powerpoint/2010/main" val="229778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169808" y="1672368"/>
            <a:ext cx="5365516" cy="707886"/>
            <a:chOff x="1848112" y="1575921"/>
            <a:chExt cx="5365516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2408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Bài</a:t>
              </a:r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toán</a:t>
              </a:r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2400" b="1" dirty="0" err="1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tiêu</a:t>
              </a:r>
              <a:endParaRPr lang="ko-KR" altLang="en-US" sz="2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1</a:t>
              </a:r>
              <a:endParaRPr lang="ko-KR" altLang="en-US" sz="4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178031" y="2408705"/>
            <a:ext cx="5365516" cy="707886"/>
            <a:chOff x="1848112" y="955986"/>
            <a:chExt cx="536551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104152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Data Pre-Processing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955986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34497" y="3269828"/>
            <a:ext cx="517184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Lựa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 feature/model/tuning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4720" y="3146384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73642" y="4823561"/>
            <a:ext cx="450769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/>
              <a:t>Demo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0320" y="4656573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66781" y="4052458"/>
            <a:ext cx="601006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, </a:t>
            </a:r>
            <a:r>
              <a:rPr lang="en-US" sz="2400" b="1" dirty="0" err="1"/>
              <a:t>nhận</a:t>
            </a:r>
            <a:r>
              <a:rPr lang="en-US" sz="2400" b="1" dirty="0"/>
              <a:t> </a:t>
            </a:r>
            <a:r>
              <a:rPr lang="en-US" sz="2400" b="1" dirty="0" err="1"/>
              <a:t>xét</a:t>
            </a:r>
            <a:r>
              <a:rPr lang="en-US" sz="2400" b="1" dirty="0"/>
              <a:t>,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endParaRPr lang="en-US" sz="24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193459" y="3929014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A90D-83F3-CC4B-9D1C-FAD75450E214}"/>
              </a:ext>
            </a:extLst>
          </p:cNvPr>
          <p:cNvSpPr txBox="1"/>
          <p:nvPr/>
        </p:nvSpPr>
        <p:spPr>
          <a:xfrm>
            <a:off x="1469570" y="440435"/>
            <a:ext cx="645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1 :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loại</a:t>
            </a:r>
            <a:r>
              <a:rPr lang="en-US" sz="2800" b="1" dirty="0"/>
              <a:t> </a:t>
            </a:r>
            <a:r>
              <a:rPr lang="en-US" sz="2800" b="1" dirty="0" err="1"/>
              <a:t>văn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spam</a:t>
            </a: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classifier – Naïve Bayes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BD10FC-766B-E24F-A506-DDED22E0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19" y="1241798"/>
            <a:ext cx="7684762" cy="43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169808" y="1511004"/>
            <a:ext cx="5365516" cy="707886"/>
            <a:chOff x="1848112" y="1575921"/>
            <a:chExt cx="5365516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2408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cs typeface="Arial" pitchFamily="34" charset="0"/>
                </a:rPr>
                <a:t>Bài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toán</a:t>
              </a:r>
              <a:r>
                <a:rPr lang="en-US" altLang="ko-KR" sz="2400" b="1" dirty="0">
                  <a:cs typeface="Arial" pitchFamily="34" charset="0"/>
                </a:rPr>
                <a:t>, </a:t>
              </a:r>
              <a:r>
                <a:rPr lang="en-US" altLang="ko-KR" sz="2400" b="1" dirty="0" err="1">
                  <a:cs typeface="Arial" pitchFamily="34" charset="0"/>
                </a:rPr>
                <a:t>mục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tiêu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cs typeface="Arial" pitchFamily="34" charset="0"/>
                </a:rPr>
                <a:t>1</a:t>
              </a:r>
              <a:endParaRPr lang="ko-KR" altLang="en-US" sz="4000" b="1" dirty="0"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178031" y="2247341"/>
            <a:ext cx="5365516" cy="707886"/>
            <a:chOff x="1848112" y="955986"/>
            <a:chExt cx="536551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104152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Data Pre-Processing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955986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34497" y="3108464"/>
            <a:ext cx="517184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Lựa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 feature/model/tuning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4720" y="2985020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3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73642" y="4662197"/>
            <a:ext cx="450769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/>
              <a:t>Demo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0320" y="44952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66781" y="3891094"/>
            <a:ext cx="601006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>
                <a:solidFill>
                  <a:schemeClr val="accent3"/>
                </a:solidFill>
              </a:rPr>
              <a:t>Phân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tích</a:t>
            </a:r>
            <a:r>
              <a:rPr lang="en-US" sz="2400" b="1" dirty="0">
                <a:solidFill>
                  <a:schemeClr val="accent3"/>
                </a:solidFill>
              </a:rPr>
              <a:t>, </a:t>
            </a:r>
            <a:r>
              <a:rPr lang="en-US" sz="2400" b="1" dirty="0" err="1">
                <a:solidFill>
                  <a:schemeClr val="accent3"/>
                </a:solidFill>
              </a:rPr>
              <a:t>nhận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xét</a:t>
            </a:r>
            <a:r>
              <a:rPr lang="en-US" sz="2400" b="1" dirty="0">
                <a:solidFill>
                  <a:schemeClr val="accent3"/>
                </a:solidFill>
              </a:rPr>
              <a:t>, </a:t>
            </a:r>
            <a:r>
              <a:rPr lang="en-US" sz="2400" b="1" dirty="0" err="1">
                <a:solidFill>
                  <a:schemeClr val="accent3"/>
                </a:solidFill>
              </a:rPr>
              <a:t>đánh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giá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193459" y="3767650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A90D-83F3-CC4B-9D1C-FAD75450E214}"/>
              </a:ext>
            </a:extLst>
          </p:cNvPr>
          <p:cNvSpPr txBox="1"/>
          <p:nvPr/>
        </p:nvSpPr>
        <p:spPr>
          <a:xfrm>
            <a:off x="1469570" y="440435"/>
            <a:ext cx="645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1 :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loại</a:t>
            </a:r>
            <a:r>
              <a:rPr lang="en-US" sz="2800" b="1" dirty="0"/>
              <a:t> </a:t>
            </a:r>
            <a:r>
              <a:rPr lang="en-US" sz="2800" b="1" dirty="0" err="1"/>
              <a:t>văn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spam</a:t>
            </a:r>
          </a:p>
        </p:txBody>
      </p:sp>
    </p:spTree>
    <p:extLst>
      <p:ext uri="{BB962C8B-B14F-4D97-AF65-F5344CB8AC3E}">
        <p14:creationId xmlns:p14="http://schemas.microsoft.com/office/powerpoint/2010/main" val="24554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8EB16-253B-7844-B9C6-D474AD38DB48}"/>
              </a:ext>
            </a:extLst>
          </p:cNvPr>
          <p:cNvSpPr txBox="1"/>
          <p:nvPr/>
        </p:nvSpPr>
        <p:spPr>
          <a:xfrm>
            <a:off x="834887" y="2126622"/>
            <a:ext cx="542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	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1      0.952     0.855     </a:t>
            </a:r>
            <a:r>
              <a:rPr lang="en-US" b="1" dirty="0"/>
              <a:t>0.901</a:t>
            </a:r>
            <a:r>
              <a:rPr lang="en-US" dirty="0"/>
              <a:t>     16827</a:t>
            </a:r>
          </a:p>
          <a:p>
            <a:r>
              <a:rPr lang="en-US" dirty="0"/>
              <a:t>           0      0.826     0.945     </a:t>
            </a:r>
            <a:r>
              <a:rPr lang="en-US" b="1" dirty="0"/>
              <a:t>0.882</a:t>
            </a:r>
            <a:r>
              <a:rPr lang="en-US" dirty="0"/>
              <a:t>     12530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FEDD6-FBF4-944E-9A54-6AF44C8E0170}"/>
              </a:ext>
            </a:extLst>
          </p:cNvPr>
          <p:cNvSpPr txBox="1"/>
          <p:nvPr/>
        </p:nvSpPr>
        <p:spPr>
          <a:xfrm>
            <a:off x="6520070" y="2126622"/>
            <a:ext cx="5267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1      0.944     0.852     </a:t>
            </a:r>
            <a:r>
              <a:rPr lang="en-US" b="1" dirty="0"/>
              <a:t>0.896</a:t>
            </a:r>
            <a:r>
              <a:rPr lang="en-US" dirty="0"/>
              <a:t>      1897</a:t>
            </a:r>
          </a:p>
          <a:p>
            <a:r>
              <a:rPr lang="en-US" dirty="0"/>
              <a:t>           0      0.819     0.933     </a:t>
            </a:r>
            <a:r>
              <a:rPr lang="en-US" b="1" dirty="0"/>
              <a:t>0.872</a:t>
            </a:r>
            <a:r>
              <a:rPr lang="en-US" dirty="0"/>
              <a:t>      1368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158BD-2C88-BF43-8A62-AB50DB701150}"/>
              </a:ext>
            </a:extLst>
          </p:cNvPr>
          <p:cNvSpPr txBox="1"/>
          <p:nvPr/>
        </p:nvSpPr>
        <p:spPr>
          <a:xfrm>
            <a:off x="2319888" y="1772516"/>
            <a:ext cx="245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Overfit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0EDC4-801B-1A4D-B479-6B661D4914B5}"/>
              </a:ext>
            </a:extLst>
          </p:cNvPr>
          <p:cNvSpPr txBox="1"/>
          <p:nvPr/>
        </p:nvSpPr>
        <p:spPr>
          <a:xfrm>
            <a:off x="8105587" y="1772516"/>
            <a:ext cx="225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70-30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1CEBE-9ECE-3944-8BBA-59F8A5C3AFBA}"/>
              </a:ext>
            </a:extLst>
          </p:cNvPr>
          <p:cNvSpPr txBox="1"/>
          <p:nvPr/>
        </p:nvSpPr>
        <p:spPr>
          <a:xfrm>
            <a:off x="4017668" y="4551455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[0.88  0.87 0.88 0.89 0.88]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18E80-E9C1-3346-9AFF-7F2F58C61320}"/>
              </a:ext>
            </a:extLst>
          </p:cNvPr>
          <p:cNvSpPr txBox="1"/>
          <p:nvPr/>
        </p:nvSpPr>
        <p:spPr>
          <a:xfrm>
            <a:off x="4417718" y="4005071"/>
            <a:ext cx="368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Cross Validation 5-folds</a:t>
            </a:r>
          </a:p>
        </p:txBody>
      </p:sp>
    </p:spTree>
    <p:extLst>
      <p:ext uri="{BB962C8B-B14F-4D97-AF65-F5344CB8AC3E}">
        <p14:creationId xmlns:p14="http://schemas.microsoft.com/office/powerpoint/2010/main" val="342546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169808" y="1511004"/>
            <a:ext cx="5365516" cy="707886"/>
            <a:chOff x="1848112" y="1575921"/>
            <a:chExt cx="5365516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2408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cs typeface="Arial" pitchFamily="34" charset="0"/>
                </a:rPr>
                <a:t>Bài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toán</a:t>
              </a:r>
              <a:r>
                <a:rPr lang="en-US" altLang="ko-KR" sz="2400" b="1" dirty="0">
                  <a:cs typeface="Arial" pitchFamily="34" charset="0"/>
                </a:rPr>
                <a:t>, </a:t>
              </a:r>
              <a:r>
                <a:rPr lang="en-US" altLang="ko-KR" sz="2400" b="1" dirty="0" err="1">
                  <a:cs typeface="Arial" pitchFamily="34" charset="0"/>
                </a:rPr>
                <a:t>mục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tiêu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cs typeface="Arial" pitchFamily="34" charset="0"/>
                </a:rPr>
                <a:t>1</a:t>
              </a:r>
              <a:endParaRPr lang="ko-KR" altLang="en-US" sz="4000" b="1" dirty="0"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178031" y="2247341"/>
            <a:ext cx="5365516" cy="707886"/>
            <a:chOff x="1848112" y="955986"/>
            <a:chExt cx="536551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104152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Data Pre-Processing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955986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34497" y="3108464"/>
            <a:ext cx="517184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Lựa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 feature/model/tuning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4720" y="2985020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3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73642" y="4662197"/>
            <a:ext cx="450769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Demo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0320" y="44952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5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66781" y="3891094"/>
            <a:ext cx="601006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, </a:t>
            </a:r>
            <a:r>
              <a:rPr lang="en-US" sz="2400" b="1" dirty="0" err="1"/>
              <a:t>nhận</a:t>
            </a:r>
            <a:r>
              <a:rPr lang="en-US" sz="2400" b="1" dirty="0"/>
              <a:t> </a:t>
            </a:r>
            <a:r>
              <a:rPr lang="en-US" sz="2400" b="1" dirty="0" err="1"/>
              <a:t>xét</a:t>
            </a:r>
            <a:r>
              <a:rPr lang="en-US" sz="2400" b="1" dirty="0"/>
              <a:t>,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endParaRPr lang="en-US" sz="24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193459" y="3767650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4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A90D-83F3-CC4B-9D1C-FAD75450E214}"/>
              </a:ext>
            </a:extLst>
          </p:cNvPr>
          <p:cNvSpPr txBox="1"/>
          <p:nvPr/>
        </p:nvSpPr>
        <p:spPr>
          <a:xfrm>
            <a:off x="1469570" y="440435"/>
            <a:ext cx="645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1 :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loại</a:t>
            </a:r>
            <a:r>
              <a:rPr lang="en-US" sz="2800" b="1" dirty="0"/>
              <a:t> </a:t>
            </a:r>
            <a:r>
              <a:rPr lang="en-US" sz="2800" b="1" dirty="0" err="1"/>
              <a:t>văn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spam</a:t>
            </a:r>
          </a:p>
        </p:txBody>
      </p:sp>
    </p:spTree>
    <p:extLst>
      <p:ext uri="{BB962C8B-B14F-4D97-AF65-F5344CB8AC3E}">
        <p14:creationId xmlns:p14="http://schemas.microsoft.com/office/powerpoint/2010/main" val="167081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Toán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mr-IN" sz="2800" dirty="0">
                <a:solidFill>
                  <a:schemeClr val="bg1"/>
                </a:solidFill>
              </a:rPr>
              <a:t>–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Mục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Tiêu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245915" y="2964791"/>
            <a:ext cx="550895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văn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phải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là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1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văn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spam hay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không</a:t>
            </a:r>
            <a:endParaRPr lang="en-GB" altLang="ko-KR" sz="3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Ví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dụ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: email spam ..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22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169808" y="1618580"/>
            <a:ext cx="5365516" cy="707886"/>
            <a:chOff x="1848112" y="1575921"/>
            <a:chExt cx="5365516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2408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cs typeface="Arial" pitchFamily="34" charset="0"/>
                </a:rPr>
                <a:t>Bài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toán</a:t>
              </a:r>
              <a:r>
                <a:rPr lang="en-US" altLang="ko-KR" sz="2400" b="1" dirty="0">
                  <a:cs typeface="Arial" pitchFamily="34" charset="0"/>
                </a:rPr>
                <a:t>, </a:t>
              </a:r>
              <a:r>
                <a:rPr lang="en-US" altLang="ko-KR" sz="2400" b="1" dirty="0" err="1">
                  <a:cs typeface="Arial" pitchFamily="34" charset="0"/>
                </a:rPr>
                <a:t>mục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tiêu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cs typeface="Arial" pitchFamily="34" charset="0"/>
                </a:rPr>
                <a:t>1</a:t>
              </a:r>
              <a:endParaRPr lang="ko-KR" altLang="en-US" sz="4000" b="1" dirty="0"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178031" y="2354917"/>
            <a:ext cx="5365516" cy="707886"/>
            <a:chOff x="1848112" y="955986"/>
            <a:chExt cx="536551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104152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Data Pre-Processing</a:t>
              </a:r>
              <a:endParaRPr lang="ko-KR" altLang="en-US" sz="2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955986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34497" y="3216040"/>
            <a:ext cx="517184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Lựa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 feature/model/tuning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4720" y="3092596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73642" y="4769773"/>
            <a:ext cx="450769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/>
              <a:t>Demo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0320" y="4602785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66781" y="3998670"/>
            <a:ext cx="601006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, </a:t>
            </a:r>
            <a:r>
              <a:rPr lang="en-US" sz="2400" b="1" dirty="0" err="1"/>
              <a:t>nhận</a:t>
            </a:r>
            <a:r>
              <a:rPr lang="en-US" sz="2400" b="1" dirty="0"/>
              <a:t> </a:t>
            </a:r>
            <a:r>
              <a:rPr lang="en-US" sz="2400" b="1" dirty="0" err="1"/>
              <a:t>xét</a:t>
            </a:r>
            <a:r>
              <a:rPr lang="en-US" sz="2400" b="1" dirty="0"/>
              <a:t>,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endParaRPr lang="en-US" sz="24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193459" y="3875226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A90D-83F3-CC4B-9D1C-FAD75450E214}"/>
              </a:ext>
            </a:extLst>
          </p:cNvPr>
          <p:cNvSpPr txBox="1"/>
          <p:nvPr/>
        </p:nvSpPr>
        <p:spPr>
          <a:xfrm>
            <a:off x="1469570" y="440435"/>
            <a:ext cx="645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1 :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loại</a:t>
            </a:r>
            <a:r>
              <a:rPr lang="en-US" sz="2800" b="1" dirty="0"/>
              <a:t> </a:t>
            </a:r>
            <a:r>
              <a:rPr lang="en-US" sz="2800" b="1" dirty="0" err="1"/>
              <a:t>văn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spam</a:t>
            </a:r>
          </a:p>
        </p:txBody>
      </p:sp>
    </p:spTree>
    <p:extLst>
      <p:ext uri="{BB962C8B-B14F-4D97-AF65-F5344CB8AC3E}">
        <p14:creationId xmlns:p14="http://schemas.microsoft.com/office/powerpoint/2010/main" val="17625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7313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Data Pre-Processing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284559" y="1569139"/>
            <a:ext cx="7313245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  punctuation = """!"#$%&amp;'()*+,-./:;&lt;=&gt;?@[\]^_`{|}~"""</a:t>
            </a:r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sentiment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,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vd</a:t>
            </a:r>
            <a:r>
              <a:rPr lang="en-US" sz="2400" dirty="0"/>
              <a:t>: </a:t>
            </a:r>
            <a:r>
              <a:rPr lang="en-US" sz="2400" dirty="0" err="1"/>
              <a:t>lừa</a:t>
            </a:r>
            <a:r>
              <a:rPr lang="en-US" sz="2400" dirty="0"/>
              <a:t> </a:t>
            </a:r>
            <a:r>
              <a:rPr lang="en-US" sz="2400" dirty="0" err="1"/>
              <a:t>dối</a:t>
            </a:r>
            <a:r>
              <a:rPr lang="en-US" sz="2400" dirty="0"/>
              <a:t> =&gt; negative,  </a:t>
            </a:r>
            <a:r>
              <a:rPr lang="en-US" sz="2400" dirty="0" err="1"/>
              <a:t>hạnh</a:t>
            </a:r>
            <a:r>
              <a:rPr lang="en-US" sz="2400" dirty="0"/>
              <a:t> </a:t>
            </a:r>
            <a:r>
              <a:rPr lang="en-US" sz="2400" dirty="0" err="1"/>
              <a:t>phúc</a:t>
            </a:r>
            <a:r>
              <a:rPr lang="en-US" sz="2400" dirty="0"/>
              <a:t> =&gt; positive</a:t>
            </a:r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, </a:t>
            </a:r>
            <a:r>
              <a:rPr lang="en-US" sz="2400" dirty="0" err="1"/>
              <a:t>vd</a:t>
            </a:r>
            <a:r>
              <a:rPr lang="en-US" sz="2400" dirty="0"/>
              <a:t>:  </a:t>
            </a:r>
            <a:r>
              <a:rPr lang="en-US" sz="2400" dirty="0" err="1"/>
              <a:t>không</a:t>
            </a:r>
            <a:r>
              <a:rPr lang="en-US" sz="2400" dirty="0"/>
              <a:t>, </a:t>
            </a:r>
            <a:r>
              <a:rPr lang="en-US" sz="2400" dirty="0" err="1"/>
              <a:t>đếch</a:t>
            </a:r>
            <a:r>
              <a:rPr lang="en-US" sz="2400" dirty="0"/>
              <a:t>, </a:t>
            </a:r>
            <a:r>
              <a:rPr lang="en-US" sz="2400" dirty="0" err="1"/>
              <a:t>chưa</a:t>
            </a:r>
            <a:r>
              <a:rPr lang="en-US" sz="2400" dirty="0"/>
              <a:t> … =&gt; not</a:t>
            </a:r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22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1" y="661576"/>
            <a:ext cx="7665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Data Pre-Processing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265425" y="2002000"/>
            <a:ext cx="6933236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err="1"/>
              <a:t>Chuẩn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tiếng</a:t>
            </a:r>
            <a:r>
              <a:rPr lang="en-US" sz="2200" dirty="0"/>
              <a:t> </a:t>
            </a:r>
            <a:r>
              <a:rPr lang="en-US" sz="2200" dirty="0" err="1"/>
              <a:t>việt</a:t>
            </a:r>
            <a:r>
              <a:rPr lang="en-US" sz="2200" dirty="0"/>
              <a:t>, </a:t>
            </a:r>
            <a:r>
              <a:rPr lang="en-US" sz="2200" dirty="0" err="1"/>
              <a:t>vd</a:t>
            </a:r>
            <a:r>
              <a:rPr lang="en-US" sz="2200" dirty="0"/>
              <a:t>: </a:t>
            </a:r>
            <a:r>
              <a:rPr lang="en-US" sz="2200" dirty="0" err="1"/>
              <a:t>òa</a:t>
            </a:r>
            <a:r>
              <a:rPr lang="en-US" sz="2200" dirty="0"/>
              <a:t> =&gt; </a:t>
            </a:r>
            <a:r>
              <a:rPr lang="en-US" sz="2200" dirty="0" err="1"/>
              <a:t>oà</a:t>
            </a:r>
            <a:r>
              <a:rPr lang="en-US" sz="2200" dirty="0"/>
              <a:t>, </a:t>
            </a:r>
            <a:r>
              <a:rPr lang="en-US" sz="2200" dirty="0" err="1"/>
              <a:t>ak</a:t>
            </a:r>
            <a:r>
              <a:rPr lang="en-US" sz="2200" dirty="0"/>
              <a:t> =&gt; </a:t>
            </a:r>
            <a:r>
              <a:rPr lang="en-US" sz="2200" dirty="0" err="1"/>
              <a:t>à</a:t>
            </a:r>
            <a:endParaRPr lang="en-US" sz="2200" dirty="0"/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emoticon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, </a:t>
            </a:r>
            <a:r>
              <a:rPr lang="en-US" sz="2200" dirty="0" err="1"/>
              <a:t>vd</a:t>
            </a:r>
            <a:r>
              <a:rPr lang="en-US" sz="2200" dirty="0"/>
              <a:t>: :)) =&gt; positive, :(( negative.</a:t>
            </a:r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err="1"/>
              <a:t>chuẩn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sentiment, </a:t>
            </a:r>
            <a:r>
              <a:rPr lang="en-US" sz="2200" dirty="0" err="1"/>
              <a:t>vd</a:t>
            </a:r>
            <a:r>
              <a:rPr lang="en-US" sz="2200" dirty="0"/>
              <a:t>: cc =&gt; negative, </a:t>
            </a:r>
            <a:r>
              <a:rPr lang="en-US" sz="2200" dirty="0" err="1"/>
              <a:t>hjhj</a:t>
            </a:r>
            <a:r>
              <a:rPr lang="en-US" sz="2200" dirty="0"/>
              <a:t> =&gt; positive</a:t>
            </a:r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err="1"/>
              <a:t>chuẩn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rating </a:t>
            </a:r>
            <a:r>
              <a:rPr lang="en-US" sz="2200" dirty="0" err="1"/>
              <a:t>nằm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comment, </a:t>
            </a:r>
            <a:r>
              <a:rPr lang="en-US" sz="2200" dirty="0" err="1"/>
              <a:t>vd</a:t>
            </a:r>
            <a:r>
              <a:rPr lang="en-US" sz="2200" dirty="0"/>
              <a:t>: 5* =&gt; positive, 1 </a:t>
            </a:r>
            <a:r>
              <a:rPr lang="en-US" sz="2200" dirty="0" err="1"/>
              <a:t>sao</a:t>
            </a:r>
            <a:r>
              <a:rPr lang="en-US" sz="2200" dirty="0"/>
              <a:t> =&gt; negative</a:t>
            </a:r>
          </a:p>
        </p:txBody>
      </p:sp>
    </p:spTree>
    <p:extLst>
      <p:ext uri="{BB962C8B-B14F-4D97-AF65-F5344CB8AC3E}">
        <p14:creationId xmlns:p14="http://schemas.microsoft.com/office/powerpoint/2010/main" val="6956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1" y="661576"/>
            <a:ext cx="8501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Data Augmentation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265426" y="1584906"/>
            <a:ext cx="6933236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200" dirty="0"/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200" dirty="0"/>
              <a:t>Clone data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,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training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.</a:t>
            </a:r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train </a:t>
            </a:r>
            <a:r>
              <a:rPr lang="en-US" sz="2200" dirty="0" err="1"/>
              <a:t>với</a:t>
            </a:r>
            <a:r>
              <a:rPr lang="en-US" sz="2200" dirty="0"/>
              <a:t> label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nhãn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endParaRPr lang="en-US" sz="2200" dirty="0"/>
          </a:p>
          <a:p>
            <a:pPr marL="742894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200" dirty="0"/>
              <a:t>clone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train.</a:t>
            </a:r>
          </a:p>
        </p:txBody>
      </p:sp>
    </p:spTree>
    <p:extLst>
      <p:ext uri="{BB962C8B-B14F-4D97-AF65-F5344CB8AC3E}">
        <p14:creationId xmlns:p14="http://schemas.microsoft.com/office/powerpoint/2010/main" val="212189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169808" y="1511004"/>
            <a:ext cx="5365516" cy="707886"/>
            <a:chOff x="1848112" y="1575921"/>
            <a:chExt cx="5365516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2408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cs typeface="Arial" pitchFamily="34" charset="0"/>
                </a:rPr>
                <a:t>Bài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toán</a:t>
              </a:r>
              <a:r>
                <a:rPr lang="en-US" altLang="ko-KR" sz="2400" b="1" dirty="0">
                  <a:cs typeface="Arial" pitchFamily="34" charset="0"/>
                </a:rPr>
                <a:t>, </a:t>
              </a:r>
              <a:r>
                <a:rPr lang="en-US" altLang="ko-KR" sz="2400" b="1" dirty="0" err="1">
                  <a:cs typeface="Arial" pitchFamily="34" charset="0"/>
                </a:rPr>
                <a:t>mục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tiêu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cs typeface="Arial" pitchFamily="34" charset="0"/>
                </a:rPr>
                <a:t>1</a:t>
              </a:r>
              <a:endParaRPr lang="ko-KR" altLang="en-US" sz="4000" b="1" dirty="0"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178031" y="2247341"/>
            <a:ext cx="5365516" cy="707886"/>
            <a:chOff x="1848112" y="955986"/>
            <a:chExt cx="536551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104152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Data Pre-Processing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955986"/>
              <a:ext cx="958096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34497" y="3108464"/>
            <a:ext cx="517184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>
                <a:solidFill>
                  <a:schemeClr val="accent3"/>
                </a:solidFill>
              </a:rPr>
              <a:t>Lựa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chọn</a:t>
            </a:r>
            <a:r>
              <a:rPr lang="en-US" sz="2400" b="1" dirty="0">
                <a:solidFill>
                  <a:schemeClr val="accent3"/>
                </a:solidFill>
              </a:rPr>
              <a:t> feature/model/tuning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4720" y="2985020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73642" y="4662197"/>
            <a:ext cx="450769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/>
              <a:t>Demo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200320" y="44952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DFCC804-6C1D-4C67-B274-1978635DA6F9}"/>
              </a:ext>
            </a:extLst>
          </p:cNvPr>
          <p:cNvSpPr txBox="1"/>
          <p:nvPr/>
        </p:nvSpPr>
        <p:spPr>
          <a:xfrm>
            <a:off x="2066781" y="3891094"/>
            <a:ext cx="601006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, </a:t>
            </a:r>
            <a:r>
              <a:rPr lang="en-US" sz="2400" b="1" dirty="0" err="1"/>
              <a:t>nhận</a:t>
            </a:r>
            <a:r>
              <a:rPr lang="en-US" sz="2400" b="1" dirty="0"/>
              <a:t> </a:t>
            </a:r>
            <a:r>
              <a:rPr lang="en-US" sz="2400" b="1" dirty="0" err="1"/>
              <a:t>xét</a:t>
            </a:r>
            <a:r>
              <a:rPr lang="en-US" sz="2400" b="1" dirty="0"/>
              <a:t>,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endParaRPr lang="en-US" sz="24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193459" y="3767650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A90D-83F3-CC4B-9D1C-FAD75450E214}"/>
              </a:ext>
            </a:extLst>
          </p:cNvPr>
          <p:cNvSpPr txBox="1"/>
          <p:nvPr/>
        </p:nvSpPr>
        <p:spPr>
          <a:xfrm>
            <a:off x="1469570" y="440435"/>
            <a:ext cx="645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1 :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loại</a:t>
            </a:r>
            <a:r>
              <a:rPr lang="en-US" sz="2800" b="1" dirty="0"/>
              <a:t> </a:t>
            </a:r>
            <a:r>
              <a:rPr lang="en-US" sz="2800" b="1" dirty="0" err="1"/>
              <a:t>văn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spam</a:t>
            </a:r>
          </a:p>
        </p:txBody>
      </p:sp>
    </p:spTree>
    <p:extLst>
      <p:ext uri="{BB962C8B-B14F-4D97-AF65-F5344CB8AC3E}">
        <p14:creationId xmlns:p14="http://schemas.microsoft.com/office/powerpoint/2010/main" val="313768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6690159" y="745811"/>
            <a:ext cx="5176264" cy="603323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870A18D5-D299-49B3-8FD2-35CB98B524C7}"/>
              </a:ext>
            </a:extLst>
          </p:cNvPr>
          <p:cNvSpPr txBox="1"/>
          <p:nvPr/>
        </p:nvSpPr>
        <p:spPr>
          <a:xfrm>
            <a:off x="9268611" y="3650369"/>
            <a:ext cx="22913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TF-IDF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5DD160A-C05E-48FF-928C-F1ED840FB0B3}"/>
              </a:ext>
            </a:extLst>
          </p:cNvPr>
          <p:cNvSpPr/>
          <p:nvPr/>
        </p:nvSpPr>
        <p:spPr>
          <a:xfrm>
            <a:off x="734571" y="846659"/>
            <a:ext cx="5796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LỰA CHỌN FEATURES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893246" y="1443385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734571" y="1861551"/>
            <a:ext cx="5638183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Dùng</a:t>
            </a:r>
            <a:r>
              <a:rPr lang="en-US" sz="2000" dirty="0">
                <a:solidFill>
                  <a:schemeClr val="bg1"/>
                </a:solidFill>
              </a:rPr>
              <a:t> TF-IDF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lấy</a:t>
            </a:r>
            <a:r>
              <a:rPr lang="en-US" sz="2000" dirty="0">
                <a:solidFill>
                  <a:schemeClr val="bg1"/>
                </a:solidFill>
              </a:rPr>
              <a:t> features </a:t>
            </a:r>
            <a:r>
              <a:rPr lang="en-US" sz="2000" dirty="0" err="1">
                <a:solidFill>
                  <a:schemeClr val="bg1"/>
                </a:solidFill>
              </a:rPr>
              <a:t>cho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toán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đến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bản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IDF </a:t>
            </a:r>
            <a:r>
              <a:rPr lang="en-US" sz="2000" dirty="0" err="1">
                <a:solidFill>
                  <a:schemeClr val="bg1"/>
                </a:solidFill>
              </a:rPr>
              <a:t>thực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hiệu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vì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không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nhiều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nói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phù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hợp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Stop word </a:t>
            </a:r>
            <a:r>
              <a:rPr lang="en-US" sz="2000" dirty="0" err="1">
                <a:solidFill>
                  <a:schemeClr val="bg1"/>
                </a:solidFill>
              </a:rPr>
              <a:t>không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hiệu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lắm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Dùng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nGrams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với</a:t>
            </a:r>
            <a:r>
              <a:rPr lang="en-US" sz="2000" dirty="0">
                <a:solidFill>
                  <a:schemeClr val="bg1"/>
                </a:solidFill>
              </a:rPr>
              <a:t> n = 3.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Thời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trích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xuất</a:t>
            </a:r>
            <a:r>
              <a:rPr lang="en-US" sz="2000" dirty="0">
                <a:solidFill>
                  <a:schemeClr val="bg1"/>
                </a:solidFill>
              </a:rPr>
              <a:t> features </a:t>
            </a:r>
            <a:r>
              <a:rPr lang="en-US" sz="2000" dirty="0" err="1">
                <a:solidFill>
                  <a:schemeClr val="bg1"/>
                </a:solidFill>
              </a:rPr>
              <a:t>khá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nhanh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hợp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thuật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toán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ML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đều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rất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tốt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230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1146</Words>
  <Application>Microsoft Macintosh PowerPoint</Application>
  <PresentationFormat>Widescreen</PresentationFormat>
  <Paragraphs>320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Microsoft Office User</cp:lastModifiedBy>
  <cp:revision>252</cp:revision>
  <dcterms:created xsi:type="dcterms:W3CDTF">2018-04-24T17:14:44Z</dcterms:created>
  <dcterms:modified xsi:type="dcterms:W3CDTF">2019-06-26T08:49:32Z</dcterms:modified>
</cp:coreProperties>
</file>