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mry.github.io/notes/euclidean-v-cosin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85b21468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85b21468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8085b21468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85b21468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85b21468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8085b21468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85b21468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85b21468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085b21468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85b21468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85b21468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085b21468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85b21468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85b21468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085b21468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85b21468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8085b21468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85b21468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8085b21468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85b21468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8085b21468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85b21468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g8085b21468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85b21468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8085b21468_0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5790eb6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5790eb6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7b5790eb6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5e938cfb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5e938cfb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5e938cfb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5e938cfb6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5e938cfb6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85e938cfb6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5e938cfb6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5e938cfb6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85e938cfb6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85b2146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85b2146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085b21468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85b21468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85b2146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Digest more: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https://cmry.github.io/notes/euclidean-v-cosine</a:t>
            </a:r>
            <a:endParaRPr/>
          </a:p>
        </p:txBody>
      </p:sp>
      <p:sp>
        <p:nvSpPr>
          <p:cNvPr id="103" name="Google Shape;103;g8085b21468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5790ead5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5790ead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b5790ead5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85b2146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85b2146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085b2146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85b21468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85b21468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085b21468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85b21468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85b21468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085b21468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4338" y="278924"/>
            <a:ext cx="4600578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621631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794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153400" y="46058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6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283400" y="5141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1524000" y="2460346"/>
            <a:ext cx="91440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Word Embedding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3000"/>
              <a:t>Phat Vo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225" y="1531458"/>
            <a:ext cx="8842975" cy="44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50" y="937450"/>
            <a:ext cx="6083699" cy="13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474075"/>
            <a:ext cx="8606349" cy="42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type="title"/>
          </p:nvPr>
        </p:nvSpPr>
        <p:spPr>
          <a:xfrm>
            <a:off x="9906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50" y="2599000"/>
            <a:ext cx="8433449" cy="41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4350" y="937450"/>
            <a:ext cx="6083699" cy="13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>
            <p:ph type="title"/>
          </p:nvPr>
        </p:nvSpPr>
        <p:spPr>
          <a:xfrm>
            <a:off x="9906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87271"/>
            <a:ext cx="9144001" cy="405975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type="title"/>
          </p:nvPr>
        </p:nvSpPr>
        <p:spPr>
          <a:xfrm>
            <a:off x="9906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1119175"/>
            <a:ext cx="7934325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9906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Word2Vec: Negative sampling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14575"/>
            <a:ext cx="8059750" cy="49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Word2Vec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051" y="1881463"/>
            <a:ext cx="72294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Word2Vec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351" y="1747838"/>
            <a:ext cx="76104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Word2Vec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4151"/>
            <a:ext cx="9144001" cy="428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Word2Vec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850" y="910487"/>
            <a:ext cx="8229599" cy="50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838200" y="1354137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Giới thiệu</a:t>
            </a:r>
            <a:r>
              <a:rPr b="1" lang="en-US"/>
              <a:t> Bag of Words</a:t>
            </a:r>
            <a:endParaRPr b="1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Giới thiệu TFIDF</a:t>
            </a:r>
            <a:endParaRPr b="1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Giới thiệu Word2Vec</a:t>
            </a:r>
            <a:endParaRPr b="1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Lab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0" l="0" r="0" t="17580"/>
          <a:stretch/>
        </p:blipFill>
        <p:spPr>
          <a:xfrm>
            <a:off x="6564575" y="2075950"/>
            <a:ext cx="5378450" cy="36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72512"/>
            <a:ext cx="6564573" cy="20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Window size &amp; Co-</a:t>
            </a:r>
            <a:r>
              <a:rPr lang="en-US"/>
              <a:t>occurrence</a:t>
            </a:r>
            <a:r>
              <a:rPr lang="en-US"/>
              <a:t> matrix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75" y="1557500"/>
            <a:ext cx="8899440" cy="18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Window size &amp; Co-</a:t>
            </a:r>
            <a:r>
              <a:rPr lang="en-US"/>
              <a:t>occurrence</a:t>
            </a:r>
            <a:r>
              <a:rPr lang="en-US"/>
              <a:t> matrix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54300" y="3771700"/>
            <a:ext cx="12083400" cy="2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1A1A1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400">
                <a:solidFill>
                  <a:srgbClr val="1A1A1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“ice” và “steam” đều là dạng của nước. Do đó chúng ta kì vọng rằng </a:t>
            </a:r>
            <a:r>
              <a:rPr lang="en-US" sz="2400">
                <a:solidFill>
                  <a:srgbClr val="1A1A1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400">
                <a:solidFill>
                  <a:srgbClr val="1A1A1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từ ngữ liên quan đến nước (VD: “water”, “wet”) cũng sẽ xuất hiện gần </a:t>
            </a:r>
            <a:r>
              <a:rPr lang="en-US" sz="2400">
                <a:solidFill>
                  <a:srgbClr val="1A1A1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“Ice” và “steam”.</a:t>
            </a:r>
            <a:endParaRPr sz="2400">
              <a:solidFill>
                <a:srgbClr val="1A1A1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1A1A1A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Ví dụ khác, từ “cold”, “solid” có thể hay cùng xuất hiện với “ice” nhưng sẽ không xuất hiện cùng với “steam”.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88" y="1871713"/>
            <a:ext cx="11808824" cy="31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GloVe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325" y="1071625"/>
            <a:ext cx="6263974" cy="47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75" y="3329775"/>
            <a:ext cx="5654725" cy="1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type="title"/>
          </p:nvPr>
        </p:nvSpPr>
        <p:spPr>
          <a:xfrm>
            <a:off x="9906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11525" y="2277650"/>
            <a:ext cx="5511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Cosine similarity đo góc giữa 2 vector để khẳng định độ giống nhau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25" y="1046163"/>
            <a:ext cx="7378174" cy="4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type="title"/>
          </p:nvPr>
        </p:nvSpPr>
        <p:spPr>
          <a:xfrm>
            <a:off x="9906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Euclidean</a:t>
            </a:r>
            <a:r>
              <a:rPr lang="en-US"/>
              <a:t> distance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5" y="3035752"/>
            <a:ext cx="5072600" cy="11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11525" y="1744250"/>
            <a:ext cx="507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Euclidean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distance đo khoảng cách giữa hai điểm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25" y="1578513"/>
            <a:ext cx="11911750" cy="26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title"/>
          </p:nvPr>
        </p:nvSpPr>
        <p:spPr>
          <a:xfrm>
            <a:off x="9906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 of Words / N-gram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38600" y="4725000"/>
            <a:ext cx="113148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Bag of Words (BoW) sẽ đếm số lần xuất hiện của từ, bỏ qua thứ tự xuất hiện.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Số cột chính là lượng từ vựng trong tập dữ liệu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N-gram chia từ thành các nhóm kí tự.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Vd: Mary khi áp dụng 2-gram sẽ trở thành: [‘Ma’, ‘ry’]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-76200" y="303213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Term Frequency, Inverse Document Frequency  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124" y="966824"/>
            <a:ext cx="7773576" cy="518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249825" y="2810200"/>
            <a:ext cx="3906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TFIDF giúp lược bỏ những từ thông thường, nhiễu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25" y="1429322"/>
            <a:ext cx="10515599" cy="39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13" y="1047763"/>
            <a:ext cx="37433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5288" y="966800"/>
            <a:ext cx="38195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3652" y="3671902"/>
            <a:ext cx="5081750" cy="30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200" y="303213"/>
            <a:ext cx="10515600" cy="66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Word2Vec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60" y="966825"/>
            <a:ext cx="9871413" cy="528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