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BiP0pAH6c+/L6MY8bZ6Mgqht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f4df47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7baf4df47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7baf4df47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giải thích hình đã dc normalize kích cỡ, recenter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af4df47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af4df47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baf4df47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af4df47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af4df47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baf4df47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af4df47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af4df47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baf4df47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af4df47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af4df47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baf4df47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f4df47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af4df47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baf4df47d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Overfit, Underfit and Regularization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Phat 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af4df47d_0_13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g7baf4df47d_0_13"/>
          <p:cNvSpPr txBox="1"/>
          <p:nvPr>
            <p:ph idx="1" type="body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Giới thiệu overfit và underfit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Các cách khắc phục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Lab: data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Overfit và underfit</a:t>
            </a:r>
            <a:endParaRPr sz="340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9219" r="7875" t="0"/>
          <a:stretch/>
        </p:blipFill>
        <p:spPr>
          <a:xfrm>
            <a:off x="76638" y="1604213"/>
            <a:ext cx="12038726" cy="41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af4df47d_0_41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khắc phục</a:t>
            </a:r>
            <a:endParaRPr/>
          </a:p>
        </p:txBody>
      </p:sp>
      <p:sp>
        <p:nvSpPr>
          <p:cNvPr id="104" name="Google Shape;104;g7baf4df47d_0_41"/>
          <p:cNvSpPr txBox="1"/>
          <p:nvPr>
            <p:ph idx="1" type="body"/>
          </p:nvPr>
        </p:nvSpPr>
        <p:spPr>
          <a:xfrm>
            <a:off x="414300" y="1448900"/>
            <a:ext cx="632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Feature engineering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Train with more, complete data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Dropout</a:t>
            </a:r>
            <a:endParaRPr b="1"/>
          </a:p>
        </p:txBody>
      </p:sp>
      <p:pic>
        <p:nvPicPr>
          <p:cNvPr id="105" name="Google Shape;105;g7baf4df47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275" y="1448888"/>
            <a:ext cx="6406626" cy="31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af4df47d_0_19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khắc phục</a:t>
            </a:r>
            <a:endParaRPr/>
          </a:p>
        </p:txBody>
      </p:sp>
      <p:sp>
        <p:nvSpPr>
          <p:cNvPr id="112" name="Google Shape;112;g7baf4df47d_0_19"/>
          <p:cNvSpPr txBox="1"/>
          <p:nvPr>
            <p:ph idx="1" type="body"/>
          </p:nvPr>
        </p:nvSpPr>
        <p:spPr>
          <a:xfrm>
            <a:off x="414300" y="1448900"/>
            <a:ext cx="340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k-fold c</a:t>
            </a:r>
            <a:r>
              <a:rPr b="1" lang="en-US"/>
              <a:t>ross-validation</a:t>
            </a:r>
            <a:endParaRPr b="1"/>
          </a:p>
        </p:txBody>
      </p:sp>
      <p:pic>
        <p:nvPicPr>
          <p:cNvPr id="113" name="Google Shape;113;g7baf4df47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25" y="1069124"/>
            <a:ext cx="7378499" cy="511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af4df47d_0_33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khắc phục</a:t>
            </a:r>
            <a:endParaRPr/>
          </a:p>
        </p:txBody>
      </p:sp>
      <p:sp>
        <p:nvSpPr>
          <p:cNvPr id="120" name="Google Shape;120;g7baf4df47d_0_33"/>
          <p:cNvSpPr txBox="1"/>
          <p:nvPr>
            <p:ph idx="1" type="body"/>
          </p:nvPr>
        </p:nvSpPr>
        <p:spPr>
          <a:xfrm>
            <a:off x="414300" y="1448900"/>
            <a:ext cx="340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Early stopping</a:t>
            </a:r>
            <a:endParaRPr b="1"/>
          </a:p>
        </p:txBody>
      </p:sp>
      <p:pic>
        <p:nvPicPr>
          <p:cNvPr id="121" name="Google Shape;121;g7baf4df47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850" y="940712"/>
            <a:ext cx="5764425" cy="49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af4df47d_0_48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khắc phục</a:t>
            </a:r>
            <a:endParaRPr/>
          </a:p>
        </p:txBody>
      </p:sp>
      <p:sp>
        <p:nvSpPr>
          <p:cNvPr id="128" name="Google Shape;128;g7baf4df47d_0_48"/>
          <p:cNvSpPr txBox="1"/>
          <p:nvPr>
            <p:ph idx="1" type="body"/>
          </p:nvPr>
        </p:nvSpPr>
        <p:spPr>
          <a:xfrm>
            <a:off x="414300" y="1448900"/>
            <a:ext cx="557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Regularization</a:t>
            </a:r>
            <a:endParaRPr b="1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L1: Lasso</a:t>
            </a:r>
            <a:endParaRPr b="1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L2: Ridge (Tikhonov)</a:t>
            </a:r>
            <a:endParaRPr b="1"/>
          </a:p>
        </p:txBody>
      </p:sp>
      <p:pic>
        <p:nvPicPr>
          <p:cNvPr id="129" name="Google Shape;129;g7baf4df47d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00" y="3073763"/>
            <a:ext cx="5667750" cy="28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baf4df47d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625" y="1159898"/>
            <a:ext cx="4973700" cy="15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af4df47d_0_27"/>
          <p:cNvSpPr txBox="1"/>
          <p:nvPr>
            <p:ph type="title"/>
          </p:nvPr>
        </p:nvSpPr>
        <p:spPr>
          <a:xfrm>
            <a:off x="838200" y="3794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baf4df47d_0_27"/>
          <p:cNvSpPr txBox="1"/>
          <p:nvPr>
            <p:ph idx="1" type="body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