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891bffb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b891bffb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891bffb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b891bffb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891bffb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891bffb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b891bffb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b891bffb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b891bffb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b891bffb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22e605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822e60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b891bffb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b891bffb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891bffb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891bffb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b891bffb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b891bffb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played: std of each attribute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SDR will be chosen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822e605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822e605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b891bffb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b891bffb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891bffb7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891bffb7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b891bffb7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a1f8c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ba1f8c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640aa22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640aa22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891bffb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891bffb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891bffb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891bffb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640aa22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640aa22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891bffb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891bffb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40aa22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640aa22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891bffb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891bffb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entropy-based decision tree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891bffb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891bffb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Nc: số phần tử hiện diện thuộc lớp 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753" y="209193"/>
            <a:ext cx="3450435" cy="63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28650" y="284560"/>
            <a:ext cx="7886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8650" y="101560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28650" y="273844"/>
            <a:ext cx="7886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29841" y="273844"/>
            <a:ext cx="7886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28650" y="273844"/>
            <a:ext cx="7886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886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2940300" y="-1216275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628650" y="273844"/>
            <a:ext cx="7886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628650" y="10953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ECISION TREE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Trương Tuấn Minh + Phát Võ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0" y="851375"/>
            <a:ext cx="656041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38" y="1026700"/>
            <a:ext cx="2686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38" y="1724225"/>
            <a:ext cx="4047201" cy="271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088" y="769925"/>
            <a:ext cx="4591425" cy="325804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152625" y="706650"/>
            <a:ext cx="2752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Entropy của root node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152625" y="1407300"/>
            <a:ext cx="37791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Entropy của từng phương án chọn để chia node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253250" y="4520025"/>
            <a:ext cx="6090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=&gt; Chọn outlook để chia tiếp do H(S) - H(outlook,S) nhỏ nhất (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lớn nhất)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750" y="769925"/>
            <a:ext cx="4834500" cy="31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 ID3 - 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egression</a:t>
            </a:r>
            <a:endParaRPr sz="2400"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50" y="854750"/>
            <a:ext cx="8916500" cy="32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4226950" y="854750"/>
            <a:ext cx="4734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thay information gain bằng standard deviation reduction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75" y="1013575"/>
            <a:ext cx="6104549" cy="18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ID3 - regression</a:t>
            </a:r>
            <a:endParaRPr sz="2400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838" y="3126675"/>
            <a:ext cx="4921125" cy="10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ID3 - regression</a:t>
            </a:r>
            <a:endParaRPr sz="2400"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0" y="1352175"/>
            <a:ext cx="68580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/>
        </p:nvSpPr>
        <p:spPr>
          <a:xfrm>
            <a:off x="177050" y="822075"/>
            <a:ext cx="2866800" cy="5301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Độ lệch chuẩn 1 biến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ID3 - regression</a:t>
            </a:r>
            <a:endParaRPr sz="2400"/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5979" l="0" r="0" t="0"/>
          <a:stretch/>
        </p:blipFill>
        <p:spPr>
          <a:xfrm>
            <a:off x="3256775" y="617475"/>
            <a:ext cx="5887225" cy="40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177050" y="945213"/>
            <a:ext cx="2866800" cy="767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Độ lệch chuẩn 2 biến (target &amp; predictor)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ID3 - regression</a:t>
            </a:r>
            <a:endParaRPr sz="2400"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" y="1372675"/>
            <a:ext cx="44196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425" y="914975"/>
            <a:ext cx="4267200" cy="1782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725" y="2597175"/>
            <a:ext cx="20955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596250" y="822050"/>
            <a:ext cx="3553500" cy="4524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Độ suy giảm của độ lệch chuẩn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50" y="702363"/>
            <a:ext cx="7348500" cy="38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ID3 - regression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Điều kiện dừng của thuật toán</a:t>
            </a:r>
            <a:endParaRPr sz="2400"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177050" y="933200"/>
            <a:ext cx="7520400" cy="271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Node có entropy = 0 (hoặc độ lệch chuẩn= 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Node có số phần tử quá nhỏ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Chiều sâu cây quá lớn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Tổng số leaf node quá nhiều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Information gain quá nhỏ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628650" y="208360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Nội dung</a:t>
            </a:r>
            <a:endParaRPr sz="240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628650" y="101560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 Giới thiệu về Decision Tree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2. Iterative Dichotomiser 3 (ID3) - classification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3. Iterative Dichotomiser 3 (ID3) - regression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4. Điều kiện dừng của thuật toán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Decision Tree trong sklearn (python)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6. Tổng kết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Decision tree trong sklearn (python)</a:t>
            </a:r>
            <a:endParaRPr sz="2400"/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92835"/>
            <a:ext cx="6038079" cy="6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49"/>
            <a:ext cx="27717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22335"/>
            <a:ext cx="7912787" cy="149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6. Tổng kết</a:t>
            </a:r>
            <a:endParaRPr sz="2400"/>
          </a:p>
        </p:txBody>
      </p:sp>
      <p:sp>
        <p:nvSpPr>
          <p:cNvPr id="292" name="Google Shape;292;p44"/>
          <p:cNvSpPr txBox="1"/>
          <p:nvPr/>
        </p:nvSpPr>
        <p:spPr>
          <a:xfrm>
            <a:off x="230250" y="1052775"/>
            <a:ext cx="81999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Ưu điểm: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Dễ hiểu, dễ dùng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Áp dụng được nhiều bài toán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Không cần preprocessing (normalize, scale,...)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Ít bị missing value ảnh hưởng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Khuyết điểm: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Kém ổn định. Một dữ liệu nhỏ mới xuất hiện có thể làm thay đổi đáng kể cấu trúc cây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Có thể tốn nhiều chi phí tính toán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Giới thiệu về decision tree</a:t>
            </a:r>
            <a:endParaRPr sz="24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0" y="973225"/>
            <a:ext cx="7554276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204325" y="2631450"/>
            <a:ext cx="105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2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6204325" y="3819000"/>
            <a:ext cx="105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2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Giới thiệu về decision tree</a:t>
            </a:r>
            <a:endParaRPr sz="24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1" y="777875"/>
            <a:ext cx="2853469" cy="26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812" y="777875"/>
            <a:ext cx="5709113" cy="26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698250" y="3691650"/>
            <a:ext cx="58737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Leaf node: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các nút thể hiện đầu ra (P, S, G, 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Root node: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nút trên cùng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Non-leaf node: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Các nút câu hỏi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Child node: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Các nút là con của một non-leaf node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742950"/>
            <a:ext cx="60579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Giới thiệu về decision tree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Giới thiệu về decision tree</a:t>
            </a:r>
            <a:endParaRPr sz="2400"/>
          </a:p>
        </p:txBody>
      </p:sp>
      <p:sp>
        <p:nvSpPr>
          <p:cNvPr id="173" name="Google Shape;173;p29"/>
          <p:cNvSpPr txBox="1"/>
          <p:nvPr/>
        </p:nvSpPr>
        <p:spPr>
          <a:xfrm>
            <a:off x="177050" y="1083750"/>
            <a:ext cx="2192400" cy="1072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Từ dữ liệu có sẵn, làm sao để tạo ra decision tree???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3" y="2383050"/>
            <a:ext cx="2495575" cy="164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575" y="1056200"/>
            <a:ext cx="6560417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8310900" y="1090175"/>
            <a:ext cx="769500" cy="32643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725" y="1330550"/>
            <a:ext cx="6104549" cy="18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Giới thiệu về decision tree</a:t>
            </a:r>
            <a:endParaRPr sz="2400"/>
          </a:p>
        </p:txBody>
      </p:sp>
      <p:sp>
        <p:nvSpPr>
          <p:cNvPr id="183" name="Google Shape;183;p30"/>
          <p:cNvSpPr txBox="1"/>
          <p:nvPr/>
        </p:nvSpPr>
        <p:spPr>
          <a:xfrm>
            <a:off x="1676550" y="3586250"/>
            <a:ext cx="5790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Trường hợp nào cần được chia nhỏ ra tiếp?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325" y="1210800"/>
            <a:ext cx="34575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108425" y="1109300"/>
            <a:ext cx="4312200" cy="554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Hàm entropy để đo độ tinh khiết (purity) hoặc độ vẩn đục (impurity) của một cách chia nút trên cây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6360613" y="3693050"/>
            <a:ext cx="17718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Trường hợp n =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825" y="2084550"/>
            <a:ext cx="28194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16825" y="3133700"/>
            <a:ext cx="48867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Mẫu X gồm các đặc trưng x_1, x_2,... x_n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P_i = p (x = x_i) được gọi là xác suất xảy ra x trong tập hợp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50" y="1527300"/>
            <a:ext cx="1907652" cy="5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325" y="2143300"/>
            <a:ext cx="1574959" cy="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38" y="3012025"/>
            <a:ext cx="1676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050" y="3481275"/>
            <a:ext cx="26384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/>
          <p:nvPr/>
        </p:nvSpPr>
        <p:spPr>
          <a:xfrm>
            <a:off x="1971276" y="3083725"/>
            <a:ext cx="999900" cy="15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3089000" y="2990725"/>
            <a:ext cx="1578000" cy="342900"/>
          </a:xfrm>
          <a:prstGeom prst="rect">
            <a:avLst/>
          </a:prstGeom>
          <a:gradFill>
            <a:gsLst>
              <a:gs pos="0">
                <a:srgbClr val="FFCA37"/>
              </a:gs>
              <a:gs pos="100000">
                <a:srgbClr val="AD81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Information gain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244550" y="965638"/>
            <a:ext cx="2782500" cy="4953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Thuật toán xây dựng cây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488700" y="995525"/>
            <a:ext cx="3247800" cy="31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N_c: số phần tử hiện diện thuộc lớp 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m_k: số mẫu thuộc lớp 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H(S): entropy của node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H(x, S):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 của node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theo đặc trưng 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