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7b891bffb7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b891bffb7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7bc92e2d8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bc92e2d8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bc92e2d8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bc92e2d8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bc92e2d81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bc92e2d81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bc99d457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7bc99d457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7bc92e2d8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bc92e2d8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7bca2389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bca2389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bcacc6be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bcacc6be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c2ec8bb0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c2ec8bb0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bca2389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bca2389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7bc99d4572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bc99d4572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7b891bffb7_0_2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b891bffb7_0_23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7b891bffb7_0_236: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7bf98e095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7bf98e095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7bfa0d73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bfa0d73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bcacc6b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bcacc6b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bcacc6be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bcacc6be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7bcd0c6e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7bcd0c6e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 c</a:t>
            </a:r>
            <a:r>
              <a:rPr lang="en" sz="1200"/>
              <a:t>ác thuộc tính để phân cụm: </a:t>
            </a:r>
            <a:r>
              <a:rPr lang="en" sz="1200">
                <a:solidFill>
                  <a:schemeClr val="dk1"/>
                </a:solidFill>
                <a:highlight>
                  <a:srgbClr val="FFFFFF"/>
                </a:highlight>
              </a:rPr>
              <a:t>order, quantity, price</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FFFFF"/>
                </a:highlight>
              </a:rPr>
              <a:t>- giá trị bằng tiền chênh lệch nhau rất lớn.</a:t>
            </a:r>
            <a:endParaRPr sz="1200">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7beaefe06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beaefe06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7beaefe0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7beaefe0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7b9a9e937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b9a9e9372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7b9a9e9372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7b9a9e9372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b9a9e9372_0_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7b9a9e9372_0_8: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7bc92e2d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7bc92e2d81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7bc92e2d81_0_0: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7bc92e2d8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bc92e2d8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7bc92e2d8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bc92e2d8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Google Shape;188;g7bd7fe8b4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bd7fe8b4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7bc92e2d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bc92e2d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gradFill>
          <a:gsLst>
            <a:gs pos="0">
              <a:srgbClr val="002060"/>
            </a:gs>
            <a:gs pos="85000">
              <a:srgbClr val="2F5496"/>
            </a:gs>
            <a:gs pos="91000">
              <a:srgbClr val="3864B2"/>
            </a:gs>
            <a:gs pos="97000">
              <a:srgbClr val="2C4E8C"/>
            </a:gs>
            <a:gs pos="100000">
              <a:srgbClr val="2C4E8C"/>
            </a:gs>
          </a:gsLst>
          <a:path path="circle">
            <a:fillToRect l="100%" t="100%"/>
          </a:path>
          <a:tileRect b="-100%" r="-100%"/>
        </a:gradFill>
      </p:bgPr>
    </p:bg>
    <p:spTree>
      <p:nvGrpSpPr>
        <p:cNvPr id="69" name="Shape 69"/>
        <p:cNvGrpSpPr/>
        <p:nvPr/>
      </p:nvGrpSpPr>
      <p:grpSpPr>
        <a:xfrm>
          <a:off x="0" y="0"/>
          <a:ext cx="0" cy="0"/>
          <a:chOff x="0" y="0"/>
          <a:chExt cx="0" cy="0"/>
        </a:xfrm>
      </p:grpSpPr>
      <p:sp>
        <p:nvSpPr>
          <p:cNvPr id="70" name="Google Shape;70;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Autofit/>
          </a:bodyPr>
          <a:lstStyle>
            <a:lvl1pPr lvl="0" rtl="0" algn="ctr">
              <a:lnSpc>
                <a:spcPct val="90000"/>
              </a:lnSpc>
              <a:spcBef>
                <a:spcPts val="0"/>
              </a:spcBef>
              <a:spcAft>
                <a:spcPts val="0"/>
              </a:spcAft>
              <a:buClr>
                <a:schemeClr val="lt1"/>
              </a:buClr>
              <a:buSzPts val="4500"/>
              <a:buFont typeface="Calibri"/>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1" name="Google Shape;71;p14"/>
          <p:cNvSpPr txBox="1"/>
          <p:nvPr>
            <p:ph idx="1" type="subTitle"/>
          </p:nvPr>
        </p:nvSpPr>
        <p:spPr>
          <a:xfrm>
            <a:off x="1143000" y="2701528"/>
            <a:ext cx="6858000" cy="1241700"/>
          </a:xfrm>
          <a:prstGeom prst="rect">
            <a:avLst/>
          </a:prstGeom>
          <a:noFill/>
          <a:ln>
            <a:noFill/>
          </a:ln>
        </p:spPr>
        <p:txBody>
          <a:bodyPr anchorCtr="0" anchor="t" bIns="34275" lIns="68575" spcFirstLastPara="1" rIns="68575" wrap="square" tIns="34275">
            <a:noAutofit/>
          </a:bodyPr>
          <a:lstStyle>
            <a:lvl1pPr lvl="0" rtl="0" algn="ctr">
              <a:lnSpc>
                <a:spcPct val="90000"/>
              </a:lnSpc>
              <a:spcBef>
                <a:spcPts val="800"/>
              </a:spcBef>
              <a:spcAft>
                <a:spcPts val="0"/>
              </a:spcAft>
              <a:buClr>
                <a:schemeClr val="lt1"/>
              </a:buClr>
              <a:buSzPts val="1800"/>
              <a:buNone/>
              <a:defRPr sz="1800">
                <a:solidFill>
                  <a:schemeClr val="lt1"/>
                </a:solidFill>
              </a:defRPr>
            </a:lvl1pPr>
            <a:lvl2pPr lvl="1" rtl="0" algn="ctr">
              <a:lnSpc>
                <a:spcPct val="90000"/>
              </a:lnSpc>
              <a:spcBef>
                <a:spcPts val="400"/>
              </a:spcBef>
              <a:spcAft>
                <a:spcPts val="0"/>
              </a:spcAft>
              <a:buClr>
                <a:srgbClr val="002060"/>
              </a:buClr>
              <a:buSzPts val="1500"/>
              <a:buNone/>
              <a:defRPr sz="1500"/>
            </a:lvl2pPr>
            <a:lvl3pPr lvl="2" rtl="0" algn="ctr">
              <a:lnSpc>
                <a:spcPct val="90000"/>
              </a:lnSpc>
              <a:spcBef>
                <a:spcPts val="400"/>
              </a:spcBef>
              <a:spcAft>
                <a:spcPts val="0"/>
              </a:spcAft>
              <a:buClr>
                <a:srgbClr val="002060"/>
              </a:buClr>
              <a:buSzPts val="1400"/>
              <a:buNone/>
              <a:defRPr sz="1400"/>
            </a:lvl3pPr>
            <a:lvl4pPr lvl="3" rtl="0" algn="ctr">
              <a:lnSpc>
                <a:spcPct val="90000"/>
              </a:lnSpc>
              <a:spcBef>
                <a:spcPts val="400"/>
              </a:spcBef>
              <a:spcAft>
                <a:spcPts val="0"/>
              </a:spcAft>
              <a:buClr>
                <a:srgbClr val="002060"/>
              </a:buClr>
              <a:buSzPts val="1200"/>
              <a:buNone/>
              <a:defRPr sz="1200"/>
            </a:lvl4pPr>
            <a:lvl5pPr lvl="4" rtl="0" algn="ctr">
              <a:lnSpc>
                <a:spcPct val="90000"/>
              </a:lnSpc>
              <a:spcBef>
                <a:spcPts val="400"/>
              </a:spcBef>
              <a:spcAft>
                <a:spcPts val="0"/>
              </a:spcAft>
              <a:buClr>
                <a:srgbClr val="002060"/>
              </a:buClr>
              <a:buSzPts val="1200"/>
              <a:buNone/>
              <a:defRPr sz="1200"/>
            </a:lvl5pPr>
            <a:lvl6pPr lvl="5" rtl="0" algn="ctr">
              <a:lnSpc>
                <a:spcPct val="90000"/>
              </a:lnSpc>
              <a:spcBef>
                <a:spcPts val="400"/>
              </a:spcBef>
              <a:spcAft>
                <a:spcPts val="0"/>
              </a:spcAft>
              <a:buClr>
                <a:schemeClr val="dk1"/>
              </a:buClr>
              <a:buSzPts val="1200"/>
              <a:buNone/>
              <a:defRPr sz="1200"/>
            </a:lvl6pPr>
            <a:lvl7pPr lvl="6" rtl="0" algn="ctr">
              <a:lnSpc>
                <a:spcPct val="90000"/>
              </a:lnSpc>
              <a:spcBef>
                <a:spcPts val="400"/>
              </a:spcBef>
              <a:spcAft>
                <a:spcPts val="0"/>
              </a:spcAft>
              <a:buClr>
                <a:schemeClr val="dk1"/>
              </a:buClr>
              <a:buSzPts val="1200"/>
              <a:buNone/>
              <a:defRPr sz="1200"/>
            </a:lvl7pPr>
            <a:lvl8pPr lvl="7" rtl="0" algn="ctr">
              <a:lnSpc>
                <a:spcPct val="90000"/>
              </a:lnSpc>
              <a:spcBef>
                <a:spcPts val="400"/>
              </a:spcBef>
              <a:spcAft>
                <a:spcPts val="0"/>
              </a:spcAft>
              <a:buClr>
                <a:schemeClr val="dk1"/>
              </a:buClr>
              <a:buSzPts val="1200"/>
              <a:buNone/>
              <a:defRPr sz="1200"/>
            </a:lvl8pPr>
            <a:lvl9pPr lvl="8" rtl="0" algn="ctr">
              <a:lnSpc>
                <a:spcPct val="90000"/>
              </a:lnSpc>
              <a:spcBef>
                <a:spcPts val="400"/>
              </a:spcBef>
              <a:spcAft>
                <a:spcPts val="0"/>
              </a:spcAft>
              <a:buClr>
                <a:schemeClr val="dk1"/>
              </a:buClr>
              <a:buSzPts val="1200"/>
              <a:buNone/>
              <a:defRPr sz="1200"/>
            </a:lvl9pPr>
          </a:lstStyle>
          <a:p/>
        </p:txBody>
      </p:sp>
      <p:sp>
        <p:nvSpPr>
          <p:cNvPr id="72" name="Google Shape;72;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3" name="Google Shape;73;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4" name="Google Shape;74;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75" name="Google Shape;75;p14"/>
          <p:cNvPicPr preferRelativeResize="0"/>
          <p:nvPr/>
        </p:nvPicPr>
        <p:blipFill rotWithShape="1">
          <a:blip r:embed="rId2">
            <a:alphaModFix/>
          </a:blip>
          <a:srcRect b="0" l="0" r="0" t="0"/>
          <a:stretch/>
        </p:blipFill>
        <p:spPr>
          <a:xfrm>
            <a:off x="310753" y="209193"/>
            <a:ext cx="3450435" cy="63257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76" name="Shape 76"/>
        <p:cNvGrpSpPr/>
        <p:nvPr/>
      </p:nvGrpSpPr>
      <p:grpSpPr>
        <a:xfrm>
          <a:off x="0" y="0"/>
          <a:ext cx="0" cy="0"/>
          <a:chOff x="0" y="0"/>
          <a:chExt cx="0" cy="0"/>
        </a:xfrm>
      </p:grpSpPr>
      <p:sp>
        <p:nvSpPr>
          <p:cNvPr id="77" name="Google Shape;77;p15"/>
          <p:cNvSpPr txBox="1"/>
          <p:nvPr>
            <p:ph type="title"/>
          </p:nvPr>
        </p:nvSpPr>
        <p:spPr>
          <a:xfrm>
            <a:off x="628650" y="284560"/>
            <a:ext cx="7886700" cy="497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2900"/>
              <a:buFont typeface="Calibri"/>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8" name="Google Shape;78;p15"/>
          <p:cNvSpPr txBox="1"/>
          <p:nvPr>
            <p:ph idx="1" type="body"/>
          </p:nvPr>
        </p:nvSpPr>
        <p:spPr>
          <a:xfrm>
            <a:off x="628650" y="1015603"/>
            <a:ext cx="78867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79" name="Google Shape;7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0" name="Google Shape;8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1" name="Google Shape;81;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blipFill>
          <a:blip r:embed="rId2">
            <a:alphaModFix/>
          </a:blip>
          <a:stretch>
            <a:fillRect/>
          </a:stretch>
        </a:blipFill>
      </p:bgPr>
    </p:bg>
    <p:spTree>
      <p:nvGrpSpPr>
        <p:cNvPr id="82" name="Shape 82"/>
        <p:cNvGrpSpPr/>
        <p:nvPr/>
      </p:nvGrpSpPr>
      <p:grpSpPr>
        <a:xfrm>
          <a:off x="0" y="0"/>
          <a:ext cx="0" cy="0"/>
          <a:chOff x="0" y="0"/>
          <a:chExt cx="0" cy="0"/>
        </a:xfrm>
      </p:grpSpPr>
      <p:sp>
        <p:nvSpPr>
          <p:cNvPr id="83" name="Google Shape;83;p16"/>
          <p:cNvSpPr txBox="1"/>
          <p:nvPr>
            <p:ph type="title"/>
          </p:nvPr>
        </p:nvSpPr>
        <p:spPr>
          <a:xfrm>
            <a:off x="623888" y="1282304"/>
            <a:ext cx="7886700" cy="21396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1"/>
              </a:buClr>
              <a:buSzPts val="4500"/>
              <a:buFont typeface="Calibri"/>
              <a:buNone/>
              <a:defRPr sz="45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4" name="Google Shape;84;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lt1"/>
              </a:buClr>
              <a:buSzPts val="1800"/>
              <a:buNone/>
              <a:defRPr sz="1800">
                <a:solidFill>
                  <a:schemeClr val="lt1"/>
                </a:solidFill>
              </a:defRPr>
            </a:lvl1pPr>
            <a:lvl2pPr indent="-228600" lvl="1" marL="914400" rtl="0" algn="l">
              <a:lnSpc>
                <a:spcPct val="90000"/>
              </a:lnSpc>
              <a:spcBef>
                <a:spcPts val="400"/>
              </a:spcBef>
              <a:spcAft>
                <a:spcPts val="0"/>
              </a:spcAft>
              <a:buClr>
                <a:srgbClr val="888888"/>
              </a:buClr>
              <a:buSzPts val="1500"/>
              <a:buNone/>
              <a:defRPr sz="1500">
                <a:solidFill>
                  <a:srgbClr val="888888"/>
                </a:solidFill>
              </a:defRPr>
            </a:lvl2pPr>
            <a:lvl3pPr indent="-228600" lvl="2" marL="1371600" rtl="0" algn="l">
              <a:lnSpc>
                <a:spcPct val="90000"/>
              </a:lnSpc>
              <a:spcBef>
                <a:spcPts val="400"/>
              </a:spcBef>
              <a:spcAft>
                <a:spcPts val="0"/>
              </a:spcAft>
              <a:buClr>
                <a:srgbClr val="888888"/>
              </a:buClr>
              <a:buSzPts val="1400"/>
              <a:buNone/>
              <a:defRPr sz="1400">
                <a:solidFill>
                  <a:srgbClr val="888888"/>
                </a:solidFill>
              </a:defRPr>
            </a:lvl3pPr>
            <a:lvl4pPr indent="-228600" lvl="3" marL="1828800" rtl="0" algn="l">
              <a:lnSpc>
                <a:spcPct val="90000"/>
              </a:lnSpc>
              <a:spcBef>
                <a:spcPts val="400"/>
              </a:spcBef>
              <a:spcAft>
                <a:spcPts val="0"/>
              </a:spcAft>
              <a:buClr>
                <a:srgbClr val="888888"/>
              </a:buClr>
              <a:buSzPts val="1200"/>
              <a:buNone/>
              <a:defRPr sz="1200">
                <a:solidFill>
                  <a:srgbClr val="888888"/>
                </a:solidFill>
              </a:defRPr>
            </a:lvl4pPr>
            <a:lvl5pPr indent="-228600" lvl="4" marL="2286000" rtl="0" algn="l">
              <a:lnSpc>
                <a:spcPct val="90000"/>
              </a:lnSpc>
              <a:spcBef>
                <a:spcPts val="400"/>
              </a:spcBef>
              <a:spcAft>
                <a:spcPts val="0"/>
              </a:spcAft>
              <a:buClr>
                <a:srgbClr val="888888"/>
              </a:buClr>
              <a:buSzPts val="1200"/>
              <a:buNone/>
              <a:defRPr sz="1200">
                <a:solidFill>
                  <a:srgbClr val="888888"/>
                </a:solidFill>
              </a:defRPr>
            </a:lvl5pPr>
            <a:lvl6pPr indent="-228600" lvl="5" marL="2743200" rtl="0" algn="l">
              <a:lnSpc>
                <a:spcPct val="90000"/>
              </a:lnSpc>
              <a:spcBef>
                <a:spcPts val="400"/>
              </a:spcBef>
              <a:spcAft>
                <a:spcPts val="0"/>
              </a:spcAft>
              <a:buClr>
                <a:srgbClr val="888888"/>
              </a:buClr>
              <a:buSzPts val="1200"/>
              <a:buNone/>
              <a:defRPr sz="1200">
                <a:solidFill>
                  <a:srgbClr val="888888"/>
                </a:solidFill>
              </a:defRPr>
            </a:lvl6pPr>
            <a:lvl7pPr indent="-228600" lvl="6" marL="3200400" rtl="0" algn="l">
              <a:lnSpc>
                <a:spcPct val="90000"/>
              </a:lnSpc>
              <a:spcBef>
                <a:spcPts val="400"/>
              </a:spcBef>
              <a:spcAft>
                <a:spcPts val="0"/>
              </a:spcAft>
              <a:buClr>
                <a:srgbClr val="888888"/>
              </a:buClr>
              <a:buSzPts val="1200"/>
              <a:buNone/>
              <a:defRPr sz="1200">
                <a:solidFill>
                  <a:srgbClr val="888888"/>
                </a:solidFill>
              </a:defRPr>
            </a:lvl7pPr>
            <a:lvl8pPr indent="-228600" lvl="7" marL="3657600" rtl="0" algn="l">
              <a:lnSpc>
                <a:spcPct val="90000"/>
              </a:lnSpc>
              <a:spcBef>
                <a:spcPts val="400"/>
              </a:spcBef>
              <a:spcAft>
                <a:spcPts val="0"/>
              </a:spcAft>
              <a:buClr>
                <a:srgbClr val="888888"/>
              </a:buClr>
              <a:buSzPts val="1200"/>
              <a:buNone/>
              <a:defRPr sz="1200">
                <a:solidFill>
                  <a:srgbClr val="888888"/>
                </a:solidFill>
              </a:defRPr>
            </a:lvl8pPr>
            <a:lvl9pPr indent="-228600" lvl="8" marL="4114800" rtl="0" algn="l">
              <a:lnSpc>
                <a:spcPct val="90000"/>
              </a:lnSpc>
              <a:spcBef>
                <a:spcPts val="400"/>
              </a:spcBef>
              <a:spcAft>
                <a:spcPts val="0"/>
              </a:spcAft>
              <a:buClr>
                <a:srgbClr val="888888"/>
              </a:buClr>
              <a:buSzPts val="1200"/>
              <a:buNone/>
              <a:defRPr sz="1200">
                <a:solidFill>
                  <a:srgbClr val="888888"/>
                </a:solidFill>
              </a:defRPr>
            </a:lvl9pPr>
          </a:lstStyle>
          <a:p/>
        </p:txBody>
      </p:sp>
      <p:sp>
        <p:nvSpPr>
          <p:cNvPr id="85" name="Google Shape;85;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7" name="Google Shape;87;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88" name="Shape 88"/>
        <p:cNvGrpSpPr/>
        <p:nvPr/>
      </p:nvGrpSpPr>
      <p:grpSpPr>
        <a:xfrm>
          <a:off x="0" y="0"/>
          <a:ext cx="0" cy="0"/>
          <a:chOff x="0" y="0"/>
          <a:chExt cx="0" cy="0"/>
        </a:xfrm>
      </p:grpSpPr>
      <p:sp>
        <p:nvSpPr>
          <p:cNvPr id="89" name="Google Shape;89;p17"/>
          <p:cNvSpPr txBox="1"/>
          <p:nvPr>
            <p:ph type="title"/>
          </p:nvPr>
        </p:nvSpPr>
        <p:spPr>
          <a:xfrm>
            <a:off x="628650" y="273844"/>
            <a:ext cx="7886700" cy="4764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2900"/>
              <a:buFont typeface="Calibri"/>
              <a:buNone/>
              <a:defRPr>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0" name="Google Shape;90;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1" name="Google Shape;91;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Autofit/>
          </a:bodyPr>
          <a:lstStyle>
            <a:lvl1pPr indent="-361950" lvl="0" marL="457200" rtl="0" algn="l">
              <a:lnSpc>
                <a:spcPct val="90000"/>
              </a:lnSpc>
              <a:spcBef>
                <a:spcPts val="800"/>
              </a:spcBef>
              <a:spcAft>
                <a:spcPts val="0"/>
              </a:spcAft>
              <a:buClr>
                <a:srgbClr val="002060"/>
              </a:buClr>
              <a:buSzPts val="2100"/>
              <a:buChar char="•"/>
              <a:defRPr>
                <a:solidFill>
                  <a:srgbClr val="002060"/>
                </a:solidFill>
              </a:defRPr>
            </a:lvl1pPr>
            <a:lvl2pPr indent="-342900" lvl="1" marL="914400" rtl="0" algn="l">
              <a:lnSpc>
                <a:spcPct val="90000"/>
              </a:lnSpc>
              <a:spcBef>
                <a:spcPts val="400"/>
              </a:spcBef>
              <a:spcAft>
                <a:spcPts val="0"/>
              </a:spcAft>
              <a:buClr>
                <a:srgbClr val="002060"/>
              </a:buClr>
              <a:buSzPts val="1800"/>
              <a:buChar char="•"/>
              <a:defRPr>
                <a:solidFill>
                  <a:srgbClr val="002060"/>
                </a:solidFill>
              </a:defRPr>
            </a:lvl2pPr>
            <a:lvl3pPr indent="-323850" lvl="2" marL="1371600" rtl="0" algn="l">
              <a:lnSpc>
                <a:spcPct val="90000"/>
              </a:lnSpc>
              <a:spcBef>
                <a:spcPts val="400"/>
              </a:spcBef>
              <a:spcAft>
                <a:spcPts val="0"/>
              </a:spcAft>
              <a:buClr>
                <a:srgbClr val="002060"/>
              </a:buClr>
              <a:buSzPts val="1500"/>
              <a:buChar char="•"/>
              <a:defRPr>
                <a:solidFill>
                  <a:srgbClr val="002060"/>
                </a:solidFill>
              </a:defRPr>
            </a:lvl3pPr>
            <a:lvl4pPr indent="-317500" lvl="3" marL="1828800" rtl="0" algn="l">
              <a:lnSpc>
                <a:spcPct val="90000"/>
              </a:lnSpc>
              <a:spcBef>
                <a:spcPts val="400"/>
              </a:spcBef>
              <a:spcAft>
                <a:spcPts val="0"/>
              </a:spcAft>
              <a:buClr>
                <a:srgbClr val="002060"/>
              </a:buClr>
              <a:buSzPts val="1400"/>
              <a:buChar char="•"/>
              <a:defRPr>
                <a:solidFill>
                  <a:srgbClr val="002060"/>
                </a:solidFill>
              </a:defRPr>
            </a:lvl4pPr>
            <a:lvl5pPr indent="-317500" lvl="4" marL="2286000" rtl="0" algn="l">
              <a:lnSpc>
                <a:spcPct val="90000"/>
              </a:lnSpc>
              <a:spcBef>
                <a:spcPts val="400"/>
              </a:spcBef>
              <a:spcAft>
                <a:spcPts val="0"/>
              </a:spcAft>
              <a:buClr>
                <a:srgbClr val="002060"/>
              </a:buClr>
              <a:buSzPts val="1400"/>
              <a:buChar char="•"/>
              <a:defRPr>
                <a:solidFill>
                  <a:srgbClr val="002060"/>
                </a:solidFill>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2" name="Google Shape;92;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95" name="Shape 95"/>
        <p:cNvGrpSpPr/>
        <p:nvPr/>
      </p:nvGrpSpPr>
      <p:grpSpPr>
        <a:xfrm>
          <a:off x="0" y="0"/>
          <a:ext cx="0" cy="0"/>
          <a:chOff x="0" y="0"/>
          <a:chExt cx="0" cy="0"/>
        </a:xfrm>
      </p:grpSpPr>
      <p:sp>
        <p:nvSpPr>
          <p:cNvPr id="96" name="Google Shape;96;p18"/>
          <p:cNvSpPr txBox="1"/>
          <p:nvPr>
            <p:ph type="title"/>
          </p:nvPr>
        </p:nvSpPr>
        <p:spPr>
          <a:xfrm>
            <a:off x="629841" y="273844"/>
            <a:ext cx="7886700" cy="4977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97" name="Google Shape;97;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800"/>
              <a:buNone/>
              <a:defRPr b="1" sz="1800"/>
            </a:lvl1pPr>
            <a:lvl2pPr indent="-228600" lvl="1" marL="914400" rtl="0" algn="l">
              <a:lnSpc>
                <a:spcPct val="90000"/>
              </a:lnSpc>
              <a:spcBef>
                <a:spcPts val="400"/>
              </a:spcBef>
              <a:spcAft>
                <a:spcPts val="0"/>
              </a:spcAft>
              <a:buClr>
                <a:srgbClr val="002060"/>
              </a:buClr>
              <a:buSzPts val="1500"/>
              <a:buNone/>
              <a:defRPr b="1" sz="1500"/>
            </a:lvl2pPr>
            <a:lvl3pPr indent="-228600" lvl="2" marL="1371600" rtl="0" algn="l">
              <a:lnSpc>
                <a:spcPct val="90000"/>
              </a:lnSpc>
              <a:spcBef>
                <a:spcPts val="400"/>
              </a:spcBef>
              <a:spcAft>
                <a:spcPts val="0"/>
              </a:spcAft>
              <a:buClr>
                <a:srgbClr val="002060"/>
              </a:buClr>
              <a:buSzPts val="1400"/>
              <a:buNone/>
              <a:defRPr b="1" sz="1400"/>
            </a:lvl3pPr>
            <a:lvl4pPr indent="-228600" lvl="3" marL="1828800" rtl="0" algn="l">
              <a:lnSpc>
                <a:spcPct val="90000"/>
              </a:lnSpc>
              <a:spcBef>
                <a:spcPts val="400"/>
              </a:spcBef>
              <a:spcAft>
                <a:spcPts val="0"/>
              </a:spcAft>
              <a:buClr>
                <a:srgbClr val="002060"/>
              </a:buClr>
              <a:buSzPts val="1200"/>
              <a:buNone/>
              <a:defRPr b="1" sz="1200"/>
            </a:lvl4pPr>
            <a:lvl5pPr indent="-228600" lvl="4" marL="2286000" rtl="0" algn="l">
              <a:lnSpc>
                <a:spcPct val="90000"/>
              </a:lnSpc>
              <a:spcBef>
                <a:spcPts val="400"/>
              </a:spcBef>
              <a:spcAft>
                <a:spcPts val="0"/>
              </a:spcAft>
              <a:buClr>
                <a:srgbClr val="002060"/>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98" name="Google Shape;98;p18"/>
          <p:cNvSpPr txBox="1"/>
          <p:nvPr>
            <p:ph idx="2" type="body"/>
          </p:nvPr>
        </p:nvSpPr>
        <p:spPr>
          <a:xfrm>
            <a:off x="629841" y="1878806"/>
            <a:ext cx="38685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002060"/>
              </a:buClr>
              <a:buSzPts val="1400"/>
              <a:buChar char="•"/>
              <a:defRPr/>
            </a:lvl1pPr>
            <a:lvl2pPr indent="-317500" lvl="1" marL="914400" rtl="0" algn="l">
              <a:lnSpc>
                <a:spcPct val="90000"/>
              </a:lnSpc>
              <a:spcBef>
                <a:spcPts val="400"/>
              </a:spcBef>
              <a:spcAft>
                <a:spcPts val="0"/>
              </a:spcAft>
              <a:buClr>
                <a:srgbClr val="002060"/>
              </a:buClr>
              <a:buSzPts val="1400"/>
              <a:buChar char="•"/>
              <a:defRPr/>
            </a:lvl2pPr>
            <a:lvl3pPr indent="-317500" lvl="2" marL="1371600" rtl="0" algn="l">
              <a:lnSpc>
                <a:spcPct val="90000"/>
              </a:lnSpc>
              <a:spcBef>
                <a:spcPts val="400"/>
              </a:spcBef>
              <a:spcAft>
                <a:spcPts val="0"/>
              </a:spcAft>
              <a:buClr>
                <a:srgbClr val="002060"/>
              </a:buClr>
              <a:buSzPts val="1400"/>
              <a:buChar char="•"/>
              <a:defRPr/>
            </a:lvl3pPr>
            <a:lvl4pPr indent="-317500" lvl="3" marL="1828800" rtl="0" algn="l">
              <a:lnSpc>
                <a:spcPct val="90000"/>
              </a:lnSpc>
              <a:spcBef>
                <a:spcPts val="400"/>
              </a:spcBef>
              <a:spcAft>
                <a:spcPts val="0"/>
              </a:spcAft>
              <a:buClr>
                <a:srgbClr val="002060"/>
              </a:buClr>
              <a:buSzPts val="1400"/>
              <a:buChar char="•"/>
              <a:defRPr/>
            </a:lvl4pPr>
            <a:lvl5pPr indent="-317500" lvl="4" marL="2286000" rtl="0" algn="l">
              <a:lnSpc>
                <a:spcPct val="90000"/>
              </a:lnSpc>
              <a:spcBef>
                <a:spcPts val="400"/>
              </a:spcBef>
              <a:spcAft>
                <a:spcPts val="0"/>
              </a:spcAft>
              <a:buClr>
                <a:srgbClr val="002060"/>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99" name="Google Shape;99;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800"/>
              <a:buNone/>
              <a:defRPr b="1" sz="1800"/>
            </a:lvl1pPr>
            <a:lvl2pPr indent="-228600" lvl="1" marL="914400" rtl="0" algn="l">
              <a:lnSpc>
                <a:spcPct val="90000"/>
              </a:lnSpc>
              <a:spcBef>
                <a:spcPts val="400"/>
              </a:spcBef>
              <a:spcAft>
                <a:spcPts val="0"/>
              </a:spcAft>
              <a:buClr>
                <a:srgbClr val="002060"/>
              </a:buClr>
              <a:buSzPts val="1500"/>
              <a:buNone/>
              <a:defRPr b="1" sz="1500"/>
            </a:lvl2pPr>
            <a:lvl3pPr indent="-228600" lvl="2" marL="1371600" rtl="0" algn="l">
              <a:lnSpc>
                <a:spcPct val="90000"/>
              </a:lnSpc>
              <a:spcBef>
                <a:spcPts val="400"/>
              </a:spcBef>
              <a:spcAft>
                <a:spcPts val="0"/>
              </a:spcAft>
              <a:buClr>
                <a:srgbClr val="002060"/>
              </a:buClr>
              <a:buSzPts val="1400"/>
              <a:buNone/>
              <a:defRPr b="1" sz="1400"/>
            </a:lvl3pPr>
            <a:lvl4pPr indent="-228600" lvl="3" marL="1828800" rtl="0" algn="l">
              <a:lnSpc>
                <a:spcPct val="90000"/>
              </a:lnSpc>
              <a:spcBef>
                <a:spcPts val="400"/>
              </a:spcBef>
              <a:spcAft>
                <a:spcPts val="0"/>
              </a:spcAft>
              <a:buClr>
                <a:srgbClr val="002060"/>
              </a:buClr>
              <a:buSzPts val="1200"/>
              <a:buNone/>
              <a:defRPr b="1" sz="1200"/>
            </a:lvl4pPr>
            <a:lvl5pPr indent="-228600" lvl="4" marL="2286000" rtl="0" algn="l">
              <a:lnSpc>
                <a:spcPct val="90000"/>
              </a:lnSpc>
              <a:spcBef>
                <a:spcPts val="400"/>
              </a:spcBef>
              <a:spcAft>
                <a:spcPts val="0"/>
              </a:spcAft>
              <a:buClr>
                <a:srgbClr val="002060"/>
              </a:buClr>
              <a:buSzPts val="1200"/>
              <a:buNone/>
              <a:defRPr b="1" sz="1200"/>
            </a:lvl5pPr>
            <a:lvl6pPr indent="-228600" lvl="5" marL="2743200" rtl="0" algn="l">
              <a:lnSpc>
                <a:spcPct val="90000"/>
              </a:lnSpc>
              <a:spcBef>
                <a:spcPts val="400"/>
              </a:spcBef>
              <a:spcAft>
                <a:spcPts val="0"/>
              </a:spcAft>
              <a:buClr>
                <a:schemeClr val="dk1"/>
              </a:buClr>
              <a:buSzPts val="1200"/>
              <a:buNone/>
              <a:defRPr b="1" sz="1200"/>
            </a:lvl6pPr>
            <a:lvl7pPr indent="-228600" lvl="6" marL="3200400" rtl="0" algn="l">
              <a:lnSpc>
                <a:spcPct val="90000"/>
              </a:lnSpc>
              <a:spcBef>
                <a:spcPts val="400"/>
              </a:spcBef>
              <a:spcAft>
                <a:spcPts val="0"/>
              </a:spcAft>
              <a:buClr>
                <a:schemeClr val="dk1"/>
              </a:buClr>
              <a:buSzPts val="1200"/>
              <a:buNone/>
              <a:defRPr b="1" sz="1200"/>
            </a:lvl7pPr>
            <a:lvl8pPr indent="-228600" lvl="7" marL="3657600" rtl="0" algn="l">
              <a:lnSpc>
                <a:spcPct val="90000"/>
              </a:lnSpc>
              <a:spcBef>
                <a:spcPts val="400"/>
              </a:spcBef>
              <a:spcAft>
                <a:spcPts val="0"/>
              </a:spcAft>
              <a:buClr>
                <a:schemeClr val="dk1"/>
              </a:buClr>
              <a:buSzPts val="1200"/>
              <a:buNone/>
              <a:defRPr b="1" sz="1200"/>
            </a:lvl8pPr>
            <a:lvl9pPr indent="-228600" lvl="8" marL="4114800" rtl="0" algn="l">
              <a:lnSpc>
                <a:spcPct val="90000"/>
              </a:lnSpc>
              <a:spcBef>
                <a:spcPts val="400"/>
              </a:spcBef>
              <a:spcAft>
                <a:spcPts val="0"/>
              </a:spcAft>
              <a:buClr>
                <a:schemeClr val="dk1"/>
              </a:buClr>
              <a:buSzPts val="1200"/>
              <a:buNone/>
              <a:defRPr b="1" sz="1200"/>
            </a:lvl9pPr>
          </a:lstStyle>
          <a:p/>
        </p:txBody>
      </p:sp>
      <p:sp>
        <p:nvSpPr>
          <p:cNvPr id="100" name="Google Shape;100;p18"/>
          <p:cNvSpPr txBox="1"/>
          <p:nvPr>
            <p:ph idx="4" type="body"/>
          </p:nvPr>
        </p:nvSpPr>
        <p:spPr>
          <a:xfrm>
            <a:off x="4629150" y="1878806"/>
            <a:ext cx="3887400" cy="27633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002060"/>
              </a:buClr>
              <a:buSzPts val="1400"/>
              <a:buChar char="•"/>
              <a:defRPr/>
            </a:lvl1pPr>
            <a:lvl2pPr indent="-317500" lvl="1" marL="914400" rtl="0" algn="l">
              <a:lnSpc>
                <a:spcPct val="90000"/>
              </a:lnSpc>
              <a:spcBef>
                <a:spcPts val="400"/>
              </a:spcBef>
              <a:spcAft>
                <a:spcPts val="0"/>
              </a:spcAft>
              <a:buClr>
                <a:srgbClr val="002060"/>
              </a:buClr>
              <a:buSzPts val="1400"/>
              <a:buChar char="•"/>
              <a:defRPr/>
            </a:lvl2pPr>
            <a:lvl3pPr indent="-317500" lvl="2" marL="1371600" rtl="0" algn="l">
              <a:lnSpc>
                <a:spcPct val="90000"/>
              </a:lnSpc>
              <a:spcBef>
                <a:spcPts val="400"/>
              </a:spcBef>
              <a:spcAft>
                <a:spcPts val="0"/>
              </a:spcAft>
              <a:buClr>
                <a:srgbClr val="002060"/>
              </a:buClr>
              <a:buSzPts val="1400"/>
              <a:buChar char="•"/>
              <a:defRPr/>
            </a:lvl3pPr>
            <a:lvl4pPr indent="-317500" lvl="3" marL="1828800" rtl="0" algn="l">
              <a:lnSpc>
                <a:spcPct val="90000"/>
              </a:lnSpc>
              <a:spcBef>
                <a:spcPts val="400"/>
              </a:spcBef>
              <a:spcAft>
                <a:spcPts val="0"/>
              </a:spcAft>
              <a:buClr>
                <a:srgbClr val="002060"/>
              </a:buClr>
              <a:buSzPts val="1400"/>
              <a:buChar char="•"/>
              <a:defRPr/>
            </a:lvl4pPr>
            <a:lvl5pPr indent="-317500" lvl="4" marL="2286000" rtl="0" algn="l">
              <a:lnSpc>
                <a:spcPct val="90000"/>
              </a:lnSpc>
              <a:spcBef>
                <a:spcPts val="400"/>
              </a:spcBef>
              <a:spcAft>
                <a:spcPts val="0"/>
              </a:spcAft>
              <a:buClr>
                <a:srgbClr val="002060"/>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01" name="Google Shape;101;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104" name="Shape 104"/>
        <p:cNvGrpSpPr/>
        <p:nvPr/>
      </p:nvGrpSpPr>
      <p:grpSpPr>
        <a:xfrm>
          <a:off x="0" y="0"/>
          <a:ext cx="0" cy="0"/>
          <a:chOff x="0" y="0"/>
          <a:chExt cx="0" cy="0"/>
        </a:xfrm>
      </p:grpSpPr>
      <p:sp>
        <p:nvSpPr>
          <p:cNvPr id="105" name="Google Shape;105;p19"/>
          <p:cNvSpPr txBox="1"/>
          <p:nvPr>
            <p:ph type="title"/>
          </p:nvPr>
        </p:nvSpPr>
        <p:spPr>
          <a:xfrm>
            <a:off x="628650" y="273844"/>
            <a:ext cx="7886700" cy="508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6" name="Google Shape;106;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7" name="Google Shape;107;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8" name="Google Shape;108;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09" name="Shape 109"/>
        <p:cNvGrpSpPr/>
        <p:nvPr/>
      </p:nvGrpSpPr>
      <p:grpSpPr>
        <a:xfrm>
          <a:off x="0" y="0"/>
          <a:ext cx="0" cy="0"/>
          <a:chOff x="0" y="0"/>
          <a:chExt cx="0" cy="0"/>
        </a:xfrm>
      </p:grpSpPr>
      <p:sp>
        <p:nvSpPr>
          <p:cNvPr id="110" name="Google Shape;110;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2" name="Google Shape;112;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113" name="Shape 113"/>
        <p:cNvGrpSpPr/>
        <p:nvPr/>
      </p:nvGrpSpPr>
      <p:grpSpPr>
        <a:xfrm>
          <a:off x="0" y="0"/>
          <a:ext cx="0" cy="0"/>
          <a:chOff x="0" y="0"/>
          <a:chExt cx="0" cy="0"/>
        </a:xfrm>
      </p:grpSpPr>
      <p:sp>
        <p:nvSpPr>
          <p:cNvPr id="114" name="Google Shape;114;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15" name="Google Shape;115;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rgbClr val="002060"/>
              </a:buClr>
              <a:buSzPts val="2400"/>
              <a:buChar char="•"/>
              <a:defRPr sz="2400"/>
            </a:lvl1pPr>
            <a:lvl2pPr indent="-361950" lvl="1" marL="914400" rtl="0" algn="l">
              <a:lnSpc>
                <a:spcPct val="90000"/>
              </a:lnSpc>
              <a:spcBef>
                <a:spcPts val="400"/>
              </a:spcBef>
              <a:spcAft>
                <a:spcPts val="0"/>
              </a:spcAft>
              <a:buClr>
                <a:srgbClr val="002060"/>
              </a:buClr>
              <a:buSzPts val="2100"/>
              <a:buChar char="•"/>
              <a:defRPr sz="2100"/>
            </a:lvl2pPr>
            <a:lvl3pPr indent="-342900" lvl="2" marL="1371600" rtl="0" algn="l">
              <a:lnSpc>
                <a:spcPct val="90000"/>
              </a:lnSpc>
              <a:spcBef>
                <a:spcPts val="400"/>
              </a:spcBef>
              <a:spcAft>
                <a:spcPts val="0"/>
              </a:spcAft>
              <a:buClr>
                <a:srgbClr val="002060"/>
              </a:buClr>
              <a:buSzPts val="1800"/>
              <a:buChar char="•"/>
              <a:defRPr sz="1800"/>
            </a:lvl3pPr>
            <a:lvl4pPr indent="-323850" lvl="3" marL="1828800" rtl="0" algn="l">
              <a:lnSpc>
                <a:spcPct val="90000"/>
              </a:lnSpc>
              <a:spcBef>
                <a:spcPts val="400"/>
              </a:spcBef>
              <a:spcAft>
                <a:spcPts val="0"/>
              </a:spcAft>
              <a:buClr>
                <a:srgbClr val="002060"/>
              </a:buClr>
              <a:buSzPts val="1500"/>
              <a:buChar char="•"/>
              <a:defRPr sz="1500"/>
            </a:lvl4pPr>
            <a:lvl5pPr indent="-323850" lvl="4" marL="2286000" rtl="0" algn="l">
              <a:lnSpc>
                <a:spcPct val="90000"/>
              </a:lnSpc>
              <a:spcBef>
                <a:spcPts val="400"/>
              </a:spcBef>
              <a:spcAft>
                <a:spcPts val="0"/>
              </a:spcAft>
              <a:buClr>
                <a:srgbClr val="002060"/>
              </a:buClr>
              <a:buSzPts val="1500"/>
              <a:buChar char="•"/>
              <a:defRPr sz="1500"/>
            </a:lvl5pPr>
            <a:lvl6pPr indent="-323850" lvl="5" marL="2743200" rtl="0" algn="l">
              <a:lnSpc>
                <a:spcPct val="90000"/>
              </a:lnSpc>
              <a:spcBef>
                <a:spcPts val="400"/>
              </a:spcBef>
              <a:spcAft>
                <a:spcPts val="0"/>
              </a:spcAft>
              <a:buClr>
                <a:schemeClr val="dk1"/>
              </a:buClr>
              <a:buSzPts val="1500"/>
              <a:buChar char="•"/>
              <a:defRPr sz="1500"/>
            </a:lvl6pPr>
            <a:lvl7pPr indent="-323850" lvl="6" marL="3200400" rtl="0" algn="l">
              <a:lnSpc>
                <a:spcPct val="90000"/>
              </a:lnSpc>
              <a:spcBef>
                <a:spcPts val="400"/>
              </a:spcBef>
              <a:spcAft>
                <a:spcPts val="0"/>
              </a:spcAft>
              <a:buClr>
                <a:schemeClr val="dk1"/>
              </a:buClr>
              <a:buSzPts val="1500"/>
              <a:buChar char="•"/>
              <a:defRPr sz="1500"/>
            </a:lvl7pPr>
            <a:lvl8pPr indent="-323850" lvl="7" marL="3657600" rtl="0" algn="l">
              <a:lnSpc>
                <a:spcPct val="90000"/>
              </a:lnSpc>
              <a:spcBef>
                <a:spcPts val="400"/>
              </a:spcBef>
              <a:spcAft>
                <a:spcPts val="0"/>
              </a:spcAft>
              <a:buClr>
                <a:schemeClr val="dk1"/>
              </a:buClr>
              <a:buSzPts val="1500"/>
              <a:buChar char="•"/>
              <a:defRPr sz="1500"/>
            </a:lvl8pPr>
            <a:lvl9pPr indent="-323850" lvl="8" marL="4114800" rtl="0" algn="l">
              <a:lnSpc>
                <a:spcPct val="90000"/>
              </a:lnSpc>
              <a:spcBef>
                <a:spcPts val="400"/>
              </a:spcBef>
              <a:spcAft>
                <a:spcPts val="0"/>
              </a:spcAft>
              <a:buClr>
                <a:schemeClr val="dk1"/>
              </a:buClr>
              <a:buSzPts val="1500"/>
              <a:buChar char="•"/>
              <a:defRPr sz="1500"/>
            </a:lvl9pPr>
          </a:lstStyle>
          <a:p/>
        </p:txBody>
      </p:sp>
      <p:sp>
        <p:nvSpPr>
          <p:cNvPr id="116" name="Google Shape;116;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200"/>
              <a:buNone/>
              <a:defRPr sz="1200"/>
            </a:lvl1pPr>
            <a:lvl2pPr indent="-228600" lvl="1" marL="914400" rtl="0" algn="l">
              <a:lnSpc>
                <a:spcPct val="90000"/>
              </a:lnSpc>
              <a:spcBef>
                <a:spcPts val="400"/>
              </a:spcBef>
              <a:spcAft>
                <a:spcPts val="0"/>
              </a:spcAft>
              <a:buClr>
                <a:srgbClr val="002060"/>
              </a:buClr>
              <a:buSzPts val="1100"/>
              <a:buNone/>
              <a:defRPr sz="1100"/>
            </a:lvl2pPr>
            <a:lvl3pPr indent="-228600" lvl="2" marL="1371600" rtl="0" algn="l">
              <a:lnSpc>
                <a:spcPct val="90000"/>
              </a:lnSpc>
              <a:spcBef>
                <a:spcPts val="400"/>
              </a:spcBef>
              <a:spcAft>
                <a:spcPts val="0"/>
              </a:spcAft>
              <a:buClr>
                <a:srgbClr val="002060"/>
              </a:buClr>
              <a:buSzPts val="900"/>
              <a:buNone/>
              <a:defRPr sz="900"/>
            </a:lvl3pPr>
            <a:lvl4pPr indent="-228600" lvl="3" marL="1828800" rtl="0" algn="l">
              <a:lnSpc>
                <a:spcPct val="90000"/>
              </a:lnSpc>
              <a:spcBef>
                <a:spcPts val="400"/>
              </a:spcBef>
              <a:spcAft>
                <a:spcPts val="0"/>
              </a:spcAft>
              <a:buClr>
                <a:srgbClr val="002060"/>
              </a:buClr>
              <a:buSzPts val="800"/>
              <a:buNone/>
              <a:defRPr sz="800"/>
            </a:lvl4pPr>
            <a:lvl5pPr indent="-228600" lvl="4" marL="2286000" rtl="0" algn="l">
              <a:lnSpc>
                <a:spcPct val="90000"/>
              </a:lnSpc>
              <a:spcBef>
                <a:spcPts val="400"/>
              </a:spcBef>
              <a:spcAft>
                <a:spcPts val="0"/>
              </a:spcAft>
              <a:buClr>
                <a:srgbClr val="002060"/>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17" name="Google Shape;117;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8" name="Google Shape;118;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9" name="Google Shape;119;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120" name="Shape 120"/>
        <p:cNvGrpSpPr/>
        <p:nvPr/>
      </p:nvGrpSpPr>
      <p:grpSpPr>
        <a:xfrm>
          <a:off x="0" y="0"/>
          <a:ext cx="0" cy="0"/>
          <a:chOff x="0" y="0"/>
          <a:chExt cx="0" cy="0"/>
        </a:xfrm>
      </p:grpSpPr>
      <p:sp>
        <p:nvSpPr>
          <p:cNvPr id="121" name="Google Shape;121;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chemeClr val="lt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2" name="Google Shape;122;p22"/>
          <p:cNvSpPr/>
          <p:nvPr>
            <p:ph idx="2" type="pic"/>
          </p:nvPr>
        </p:nvSpPr>
        <p:spPr>
          <a:xfrm>
            <a:off x="3887391" y="740569"/>
            <a:ext cx="4629300" cy="36552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rgbClr val="002060"/>
              </a:buClr>
              <a:buSzPts val="2400"/>
              <a:buFont typeface="Arial"/>
              <a:buNone/>
              <a:defRPr b="0" i="0" sz="2400" u="none" cap="none" strike="noStrike">
                <a:solidFill>
                  <a:srgbClr val="002060"/>
                </a:solidFill>
                <a:latin typeface="Calibri"/>
                <a:ea typeface="Calibri"/>
                <a:cs typeface="Calibri"/>
                <a:sym typeface="Calibri"/>
              </a:defRPr>
            </a:lvl1pPr>
            <a:lvl2pPr lvl="1" marR="0" rtl="0" algn="l">
              <a:lnSpc>
                <a:spcPct val="90000"/>
              </a:lnSpc>
              <a:spcBef>
                <a:spcPts val="400"/>
              </a:spcBef>
              <a:spcAft>
                <a:spcPts val="0"/>
              </a:spcAft>
              <a:buClr>
                <a:srgbClr val="002060"/>
              </a:buClr>
              <a:buSzPts val="2100"/>
              <a:buFont typeface="Arial"/>
              <a:buNone/>
              <a:defRPr b="0" i="0" sz="2100" u="none" cap="none" strike="noStrike">
                <a:solidFill>
                  <a:srgbClr val="002060"/>
                </a:solidFill>
                <a:latin typeface="Calibri"/>
                <a:ea typeface="Calibri"/>
                <a:cs typeface="Calibri"/>
                <a:sym typeface="Calibri"/>
              </a:defRPr>
            </a:lvl2pPr>
            <a:lvl3pPr lvl="2" marR="0" rtl="0" algn="l">
              <a:lnSpc>
                <a:spcPct val="90000"/>
              </a:lnSpc>
              <a:spcBef>
                <a:spcPts val="400"/>
              </a:spcBef>
              <a:spcAft>
                <a:spcPts val="0"/>
              </a:spcAft>
              <a:buClr>
                <a:srgbClr val="002060"/>
              </a:buClr>
              <a:buSzPts val="1800"/>
              <a:buFont typeface="Arial"/>
              <a:buNone/>
              <a:defRPr b="0" i="0" sz="1800" u="none" cap="none" strike="noStrike">
                <a:solidFill>
                  <a:srgbClr val="002060"/>
                </a:solidFill>
                <a:latin typeface="Calibri"/>
                <a:ea typeface="Calibri"/>
                <a:cs typeface="Calibri"/>
                <a:sym typeface="Calibri"/>
              </a:defRPr>
            </a:lvl3pPr>
            <a:lvl4pPr lvl="3" marR="0" rtl="0" algn="l">
              <a:lnSpc>
                <a:spcPct val="90000"/>
              </a:lnSpc>
              <a:spcBef>
                <a:spcPts val="400"/>
              </a:spcBef>
              <a:spcAft>
                <a:spcPts val="0"/>
              </a:spcAft>
              <a:buClr>
                <a:srgbClr val="002060"/>
              </a:buClr>
              <a:buSzPts val="1500"/>
              <a:buFont typeface="Arial"/>
              <a:buNone/>
              <a:defRPr b="0" i="0" sz="1500" u="none" cap="none" strike="noStrike">
                <a:solidFill>
                  <a:srgbClr val="002060"/>
                </a:solidFill>
                <a:latin typeface="Calibri"/>
                <a:ea typeface="Calibri"/>
                <a:cs typeface="Calibri"/>
                <a:sym typeface="Calibri"/>
              </a:defRPr>
            </a:lvl4pPr>
            <a:lvl5pPr lvl="4" marR="0" rtl="0" algn="l">
              <a:lnSpc>
                <a:spcPct val="90000"/>
              </a:lnSpc>
              <a:spcBef>
                <a:spcPts val="400"/>
              </a:spcBef>
              <a:spcAft>
                <a:spcPts val="0"/>
              </a:spcAft>
              <a:buClr>
                <a:srgbClr val="002060"/>
              </a:buClr>
              <a:buSzPts val="1500"/>
              <a:buFont typeface="Arial"/>
              <a:buNone/>
              <a:defRPr b="0" i="0" sz="1500" u="none" cap="none" strike="noStrike">
                <a:solidFill>
                  <a:srgbClr val="002060"/>
                </a:solidFill>
                <a:latin typeface="Calibri"/>
                <a:ea typeface="Calibri"/>
                <a:cs typeface="Calibri"/>
                <a:sym typeface="Calibri"/>
              </a:defRPr>
            </a:lvl5pPr>
            <a:lvl6pPr lvl="5"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6pPr>
            <a:lvl7pPr lvl="6"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7pPr>
            <a:lvl8pPr lvl="7"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8pPr>
            <a:lvl9pPr lvl="8" marR="0" rtl="0" algn="l">
              <a:lnSpc>
                <a:spcPct val="90000"/>
              </a:lnSpc>
              <a:spcBef>
                <a:spcPts val="400"/>
              </a:spcBef>
              <a:spcAft>
                <a:spcPts val="0"/>
              </a:spcAft>
              <a:buClr>
                <a:schemeClr val="dk1"/>
              </a:buClr>
              <a:buSzPts val="1500"/>
              <a:buFont typeface="Arial"/>
              <a:buNone/>
              <a:defRPr b="0" i="0" sz="1500" u="none" cap="none" strike="noStrike">
                <a:solidFill>
                  <a:schemeClr val="dk1"/>
                </a:solidFill>
                <a:latin typeface="Calibri"/>
                <a:ea typeface="Calibri"/>
                <a:cs typeface="Calibri"/>
                <a:sym typeface="Calibri"/>
              </a:defRPr>
            </a:lvl9pPr>
          </a:lstStyle>
          <a:p/>
        </p:txBody>
      </p:sp>
      <p:sp>
        <p:nvSpPr>
          <p:cNvPr id="123" name="Google Shape;123;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002060"/>
              </a:buClr>
              <a:buSzPts val="1200"/>
              <a:buNone/>
              <a:defRPr sz="1200"/>
            </a:lvl1pPr>
            <a:lvl2pPr indent="-228600" lvl="1" marL="914400" rtl="0" algn="l">
              <a:lnSpc>
                <a:spcPct val="90000"/>
              </a:lnSpc>
              <a:spcBef>
                <a:spcPts val="400"/>
              </a:spcBef>
              <a:spcAft>
                <a:spcPts val="0"/>
              </a:spcAft>
              <a:buClr>
                <a:srgbClr val="002060"/>
              </a:buClr>
              <a:buSzPts val="1100"/>
              <a:buNone/>
              <a:defRPr sz="1100"/>
            </a:lvl2pPr>
            <a:lvl3pPr indent="-228600" lvl="2" marL="1371600" rtl="0" algn="l">
              <a:lnSpc>
                <a:spcPct val="90000"/>
              </a:lnSpc>
              <a:spcBef>
                <a:spcPts val="400"/>
              </a:spcBef>
              <a:spcAft>
                <a:spcPts val="0"/>
              </a:spcAft>
              <a:buClr>
                <a:srgbClr val="002060"/>
              </a:buClr>
              <a:buSzPts val="900"/>
              <a:buNone/>
              <a:defRPr sz="900"/>
            </a:lvl3pPr>
            <a:lvl4pPr indent="-228600" lvl="3" marL="1828800" rtl="0" algn="l">
              <a:lnSpc>
                <a:spcPct val="90000"/>
              </a:lnSpc>
              <a:spcBef>
                <a:spcPts val="400"/>
              </a:spcBef>
              <a:spcAft>
                <a:spcPts val="0"/>
              </a:spcAft>
              <a:buClr>
                <a:srgbClr val="002060"/>
              </a:buClr>
              <a:buSzPts val="800"/>
              <a:buNone/>
              <a:defRPr sz="800"/>
            </a:lvl4pPr>
            <a:lvl5pPr indent="-228600" lvl="4" marL="2286000" rtl="0" algn="l">
              <a:lnSpc>
                <a:spcPct val="90000"/>
              </a:lnSpc>
              <a:spcBef>
                <a:spcPts val="400"/>
              </a:spcBef>
              <a:spcAft>
                <a:spcPts val="0"/>
              </a:spcAft>
              <a:buClr>
                <a:srgbClr val="002060"/>
              </a:buClr>
              <a:buSzPts val="800"/>
              <a:buNone/>
              <a:defRPr sz="800"/>
            </a:lvl5pPr>
            <a:lvl6pPr indent="-228600" lvl="5" marL="2743200" rtl="0" algn="l">
              <a:lnSpc>
                <a:spcPct val="90000"/>
              </a:lnSpc>
              <a:spcBef>
                <a:spcPts val="400"/>
              </a:spcBef>
              <a:spcAft>
                <a:spcPts val="0"/>
              </a:spcAft>
              <a:buClr>
                <a:schemeClr val="dk1"/>
              </a:buClr>
              <a:buSzPts val="800"/>
              <a:buNone/>
              <a:defRPr sz="800"/>
            </a:lvl6pPr>
            <a:lvl7pPr indent="-228600" lvl="6" marL="3200400" rtl="0" algn="l">
              <a:lnSpc>
                <a:spcPct val="90000"/>
              </a:lnSpc>
              <a:spcBef>
                <a:spcPts val="400"/>
              </a:spcBef>
              <a:spcAft>
                <a:spcPts val="0"/>
              </a:spcAft>
              <a:buClr>
                <a:schemeClr val="dk1"/>
              </a:buClr>
              <a:buSzPts val="800"/>
              <a:buNone/>
              <a:defRPr sz="800"/>
            </a:lvl7pPr>
            <a:lvl8pPr indent="-228600" lvl="7" marL="3657600" rtl="0" algn="l">
              <a:lnSpc>
                <a:spcPct val="90000"/>
              </a:lnSpc>
              <a:spcBef>
                <a:spcPts val="400"/>
              </a:spcBef>
              <a:spcAft>
                <a:spcPts val="0"/>
              </a:spcAft>
              <a:buClr>
                <a:schemeClr val="dk1"/>
              </a:buClr>
              <a:buSzPts val="800"/>
              <a:buNone/>
              <a:defRPr sz="800"/>
            </a:lvl8pPr>
            <a:lvl9pPr indent="-228600" lvl="8" marL="4114800" rtl="0" algn="l">
              <a:lnSpc>
                <a:spcPct val="90000"/>
              </a:lnSpc>
              <a:spcBef>
                <a:spcPts val="400"/>
              </a:spcBef>
              <a:spcAft>
                <a:spcPts val="0"/>
              </a:spcAft>
              <a:buClr>
                <a:schemeClr val="dk1"/>
              </a:buClr>
              <a:buSzPts val="800"/>
              <a:buNone/>
              <a:defRPr sz="800"/>
            </a:lvl9pPr>
          </a:lstStyle>
          <a:p/>
        </p:txBody>
      </p:sp>
      <p:sp>
        <p:nvSpPr>
          <p:cNvPr id="124" name="Google Shape;124;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5" name="Google Shape;125;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6" name="Google Shape;126;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127" name="Shape 127"/>
        <p:cNvGrpSpPr/>
        <p:nvPr/>
      </p:nvGrpSpPr>
      <p:grpSpPr>
        <a:xfrm>
          <a:off x="0" y="0"/>
          <a:ext cx="0" cy="0"/>
          <a:chOff x="0" y="0"/>
          <a:chExt cx="0" cy="0"/>
        </a:xfrm>
      </p:grpSpPr>
      <p:sp>
        <p:nvSpPr>
          <p:cNvPr id="128" name="Google Shape;128;p23"/>
          <p:cNvSpPr txBox="1"/>
          <p:nvPr>
            <p:ph type="title"/>
          </p:nvPr>
        </p:nvSpPr>
        <p:spPr>
          <a:xfrm>
            <a:off x="628650" y="273844"/>
            <a:ext cx="7886700" cy="508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chemeClr val="lt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29" name="Google Shape;129;p23"/>
          <p:cNvSpPr txBox="1"/>
          <p:nvPr>
            <p:ph idx="1" type="body"/>
          </p:nvPr>
        </p:nvSpPr>
        <p:spPr>
          <a:xfrm rot="5400000">
            <a:off x="2940300" y="-1216275"/>
            <a:ext cx="3263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rgbClr val="002060"/>
              </a:buClr>
              <a:buSzPts val="1400"/>
              <a:buChar char="•"/>
              <a:defRPr/>
            </a:lvl1pPr>
            <a:lvl2pPr indent="-317500" lvl="1" marL="914400" rtl="0" algn="l">
              <a:lnSpc>
                <a:spcPct val="90000"/>
              </a:lnSpc>
              <a:spcBef>
                <a:spcPts val="400"/>
              </a:spcBef>
              <a:spcAft>
                <a:spcPts val="0"/>
              </a:spcAft>
              <a:buClr>
                <a:srgbClr val="002060"/>
              </a:buClr>
              <a:buSzPts val="1400"/>
              <a:buChar char="•"/>
              <a:defRPr/>
            </a:lvl2pPr>
            <a:lvl3pPr indent="-317500" lvl="2" marL="1371600" rtl="0" algn="l">
              <a:lnSpc>
                <a:spcPct val="90000"/>
              </a:lnSpc>
              <a:spcBef>
                <a:spcPts val="400"/>
              </a:spcBef>
              <a:spcAft>
                <a:spcPts val="0"/>
              </a:spcAft>
              <a:buClr>
                <a:srgbClr val="002060"/>
              </a:buClr>
              <a:buSzPts val="1400"/>
              <a:buChar char="•"/>
              <a:defRPr/>
            </a:lvl3pPr>
            <a:lvl4pPr indent="-317500" lvl="3" marL="1828800" rtl="0" algn="l">
              <a:lnSpc>
                <a:spcPct val="90000"/>
              </a:lnSpc>
              <a:spcBef>
                <a:spcPts val="400"/>
              </a:spcBef>
              <a:spcAft>
                <a:spcPts val="0"/>
              </a:spcAft>
              <a:buClr>
                <a:srgbClr val="002060"/>
              </a:buClr>
              <a:buSzPts val="1400"/>
              <a:buChar char="•"/>
              <a:defRPr/>
            </a:lvl4pPr>
            <a:lvl5pPr indent="-317500" lvl="4" marL="2286000" rtl="0" algn="l">
              <a:lnSpc>
                <a:spcPct val="90000"/>
              </a:lnSpc>
              <a:spcBef>
                <a:spcPts val="400"/>
              </a:spcBef>
              <a:spcAft>
                <a:spcPts val="0"/>
              </a:spcAft>
              <a:buClr>
                <a:srgbClr val="002060"/>
              </a:buClr>
              <a:buSzPts val="1400"/>
              <a:buChar char="•"/>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30" name="Google Shape;130;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2" name="Google Shape;132;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1600"/>
              </a:spcBef>
              <a:spcAft>
                <a:spcPts val="0"/>
              </a:spcAft>
              <a:buClr>
                <a:schemeClr val="lt1"/>
              </a:buClr>
              <a:buSzPts val="1200"/>
              <a:buChar char="○"/>
              <a:defRPr sz="1200">
                <a:solidFill>
                  <a:schemeClr val="lt1"/>
                </a:solidFill>
              </a:defRPr>
            </a:lvl2pPr>
            <a:lvl3pPr indent="-304800" lvl="2" marL="1371600">
              <a:spcBef>
                <a:spcPts val="1600"/>
              </a:spcBef>
              <a:spcAft>
                <a:spcPts val="0"/>
              </a:spcAft>
              <a:buClr>
                <a:schemeClr val="lt1"/>
              </a:buClr>
              <a:buSzPts val="1200"/>
              <a:buChar char="■"/>
              <a:defRPr sz="1200">
                <a:solidFill>
                  <a:schemeClr val="lt1"/>
                </a:solidFill>
              </a:defRPr>
            </a:lvl3pPr>
            <a:lvl4pPr indent="-304800" lvl="3" marL="1828800">
              <a:spcBef>
                <a:spcPts val="1600"/>
              </a:spcBef>
              <a:spcAft>
                <a:spcPts val="0"/>
              </a:spcAft>
              <a:buClr>
                <a:schemeClr val="lt1"/>
              </a:buClr>
              <a:buSzPts val="1200"/>
              <a:buChar char="●"/>
              <a:defRPr sz="1200">
                <a:solidFill>
                  <a:schemeClr val="lt1"/>
                </a:solidFill>
              </a:defRPr>
            </a:lvl4pPr>
            <a:lvl5pPr indent="-304800" lvl="4" marL="2286000">
              <a:spcBef>
                <a:spcPts val="1600"/>
              </a:spcBef>
              <a:spcAft>
                <a:spcPts val="0"/>
              </a:spcAft>
              <a:buClr>
                <a:schemeClr val="lt1"/>
              </a:buClr>
              <a:buSzPts val="1200"/>
              <a:buChar char="○"/>
              <a:defRPr sz="1200">
                <a:solidFill>
                  <a:schemeClr val="lt1"/>
                </a:solidFill>
              </a:defRPr>
            </a:lvl5pPr>
            <a:lvl6pPr indent="-304800" lvl="5" marL="2743200">
              <a:spcBef>
                <a:spcPts val="1600"/>
              </a:spcBef>
              <a:spcAft>
                <a:spcPts val="0"/>
              </a:spcAft>
              <a:buClr>
                <a:schemeClr val="lt1"/>
              </a:buClr>
              <a:buSzPts val="1200"/>
              <a:buChar char="■"/>
              <a:defRPr sz="1200">
                <a:solidFill>
                  <a:schemeClr val="lt1"/>
                </a:solidFill>
              </a:defRPr>
            </a:lvl6pPr>
            <a:lvl7pPr indent="-304800" lvl="6" marL="3200400">
              <a:spcBef>
                <a:spcPts val="1600"/>
              </a:spcBef>
              <a:spcAft>
                <a:spcPts val="0"/>
              </a:spcAft>
              <a:buClr>
                <a:schemeClr val="lt1"/>
              </a:buClr>
              <a:buSzPts val="1200"/>
              <a:buChar char="●"/>
              <a:defRPr sz="1200">
                <a:solidFill>
                  <a:schemeClr val="lt1"/>
                </a:solidFill>
              </a:defRPr>
            </a:lvl7pPr>
            <a:lvl8pPr indent="-304800" lvl="7" marL="3657600">
              <a:spcBef>
                <a:spcPts val="1600"/>
              </a:spcBef>
              <a:spcAft>
                <a:spcPts val="0"/>
              </a:spcAft>
              <a:buClr>
                <a:schemeClr val="lt1"/>
              </a:buClr>
              <a:buSzPts val="1200"/>
              <a:buChar char="○"/>
              <a:defRPr sz="1200">
                <a:solidFill>
                  <a:schemeClr val="lt1"/>
                </a:solidFill>
              </a:defRPr>
            </a:lvl8pPr>
            <a:lvl9pPr indent="-304800" lvl="8" marL="4114800">
              <a:spcBef>
                <a:spcPts val="1600"/>
              </a:spcBef>
              <a:spcAft>
                <a:spcPts val="160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2.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blip>
          <a:stretch>
            <a:fillRect/>
          </a:stretch>
        </a:blipFill>
      </p:bgPr>
    </p:bg>
    <p:spTree>
      <p:nvGrpSpPr>
        <p:cNvPr id="63" name="Shape 63"/>
        <p:cNvGrpSpPr/>
        <p:nvPr/>
      </p:nvGrpSpPr>
      <p:grpSpPr>
        <a:xfrm>
          <a:off x="0" y="0"/>
          <a:ext cx="0" cy="0"/>
          <a:chOff x="0" y="0"/>
          <a:chExt cx="0" cy="0"/>
        </a:xfrm>
      </p:grpSpPr>
      <p:sp>
        <p:nvSpPr>
          <p:cNvPr id="64" name="Google Shape;64;p13"/>
          <p:cNvSpPr txBox="1"/>
          <p:nvPr>
            <p:ph type="title"/>
          </p:nvPr>
        </p:nvSpPr>
        <p:spPr>
          <a:xfrm>
            <a:off x="628650" y="273844"/>
            <a:ext cx="7886700" cy="5085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lt1"/>
              </a:buClr>
              <a:buSzPts val="2900"/>
              <a:buFont typeface="Calibri"/>
              <a:buNone/>
              <a:defRPr b="0" i="0" sz="2900" u="none" cap="none" strike="noStrike">
                <a:solidFill>
                  <a:schemeClr val="lt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65" name="Google Shape;65;p13"/>
          <p:cNvSpPr txBox="1"/>
          <p:nvPr>
            <p:ph idx="1" type="body"/>
          </p:nvPr>
        </p:nvSpPr>
        <p:spPr>
          <a:xfrm>
            <a:off x="628650" y="1095375"/>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rgbClr val="002060"/>
              </a:buClr>
              <a:buSzPts val="2100"/>
              <a:buFont typeface="Arial"/>
              <a:buChar char="•"/>
              <a:defRPr b="0" i="0" sz="2100" u="none" cap="none" strike="noStrike">
                <a:solidFill>
                  <a:srgbClr val="002060"/>
                </a:solidFill>
                <a:latin typeface="Calibri"/>
                <a:ea typeface="Calibri"/>
                <a:cs typeface="Calibri"/>
                <a:sym typeface="Calibri"/>
              </a:defRPr>
            </a:lvl1pPr>
            <a:lvl2pPr indent="-342900" lvl="1" marL="914400" marR="0" rtl="0" algn="l">
              <a:lnSpc>
                <a:spcPct val="90000"/>
              </a:lnSpc>
              <a:spcBef>
                <a:spcPts val="400"/>
              </a:spcBef>
              <a:spcAft>
                <a:spcPts val="0"/>
              </a:spcAft>
              <a:buClr>
                <a:srgbClr val="002060"/>
              </a:buClr>
              <a:buSzPts val="1800"/>
              <a:buFont typeface="Arial"/>
              <a:buChar char="•"/>
              <a:defRPr b="0" i="0" sz="1800" u="none" cap="none" strike="noStrike">
                <a:solidFill>
                  <a:srgbClr val="002060"/>
                </a:solidFill>
                <a:latin typeface="Calibri"/>
                <a:ea typeface="Calibri"/>
                <a:cs typeface="Calibri"/>
                <a:sym typeface="Calibri"/>
              </a:defRPr>
            </a:lvl2pPr>
            <a:lvl3pPr indent="-323850" lvl="2" marL="1371600" marR="0" rtl="0" algn="l">
              <a:lnSpc>
                <a:spcPct val="90000"/>
              </a:lnSpc>
              <a:spcBef>
                <a:spcPts val="400"/>
              </a:spcBef>
              <a:spcAft>
                <a:spcPts val="0"/>
              </a:spcAft>
              <a:buClr>
                <a:srgbClr val="002060"/>
              </a:buClr>
              <a:buSzPts val="1500"/>
              <a:buFont typeface="Arial"/>
              <a:buChar char="•"/>
              <a:defRPr b="0" i="0" sz="1500" u="none" cap="none" strike="noStrike">
                <a:solidFill>
                  <a:srgbClr val="002060"/>
                </a:solidFill>
                <a:latin typeface="Calibri"/>
                <a:ea typeface="Calibri"/>
                <a:cs typeface="Calibri"/>
                <a:sym typeface="Calibri"/>
              </a:defRPr>
            </a:lvl3pPr>
            <a:lvl4pPr indent="-317500" lvl="3" marL="1828800" marR="0" rtl="0" algn="l">
              <a:lnSpc>
                <a:spcPct val="90000"/>
              </a:lnSpc>
              <a:spcBef>
                <a:spcPts val="400"/>
              </a:spcBef>
              <a:spcAft>
                <a:spcPts val="0"/>
              </a:spcAft>
              <a:buClr>
                <a:srgbClr val="002060"/>
              </a:buClr>
              <a:buSzPts val="1400"/>
              <a:buFont typeface="Arial"/>
              <a:buChar char="•"/>
              <a:defRPr b="0" i="0" sz="1400" u="none" cap="none" strike="noStrike">
                <a:solidFill>
                  <a:srgbClr val="002060"/>
                </a:solidFill>
                <a:latin typeface="Calibri"/>
                <a:ea typeface="Calibri"/>
                <a:cs typeface="Calibri"/>
                <a:sym typeface="Calibri"/>
              </a:defRPr>
            </a:lvl4pPr>
            <a:lvl5pPr indent="-317500" lvl="4" marL="2286000" marR="0" rtl="0" algn="l">
              <a:lnSpc>
                <a:spcPct val="90000"/>
              </a:lnSpc>
              <a:spcBef>
                <a:spcPts val="400"/>
              </a:spcBef>
              <a:spcAft>
                <a:spcPts val="0"/>
              </a:spcAft>
              <a:buClr>
                <a:srgbClr val="002060"/>
              </a:buClr>
              <a:buSzPts val="1400"/>
              <a:buFont typeface="Arial"/>
              <a:buChar char="•"/>
              <a:defRPr b="0" i="0" sz="1400" u="none" cap="none" strike="noStrike">
                <a:solidFill>
                  <a:srgbClr val="002060"/>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66" name="Google Shape;66;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7" name="Google Shape;67;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68" name="Google Shape;68;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2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3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4.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hyperlink" Target="https://en.wikipedia.org/wiki/Single-linkage_clustering" TargetMode="External"/><Relationship Id="rId4" Type="http://schemas.openxmlformats.org/officeDocument/2006/relationships/image" Target="../media/image25.png"/><Relationship Id="rId5"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29.png"/><Relationship Id="rId4" Type="http://schemas.openxmlformats.org/officeDocument/2006/relationships/image" Target="../media/image23.png"/><Relationship Id="rId5" Type="http://schemas.openxmlformats.org/officeDocument/2006/relationships/image" Target="../media/image27.png"/><Relationship Id="rId6"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9.gif"/><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4"/>
          <p:cNvSpPr txBox="1"/>
          <p:nvPr>
            <p:ph type="ctrTitle"/>
          </p:nvPr>
        </p:nvSpPr>
        <p:spPr>
          <a:xfrm>
            <a:off x="1143000" y="841772"/>
            <a:ext cx="6858000" cy="17907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None/>
            </a:pPr>
            <a:r>
              <a:rPr lang="en"/>
              <a:t>KM</a:t>
            </a:r>
            <a:r>
              <a:rPr lang="en"/>
              <a:t>EAN</a:t>
            </a:r>
            <a:endParaRPr/>
          </a:p>
        </p:txBody>
      </p:sp>
      <p:sp>
        <p:nvSpPr>
          <p:cNvPr id="138" name="Google Shape;138;p24"/>
          <p:cNvSpPr txBox="1"/>
          <p:nvPr>
            <p:ph idx="1" type="subTitle"/>
          </p:nvPr>
        </p:nvSpPr>
        <p:spPr>
          <a:xfrm>
            <a:off x="1143000" y="2701528"/>
            <a:ext cx="6858000" cy="1241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t>Tr</a:t>
            </a:r>
            <a:r>
              <a:rPr lang="en"/>
              <a:t>ương Tuấn Minh</a:t>
            </a:r>
            <a:endParaRPr/>
          </a:p>
          <a:p>
            <a:pPr indent="0" lvl="0" marL="0" rtl="0" algn="ctr">
              <a:spcBef>
                <a:spcPts val="800"/>
              </a:spcBef>
              <a:spcAft>
                <a:spcPts val="0"/>
              </a:spcAft>
              <a:buNone/>
            </a:pPr>
            <a:r>
              <a:rPr lang="en"/>
              <a:t>(ttminh27@gmail.com)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3. Ví dụ (tính bằng tay)</a:t>
            </a:r>
            <a:endParaRPr sz="2400"/>
          </a:p>
        </p:txBody>
      </p:sp>
      <p:pic>
        <p:nvPicPr>
          <p:cNvPr id="204" name="Google Shape;204;p33"/>
          <p:cNvPicPr preferRelativeResize="0"/>
          <p:nvPr/>
        </p:nvPicPr>
        <p:blipFill>
          <a:blip r:embed="rId3">
            <a:alphaModFix/>
          </a:blip>
          <a:stretch>
            <a:fillRect/>
          </a:stretch>
        </p:blipFill>
        <p:spPr>
          <a:xfrm>
            <a:off x="628650" y="691900"/>
            <a:ext cx="4406450" cy="3890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3. Ví dụ (tính bằng tay)</a:t>
            </a:r>
            <a:endParaRPr sz="2400"/>
          </a:p>
        </p:txBody>
      </p:sp>
      <p:pic>
        <p:nvPicPr>
          <p:cNvPr id="210" name="Google Shape;210;p34"/>
          <p:cNvPicPr preferRelativeResize="0"/>
          <p:nvPr/>
        </p:nvPicPr>
        <p:blipFill>
          <a:blip r:embed="rId3">
            <a:alphaModFix/>
          </a:blip>
          <a:stretch>
            <a:fillRect/>
          </a:stretch>
        </p:blipFill>
        <p:spPr>
          <a:xfrm>
            <a:off x="628650" y="676725"/>
            <a:ext cx="4401050" cy="3885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4</a:t>
            </a:r>
            <a:r>
              <a:rPr lang="en" sz="2400"/>
              <a:t>. T</a:t>
            </a:r>
            <a:r>
              <a:rPr lang="en" sz="2400"/>
              <a:t>ìm K tối ưu</a:t>
            </a:r>
            <a:endParaRPr sz="2400"/>
          </a:p>
        </p:txBody>
      </p:sp>
      <p:pic>
        <p:nvPicPr>
          <p:cNvPr id="216" name="Google Shape;216;p35"/>
          <p:cNvPicPr preferRelativeResize="0"/>
          <p:nvPr/>
        </p:nvPicPr>
        <p:blipFill>
          <a:blip r:embed="rId3">
            <a:alphaModFix/>
          </a:blip>
          <a:stretch>
            <a:fillRect/>
          </a:stretch>
        </p:blipFill>
        <p:spPr>
          <a:xfrm>
            <a:off x="176500" y="782250"/>
            <a:ext cx="5827567" cy="3292925"/>
          </a:xfrm>
          <a:prstGeom prst="rect">
            <a:avLst/>
          </a:prstGeom>
          <a:noFill/>
          <a:ln>
            <a:noFill/>
          </a:ln>
        </p:spPr>
      </p:pic>
      <p:pic>
        <p:nvPicPr>
          <p:cNvPr id="217" name="Google Shape;217;p35"/>
          <p:cNvPicPr preferRelativeResize="0"/>
          <p:nvPr/>
        </p:nvPicPr>
        <p:blipFill>
          <a:blip r:embed="rId4">
            <a:alphaModFix/>
          </a:blip>
          <a:stretch>
            <a:fillRect/>
          </a:stretch>
        </p:blipFill>
        <p:spPr>
          <a:xfrm>
            <a:off x="5851075" y="684600"/>
            <a:ext cx="3292924" cy="3292924"/>
          </a:xfrm>
          <a:prstGeom prst="rect">
            <a:avLst/>
          </a:prstGeom>
          <a:noFill/>
          <a:ln>
            <a:noFill/>
          </a:ln>
        </p:spPr>
      </p:pic>
      <p:sp>
        <p:nvSpPr>
          <p:cNvPr id="218" name="Google Shape;218;p35"/>
          <p:cNvSpPr txBox="1"/>
          <p:nvPr/>
        </p:nvSpPr>
        <p:spPr>
          <a:xfrm>
            <a:off x="462650" y="4210175"/>
            <a:ext cx="5388600" cy="497700"/>
          </a:xfrm>
          <a:prstGeom prst="rect">
            <a:avLst/>
          </a:prstGeom>
          <a:solidFill>
            <a:srgbClr val="999999"/>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Calibri"/>
                <a:ea typeface="Calibri"/>
                <a:cs typeface="Calibri"/>
                <a:sym typeface="Calibri"/>
              </a:rPr>
              <a:t>Ta phải chọn K bao nhiêu để phân cụm tối ưu?</a:t>
            </a:r>
            <a:endParaRPr b="1" sz="1800">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4.1. Tìm k tối ưu bằng elbow</a:t>
            </a:r>
            <a:endParaRPr sz="2400"/>
          </a:p>
        </p:txBody>
      </p:sp>
      <p:sp>
        <p:nvSpPr>
          <p:cNvPr id="224" name="Google Shape;224;p36"/>
          <p:cNvSpPr txBox="1"/>
          <p:nvPr/>
        </p:nvSpPr>
        <p:spPr>
          <a:xfrm>
            <a:off x="337275" y="734775"/>
            <a:ext cx="8359800" cy="4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Tính các Wk rồi plot lên đồ thị, tìm k ứng với điểm uốn trên đồ thị</a:t>
            </a:r>
            <a:endParaRPr>
              <a:latin typeface="Calibri"/>
              <a:ea typeface="Calibri"/>
              <a:cs typeface="Calibri"/>
              <a:sym typeface="Calibri"/>
            </a:endParaRPr>
          </a:p>
        </p:txBody>
      </p:sp>
      <p:pic>
        <p:nvPicPr>
          <p:cNvPr id="225" name="Google Shape;225;p36"/>
          <p:cNvPicPr preferRelativeResize="0"/>
          <p:nvPr/>
        </p:nvPicPr>
        <p:blipFill>
          <a:blip r:embed="rId3">
            <a:alphaModFix/>
          </a:blip>
          <a:stretch>
            <a:fillRect/>
          </a:stretch>
        </p:blipFill>
        <p:spPr>
          <a:xfrm>
            <a:off x="465600" y="1232475"/>
            <a:ext cx="2266950" cy="1371600"/>
          </a:xfrm>
          <a:prstGeom prst="rect">
            <a:avLst/>
          </a:prstGeom>
          <a:noFill/>
          <a:ln>
            <a:noFill/>
          </a:ln>
        </p:spPr>
      </p:pic>
      <p:pic>
        <p:nvPicPr>
          <p:cNvPr id="226" name="Google Shape;226;p36"/>
          <p:cNvPicPr preferRelativeResize="0"/>
          <p:nvPr/>
        </p:nvPicPr>
        <p:blipFill>
          <a:blip r:embed="rId4">
            <a:alphaModFix/>
          </a:blip>
          <a:stretch>
            <a:fillRect/>
          </a:stretch>
        </p:blipFill>
        <p:spPr>
          <a:xfrm>
            <a:off x="2656075" y="1095775"/>
            <a:ext cx="5454255" cy="3606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4.1. Tìm k tối ưu bằng elbow</a:t>
            </a:r>
            <a:endParaRPr sz="2400"/>
          </a:p>
        </p:txBody>
      </p:sp>
      <p:pic>
        <p:nvPicPr>
          <p:cNvPr id="232" name="Google Shape;232;p37"/>
          <p:cNvPicPr preferRelativeResize="0"/>
          <p:nvPr/>
        </p:nvPicPr>
        <p:blipFill>
          <a:blip r:embed="rId3">
            <a:alphaModFix/>
          </a:blip>
          <a:stretch>
            <a:fillRect/>
          </a:stretch>
        </p:blipFill>
        <p:spPr>
          <a:xfrm>
            <a:off x="685800" y="782260"/>
            <a:ext cx="7962900" cy="312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4.1. Tìm k tối ưu bằng elbow</a:t>
            </a:r>
            <a:endParaRPr sz="2400"/>
          </a:p>
        </p:txBody>
      </p:sp>
      <p:pic>
        <p:nvPicPr>
          <p:cNvPr id="238" name="Google Shape;238;p38"/>
          <p:cNvPicPr preferRelativeResize="0"/>
          <p:nvPr/>
        </p:nvPicPr>
        <p:blipFill>
          <a:blip r:embed="rId3">
            <a:alphaModFix/>
          </a:blip>
          <a:stretch>
            <a:fillRect/>
          </a:stretch>
        </p:blipFill>
        <p:spPr>
          <a:xfrm>
            <a:off x="682425" y="782250"/>
            <a:ext cx="5914175" cy="416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4.2. Tìm k tối ưu bằng silhouette</a:t>
            </a:r>
            <a:endParaRPr sz="2400"/>
          </a:p>
        </p:txBody>
      </p:sp>
      <p:pic>
        <p:nvPicPr>
          <p:cNvPr id="244" name="Google Shape;244;p39"/>
          <p:cNvPicPr preferRelativeResize="0"/>
          <p:nvPr/>
        </p:nvPicPr>
        <p:blipFill>
          <a:blip r:embed="rId3">
            <a:alphaModFix/>
          </a:blip>
          <a:stretch>
            <a:fillRect/>
          </a:stretch>
        </p:blipFill>
        <p:spPr>
          <a:xfrm>
            <a:off x="628650" y="782250"/>
            <a:ext cx="6135450" cy="3935075"/>
          </a:xfrm>
          <a:prstGeom prst="rect">
            <a:avLst/>
          </a:prstGeom>
          <a:noFill/>
          <a:ln>
            <a:noFill/>
          </a:ln>
        </p:spPr>
      </p:pic>
      <p:sp>
        <p:nvSpPr>
          <p:cNvPr id="245" name="Google Shape;245;p39"/>
          <p:cNvSpPr txBox="1"/>
          <p:nvPr/>
        </p:nvSpPr>
        <p:spPr>
          <a:xfrm>
            <a:off x="6552850" y="1373200"/>
            <a:ext cx="2192400" cy="1059900"/>
          </a:xfrm>
          <a:prstGeom prst="rect">
            <a:avLst/>
          </a:prstGeom>
          <a:solidFill>
            <a:srgbClr val="99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Với phương pháp elbow, đôi khi vẫn khó chọn lựa được K tối ưu chỉ dựa vào mắt.</a:t>
            </a:r>
            <a:endParaRPr b="1">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40"/>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4.2. Tìm k tối ưu bằng silhouette</a:t>
            </a:r>
            <a:endParaRPr sz="2400"/>
          </a:p>
        </p:txBody>
      </p:sp>
      <p:sp>
        <p:nvSpPr>
          <p:cNvPr id="251" name="Google Shape;251;p40"/>
          <p:cNvSpPr txBox="1"/>
          <p:nvPr/>
        </p:nvSpPr>
        <p:spPr>
          <a:xfrm>
            <a:off x="598075" y="2922650"/>
            <a:ext cx="7917300" cy="995400"/>
          </a:xfrm>
          <a:prstGeom prst="rect">
            <a:avLst/>
          </a:prstGeom>
          <a:solidFill>
            <a:srgbClr val="99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 Giá trị silhouette nằm trong [-1,1]</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Giá trị s gần 1 chứng tỏ điểm i nằm đúng cluster</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Giá trị s gần -1 chứng tỏ quá ít hay quá nhiều cluster</a:t>
            </a:r>
            <a:endParaRPr>
              <a:latin typeface="Calibri"/>
              <a:ea typeface="Calibri"/>
              <a:cs typeface="Calibri"/>
              <a:sym typeface="Calibri"/>
            </a:endParaRPr>
          </a:p>
          <a:p>
            <a:pPr indent="0" lvl="0" marL="0" rtl="0" algn="l">
              <a:spcBef>
                <a:spcPts val="0"/>
              </a:spcBef>
              <a:spcAft>
                <a:spcPts val="0"/>
              </a:spcAft>
              <a:buNone/>
            </a:pPr>
            <a:r>
              <a:rPr lang="en">
                <a:latin typeface="Calibri"/>
                <a:ea typeface="Calibri"/>
                <a:cs typeface="Calibri"/>
                <a:sym typeface="Calibri"/>
              </a:rPr>
              <a:t>- Giá trị s=0 chứng tỏ cluster chồng chéo lên nhau</a:t>
            </a:r>
            <a:endParaRPr>
              <a:latin typeface="Calibri"/>
              <a:ea typeface="Calibri"/>
              <a:cs typeface="Calibri"/>
              <a:sym typeface="Calibri"/>
            </a:endParaRPr>
          </a:p>
        </p:txBody>
      </p:sp>
      <p:pic>
        <p:nvPicPr>
          <p:cNvPr id="252" name="Google Shape;252;p40"/>
          <p:cNvPicPr preferRelativeResize="0"/>
          <p:nvPr/>
        </p:nvPicPr>
        <p:blipFill>
          <a:blip r:embed="rId3">
            <a:alphaModFix/>
          </a:blip>
          <a:stretch>
            <a:fillRect/>
          </a:stretch>
        </p:blipFill>
        <p:spPr>
          <a:xfrm>
            <a:off x="628650" y="782247"/>
            <a:ext cx="7886700" cy="1901581"/>
          </a:xfrm>
          <a:prstGeom prst="rect">
            <a:avLst/>
          </a:prstGeom>
          <a:noFill/>
          <a:ln cap="flat" cmpd="sng" w="38100">
            <a:solidFill>
              <a:schemeClr val="dk2"/>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4.2. Tìm k tối ưu bằng silhouette</a:t>
            </a:r>
            <a:endParaRPr sz="2400"/>
          </a:p>
        </p:txBody>
      </p:sp>
      <p:pic>
        <p:nvPicPr>
          <p:cNvPr id="258" name="Google Shape;258;p41"/>
          <p:cNvPicPr preferRelativeResize="0"/>
          <p:nvPr/>
        </p:nvPicPr>
        <p:blipFill>
          <a:blip r:embed="rId3">
            <a:alphaModFix/>
          </a:blip>
          <a:stretch>
            <a:fillRect/>
          </a:stretch>
        </p:blipFill>
        <p:spPr>
          <a:xfrm>
            <a:off x="685800" y="782260"/>
            <a:ext cx="5524500" cy="3219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4.2</a:t>
            </a:r>
            <a:r>
              <a:rPr lang="en" sz="2400"/>
              <a:t>. Tìm k tối ưu bằng silhouette</a:t>
            </a:r>
            <a:endParaRPr sz="2400"/>
          </a:p>
        </p:txBody>
      </p:sp>
      <p:pic>
        <p:nvPicPr>
          <p:cNvPr id="264" name="Google Shape;264;p42"/>
          <p:cNvPicPr preferRelativeResize="0"/>
          <p:nvPr/>
        </p:nvPicPr>
        <p:blipFill>
          <a:blip r:embed="rId3">
            <a:alphaModFix/>
          </a:blip>
          <a:stretch>
            <a:fillRect/>
          </a:stretch>
        </p:blipFill>
        <p:spPr>
          <a:xfrm>
            <a:off x="628650" y="922595"/>
            <a:ext cx="6012650" cy="3871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Nội dung</a:t>
            </a:r>
            <a:endParaRPr sz="2400"/>
          </a:p>
        </p:txBody>
      </p:sp>
      <p:sp>
        <p:nvSpPr>
          <p:cNvPr id="145" name="Google Shape;145;p25"/>
          <p:cNvSpPr txBox="1"/>
          <p:nvPr>
            <p:ph idx="1" type="body"/>
          </p:nvPr>
        </p:nvSpPr>
        <p:spPr>
          <a:xfrm>
            <a:off x="628650" y="722750"/>
            <a:ext cx="7886700" cy="39255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1. Giới thiệu về clustering và K-</a:t>
            </a:r>
            <a:r>
              <a:rPr lang="en"/>
              <a:t>Mean</a:t>
            </a:r>
            <a:endParaRPr/>
          </a:p>
          <a:p>
            <a:pPr indent="0" lvl="0" marL="0" rtl="0" algn="l">
              <a:spcBef>
                <a:spcPts val="800"/>
              </a:spcBef>
              <a:spcAft>
                <a:spcPts val="0"/>
              </a:spcAft>
              <a:buNone/>
            </a:pPr>
            <a:r>
              <a:rPr lang="en"/>
              <a:t>2. G</a:t>
            </a:r>
            <a:r>
              <a:rPr lang="en"/>
              <a:t>iải thuật</a:t>
            </a:r>
            <a:endParaRPr/>
          </a:p>
          <a:p>
            <a:pPr indent="0" lvl="0" marL="0" rtl="0" algn="l">
              <a:spcBef>
                <a:spcPts val="800"/>
              </a:spcBef>
              <a:spcAft>
                <a:spcPts val="0"/>
              </a:spcAft>
              <a:buNone/>
            </a:pPr>
            <a:r>
              <a:rPr lang="en"/>
              <a:t>3. Ví dụ (python và tính bằng tay)</a:t>
            </a:r>
            <a:endParaRPr/>
          </a:p>
          <a:p>
            <a:pPr indent="0" lvl="0" marL="0" rtl="0" algn="l">
              <a:spcBef>
                <a:spcPts val="800"/>
              </a:spcBef>
              <a:spcAft>
                <a:spcPts val="0"/>
              </a:spcAft>
              <a:buNone/>
            </a:pPr>
            <a:r>
              <a:rPr lang="en"/>
              <a:t>4. Tìm K tối ưu</a:t>
            </a:r>
            <a:endParaRPr/>
          </a:p>
          <a:p>
            <a:pPr indent="0" lvl="0" marL="0" rtl="0" algn="l">
              <a:spcBef>
                <a:spcPts val="800"/>
              </a:spcBef>
              <a:spcAft>
                <a:spcPts val="0"/>
              </a:spcAft>
              <a:buNone/>
            </a:pPr>
            <a:r>
              <a:rPr lang="en"/>
              <a:t>4.1. </a:t>
            </a:r>
            <a:r>
              <a:rPr lang="en"/>
              <a:t>Tìm K tối ưu bằng Elbow</a:t>
            </a:r>
            <a:endParaRPr/>
          </a:p>
          <a:p>
            <a:pPr indent="0" lvl="0" marL="0" rtl="0" algn="l">
              <a:spcBef>
                <a:spcPts val="800"/>
              </a:spcBef>
              <a:spcAft>
                <a:spcPts val="0"/>
              </a:spcAft>
              <a:buNone/>
            </a:pPr>
            <a:r>
              <a:rPr lang="en"/>
              <a:t>4.2. T</a:t>
            </a:r>
            <a:r>
              <a:rPr lang="en"/>
              <a:t>ìm K tối ưu bằng Silhouette</a:t>
            </a:r>
            <a:endParaRPr/>
          </a:p>
          <a:p>
            <a:pPr indent="0" lvl="0" marL="0" rtl="0" algn="l">
              <a:spcBef>
                <a:spcPts val="800"/>
              </a:spcBef>
              <a:spcAft>
                <a:spcPts val="0"/>
              </a:spcAft>
              <a:buNone/>
            </a:pPr>
            <a:r>
              <a:rPr lang="en"/>
              <a:t>4.3. Elbow hay Silhouette</a:t>
            </a:r>
            <a:endParaRPr/>
          </a:p>
          <a:p>
            <a:pPr indent="0" lvl="0" marL="0" rtl="0" algn="l">
              <a:spcBef>
                <a:spcPts val="800"/>
              </a:spcBef>
              <a:spcAft>
                <a:spcPts val="0"/>
              </a:spcAft>
              <a:buNone/>
            </a:pPr>
            <a:r>
              <a:rPr lang="en"/>
              <a:t>4.4. KMean không tốt khi nào</a:t>
            </a:r>
            <a:endParaRPr/>
          </a:p>
          <a:p>
            <a:pPr indent="0" lvl="0" marL="0" rtl="0" algn="l">
              <a:spcBef>
                <a:spcPts val="800"/>
              </a:spcBef>
              <a:spcAft>
                <a:spcPts val="0"/>
              </a:spcAft>
              <a:buNone/>
            </a:pPr>
            <a:r>
              <a:rPr lang="en"/>
              <a:t>5. Bài tập</a:t>
            </a:r>
            <a:endParaRPr/>
          </a:p>
          <a:p>
            <a:pPr indent="0" lvl="0" marL="0" rtl="0" algn="l">
              <a:spcBef>
                <a:spcPts val="800"/>
              </a:spcBef>
              <a:spcAft>
                <a:spcPts val="0"/>
              </a:spcAft>
              <a:buNone/>
            </a:pPr>
            <a:r>
              <a:rPr lang="en"/>
              <a:t>6. Bài toán ứng dụng trong thực tế</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4.3. Elbow hay Silhouette?</a:t>
            </a:r>
            <a:endParaRPr sz="2400"/>
          </a:p>
        </p:txBody>
      </p:sp>
      <p:sp>
        <p:nvSpPr>
          <p:cNvPr id="270" name="Google Shape;270;p43"/>
          <p:cNvSpPr txBox="1"/>
          <p:nvPr/>
        </p:nvSpPr>
        <p:spPr>
          <a:xfrm>
            <a:off x="5405125" y="1120250"/>
            <a:ext cx="2946300" cy="674700"/>
          </a:xfrm>
          <a:prstGeom prst="rect">
            <a:avLst/>
          </a:prstGeom>
          <a:solidFill>
            <a:srgbClr val="B7B7B7"/>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alibri"/>
                <a:ea typeface="Calibri"/>
                <a:cs typeface="Calibri"/>
                <a:sym typeface="Calibri"/>
              </a:rPr>
              <a:t>Trong thực tế, Silhouette cao chưa chắc đã là tốt. Giải pháp là gì???</a:t>
            </a:r>
            <a:endParaRPr b="1">
              <a:latin typeface="Calibri"/>
              <a:ea typeface="Calibri"/>
              <a:cs typeface="Calibri"/>
              <a:sym typeface="Calibri"/>
            </a:endParaRPr>
          </a:p>
        </p:txBody>
      </p:sp>
      <p:pic>
        <p:nvPicPr>
          <p:cNvPr id="271" name="Google Shape;271;p43"/>
          <p:cNvPicPr preferRelativeResize="0"/>
          <p:nvPr/>
        </p:nvPicPr>
        <p:blipFill>
          <a:blip r:embed="rId3">
            <a:alphaModFix/>
          </a:blip>
          <a:stretch>
            <a:fillRect/>
          </a:stretch>
        </p:blipFill>
        <p:spPr>
          <a:xfrm>
            <a:off x="523875" y="800100"/>
            <a:ext cx="4827258" cy="1847850"/>
          </a:xfrm>
          <a:prstGeom prst="rect">
            <a:avLst/>
          </a:prstGeom>
          <a:noFill/>
          <a:ln>
            <a:noFill/>
          </a:ln>
        </p:spPr>
      </p:pic>
      <p:pic>
        <p:nvPicPr>
          <p:cNvPr id="272" name="Google Shape;272;p43"/>
          <p:cNvPicPr preferRelativeResize="0"/>
          <p:nvPr/>
        </p:nvPicPr>
        <p:blipFill>
          <a:blip r:embed="rId4">
            <a:alphaModFix/>
          </a:blip>
          <a:stretch>
            <a:fillRect/>
          </a:stretch>
        </p:blipFill>
        <p:spPr>
          <a:xfrm>
            <a:off x="381000" y="2724150"/>
            <a:ext cx="8010522" cy="1719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4"/>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4.4. KM</a:t>
            </a:r>
            <a:r>
              <a:rPr lang="en" sz="2400"/>
              <a:t>ean không tốt khi nào?</a:t>
            </a:r>
            <a:endParaRPr sz="2400"/>
          </a:p>
        </p:txBody>
      </p:sp>
      <p:sp>
        <p:nvSpPr>
          <p:cNvPr id="278" name="Google Shape;278;p44"/>
          <p:cNvSpPr txBox="1"/>
          <p:nvPr/>
        </p:nvSpPr>
        <p:spPr>
          <a:xfrm>
            <a:off x="1110600" y="4071000"/>
            <a:ext cx="6072000" cy="690000"/>
          </a:xfrm>
          <a:prstGeom prst="rect">
            <a:avLst/>
          </a:prstGeom>
          <a:solidFill>
            <a:srgbClr val="B7B7B7"/>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0000"/>
              </a:lnSpc>
              <a:spcBef>
                <a:spcPts val="0"/>
              </a:spcBef>
              <a:spcAft>
                <a:spcPts val="0"/>
              </a:spcAft>
              <a:buNone/>
            </a:pPr>
            <a:r>
              <a:rPr b="1" lang="en">
                <a:solidFill>
                  <a:schemeClr val="dk1"/>
                </a:solidFill>
              </a:rPr>
              <a:t>Giải pháp: Sử dụng Single-linkage clustering (Hierarchical clustering)</a:t>
            </a:r>
            <a:endParaRPr b="1">
              <a:solidFill>
                <a:schemeClr val="dk1"/>
              </a:solidFill>
            </a:endParaRPr>
          </a:p>
          <a:p>
            <a:pPr indent="0" lvl="0" marL="0" rtl="0" algn="l">
              <a:lnSpc>
                <a:spcPct val="130000"/>
              </a:lnSpc>
              <a:spcBef>
                <a:spcPts val="600"/>
              </a:spcBef>
              <a:spcAft>
                <a:spcPts val="0"/>
              </a:spcAft>
              <a:buClr>
                <a:schemeClr val="dk1"/>
              </a:buClr>
              <a:buSzPts val="1100"/>
              <a:buFont typeface="Arial"/>
              <a:buNone/>
            </a:pPr>
            <a:r>
              <a:rPr lang="en" sz="1100" u="sng">
                <a:solidFill>
                  <a:schemeClr val="hlink"/>
                </a:solidFill>
                <a:hlinkClick r:id="rId3"/>
              </a:rPr>
              <a:t>https://en.wikipedia.org/wiki/Single-linkage_clustering</a:t>
            </a:r>
            <a:endParaRPr b="1">
              <a:solidFill>
                <a:schemeClr val="dk1"/>
              </a:solidFill>
            </a:endParaRPr>
          </a:p>
          <a:p>
            <a:pPr indent="0" lvl="0" marL="0" rtl="0" algn="l">
              <a:spcBef>
                <a:spcPts val="600"/>
              </a:spcBef>
              <a:spcAft>
                <a:spcPts val="0"/>
              </a:spcAft>
              <a:buNone/>
            </a:pPr>
            <a:r>
              <a:t/>
            </a:r>
            <a:endParaRPr b="1"/>
          </a:p>
        </p:txBody>
      </p:sp>
      <p:pic>
        <p:nvPicPr>
          <p:cNvPr id="279" name="Google Shape;279;p44"/>
          <p:cNvPicPr preferRelativeResize="0"/>
          <p:nvPr/>
        </p:nvPicPr>
        <p:blipFill>
          <a:blip r:embed="rId4">
            <a:alphaModFix/>
          </a:blip>
          <a:stretch>
            <a:fillRect/>
          </a:stretch>
        </p:blipFill>
        <p:spPr>
          <a:xfrm>
            <a:off x="5051550" y="728497"/>
            <a:ext cx="3600450" cy="2340762"/>
          </a:xfrm>
          <a:prstGeom prst="rect">
            <a:avLst/>
          </a:prstGeom>
          <a:noFill/>
          <a:ln>
            <a:noFill/>
          </a:ln>
        </p:spPr>
      </p:pic>
      <p:pic>
        <p:nvPicPr>
          <p:cNvPr id="280" name="Google Shape;280;p44"/>
          <p:cNvPicPr preferRelativeResize="0"/>
          <p:nvPr/>
        </p:nvPicPr>
        <p:blipFill>
          <a:blip r:embed="rId5">
            <a:alphaModFix/>
          </a:blip>
          <a:stretch>
            <a:fillRect/>
          </a:stretch>
        </p:blipFill>
        <p:spPr>
          <a:xfrm>
            <a:off x="628650" y="708260"/>
            <a:ext cx="3724275" cy="23812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5</a:t>
            </a:r>
            <a:r>
              <a:rPr lang="en" sz="2400"/>
              <a:t>. B</a:t>
            </a:r>
            <a:r>
              <a:rPr lang="en" sz="2400"/>
              <a:t>ài tập</a:t>
            </a:r>
            <a:endParaRPr sz="2400"/>
          </a:p>
        </p:txBody>
      </p:sp>
      <p:sp>
        <p:nvSpPr>
          <p:cNvPr id="286" name="Google Shape;286;p45"/>
          <p:cNvSpPr txBox="1"/>
          <p:nvPr>
            <p:ph idx="1" type="body"/>
          </p:nvPr>
        </p:nvSpPr>
        <p:spPr>
          <a:xfrm>
            <a:off x="628650" y="782252"/>
            <a:ext cx="7886700" cy="966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Bài toán 1: </a:t>
            </a:r>
            <a:endParaRPr b="1"/>
          </a:p>
          <a:p>
            <a:pPr indent="0" lvl="0" marL="0" rtl="0" algn="l">
              <a:spcBef>
                <a:spcPts val="800"/>
              </a:spcBef>
              <a:spcAft>
                <a:spcPts val="0"/>
              </a:spcAft>
              <a:buNone/>
            </a:pPr>
            <a:r>
              <a:rPr lang="en"/>
              <a:t>S</a:t>
            </a:r>
            <a:r>
              <a:rPr lang="en"/>
              <a:t>ử dụng excel (hoặc công cụ tương tự), dùng k-mean để p</a:t>
            </a:r>
            <a:r>
              <a:rPr lang="en"/>
              <a:t>hân nhóm gồm 19 người thành 3 nhóm và có độ tuổi như sau:</a:t>
            </a:r>
            <a:endParaRPr/>
          </a:p>
          <a:p>
            <a:pPr indent="0" lvl="0" marL="0" rtl="0" algn="l">
              <a:spcBef>
                <a:spcPts val="800"/>
              </a:spcBef>
              <a:spcAft>
                <a:spcPts val="0"/>
              </a:spcAft>
              <a:buNone/>
            </a:pPr>
            <a:r>
              <a:rPr lang="en" sz="1800">
                <a:solidFill>
                  <a:schemeClr val="dk1"/>
                </a:solidFill>
                <a:latin typeface="Times New Roman"/>
                <a:ea typeface="Times New Roman"/>
                <a:cs typeface="Times New Roman"/>
                <a:sym typeface="Times New Roman"/>
              </a:rPr>
              <a:t>15,15,16,19,19,20,20,21,22,28,35,40,41,42,43,44,60,61,65</a:t>
            </a:r>
            <a:endParaRPr sz="1800">
              <a:solidFill>
                <a:schemeClr val="dk1"/>
              </a:solidFill>
              <a:latin typeface="Times New Roman"/>
              <a:ea typeface="Times New Roman"/>
              <a:cs typeface="Times New Roman"/>
              <a:sym typeface="Times New Roman"/>
            </a:endParaRPr>
          </a:p>
        </p:txBody>
      </p:sp>
      <p:sp>
        <p:nvSpPr>
          <p:cNvPr id="287" name="Google Shape;287;p45"/>
          <p:cNvSpPr txBox="1"/>
          <p:nvPr>
            <p:ph idx="1" type="body"/>
          </p:nvPr>
        </p:nvSpPr>
        <p:spPr>
          <a:xfrm>
            <a:off x="612675" y="2393249"/>
            <a:ext cx="7886700" cy="16911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b="1" lang="en"/>
              <a:t>Bài toán 2: </a:t>
            </a:r>
            <a:endParaRPr b="1"/>
          </a:p>
          <a:p>
            <a:pPr indent="0" lvl="0" marL="0" rtl="0" algn="l">
              <a:spcBef>
                <a:spcPts val="800"/>
              </a:spcBef>
              <a:spcAft>
                <a:spcPts val="0"/>
              </a:spcAft>
              <a:buNone/>
            </a:pPr>
            <a:r>
              <a:rPr lang="en"/>
              <a:t>- S</a:t>
            </a:r>
            <a:r>
              <a:rPr lang="en"/>
              <a:t>ử dụng python, d</a:t>
            </a:r>
            <a:r>
              <a:rPr lang="en"/>
              <a:t>ùng k-mean </a:t>
            </a:r>
            <a:r>
              <a:rPr lang="en"/>
              <a:t>để</a:t>
            </a:r>
            <a:r>
              <a:rPr lang="en"/>
              <a:t> phân nhóm t</a:t>
            </a:r>
            <a:r>
              <a:rPr lang="en"/>
              <a:t>ập dữ liệu về chiều cao và cân nặng và giới tính (data dạng csv lấy ở trang wiki của lớp). </a:t>
            </a:r>
            <a:endParaRPr/>
          </a:p>
          <a:p>
            <a:pPr indent="0" lvl="0" marL="0" rtl="0" algn="l">
              <a:spcBef>
                <a:spcPts val="800"/>
              </a:spcBef>
              <a:spcAft>
                <a:spcPts val="0"/>
              </a:spcAft>
              <a:buNone/>
            </a:pPr>
            <a:r>
              <a:rPr lang="en"/>
              <a:t>- Visualize lên 2D graph (gợi ý: Dùng PCA để giảm số chiều xuống 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5. Bài toán ứng dụng trong thực tế</a:t>
            </a:r>
            <a:endParaRPr sz="2400"/>
          </a:p>
        </p:txBody>
      </p:sp>
      <p:pic>
        <p:nvPicPr>
          <p:cNvPr id="293" name="Google Shape;293;p46"/>
          <p:cNvPicPr preferRelativeResize="0"/>
          <p:nvPr/>
        </p:nvPicPr>
        <p:blipFill>
          <a:blip r:embed="rId3">
            <a:alphaModFix/>
          </a:blip>
          <a:stretch>
            <a:fillRect/>
          </a:stretch>
        </p:blipFill>
        <p:spPr>
          <a:xfrm>
            <a:off x="628650" y="850335"/>
            <a:ext cx="5991225" cy="1314450"/>
          </a:xfrm>
          <a:prstGeom prst="rect">
            <a:avLst/>
          </a:prstGeom>
          <a:noFill/>
          <a:ln>
            <a:noFill/>
          </a:ln>
        </p:spPr>
      </p:pic>
      <p:sp>
        <p:nvSpPr>
          <p:cNvPr id="294" name="Google Shape;294;p46"/>
          <p:cNvSpPr txBox="1"/>
          <p:nvPr/>
        </p:nvSpPr>
        <p:spPr>
          <a:xfrm>
            <a:off x="7046725" y="1146200"/>
            <a:ext cx="1794900" cy="3467400"/>
          </a:xfrm>
          <a:prstGeom prst="rect">
            <a:avLst/>
          </a:prstGeom>
          <a:solidFill>
            <a:srgbClr val="999999"/>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u="sng">
                <a:latin typeface="Calibri"/>
                <a:ea typeface="Calibri"/>
                <a:cs typeface="Calibri"/>
                <a:sym typeface="Calibri"/>
              </a:rPr>
              <a:t>Yêu cầu:</a:t>
            </a:r>
            <a:endParaRPr b="1" sz="1800" u="sng">
              <a:latin typeface="Calibri"/>
              <a:ea typeface="Calibri"/>
              <a:cs typeface="Calibri"/>
              <a:sym typeface="Calibri"/>
            </a:endParaRPr>
          </a:p>
          <a:p>
            <a:pPr indent="0" lvl="0" marL="0" rtl="0" algn="l">
              <a:spcBef>
                <a:spcPts val="0"/>
              </a:spcBef>
              <a:spcAft>
                <a:spcPts val="0"/>
              </a:spcAft>
              <a:buNone/>
            </a:pPr>
            <a:r>
              <a:rPr b="1" lang="en" sz="1800">
                <a:latin typeface="Calibri"/>
                <a:ea typeface="Calibri"/>
                <a:cs typeface="Calibri"/>
                <a:sym typeface="Calibri"/>
              </a:rPr>
              <a:t>Dựa trên dữ liệu giao dịch của khách hàng, phân cụm khách hàng để hiểu rõ về nhu cầu của từng nhóm khách hàng nhằm đưa ra chiến lược bán hàng tốt hơn</a:t>
            </a:r>
            <a:endParaRPr b="1" sz="1800">
              <a:latin typeface="Calibri"/>
              <a:ea typeface="Calibri"/>
              <a:cs typeface="Calibri"/>
              <a:sym typeface="Calibri"/>
            </a:endParaRPr>
          </a:p>
        </p:txBody>
      </p:sp>
      <p:pic>
        <p:nvPicPr>
          <p:cNvPr id="295" name="Google Shape;295;p46"/>
          <p:cNvPicPr preferRelativeResize="0"/>
          <p:nvPr/>
        </p:nvPicPr>
        <p:blipFill>
          <a:blip r:embed="rId4">
            <a:alphaModFix/>
          </a:blip>
          <a:stretch>
            <a:fillRect/>
          </a:stretch>
        </p:blipFill>
        <p:spPr>
          <a:xfrm>
            <a:off x="685800" y="2145725"/>
            <a:ext cx="4855199" cy="841650"/>
          </a:xfrm>
          <a:prstGeom prst="rect">
            <a:avLst/>
          </a:prstGeom>
          <a:noFill/>
          <a:ln>
            <a:noFill/>
          </a:ln>
        </p:spPr>
      </p:pic>
      <p:pic>
        <p:nvPicPr>
          <p:cNvPr id="296" name="Google Shape;296;p46"/>
          <p:cNvPicPr preferRelativeResize="0"/>
          <p:nvPr/>
        </p:nvPicPr>
        <p:blipFill>
          <a:blip r:embed="rId5">
            <a:alphaModFix/>
          </a:blip>
          <a:stretch>
            <a:fillRect/>
          </a:stretch>
        </p:blipFill>
        <p:spPr>
          <a:xfrm>
            <a:off x="685800" y="2911175"/>
            <a:ext cx="4855199" cy="1049556"/>
          </a:xfrm>
          <a:prstGeom prst="rect">
            <a:avLst/>
          </a:prstGeom>
          <a:noFill/>
          <a:ln>
            <a:noFill/>
          </a:ln>
        </p:spPr>
      </p:pic>
      <p:pic>
        <p:nvPicPr>
          <p:cNvPr id="297" name="Google Shape;297;p46"/>
          <p:cNvPicPr preferRelativeResize="0"/>
          <p:nvPr/>
        </p:nvPicPr>
        <p:blipFill>
          <a:blip r:embed="rId6">
            <a:alphaModFix/>
          </a:blip>
          <a:stretch>
            <a:fillRect/>
          </a:stretch>
        </p:blipFill>
        <p:spPr>
          <a:xfrm>
            <a:off x="695325" y="3957650"/>
            <a:ext cx="4580675" cy="9205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7"/>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5. Bài toán ứng dụng trong thực tế</a:t>
            </a:r>
            <a:endParaRPr sz="2400"/>
          </a:p>
        </p:txBody>
      </p:sp>
      <p:sp>
        <p:nvSpPr>
          <p:cNvPr id="303" name="Google Shape;303;p47"/>
          <p:cNvSpPr txBox="1"/>
          <p:nvPr/>
        </p:nvSpPr>
        <p:spPr>
          <a:xfrm>
            <a:off x="409550" y="999800"/>
            <a:ext cx="7886700" cy="14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Tìm hiểu dữ liệu và xây dựng giả thiết phân cụm:</a:t>
            </a:r>
            <a:endParaRPr b="1" sz="1800"/>
          </a:p>
          <a:p>
            <a:pPr indent="0" lvl="0" marL="0" rtl="0" algn="l">
              <a:spcBef>
                <a:spcPts val="0"/>
              </a:spcBef>
              <a:spcAft>
                <a:spcPts val="0"/>
              </a:spcAft>
              <a:buNone/>
            </a:pPr>
            <a:r>
              <a:rPr lang="en"/>
              <a:t>- Khách hàng là các cửa hàng bán xe đạp (chứ không phải khách mua lẻ)</a:t>
            </a:r>
            <a:endParaRPr/>
          </a:p>
          <a:p>
            <a:pPr indent="0" lvl="0" marL="0" rtl="0" algn="l">
              <a:spcBef>
                <a:spcPts val="0"/>
              </a:spcBef>
              <a:spcAft>
                <a:spcPts val="0"/>
              </a:spcAft>
              <a:buNone/>
            </a:pPr>
            <a:r>
              <a:rPr lang="en"/>
              <a:t>- </a:t>
            </a:r>
            <a:r>
              <a:rPr lang="en">
                <a:solidFill>
                  <a:schemeClr val="dk1"/>
                </a:solidFill>
                <a:highlight>
                  <a:srgbClr val="FFFFFF"/>
                </a:highlight>
              </a:rPr>
              <a:t>Ta muốn phân cụm các khách hàng theo sự ưa chuộng của họ với đặc tính của xe như chủng loại (Mountain hay Road Bikes) hay giá cả (cao hay thấp) hay số lượng mua?</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Câu hỏi: lựa chọn những thuộc tính gì để phân loại trên đó?</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Với order, chọn số lượng order hay giá trị bằng tiền của order?</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48"/>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5. Bài toán ứng dụng trong thực tế</a:t>
            </a:r>
            <a:endParaRPr sz="2400"/>
          </a:p>
        </p:txBody>
      </p:sp>
      <p:sp>
        <p:nvSpPr>
          <p:cNvPr id="309" name="Google Shape;309;p48"/>
          <p:cNvSpPr txBox="1"/>
          <p:nvPr/>
        </p:nvSpPr>
        <p:spPr>
          <a:xfrm>
            <a:off x="409550" y="618800"/>
            <a:ext cx="7886700" cy="124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Mục tiêu ETL:</a:t>
            </a:r>
            <a:endParaRPr b="1" sz="1800"/>
          </a:p>
          <a:p>
            <a:pPr indent="0" lvl="0" marL="0" rtl="0" algn="l">
              <a:spcBef>
                <a:spcPts val="0"/>
              </a:spcBef>
              <a:spcAft>
                <a:spcPts val="0"/>
              </a:spcAft>
              <a:buNone/>
            </a:pPr>
            <a:r>
              <a:rPr b="1" lang="en" sz="1800"/>
              <a:t>- Mỗi cột (đặc trưng) ứng với số lượng sản phẩm của một loại hàng</a:t>
            </a:r>
            <a:endParaRPr b="1" sz="1800"/>
          </a:p>
          <a:p>
            <a:pPr indent="0" lvl="0" marL="0" rtl="0" algn="l">
              <a:spcBef>
                <a:spcPts val="0"/>
              </a:spcBef>
              <a:spcAft>
                <a:spcPts val="0"/>
              </a:spcAft>
              <a:buNone/>
            </a:pPr>
            <a:r>
              <a:rPr b="1" lang="en" sz="1800"/>
              <a:t>- Mỗi dòng ứng với một cửa hàng</a:t>
            </a:r>
            <a:endParaRPr b="1" sz="1800"/>
          </a:p>
          <a:p>
            <a:pPr indent="0" lvl="0" marL="0" rtl="0" algn="l">
              <a:spcBef>
                <a:spcPts val="0"/>
              </a:spcBef>
              <a:spcAft>
                <a:spcPts val="0"/>
              </a:spcAft>
              <a:buNone/>
            </a:pPr>
            <a:r>
              <a:rPr b="1" lang="en" sz="1800"/>
              <a:t>- Scale dữ liệu bằng cách chuyển về %</a:t>
            </a:r>
            <a:endParaRPr b="1" sz="1800"/>
          </a:p>
        </p:txBody>
      </p:sp>
      <p:sp>
        <p:nvSpPr>
          <p:cNvPr id="310" name="Google Shape;310;p48"/>
          <p:cNvSpPr txBox="1"/>
          <p:nvPr/>
        </p:nvSpPr>
        <p:spPr>
          <a:xfrm>
            <a:off x="505650" y="4399800"/>
            <a:ext cx="6059400" cy="6429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Câu hỏi: </a:t>
            </a:r>
            <a:endParaRPr b="1"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 Tại sao phải chuyển về tỷ lệ %?</a:t>
            </a:r>
            <a:endParaRPr b="1"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 Binning giá tiền thành bao nhiêu cụm là tối ưu?</a:t>
            </a:r>
            <a:endParaRPr b="1" sz="1200">
              <a:latin typeface="Calibri"/>
              <a:ea typeface="Calibri"/>
              <a:cs typeface="Calibri"/>
              <a:sym typeface="Calibri"/>
            </a:endParaRPr>
          </a:p>
        </p:txBody>
      </p:sp>
      <p:pic>
        <p:nvPicPr>
          <p:cNvPr id="311" name="Google Shape;311;p48"/>
          <p:cNvPicPr preferRelativeResize="0"/>
          <p:nvPr/>
        </p:nvPicPr>
        <p:blipFill>
          <a:blip r:embed="rId3">
            <a:alphaModFix/>
          </a:blip>
          <a:stretch>
            <a:fillRect/>
          </a:stretch>
        </p:blipFill>
        <p:spPr>
          <a:xfrm>
            <a:off x="685800" y="1943300"/>
            <a:ext cx="5526992" cy="2227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49"/>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5. Bài toán ứng dụng trong thực tế</a:t>
            </a:r>
            <a:endParaRPr sz="2400"/>
          </a:p>
        </p:txBody>
      </p:sp>
      <p:sp>
        <p:nvSpPr>
          <p:cNvPr id="317" name="Google Shape;317;p49"/>
          <p:cNvSpPr txBox="1"/>
          <p:nvPr/>
        </p:nvSpPr>
        <p:spPr>
          <a:xfrm>
            <a:off x="850775" y="4517050"/>
            <a:ext cx="5597400" cy="4977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Calibri"/>
                <a:ea typeface="Calibri"/>
                <a:cs typeface="Calibri"/>
                <a:sym typeface="Calibri"/>
              </a:rPr>
              <a:t>Câu hỏi: </a:t>
            </a:r>
            <a:endParaRPr b="1" sz="1200">
              <a:latin typeface="Calibri"/>
              <a:ea typeface="Calibri"/>
              <a:cs typeface="Calibri"/>
              <a:sym typeface="Calibri"/>
            </a:endParaRPr>
          </a:p>
          <a:p>
            <a:pPr indent="0" lvl="0" marL="0" rtl="0" algn="l">
              <a:spcBef>
                <a:spcPts val="0"/>
              </a:spcBef>
              <a:spcAft>
                <a:spcPts val="0"/>
              </a:spcAft>
              <a:buNone/>
            </a:pPr>
            <a:r>
              <a:rPr b="1" lang="en" sz="1200">
                <a:latin typeface="Calibri"/>
                <a:ea typeface="Calibri"/>
                <a:cs typeface="Calibri"/>
                <a:sym typeface="Calibri"/>
              </a:rPr>
              <a:t>- Ph</a:t>
            </a:r>
            <a:r>
              <a:rPr b="1" lang="en" sz="1200">
                <a:latin typeface="Calibri"/>
                <a:ea typeface="Calibri"/>
                <a:cs typeface="Calibri"/>
                <a:sym typeface="Calibri"/>
              </a:rPr>
              <a:t>ân tích và giải thích ý nghĩa từng cụm</a:t>
            </a:r>
            <a:endParaRPr b="1" sz="1200">
              <a:latin typeface="Calibri"/>
              <a:ea typeface="Calibri"/>
              <a:cs typeface="Calibri"/>
              <a:sym typeface="Calibri"/>
            </a:endParaRPr>
          </a:p>
        </p:txBody>
      </p:sp>
      <p:sp>
        <p:nvSpPr>
          <p:cNvPr id="318" name="Google Shape;318;p49"/>
          <p:cNvSpPr txBox="1"/>
          <p:nvPr/>
        </p:nvSpPr>
        <p:spPr>
          <a:xfrm>
            <a:off x="710700" y="782250"/>
            <a:ext cx="7886700" cy="14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t>Phân cụm và dán nhãn</a:t>
            </a:r>
            <a:r>
              <a:rPr b="1" lang="en" sz="1800"/>
              <a:t>:</a:t>
            </a:r>
            <a:endParaRPr b="1" sz="1800"/>
          </a:p>
          <a:p>
            <a:pPr indent="0" lvl="0" marL="0" rtl="0" algn="l">
              <a:spcBef>
                <a:spcPts val="0"/>
              </a:spcBef>
              <a:spcAft>
                <a:spcPts val="0"/>
              </a:spcAft>
              <a:buNone/>
            </a:pPr>
            <a:r>
              <a:rPr b="1" lang="en" sz="1800"/>
              <a:t>- Th</a:t>
            </a:r>
            <a:r>
              <a:rPr b="1" lang="en" sz="1800"/>
              <a:t>ực hiện KMean trên dữ liệu đã ETL</a:t>
            </a:r>
            <a:endParaRPr b="1" sz="1800"/>
          </a:p>
          <a:p>
            <a:pPr indent="0" lvl="0" marL="0" rtl="0" algn="l">
              <a:spcBef>
                <a:spcPts val="0"/>
              </a:spcBef>
              <a:spcAft>
                <a:spcPts val="0"/>
              </a:spcAft>
              <a:buNone/>
            </a:pPr>
            <a:r>
              <a:rPr b="1" lang="en" sz="1800"/>
              <a:t>- M</a:t>
            </a:r>
            <a:r>
              <a:rPr b="1" lang="en" sz="1800"/>
              <a:t>ap ngược dữ liệu sau khi phân cụm với dữ liệu ban đầu</a:t>
            </a:r>
            <a:endParaRPr b="1" sz="1800"/>
          </a:p>
          <a:p>
            <a:pPr indent="0" lvl="0" marL="0" rtl="0" algn="l">
              <a:spcBef>
                <a:spcPts val="0"/>
              </a:spcBef>
              <a:spcAft>
                <a:spcPts val="0"/>
              </a:spcAft>
              <a:buNone/>
            </a:pPr>
            <a:r>
              <a:rPr b="1" lang="en" sz="1800"/>
              <a:t>- Visualize dữ liệu sau phân cụm để hiểu từng cụm khách hàng (dán nhãn)</a:t>
            </a:r>
            <a:endParaRPr b="1" sz="1800"/>
          </a:p>
        </p:txBody>
      </p:sp>
      <p:pic>
        <p:nvPicPr>
          <p:cNvPr id="319" name="Google Shape;319;p49"/>
          <p:cNvPicPr preferRelativeResize="0"/>
          <p:nvPr/>
        </p:nvPicPr>
        <p:blipFill>
          <a:blip r:embed="rId3">
            <a:alphaModFix/>
          </a:blip>
          <a:stretch>
            <a:fillRect/>
          </a:stretch>
        </p:blipFill>
        <p:spPr>
          <a:xfrm>
            <a:off x="838200" y="2205450"/>
            <a:ext cx="5184398" cy="23116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1. Giới thiệu về K-Mean</a:t>
            </a:r>
            <a:endParaRPr sz="2400"/>
          </a:p>
        </p:txBody>
      </p:sp>
      <p:pic>
        <p:nvPicPr>
          <p:cNvPr id="152" name="Google Shape;152;p26"/>
          <p:cNvPicPr preferRelativeResize="0"/>
          <p:nvPr/>
        </p:nvPicPr>
        <p:blipFill>
          <a:blip r:embed="rId3">
            <a:alphaModFix/>
          </a:blip>
          <a:stretch>
            <a:fillRect/>
          </a:stretch>
        </p:blipFill>
        <p:spPr>
          <a:xfrm>
            <a:off x="37625" y="669225"/>
            <a:ext cx="7886700" cy="4009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1. </a:t>
            </a:r>
            <a:r>
              <a:rPr lang="en" sz="2400"/>
              <a:t>Giới thiệu về K-Mean</a:t>
            </a:r>
            <a:endParaRPr sz="2400"/>
          </a:p>
        </p:txBody>
      </p:sp>
      <p:pic>
        <p:nvPicPr>
          <p:cNvPr id="159" name="Google Shape;159;p27"/>
          <p:cNvPicPr preferRelativeResize="0"/>
          <p:nvPr/>
        </p:nvPicPr>
        <p:blipFill>
          <a:blip r:embed="rId3">
            <a:alphaModFix/>
          </a:blip>
          <a:stretch>
            <a:fillRect/>
          </a:stretch>
        </p:blipFill>
        <p:spPr>
          <a:xfrm>
            <a:off x="6305700" y="973228"/>
            <a:ext cx="2781774" cy="2781774"/>
          </a:xfrm>
          <a:prstGeom prst="rect">
            <a:avLst/>
          </a:prstGeom>
          <a:noFill/>
          <a:ln>
            <a:noFill/>
          </a:ln>
        </p:spPr>
      </p:pic>
      <p:pic>
        <p:nvPicPr>
          <p:cNvPr id="160" name="Google Shape;160;p27"/>
          <p:cNvPicPr preferRelativeResize="0"/>
          <p:nvPr/>
        </p:nvPicPr>
        <p:blipFill>
          <a:blip r:embed="rId4">
            <a:alphaModFix/>
          </a:blip>
          <a:stretch>
            <a:fillRect/>
          </a:stretch>
        </p:blipFill>
        <p:spPr>
          <a:xfrm>
            <a:off x="165000" y="973225"/>
            <a:ext cx="6080474" cy="2682173"/>
          </a:xfrm>
          <a:prstGeom prst="rect">
            <a:avLst/>
          </a:prstGeom>
          <a:noFill/>
          <a:ln>
            <a:noFill/>
          </a:ln>
        </p:spPr>
      </p:pic>
      <p:sp>
        <p:nvSpPr>
          <p:cNvPr id="161" name="Google Shape;161;p27"/>
          <p:cNvSpPr txBox="1"/>
          <p:nvPr/>
        </p:nvSpPr>
        <p:spPr>
          <a:xfrm>
            <a:off x="5095300" y="1409350"/>
            <a:ext cx="771000" cy="30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00"/>
                </a:highlight>
                <a:latin typeface="Calibri"/>
                <a:ea typeface="Calibri"/>
                <a:cs typeface="Calibri"/>
                <a:sym typeface="Calibri"/>
              </a:rPr>
              <a:t>K-Mean</a:t>
            </a:r>
            <a:endParaRPr>
              <a:highlight>
                <a:srgbClr val="FFFF00"/>
              </a:highlight>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2. Giải thuật</a:t>
            </a:r>
            <a:endParaRPr sz="2400"/>
          </a:p>
        </p:txBody>
      </p:sp>
      <p:sp>
        <p:nvSpPr>
          <p:cNvPr id="168" name="Google Shape;168;p28"/>
          <p:cNvSpPr txBox="1"/>
          <p:nvPr>
            <p:ph idx="1" type="body"/>
          </p:nvPr>
        </p:nvSpPr>
        <p:spPr>
          <a:xfrm>
            <a:off x="628650" y="1015603"/>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1. X</a:t>
            </a:r>
            <a:r>
              <a:rPr lang="en"/>
              <a:t>ác định input: Tập dữ liệu X có n phần tử, k cụm cần phân chia, cách tính khoảng cách</a:t>
            </a:r>
            <a:endParaRPr/>
          </a:p>
          <a:p>
            <a:pPr indent="0" lvl="0" marL="0" rtl="0" algn="l">
              <a:spcBef>
                <a:spcPts val="800"/>
              </a:spcBef>
              <a:spcAft>
                <a:spcPts val="0"/>
              </a:spcAft>
              <a:buNone/>
            </a:pPr>
            <a:r>
              <a:rPr lang="en"/>
              <a:t>2. Ch</a:t>
            </a:r>
            <a:r>
              <a:rPr lang="en"/>
              <a:t>ọn ngẫu nhiên k điểm làm tâm của k nhóm và một độ đo để tính khoảng cách</a:t>
            </a:r>
            <a:endParaRPr/>
          </a:p>
          <a:p>
            <a:pPr indent="0" lvl="0" marL="0" rtl="0" algn="l">
              <a:spcBef>
                <a:spcPts val="800"/>
              </a:spcBef>
              <a:spcAft>
                <a:spcPts val="0"/>
              </a:spcAft>
              <a:buNone/>
            </a:pPr>
            <a:r>
              <a:rPr lang="en"/>
              <a:t>3. T</a:t>
            </a:r>
            <a:r>
              <a:rPr lang="en"/>
              <a:t>ính khoảng cách giữa các điểm tới k tâm (centriod)</a:t>
            </a:r>
            <a:endParaRPr/>
          </a:p>
          <a:p>
            <a:pPr indent="0" lvl="0" marL="0" rtl="0" algn="l">
              <a:spcBef>
                <a:spcPts val="800"/>
              </a:spcBef>
              <a:spcAft>
                <a:spcPts val="0"/>
              </a:spcAft>
              <a:buNone/>
            </a:pPr>
            <a:r>
              <a:rPr lang="en"/>
              <a:t>4. G</a:t>
            </a:r>
            <a:r>
              <a:rPr lang="en"/>
              <a:t>án các điểm và các cụm sao cho khoảng cách từ nó tới tâm là nhỏ nhất</a:t>
            </a:r>
            <a:endParaRPr/>
          </a:p>
          <a:p>
            <a:pPr indent="0" lvl="0" marL="0" rtl="0" algn="l">
              <a:spcBef>
                <a:spcPts val="800"/>
              </a:spcBef>
              <a:spcAft>
                <a:spcPts val="0"/>
              </a:spcAft>
              <a:buNone/>
            </a:pPr>
            <a:r>
              <a:rPr lang="en"/>
              <a:t>5. T</a:t>
            </a:r>
            <a:r>
              <a:rPr lang="en"/>
              <a:t>ính lại các tâm là trung bình của tất cả các điểm trong cụm đó</a:t>
            </a:r>
            <a:endParaRPr/>
          </a:p>
          <a:p>
            <a:pPr indent="0" lvl="0" marL="0" rtl="0" algn="l">
              <a:spcBef>
                <a:spcPts val="800"/>
              </a:spcBef>
              <a:spcAft>
                <a:spcPts val="0"/>
              </a:spcAft>
              <a:buNone/>
            </a:pPr>
            <a:r>
              <a:rPr lang="en"/>
              <a:t>6. L</a:t>
            </a:r>
            <a:r>
              <a:rPr lang="en"/>
              <a:t>ặp lại từ bước 3 cho đến khi tâm không đổi so với bước trước.</a:t>
            </a:r>
            <a:endParaRPr/>
          </a:p>
        </p:txBody>
      </p:sp>
      <p:sp>
        <p:nvSpPr>
          <p:cNvPr id="169" name="Google Shape;169;p28"/>
          <p:cNvSpPr txBox="1"/>
          <p:nvPr/>
        </p:nvSpPr>
        <p:spPr>
          <a:xfrm>
            <a:off x="662500" y="4360525"/>
            <a:ext cx="7167300" cy="397500"/>
          </a:xfrm>
          <a:prstGeom prst="rect">
            <a:avLst/>
          </a:prstGeom>
          <a:solidFill>
            <a:srgbClr val="CCCCCC"/>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Calibri"/>
                <a:ea typeface="Calibri"/>
                <a:cs typeface="Calibri"/>
                <a:sym typeface="Calibri"/>
              </a:rPr>
              <a:t>Câu hỏi: Dữ liệu thế nào thì K-Mean sẽ không tốt?</a:t>
            </a:r>
            <a:endParaRPr b="1" sz="18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3. Ví dụ (python)</a:t>
            </a:r>
            <a:endParaRPr sz="2400"/>
          </a:p>
        </p:txBody>
      </p:sp>
      <p:pic>
        <p:nvPicPr>
          <p:cNvPr id="175" name="Google Shape;175;p29"/>
          <p:cNvPicPr preferRelativeResize="0"/>
          <p:nvPr/>
        </p:nvPicPr>
        <p:blipFill>
          <a:blip r:embed="rId3">
            <a:alphaModFix/>
          </a:blip>
          <a:stretch>
            <a:fillRect/>
          </a:stretch>
        </p:blipFill>
        <p:spPr>
          <a:xfrm>
            <a:off x="314000" y="706050"/>
            <a:ext cx="1134525" cy="4365174"/>
          </a:xfrm>
          <a:prstGeom prst="rect">
            <a:avLst/>
          </a:prstGeom>
          <a:noFill/>
          <a:ln>
            <a:noFill/>
          </a:ln>
        </p:spPr>
      </p:pic>
      <p:pic>
        <p:nvPicPr>
          <p:cNvPr id="176" name="Google Shape;176;p29"/>
          <p:cNvPicPr preferRelativeResize="0"/>
          <p:nvPr/>
        </p:nvPicPr>
        <p:blipFill>
          <a:blip r:embed="rId4">
            <a:alphaModFix/>
          </a:blip>
          <a:stretch>
            <a:fillRect/>
          </a:stretch>
        </p:blipFill>
        <p:spPr>
          <a:xfrm>
            <a:off x="1600925" y="1925260"/>
            <a:ext cx="5695950" cy="2019300"/>
          </a:xfrm>
          <a:prstGeom prst="rect">
            <a:avLst/>
          </a:prstGeom>
          <a:noFill/>
          <a:ln>
            <a:noFill/>
          </a:ln>
        </p:spPr>
      </p:pic>
      <p:sp>
        <p:nvSpPr>
          <p:cNvPr id="177" name="Google Shape;177;p29"/>
          <p:cNvSpPr txBox="1"/>
          <p:nvPr>
            <p:ph idx="1" type="body"/>
          </p:nvPr>
        </p:nvSpPr>
        <p:spPr>
          <a:xfrm>
            <a:off x="1520025" y="706049"/>
            <a:ext cx="7249200" cy="14448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Bài toán: Phân loại nhóm gồm 19 người thành 2 nhóm và có độ tuổi như sau:</a:t>
            </a:r>
            <a:endParaRPr/>
          </a:p>
          <a:p>
            <a:pPr indent="0" lvl="0" marL="0" rtl="0" algn="l">
              <a:spcBef>
                <a:spcPts val="800"/>
              </a:spcBef>
              <a:spcAft>
                <a:spcPts val="0"/>
              </a:spcAft>
              <a:buNone/>
            </a:pPr>
            <a:r>
              <a:rPr lang="en" sz="1800">
                <a:solidFill>
                  <a:schemeClr val="dk1"/>
                </a:solidFill>
                <a:latin typeface="Times New Roman"/>
                <a:ea typeface="Times New Roman"/>
                <a:cs typeface="Times New Roman"/>
                <a:sym typeface="Times New Roman"/>
              </a:rPr>
              <a:t>15,15,16,19,19,20,20,21,22,28,35,40,41,42,43,44,60,61,65</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3. V</a:t>
            </a:r>
            <a:r>
              <a:rPr lang="en" sz="2400"/>
              <a:t>í dụ (tính bằng tay)</a:t>
            </a:r>
            <a:endParaRPr sz="2400"/>
          </a:p>
        </p:txBody>
      </p:sp>
      <p:sp>
        <p:nvSpPr>
          <p:cNvPr id="183" name="Google Shape;183;p30"/>
          <p:cNvSpPr txBox="1"/>
          <p:nvPr>
            <p:ph idx="1" type="body"/>
          </p:nvPr>
        </p:nvSpPr>
        <p:spPr>
          <a:xfrm>
            <a:off x="628650" y="1069277"/>
            <a:ext cx="7886700" cy="966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a:t>B</a:t>
            </a:r>
            <a:r>
              <a:rPr lang="en"/>
              <a:t>ài toán: </a:t>
            </a:r>
            <a:r>
              <a:rPr lang="en"/>
              <a:t>Ph</a:t>
            </a:r>
            <a:r>
              <a:rPr lang="en"/>
              <a:t>ân loại nhóm gồm 19 người thành 2 nhóm và có độ tuổi như sau:</a:t>
            </a:r>
            <a:endParaRPr/>
          </a:p>
          <a:p>
            <a:pPr indent="0" lvl="0" marL="0" rtl="0" algn="l">
              <a:spcBef>
                <a:spcPts val="800"/>
              </a:spcBef>
              <a:spcAft>
                <a:spcPts val="0"/>
              </a:spcAft>
              <a:buNone/>
            </a:pPr>
            <a:r>
              <a:rPr lang="en" sz="1800">
                <a:solidFill>
                  <a:schemeClr val="dk1"/>
                </a:solidFill>
                <a:latin typeface="Times New Roman"/>
                <a:ea typeface="Times New Roman"/>
                <a:cs typeface="Times New Roman"/>
                <a:sym typeface="Times New Roman"/>
              </a:rPr>
              <a:t>15,15,16,19,19,20,20,21,22,28,35,40,41,42,43,44,60,61,65</a:t>
            </a:r>
            <a:endParaRPr sz="1800">
              <a:solidFill>
                <a:schemeClr val="dk1"/>
              </a:solidFill>
              <a:latin typeface="Times New Roman"/>
              <a:ea typeface="Times New Roman"/>
              <a:cs typeface="Times New Roman"/>
              <a:sym typeface="Times New Roman"/>
            </a:endParaRPr>
          </a:p>
        </p:txBody>
      </p:sp>
      <p:sp>
        <p:nvSpPr>
          <p:cNvPr id="184" name="Google Shape;184;p30"/>
          <p:cNvSpPr txBox="1"/>
          <p:nvPr/>
        </p:nvSpPr>
        <p:spPr>
          <a:xfrm>
            <a:off x="628650" y="2322900"/>
            <a:ext cx="8178900" cy="4977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800"/>
              </a:spcBef>
              <a:spcAft>
                <a:spcPts val="0"/>
              </a:spcAft>
              <a:buNone/>
            </a:pPr>
            <a:r>
              <a:rPr lang="en" sz="2100">
                <a:solidFill>
                  <a:srgbClr val="002060"/>
                </a:solidFill>
                <a:latin typeface="Calibri"/>
                <a:ea typeface="Calibri"/>
                <a:cs typeface="Calibri"/>
                <a:sym typeface="Calibri"/>
              </a:rPr>
              <a:t>Bước 1: Xác định input: n=19 và k=2, dùng euclidean distance</a:t>
            </a:r>
            <a:endParaRPr sz="2100">
              <a:solidFill>
                <a:srgbClr val="002060"/>
              </a:solidFill>
              <a:latin typeface="Calibri"/>
              <a:ea typeface="Calibri"/>
              <a:cs typeface="Calibri"/>
              <a:sym typeface="Calibri"/>
            </a:endParaRPr>
          </a:p>
        </p:txBody>
      </p:sp>
      <p:sp>
        <p:nvSpPr>
          <p:cNvPr id="185" name="Google Shape;185;p30"/>
          <p:cNvSpPr txBox="1"/>
          <p:nvPr/>
        </p:nvSpPr>
        <p:spPr>
          <a:xfrm>
            <a:off x="628650" y="2981225"/>
            <a:ext cx="8178900" cy="6084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800"/>
              </a:spcBef>
              <a:spcAft>
                <a:spcPts val="0"/>
              </a:spcAft>
              <a:buNone/>
            </a:pPr>
            <a:r>
              <a:rPr lang="en" sz="2100">
                <a:solidFill>
                  <a:srgbClr val="002060"/>
                </a:solidFill>
                <a:latin typeface="Calibri"/>
                <a:ea typeface="Calibri"/>
                <a:cs typeface="Calibri"/>
                <a:sym typeface="Calibri"/>
              </a:rPr>
              <a:t>Bước 2: Ch</a:t>
            </a:r>
            <a:r>
              <a:rPr lang="en" sz="2100">
                <a:solidFill>
                  <a:srgbClr val="002060"/>
                </a:solidFill>
                <a:latin typeface="Calibri"/>
                <a:ea typeface="Calibri"/>
                <a:cs typeface="Calibri"/>
                <a:sym typeface="Calibri"/>
              </a:rPr>
              <a:t>ọn ngẫu nhiên k điểm làm tâm</a:t>
            </a:r>
            <a:endParaRPr sz="2100">
              <a:solidFill>
                <a:srgbClr val="002060"/>
              </a:solidFill>
              <a:latin typeface="Calibri"/>
              <a:ea typeface="Calibri"/>
              <a:cs typeface="Calibri"/>
              <a:sym typeface="Calibri"/>
            </a:endParaRPr>
          </a:p>
        </p:txBody>
      </p:sp>
      <p:pic>
        <p:nvPicPr>
          <p:cNvPr id="186" name="Google Shape;186;p30"/>
          <p:cNvPicPr preferRelativeResize="0"/>
          <p:nvPr/>
        </p:nvPicPr>
        <p:blipFill>
          <a:blip r:embed="rId3">
            <a:alphaModFix/>
          </a:blip>
          <a:stretch>
            <a:fillRect/>
          </a:stretch>
        </p:blipFill>
        <p:spPr>
          <a:xfrm>
            <a:off x="3250563" y="3648063"/>
            <a:ext cx="2257425" cy="1495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3. Ví dụ (t</a:t>
            </a:r>
            <a:r>
              <a:rPr lang="en" sz="2400"/>
              <a:t>ính bằng tay)</a:t>
            </a:r>
            <a:endParaRPr sz="2400"/>
          </a:p>
        </p:txBody>
      </p:sp>
      <p:pic>
        <p:nvPicPr>
          <p:cNvPr id="192" name="Google Shape;192;p31"/>
          <p:cNvPicPr preferRelativeResize="0"/>
          <p:nvPr/>
        </p:nvPicPr>
        <p:blipFill>
          <a:blip r:embed="rId3">
            <a:alphaModFix/>
          </a:blip>
          <a:stretch>
            <a:fillRect/>
          </a:stretch>
        </p:blipFill>
        <p:spPr>
          <a:xfrm>
            <a:off x="628650" y="683650"/>
            <a:ext cx="4401050" cy="3885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628650" y="284560"/>
            <a:ext cx="7886700" cy="4977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2400"/>
              <a:t>3. Ví dụ (tính bằng tay)</a:t>
            </a:r>
            <a:endParaRPr sz="2400"/>
          </a:p>
        </p:txBody>
      </p:sp>
      <p:pic>
        <p:nvPicPr>
          <p:cNvPr id="198" name="Google Shape;198;p32"/>
          <p:cNvPicPr preferRelativeResize="0"/>
          <p:nvPr/>
        </p:nvPicPr>
        <p:blipFill>
          <a:blip r:embed="rId3">
            <a:alphaModFix/>
          </a:blip>
          <a:stretch>
            <a:fillRect/>
          </a:stretch>
        </p:blipFill>
        <p:spPr>
          <a:xfrm>
            <a:off x="628650" y="660875"/>
            <a:ext cx="4398575" cy="3883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