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F9CC-3BFA-448C-35E7-A78184AB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6972-CB43-F8D8-BA20-B2BF52D9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8B00-C52F-8CB6-D92D-C446A56B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5053-A098-B9F2-B166-BFFE42EB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6B98-85E1-C447-8A47-2EFE6073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731-6D2D-3430-A899-8D5437DE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AD79-F6D9-44EA-8294-93F439FAE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6449-ADA3-FB07-67AA-6B55931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07D5-D911-9DF0-6A76-F03C0AB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3C9F-305E-A5CC-4607-D1C6598D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EA6B4-6044-2476-22F5-FEECE7C4C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ACDA-8CD4-670D-9CB9-26A7E1E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4CD4-ABF5-5E10-8276-E2C400D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D54-3F8B-D1C6-460C-D4972922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04C-5143-9CB9-6B8B-FD9FD770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CD98-2549-0D43-34BA-6E8827D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8AEF-0C75-6EA2-D895-DB574057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75D-8CE1-F67F-9BE1-1293B02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2ABC-19F0-7C71-0592-58225F8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6332-CC73-1433-7EEE-605663CC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8AFC-86E3-CD3C-445F-E020E62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3ACE-A09D-9944-3A73-61246DBC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1F13-2770-BECA-31A7-A88ACBCF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9466-972B-79DA-CAEF-BB0E335A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A800-349C-481B-19DE-75EC0C8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E373-C19D-6400-74AC-7640E88F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30C0-4329-08E8-768F-F5AF546EE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EB81-62B0-C43E-F1A2-C1B07B2C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9139-4F33-D00A-27B0-204638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8532C-423B-8D8F-BFCF-B05D9E5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46EB-214E-808D-912C-A4790A0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8027-CB8F-7E82-BE4B-4D426E99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78C-E6D7-7F13-D25C-0557A0F5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F078-893E-1D6D-5659-DFBBF358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2ED9-898A-1D9C-23C3-C8D292D7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63046-C561-3F7B-658C-E47E95E1E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45BD8-88D0-E27A-AC41-EB4C01EB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E5F3D-1FFB-E61E-995C-AC0B5B4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915F-1235-2963-911A-B208D43C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7A0-FC6C-44FB-DB28-49A86589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B776B-333C-47BA-E1F9-BE00B2D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DA1D-E3ED-805A-3000-7592E7F2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7DAA6-6991-785D-C8AC-8D385C14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5DAB8-77DA-2B50-A322-34CC58A2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BEC9A-357E-13C3-77EF-843C7F71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EED0-993E-E818-6957-39F67DD4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9F0E-BFDE-0ECE-7441-F6E6C165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279C-E59E-2579-BB9F-6C1082C5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604AD-6EF9-5982-EB1F-5199EE29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B96A-EA87-DE0C-C1B8-08CB58A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A991-3DE2-C393-6E44-1448C36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2BBF1-B452-6B2E-0397-16A1B04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A634-F2CF-E240-F118-EBAE8CDD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42B68-5B08-988F-EFC9-E8CDCA2C6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5DA1-9542-CD76-BCC3-B97843E6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D6DF-84F5-64F2-0233-2D55C59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545E-9A9D-1663-AFFF-3CCBF6C5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CF8C-13FA-6685-C92E-506FA57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BEC2D-787C-23A2-5769-B333BFC4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365-BFC3-4DF6-E205-3F4A1B7E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1B9E-7EFF-3CC1-DA12-EA8E2F38B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52D6-5E96-4A96-AAB0-A0F6D421B67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2A54-FB5F-07C4-49C2-C3691D457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142F-C616-20B9-62FB-71616749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red wall&#10;&#10;Description automatically generated">
            <a:extLst>
              <a:ext uri="{FF2B5EF4-FFF2-40B4-BE49-F238E27FC236}">
                <a16:creationId xmlns:a16="http://schemas.microsoft.com/office/drawing/2014/main" id="{F877B4CF-8748-F898-5CD6-4EB68BAC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2909888"/>
            <a:ext cx="4162424" cy="847725"/>
          </a:xfrm>
        </p:spPr>
        <p:txBody>
          <a:bodyPr>
            <a:normAutofit/>
          </a:bodyPr>
          <a:lstStyle/>
          <a:p>
            <a:r>
              <a:rPr lang="en-US" sz="44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890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738" y="538163"/>
            <a:ext cx="4162424" cy="847725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54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88" y="2909888"/>
            <a:ext cx="4162424" cy="84772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916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6B6-AA92-1797-D6AC-52ED7AE2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4D71-F4D7-F984-5497-427B2ECA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Introduction</a:t>
            </a:r>
          </a:p>
          <a:p>
            <a:endParaRPr lang="en-US" sz="2000"/>
          </a:p>
          <a:p>
            <a:r>
              <a:rPr lang="en-US" sz="2000"/>
              <a:t>Geographical locations and stats</a:t>
            </a:r>
          </a:p>
          <a:p>
            <a:endParaRPr lang="en-US" sz="2000"/>
          </a:p>
          <a:p>
            <a:r>
              <a:rPr lang="en-US" sz="2000"/>
              <a:t>Reviews and Heat Mapped Ratings</a:t>
            </a:r>
          </a:p>
          <a:p>
            <a:endParaRPr lang="en-US" sz="2000"/>
          </a:p>
          <a:p>
            <a:r>
              <a:rPr lang="en-US" sz="2000"/>
              <a:t>Visitor Experience and Revenue</a:t>
            </a:r>
          </a:p>
          <a:p>
            <a:endParaRPr lang="en-US" sz="2000"/>
          </a:p>
          <a:p>
            <a:r>
              <a:rPr lang="en-US" sz="2000"/>
              <a:t>Demonstration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8C4C79CB-1FAD-3FCB-C573-0F9805814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6" r="2988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F953-5207-358A-E0BF-BECEDB52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DD4B-D650-B42A-F0BC-CF0B582D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400"/>
              <a:t>Purpose</a:t>
            </a:r>
          </a:p>
          <a:p>
            <a:pPr lvl="1"/>
            <a:r>
              <a:rPr lang="en-US" sz="1400"/>
              <a:t>Market Museums as Travel Hotspots (National &amp; International)</a:t>
            </a:r>
          </a:p>
          <a:p>
            <a:endParaRPr lang="en-US" sz="1400"/>
          </a:p>
          <a:p>
            <a:r>
              <a:rPr lang="en-US" sz="1400"/>
              <a:t>Audience</a:t>
            </a:r>
          </a:p>
          <a:p>
            <a:pPr lvl="1"/>
            <a:r>
              <a:rPr lang="en-US" sz="1400"/>
              <a:t>United States Travel and Tourism Administration </a:t>
            </a:r>
            <a:r>
              <a:rPr lang="en-US" sz="1400" u="sng"/>
              <a:t>(You)</a:t>
            </a:r>
          </a:p>
          <a:p>
            <a:pPr lvl="1"/>
            <a:endParaRPr lang="en-US" sz="1400"/>
          </a:p>
          <a:p>
            <a:r>
              <a:rPr lang="en-US" sz="1400"/>
              <a:t>Dashboard</a:t>
            </a:r>
          </a:p>
          <a:p>
            <a:pPr lvl="1"/>
            <a:r>
              <a:rPr lang="en-US" sz="1400"/>
              <a:t>High level view of locations</a:t>
            </a:r>
          </a:p>
          <a:p>
            <a:pPr lvl="1"/>
            <a:r>
              <a:rPr lang="en-US" sz="1400"/>
              <a:t>Heatmap to reviews</a:t>
            </a:r>
          </a:p>
          <a:p>
            <a:pPr lvl="1"/>
            <a:r>
              <a:rPr lang="en-US" sz="1400"/>
              <a:t>View of revenue generation, and visitor experience</a:t>
            </a:r>
          </a:p>
          <a:p>
            <a:pPr lvl="1"/>
            <a:endParaRPr lang="en-US" sz="1400"/>
          </a:p>
          <a:p>
            <a:endParaRPr lang="en-US" sz="1400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2FFA761A-0420-364C-DB77-3C2BF7142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8" r="1936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locations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A65DB-BA05-FF77-EBAC-6F5567E6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908695"/>
            <a:ext cx="9637713" cy="3933276"/>
          </a:xfrm>
        </p:spPr>
      </p:pic>
    </p:spTree>
    <p:extLst>
      <p:ext uri="{BB962C8B-B14F-4D97-AF65-F5344CB8AC3E}">
        <p14:creationId xmlns:p14="http://schemas.microsoft.com/office/powerpoint/2010/main" val="21003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an Francisco City Hall">
            <a:extLst>
              <a:ext uri="{FF2B5EF4-FFF2-40B4-BE49-F238E27FC236}">
                <a16:creationId xmlns:a16="http://schemas.microsoft.com/office/drawing/2014/main" id="{E148D6A5-22B6-5ABE-C856-0D15CDB14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r="2282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33,000 museums</a:t>
            </a:r>
          </a:p>
          <a:p>
            <a:r>
              <a:rPr lang="en-US" sz="2000"/>
              <a:t>Top states with museums</a:t>
            </a:r>
          </a:p>
          <a:p>
            <a:pPr lvl="1"/>
            <a:r>
              <a:rPr lang="en-US" sz="2000"/>
              <a:t>Max museum and state: </a:t>
            </a:r>
          </a:p>
          <a:p>
            <a:pPr lvl="1"/>
            <a:r>
              <a:rPr lang="en-US" sz="2000"/>
              <a:t>(lowest count within the top 10) Min museum and state:</a:t>
            </a:r>
          </a:p>
          <a:p>
            <a:pPr lvl="1"/>
            <a:endParaRPr lang="en-US" sz="2000"/>
          </a:p>
          <a:p>
            <a:r>
              <a:rPr lang="en-US" sz="2000"/>
              <a:t>Top Major Cities with museums</a:t>
            </a:r>
          </a:p>
          <a:p>
            <a:pPr lvl="1"/>
            <a:r>
              <a:rPr lang="en-US" sz="2000"/>
              <a:t>Max museum and city</a:t>
            </a:r>
          </a:p>
          <a:p>
            <a:pPr lvl="1"/>
            <a:r>
              <a:rPr lang="en-US" sz="2000"/>
              <a:t>(lowest count) Min museum and city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363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Mapped Ratings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A65DB-BA05-FF77-EBAC-6F5567E6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908695"/>
            <a:ext cx="9637713" cy="3933276"/>
          </a:xfrm>
        </p:spPr>
      </p:pic>
    </p:spTree>
    <p:extLst>
      <p:ext uri="{BB962C8B-B14F-4D97-AF65-F5344CB8AC3E}">
        <p14:creationId xmlns:p14="http://schemas.microsoft.com/office/powerpoint/2010/main" val="402734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/>
              <a:t>Ratings</a:t>
            </a:r>
          </a:p>
          <a:p>
            <a:pPr lvl="1"/>
            <a:r>
              <a:rPr lang="en-US" sz="2000"/>
              <a:t>A collection of xyz</a:t>
            </a:r>
          </a:p>
          <a:p>
            <a:r>
              <a:rPr lang="en-US" sz="2000"/>
              <a:t>Ranks</a:t>
            </a:r>
          </a:p>
          <a:p>
            <a:pPr lvl="1"/>
            <a:r>
              <a:rPr lang="en-US" sz="2000"/>
              <a:t>By State and Type</a:t>
            </a:r>
          </a:p>
          <a:p>
            <a:r>
              <a:rPr lang="en-US" sz="2000"/>
              <a:t>Reviews</a:t>
            </a:r>
          </a:p>
          <a:p>
            <a:pPr lvl="1"/>
            <a:r>
              <a:rPr lang="en-US" sz="2000"/>
              <a:t>By length of Stay</a:t>
            </a:r>
          </a:p>
          <a:p>
            <a:pPr lvl="1"/>
            <a:r>
              <a:rPr lang="en-US" sz="2000"/>
              <a:t>By type of exhibition, etc</a:t>
            </a:r>
          </a:p>
          <a:p>
            <a:pPr lvl="1"/>
            <a:endParaRPr lang="en-US" sz="2000"/>
          </a:p>
        </p:txBody>
      </p:sp>
      <p:pic>
        <p:nvPicPr>
          <p:cNvPr id="5" name="Picture 4" descr="Colourful printed pages">
            <a:extLst>
              <a:ext uri="{FF2B5EF4-FFF2-40B4-BE49-F238E27FC236}">
                <a16:creationId xmlns:a16="http://schemas.microsoft.com/office/drawing/2014/main" id="{60394CF7-4208-EFA7-0C34-6AC7B0DB0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56" r="-1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9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6E49-D3AD-BB3C-0E4E-3AD5AE1A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ight trail of road">
            <a:extLst>
              <a:ext uri="{FF2B5EF4-FFF2-40B4-BE49-F238E27FC236}">
                <a16:creationId xmlns:a16="http://schemas.microsoft.com/office/drawing/2014/main" id="{AC5A7A73-2820-B0EC-8A81-8E9D535C3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" r="604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Revenue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Largest Revenue Generation</a:t>
            </a:r>
          </a:p>
          <a:p>
            <a:pPr lvl="1"/>
            <a:r>
              <a:rPr lang="en-US" sz="2000"/>
              <a:t>Research based</a:t>
            </a:r>
          </a:p>
          <a:p>
            <a:r>
              <a:rPr lang="en-US" sz="2000"/>
              <a:t>Smallest Revenue Generation</a:t>
            </a:r>
          </a:p>
          <a:p>
            <a:pPr lvl="1"/>
            <a:r>
              <a:rPr lang="en-US" sz="2000"/>
              <a:t>Exhibitions only</a:t>
            </a:r>
          </a:p>
          <a:p>
            <a:endParaRPr lang="en-US" sz="2000"/>
          </a:p>
          <a:p>
            <a:r>
              <a:rPr lang="en-US" sz="2000"/>
              <a:t>Length of stay</a:t>
            </a:r>
          </a:p>
          <a:p>
            <a:pPr lvl="1"/>
            <a:r>
              <a:rPr lang="en-US" sz="2000"/>
              <a:t>By length of Stay</a:t>
            </a:r>
          </a:p>
          <a:p>
            <a:pPr lvl="1"/>
            <a:r>
              <a:rPr lang="en-US" sz="2000"/>
              <a:t>By type of exhibition, etc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956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155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Contents</vt:lpstr>
      <vt:lpstr>Introduction</vt:lpstr>
      <vt:lpstr>Geographical locations</vt:lpstr>
      <vt:lpstr>Stats</vt:lpstr>
      <vt:lpstr>Heat Mapped Ratings</vt:lpstr>
      <vt:lpstr>Reviews</vt:lpstr>
      <vt:lpstr>Visitor Experience</vt:lpstr>
      <vt:lpstr>Revenue</vt:lpstr>
      <vt:lpstr>Demonstration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Ibsar Hashmi</dc:creator>
  <cp:lastModifiedBy>Ibsar Hashmi</cp:lastModifiedBy>
  <cp:revision>3</cp:revision>
  <dcterms:created xsi:type="dcterms:W3CDTF">2023-12-11T04:06:39Z</dcterms:created>
  <dcterms:modified xsi:type="dcterms:W3CDTF">2023-12-12T00:04:03Z</dcterms:modified>
</cp:coreProperties>
</file>