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52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65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2909888"/>
            <a:ext cx="4162424" cy="847725"/>
          </a:xfrm>
        </p:spPr>
        <p:txBody>
          <a:bodyPr>
            <a:normAutofit/>
          </a:bodyPr>
          <a:lstStyle/>
          <a:p>
            <a:r>
              <a:rPr lang="en-US" sz="4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738" y="538163"/>
            <a:ext cx="4162424" cy="847725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2909888"/>
            <a:ext cx="4162424" cy="84772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Introduction</a:t>
            </a:r>
          </a:p>
          <a:p>
            <a:endParaRPr lang="en-US" sz="2400" dirty="0"/>
          </a:p>
          <a:p>
            <a:r>
              <a:rPr lang="en-US" sz="2400" dirty="0"/>
              <a:t>Geographical locations and stats</a:t>
            </a:r>
          </a:p>
          <a:p>
            <a:endParaRPr lang="en-US" sz="2400" dirty="0"/>
          </a:p>
          <a:p>
            <a:r>
              <a:rPr lang="en-US" sz="2400" dirty="0"/>
              <a:t>Reviews and Heat Mapped Ratings</a:t>
            </a:r>
          </a:p>
          <a:p>
            <a:endParaRPr lang="en-US" sz="2400" dirty="0"/>
          </a:p>
          <a:p>
            <a:r>
              <a:rPr lang="en-US" sz="2400" dirty="0"/>
              <a:t>Visitor Experience and Revenue</a:t>
            </a:r>
          </a:p>
          <a:p>
            <a:endParaRPr lang="en-US" sz="2400" dirty="0"/>
          </a:p>
          <a:p>
            <a:r>
              <a:rPr lang="en-US" sz="2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Market Museums as Travel Hotspots (National &amp; International)</a:t>
            </a:r>
          </a:p>
          <a:p>
            <a:endParaRPr lang="en-US" dirty="0"/>
          </a:p>
          <a:p>
            <a:r>
              <a:rPr lang="en-US" dirty="0"/>
              <a:t>Audience</a:t>
            </a:r>
          </a:p>
          <a:p>
            <a:pPr lvl="1"/>
            <a:r>
              <a:rPr lang="en-US" dirty="0"/>
              <a:t>United States Travel and Tourism Administration </a:t>
            </a:r>
            <a:r>
              <a:rPr lang="en-US" u="sng" dirty="0"/>
              <a:t>(You)</a:t>
            </a:r>
          </a:p>
          <a:p>
            <a:pPr lvl="1"/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High level view of locations</a:t>
            </a:r>
          </a:p>
          <a:p>
            <a:pPr lvl="1"/>
            <a:r>
              <a:rPr lang="en-US" dirty="0"/>
              <a:t>Heatmap to reviews</a:t>
            </a:r>
          </a:p>
          <a:p>
            <a:pPr lvl="1"/>
            <a:r>
              <a:rPr lang="en-US" dirty="0"/>
              <a:t>View of revenue generation, and visitor experience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33,000 museums</a:t>
            </a:r>
          </a:p>
          <a:p>
            <a:r>
              <a:rPr lang="en-US" dirty="0"/>
              <a:t>Top states with museums</a:t>
            </a:r>
          </a:p>
          <a:p>
            <a:pPr lvl="1"/>
            <a:r>
              <a:rPr lang="en-US" dirty="0"/>
              <a:t>Max museum and state: </a:t>
            </a:r>
          </a:p>
          <a:p>
            <a:pPr lvl="1"/>
            <a:r>
              <a:rPr lang="en-US" dirty="0"/>
              <a:t>(lowest count within the top 10) Min museum and state:</a:t>
            </a:r>
          </a:p>
          <a:p>
            <a:pPr lvl="1"/>
            <a:endParaRPr lang="en-US" dirty="0"/>
          </a:p>
          <a:p>
            <a:r>
              <a:rPr lang="en-US" dirty="0"/>
              <a:t>Top Major Cities with museums</a:t>
            </a:r>
          </a:p>
          <a:p>
            <a:pPr lvl="1"/>
            <a:r>
              <a:rPr lang="en-US" dirty="0"/>
              <a:t>Max museum and city</a:t>
            </a:r>
          </a:p>
          <a:p>
            <a:pPr lvl="1"/>
            <a:r>
              <a:rPr lang="en-US" dirty="0"/>
              <a:t>(lowest count) Min museum and 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Mapped Ratings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  <a:p>
            <a:pPr lvl="1"/>
            <a:r>
              <a:rPr lang="en-US" dirty="0"/>
              <a:t>A collection of 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Ranks</a:t>
            </a:r>
          </a:p>
          <a:p>
            <a:pPr lvl="1"/>
            <a:r>
              <a:rPr lang="en-US" dirty="0"/>
              <a:t>By State and Type</a:t>
            </a:r>
          </a:p>
          <a:p>
            <a:r>
              <a:rPr lang="en-US" dirty="0"/>
              <a:t>Reviews</a:t>
            </a:r>
          </a:p>
          <a:p>
            <a:pPr lvl="1"/>
            <a:r>
              <a:rPr lang="en-US" dirty="0"/>
              <a:t>By length of Stay</a:t>
            </a:r>
          </a:p>
          <a:p>
            <a:pPr lvl="1"/>
            <a:r>
              <a:rPr lang="en-US" dirty="0"/>
              <a:t>By type of exhibition,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6E49-D3AD-BB3C-0E4E-3AD5AE1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Revenue Generation</a:t>
            </a:r>
          </a:p>
          <a:p>
            <a:pPr lvl="1"/>
            <a:r>
              <a:rPr lang="en-US" dirty="0"/>
              <a:t>Research based</a:t>
            </a:r>
          </a:p>
          <a:p>
            <a:r>
              <a:rPr lang="en-US" dirty="0"/>
              <a:t>Smallest Revenue Generation</a:t>
            </a:r>
          </a:p>
          <a:p>
            <a:pPr lvl="1"/>
            <a:r>
              <a:rPr lang="en-US" dirty="0"/>
              <a:t>Exhibitions only</a:t>
            </a:r>
          </a:p>
          <a:p>
            <a:endParaRPr lang="en-US" dirty="0"/>
          </a:p>
          <a:p>
            <a:r>
              <a:rPr lang="en-US" dirty="0"/>
              <a:t>Length of stay</a:t>
            </a:r>
          </a:p>
          <a:p>
            <a:pPr lvl="1"/>
            <a:r>
              <a:rPr lang="en-US" dirty="0"/>
              <a:t>By length of Stay</a:t>
            </a:r>
          </a:p>
          <a:p>
            <a:pPr lvl="1"/>
            <a:r>
              <a:rPr lang="en-US" dirty="0"/>
              <a:t>By type of exhibition,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2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</TotalTime>
  <Words>155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Contents</vt:lpstr>
      <vt:lpstr>Introduction</vt:lpstr>
      <vt:lpstr>Geographical locations</vt:lpstr>
      <vt:lpstr>Stats</vt:lpstr>
      <vt:lpstr>Heat Mapped Ratings</vt:lpstr>
      <vt:lpstr>Reviews</vt:lpstr>
      <vt:lpstr>Visitor Experience</vt:lpstr>
      <vt:lpstr>Revenue</vt:lpstr>
      <vt:lpstr>Demonstration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2</cp:revision>
  <dcterms:created xsi:type="dcterms:W3CDTF">2023-12-11T04:06:39Z</dcterms:created>
  <dcterms:modified xsi:type="dcterms:W3CDTF">2023-12-11T05:31:34Z</dcterms:modified>
</cp:coreProperties>
</file>