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8D15-BF46-4BC4-8B96-02FC9A222A06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CF3B-C74E-4B8F-83B4-43231B58AD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4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8D15-BF46-4BC4-8B96-02FC9A222A06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CF3B-C74E-4B8F-83B4-43231B58A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1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8D15-BF46-4BC4-8B96-02FC9A222A06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CF3B-C74E-4B8F-83B4-43231B58A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3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8D15-BF46-4BC4-8B96-02FC9A222A06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CF3B-C74E-4B8F-83B4-43231B58A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5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8D15-BF46-4BC4-8B96-02FC9A222A06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CF3B-C74E-4B8F-83B4-43231B58AD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7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8D15-BF46-4BC4-8B96-02FC9A222A06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CF3B-C74E-4B8F-83B4-43231B58A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8D15-BF46-4BC4-8B96-02FC9A222A06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CF3B-C74E-4B8F-83B4-43231B58A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2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8D15-BF46-4BC4-8B96-02FC9A222A06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CF3B-C74E-4B8F-83B4-43231B58A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8D15-BF46-4BC4-8B96-02FC9A222A06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CF3B-C74E-4B8F-83B4-43231B58A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E88D15-BF46-4BC4-8B96-02FC9A222A06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CF3B-C74E-4B8F-83B4-43231B58A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4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8D15-BF46-4BC4-8B96-02FC9A222A06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CF3B-C74E-4B8F-83B4-43231B58A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7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E88D15-BF46-4BC4-8B96-02FC9A222A06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6CCF3B-C74E-4B8F-83B4-43231B58AD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57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72.26.130.240:5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F201-92AD-422F-AC50-03161368B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altLang="zh-CN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Cluster Cloud Computing Presentation </a:t>
            </a:r>
            <a:endParaRPr lang="zh-CN" alt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092EA-7AF6-45BD-B4DE-8E4A1A077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Group 22 </a:t>
            </a:r>
          </a:p>
          <a:p>
            <a:r>
              <a:rPr lang="en-US" altLang="zh-CN" dirty="0"/>
              <a:t>Ran Liang, </a:t>
            </a:r>
            <a:r>
              <a:rPr lang="en-US" altLang="zh-CN" dirty="0" err="1"/>
              <a:t>Yulun</a:t>
            </a:r>
            <a:r>
              <a:rPr lang="en-US" altLang="zh-CN" dirty="0"/>
              <a:t> </a:t>
            </a:r>
            <a:r>
              <a:rPr lang="en-US" altLang="zh-CN" dirty="0" err="1"/>
              <a:t>huang</a:t>
            </a:r>
            <a:r>
              <a:rPr lang="en-US" altLang="zh-CN" dirty="0"/>
              <a:t>, </a:t>
            </a:r>
            <a:r>
              <a:rPr lang="en-US" altLang="zh-CN" dirty="0" err="1"/>
              <a:t>yanhao</a:t>
            </a:r>
            <a:r>
              <a:rPr lang="en-US" altLang="zh-CN" dirty="0"/>
              <a:t> wang, </a:t>
            </a:r>
            <a:r>
              <a:rPr lang="en-US" altLang="zh-CN" dirty="0" err="1"/>
              <a:t>yubo</a:t>
            </a:r>
            <a:r>
              <a:rPr lang="en-US" altLang="zh-CN" dirty="0"/>
              <a:t> sun, </a:t>
            </a:r>
            <a:r>
              <a:rPr lang="en-US" altLang="zh-CN" dirty="0" err="1"/>
              <a:t>Xindi</a:t>
            </a:r>
            <a:r>
              <a:rPr lang="en-US" altLang="zh-CN" dirty="0"/>
              <a:t> FANG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12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A0AD-00DD-4680-8205-1E8345CB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>
                <a:solidFill>
                  <a:srgbClr val="31465C"/>
                </a:solidFill>
                <a:latin typeface="Lato Extended"/>
              </a:rPr>
              <a:t>A</a:t>
            </a:r>
            <a:r>
              <a:rPr lang="en-AU" altLang="zh-CN" b="0" i="0">
                <a:solidFill>
                  <a:srgbClr val="31465C"/>
                </a:solidFill>
                <a:effectLst/>
                <a:latin typeface="Lato Extended"/>
              </a:rPr>
              <a:t>rchitecture of The </a:t>
            </a:r>
            <a:r>
              <a:rPr lang="en-AU" altLang="zh-CN" dirty="0">
                <a:solidFill>
                  <a:srgbClr val="31465C"/>
                </a:solidFill>
                <a:latin typeface="Lato Extended"/>
              </a:rPr>
              <a:t>S</a:t>
            </a:r>
            <a:r>
              <a:rPr lang="en-AU" altLang="zh-CN" b="0" i="0">
                <a:solidFill>
                  <a:srgbClr val="31465C"/>
                </a:solidFill>
                <a:effectLst/>
                <a:latin typeface="Lato Extended"/>
              </a:rPr>
              <a:t>ystem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32C933-EDEE-4663-BBA3-8D2CCC3FB1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03" y="1925776"/>
            <a:ext cx="643751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81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D0B1-81D6-472C-9761-499D9D2F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b="0" i="0" dirty="0">
                <a:solidFill>
                  <a:srgbClr val="31465C"/>
                </a:solidFill>
                <a:effectLst/>
                <a:latin typeface="Lato Extended"/>
              </a:rPr>
              <a:t>Scenarios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0494-3C38-4021-A285-CFAC58D6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AU" altLang="zh-CN" sz="1800" dirty="0">
              <a:solidFill>
                <a:srgbClr val="434343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AU" altLang="zh-C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altLang="zh-C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ow different language tweets correlated to language spoken at home?</a:t>
            </a:r>
            <a:endParaRPr lang="en-AU" altLang="zh-CN" sz="1800" b="0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AU" altLang="zh-C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What is the difference between iPhone and Android users towards twittering?</a:t>
            </a:r>
            <a:endParaRPr lang="en-AU" altLang="zh-CN" sz="1800" dirty="0">
              <a:solidFill>
                <a:srgbClr val="434343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AU" altLang="zh-C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What is the patt</a:t>
            </a:r>
            <a:r>
              <a:rPr lang="en-AU" altLang="zh-CN" sz="1800" dirty="0">
                <a:solidFill>
                  <a:srgbClr val="434343"/>
                </a:solidFill>
                <a:latin typeface="Arial" panose="020B0604020202020204" pitchFamily="34" charset="0"/>
              </a:rPr>
              <a:t>ern of people accessing tweets in 24 hours period?</a:t>
            </a:r>
            <a:endParaRPr lang="en-AU" altLang="zh-CN" sz="1800" b="0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AU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What is the trends of attention and attitudes of people towards Covid vaccines?</a:t>
            </a:r>
            <a:endParaRPr lang="en-AU" altLang="zh-CN" sz="1800" dirty="0">
              <a:solidFill>
                <a:srgbClr val="434343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AU" altLang="zh-CN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What is the trends of attention and attitudes of people towards unemployment?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AU" altLang="zh-CN" sz="1800" dirty="0">
                <a:solidFill>
                  <a:srgbClr val="434343"/>
                </a:solidFill>
                <a:latin typeface="Arial" panose="020B0604020202020204" pitchFamily="34" charset="0"/>
              </a:rPr>
              <a:t>What is the correlation of people talking about unemployment on tweet and the unemployment and youth unemployment rate?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2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D0B1-81D6-472C-9761-499D9D2F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b="0" i="0" dirty="0">
                <a:solidFill>
                  <a:srgbClr val="31465C"/>
                </a:solidFill>
                <a:effectLst/>
                <a:latin typeface="Lato Extended"/>
              </a:rPr>
              <a:t>L</a:t>
            </a:r>
            <a:r>
              <a:rPr lang="en-US" altLang="zh-CN" b="0" i="0" dirty="0">
                <a:solidFill>
                  <a:srgbClr val="31465C"/>
                </a:solidFill>
                <a:effectLst/>
                <a:latin typeface="Lato Extended"/>
              </a:rPr>
              <a:t>ink To Our </a:t>
            </a:r>
            <a:r>
              <a:rPr lang="en-US" altLang="zh-CN" dirty="0">
                <a:solidFill>
                  <a:srgbClr val="31465C"/>
                </a:solidFill>
                <a:latin typeface="Lato Extended"/>
              </a:rPr>
              <a:t>W</a:t>
            </a:r>
            <a:r>
              <a:rPr lang="en-US" altLang="zh-CN" b="0" i="0" dirty="0">
                <a:solidFill>
                  <a:srgbClr val="31465C"/>
                </a:solidFill>
                <a:effectLst/>
                <a:latin typeface="Lato Extended"/>
              </a:rPr>
              <a:t>eb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0494-3C38-4021-A285-CFAC58D6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AU" altLang="zh-CN" sz="1800" dirty="0">
              <a:solidFill>
                <a:srgbClr val="434343"/>
              </a:solidFill>
              <a:latin typeface="Arial" panose="020B0604020202020204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AU" altLang="zh-CN" sz="1800" dirty="0">
              <a:solidFill>
                <a:srgbClr val="434343"/>
              </a:solidFill>
              <a:latin typeface="Arial" panose="020B0604020202020204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AU" altLang="zh-CN" sz="1800">
                <a:solidFill>
                  <a:srgbClr val="434343"/>
                </a:solidFill>
                <a:latin typeface="Arial" panose="020B0604020202020204" pitchFamily="34" charset="0"/>
                <a:hlinkClick r:id="rId2"/>
              </a:rPr>
              <a:t>http</a:t>
            </a:r>
            <a:r>
              <a:rPr lang="en-AU" altLang="zh-CN" sz="1800" dirty="0">
                <a:solidFill>
                  <a:srgbClr val="434343"/>
                </a:solidFill>
                <a:latin typeface="Arial" panose="020B0604020202020204" pitchFamily="34" charset="0"/>
                <a:hlinkClick r:id="rId2"/>
              </a:rPr>
              <a:t>://172.26.130.240:5000/</a:t>
            </a:r>
            <a:endParaRPr lang="en-AU" altLang="zh-CN" sz="1800" dirty="0">
              <a:solidFill>
                <a:srgbClr val="43434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07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Lato Extended</vt:lpstr>
      <vt:lpstr>Arial</vt:lpstr>
      <vt:lpstr>Calibri</vt:lpstr>
      <vt:lpstr>Calibri Light</vt:lpstr>
      <vt:lpstr>Wingdings</vt:lpstr>
      <vt:lpstr>Retrospect</vt:lpstr>
      <vt:lpstr>Cluster Cloud Computing Presentation </vt:lpstr>
      <vt:lpstr>Architecture of The System</vt:lpstr>
      <vt:lpstr>Scenarios</vt:lpstr>
      <vt:lpstr>Link To Our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Cloud Computing Presentation </dc:title>
  <dc:creator>方 志强</dc:creator>
  <cp:lastModifiedBy>方 志强</cp:lastModifiedBy>
  <cp:revision>5</cp:revision>
  <dcterms:created xsi:type="dcterms:W3CDTF">2021-05-25T18:59:55Z</dcterms:created>
  <dcterms:modified xsi:type="dcterms:W3CDTF">2021-05-25T19:28:50Z</dcterms:modified>
</cp:coreProperties>
</file>