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EDE6B-4C00-C184-A31A-F5E8A1A20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3F5BAC-0FF5-9888-1A6E-7294DFD67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073616-F217-135D-7570-D18AC048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69B3EF-553C-7B9B-0740-94C9A424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707AD-DA56-05DA-3CBF-5396854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68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B895C-151D-50B8-0F2E-EEF039BC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A81317-F44D-BAFB-2632-E86CB1A9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E2D95-27AB-B0C7-B5E7-68E4FCA0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E036F6-5CCC-91D4-9228-0EFFEFFC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95526-0F97-0829-5067-E3C9AC72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19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CFD6A9-5D07-3522-04AC-4D9840ECC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7CE400-62BA-2EFE-6306-C8EF8B362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47E30-9079-EF60-1EB1-A5EB3DA3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C951F-BEF3-F0CF-7ED0-198D3E14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082B03-830A-7BDC-11C5-8FF1825B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3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B87E0-3401-83F1-414A-7D8E1BF7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360ECF-A6E2-E41C-6496-952C0C92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E0A461-9FA5-BD4E-770D-898A47BC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13C1F-D283-903B-BD89-E5C46D4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DF785E-05F0-DAF3-16D9-2C07F98F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17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FA803-B76F-815C-A4D6-36B73A8D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FF2C8F-8447-7469-F4DF-1273584F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CDFA66-6BAD-CC46-EC93-D0397C67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1783A-0FAB-5A87-0804-7AF60227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E84EB5-B68A-161F-DCA0-45028037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83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06654-BDB9-D3C5-D5BD-B9F6803B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3709C-F392-21B2-D4B9-9F2BEFD4E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0A53D0-C8F6-75E0-4830-E359C2D7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4560B-D24E-EDEA-451F-7C1AD37A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29A36-7BF3-623E-9D3C-9B7C10CD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A22190-C98D-9092-C6E1-94FAB5A8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5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D03F7-DAF3-9160-927D-342FD44F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30F17A-D71E-2D87-426D-1420AC4F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C26080-740A-10DA-550D-A61AD479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80BD36-AA6F-6A56-1400-740E157A4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3CAFC1-1CFB-1EA0-26B1-0F5B18360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D2D46E0-6691-E041-E3D6-8B0E6C73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BD12D5-D684-5F48-1119-C1698B76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D01852-9CE0-34FF-E6BF-137256E8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6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29FD3-B6E5-0986-4887-186393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540159-DD83-735F-7593-368E2D29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4EC99C-1B43-8D0B-93A9-554E6836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90F0C0-CAA3-D723-3A3D-1909295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2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E2EA76-CE2E-BE5A-98AB-3A6436C3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1E3F821-065C-4439-C1B9-58A0E745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7A5646-7491-1C16-E230-A56C5EFC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06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354C9-9421-FF12-9043-9AFCEB33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EF4A4-AC61-0527-6DA4-FAE5697F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A011E7-4B93-0769-C3F2-4ADBE2AF4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37E316-F3E6-1145-CD15-701FA5CC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C312DD-9EF7-E1E0-B2AA-0C3A1090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B25EE-2E8A-DFA7-1AEB-F5732D7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20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C3339-5C2C-8192-3AC7-57CB20DB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68A4DA-6FC2-B501-D0DE-74FD1C5B2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17DE39-196A-7A01-1AD2-06806179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2E2B93C-603E-844A-EC0C-79F2664D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F7E29F-E9F9-3283-ACFF-C12548B2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11CC6F-4ECF-A250-3DC1-36448C8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2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C768D8-3996-C408-39AE-876E1E27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8ED448-61E9-48E5-4FEF-E50D49F3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B1DCA3-11F1-6E92-591A-3F9DAF10A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1E7A3-F510-4C06-9E9C-D6C53E76D713}" type="datetimeFigureOut">
              <a:rPr lang="zh-TW" altLang="en-US" smtClean="0"/>
              <a:t>2025/6/1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CDD59-6179-56B2-0900-911B384D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009768-0C1B-01C4-7383-77E4754F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2B705-51BE-454B-B8B8-CD0A3A45ED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43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2F8BB1-62E6-97BB-5ADA-D415A9CE4CEE}"/>
              </a:ext>
            </a:extLst>
          </p:cNvPr>
          <p:cNvSpPr/>
          <p:nvPr/>
        </p:nvSpPr>
        <p:spPr>
          <a:xfrm>
            <a:off x="3477334" y="2644170"/>
            <a:ext cx="52373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 HW2</a:t>
            </a:r>
          </a:p>
          <a:p>
            <a:pPr algn="ctr"/>
            <a:endParaRPr lang="en-US" altLang="zh-TW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RE6131074 </a:t>
            </a:r>
            <a:r>
              <a:rPr lang="zh-CN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數據碩一 謝宗佑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07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EDF3FB9-6355-B043-07C7-E89CBF1D5DFE}"/>
              </a:ext>
            </a:extLst>
          </p:cNvPr>
          <p:cNvSpPr txBox="1"/>
          <p:nvPr/>
        </p:nvSpPr>
        <p:spPr>
          <a:xfrm>
            <a:off x="396983" y="451398"/>
            <a:ext cx="15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模型設計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FD20B3-0602-9E68-BBC0-80A22710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4" y="1041460"/>
            <a:ext cx="3997024" cy="190864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51A970F-5962-A086-DD1A-247C74D3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2" y="3429000"/>
            <a:ext cx="5240033" cy="28658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B0CF8E3-7ED3-D9C9-45FA-588EE785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642" y="1000010"/>
            <a:ext cx="5036225" cy="199154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F1C4FBD-6272-F5D5-3122-26CAC9F98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303" y="3429000"/>
            <a:ext cx="5551361" cy="14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EA661-6CE5-B4B7-1A91-2076CEA9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7389EB6-C8B3-A0FF-6A26-DDDBFC2AFBD0}"/>
              </a:ext>
            </a:extLst>
          </p:cNvPr>
          <p:cNvSpPr txBox="1"/>
          <p:nvPr/>
        </p:nvSpPr>
        <p:spPr>
          <a:xfrm>
            <a:off x="396983" y="451398"/>
            <a:ext cx="15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模型參數量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AC4432-16AB-40BA-1339-B94D512FA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1" y="1183526"/>
            <a:ext cx="7939797" cy="459898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54F4AF8-A3FE-E1DD-BEC0-8946ED28708B}"/>
              </a:ext>
            </a:extLst>
          </p:cNvPr>
          <p:cNvSpPr txBox="1"/>
          <p:nvPr/>
        </p:nvSpPr>
        <p:spPr>
          <a:xfrm>
            <a:off x="9172222" y="1797729"/>
            <a:ext cx="1587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符合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8M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參數限制，符合單頭輸出三種任務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50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F5560-8E8E-5604-212A-7DFAF4BF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1FB1556-F555-BB6B-1844-ED34B4EE3478}"/>
              </a:ext>
            </a:extLst>
          </p:cNvPr>
          <p:cNvSpPr txBox="1"/>
          <p:nvPr/>
        </p:nvSpPr>
        <p:spPr>
          <a:xfrm>
            <a:off x="396983" y="451398"/>
            <a:ext cx="15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stage1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6BF9B2-30FC-DBBC-4A19-5D99519B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970" y="451398"/>
            <a:ext cx="4853189" cy="61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7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9DD80-1074-946B-64D2-CB65C2773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81DDF4D5-52B0-071A-8907-6440F6757616}"/>
              </a:ext>
            </a:extLst>
          </p:cNvPr>
          <p:cNvSpPr txBox="1"/>
          <p:nvPr/>
        </p:nvSpPr>
        <p:spPr>
          <a:xfrm>
            <a:off x="396983" y="451398"/>
            <a:ext cx="15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stage2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77DD8A-2D8F-B371-AA3C-E6F567D0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2676420"/>
            <a:ext cx="6335009" cy="15051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CD6B1F2-7D22-49AB-CEAA-48B97A6F9886}"/>
              </a:ext>
            </a:extLst>
          </p:cNvPr>
          <p:cNvSpPr txBox="1"/>
          <p:nvPr/>
        </p:nvSpPr>
        <p:spPr>
          <a:xfrm>
            <a:off x="396983" y="4901003"/>
            <a:ext cx="9563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/>
              <a:t>Replay buffer (≤ 10 images per task per step)</a:t>
            </a:r>
            <a:r>
              <a:rPr lang="zh-CN" altLang="en-US" dirty="0"/>
              <a:t>作為防止遺忘策略，</a:t>
            </a:r>
            <a:r>
              <a:rPr lang="en-US" altLang="zh-CN" dirty="0" err="1"/>
              <a:t>miou</a:t>
            </a:r>
            <a:r>
              <a:rPr lang="zh-CN" altLang="en-US" dirty="0"/>
              <a:t>有盡量滿足作業要求，只是</a:t>
            </a:r>
            <a:r>
              <a:rPr lang="en-US" altLang="zh-CN" dirty="0"/>
              <a:t>map</a:t>
            </a:r>
            <a:r>
              <a:rPr lang="zh-CN" altLang="en-US" dirty="0"/>
              <a:t>的部分不知道為什麼一直出現錯誤，導致無法評估準確率。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937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24A46-3814-59A3-9FAD-086C8C74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DF22145-7BD3-7BD4-1967-A3C54490F8F5}"/>
              </a:ext>
            </a:extLst>
          </p:cNvPr>
          <p:cNvSpPr txBox="1"/>
          <p:nvPr/>
        </p:nvSpPr>
        <p:spPr>
          <a:xfrm>
            <a:off x="396983" y="451398"/>
            <a:ext cx="15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stage3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CC612F-4174-72CA-CAEE-0599D1D8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94" y="0"/>
            <a:ext cx="5861866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BA0EEC5-BF73-5184-2C51-0A80F9FB35A4}"/>
              </a:ext>
            </a:extLst>
          </p:cNvPr>
          <p:cNvSpPr txBox="1"/>
          <p:nvPr/>
        </p:nvSpPr>
        <p:spPr>
          <a:xfrm>
            <a:off x="396983" y="1397675"/>
            <a:ext cx="302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最終模型看起來沒有成功壓製住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miou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下降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068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宗佑 謝</dc:creator>
  <cp:lastModifiedBy>宗佑 謝</cp:lastModifiedBy>
  <cp:revision>5</cp:revision>
  <dcterms:created xsi:type="dcterms:W3CDTF">2025-06-01T13:28:15Z</dcterms:created>
  <dcterms:modified xsi:type="dcterms:W3CDTF">2025-06-01T13:41:45Z</dcterms:modified>
</cp:coreProperties>
</file>