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0D8C61-501C-4734-87DE-54B59616091E}">
          <p14:sldIdLst>
            <p14:sldId id="292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Product Category Analysis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Product Ratings Analysis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Product Pricing Analysis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C8A57822-FD06-4CDF-A4B3-BC5E003FC02F}">
      <dgm:prSet/>
      <dgm:spPr/>
      <dgm:t>
        <a:bodyPr/>
        <a:lstStyle/>
        <a:p>
          <a:r>
            <a:rPr lang="en-IN" dirty="0"/>
            <a:t>Product Reviewer’s Analysis</a:t>
          </a:r>
          <a:endParaRPr lang="en-US" dirty="0"/>
        </a:p>
      </dgm:t>
    </dgm:pt>
    <dgm:pt modelId="{797CD348-8A6F-4FA0-B279-F17467E026CF}" type="parTrans" cxnId="{35A2BDFF-5AD6-4A1E-A4D0-B9B0B01312A8}">
      <dgm:prSet/>
      <dgm:spPr/>
      <dgm:t>
        <a:bodyPr/>
        <a:lstStyle/>
        <a:p>
          <a:endParaRPr lang="en-US"/>
        </a:p>
      </dgm:t>
    </dgm:pt>
    <dgm:pt modelId="{1395A9F1-8B6C-404B-A371-5BACC2ED23A9}" type="sibTrans" cxnId="{35A2BDFF-5AD6-4A1E-A4D0-B9B0B01312A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4"/>
      <dgm:spPr/>
    </dgm:pt>
    <dgm:pt modelId="{15536E38-36FE-4A51-B620-2715BFAD5475}" type="pres">
      <dgm:prSet presAssocID="{23210C7F-6847-491E-BE1F-A79529AF2B8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4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4"/>
      <dgm:spPr/>
    </dgm:pt>
    <dgm:pt modelId="{379B8CE4-8135-4F2C-A5A0-E55EBE328E9A}" type="pres">
      <dgm:prSet presAssocID="{FBAA44FF-54DE-45C8-9FAC-512C402772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4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D9786E71-2A35-4497-9601-E06067BAB924}" type="pres">
      <dgm:prSet presAssocID="{C8A57822-FD06-4CDF-A4B3-BC5E003FC02F}" presName="compositeNode" presStyleCnt="0">
        <dgm:presLayoutVars>
          <dgm:bulletEnabled val="1"/>
        </dgm:presLayoutVars>
      </dgm:prSet>
      <dgm:spPr/>
    </dgm:pt>
    <dgm:pt modelId="{222AB771-8DA4-480F-9143-608AF5721780}" type="pres">
      <dgm:prSet presAssocID="{C8A57822-FD06-4CDF-A4B3-BC5E003FC02F}" presName="bgRect" presStyleLbl="alignNode1" presStyleIdx="2" presStyleCnt="4"/>
      <dgm:spPr/>
    </dgm:pt>
    <dgm:pt modelId="{8B34FD59-4242-4E45-BED1-299051492A44}" type="pres">
      <dgm:prSet presAssocID="{1395A9F1-8B6C-404B-A371-5BACC2ED23A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2EB23D8-708F-4F66-9603-45C4B0B003FF}" type="pres">
      <dgm:prSet presAssocID="{C8A57822-FD06-4CDF-A4B3-BC5E003FC02F}" presName="nodeRect" presStyleLbl="alignNode1" presStyleIdx="2" presStyleCnt="4">
        <dgm:presLayoutVars>
          <dgm:bulletEnabled val="1"/>
        </dgm:presLayoutVars>
      </dgm:prSet>
      <dgm:spPr/>
    </dgm:pt>
    <dgm:pt modelId="{EB26F1F5-CB59-40B3-919A-2090CA276124}" type="pres">
      <dgm:prSet presAssocID="{1395A9F1-8B6C-404B-A371-5BACC2ED23A9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3" presStyleCnt="4"/>
      <dgm:spPr/>
    </dgm:pt>
    <dgm:pt modelId="{68AC9669-DC11-473A-AA2E-579A44E78C37}" type="pres">
      <dgm:prSet presAssocID="{196DA4DC-9DD2-4A39-8A3A-D367BFE5A8B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9DB51D37-1716-4FAA-A601-160C31E5503A}" type="presOf" srcId="{C8A57822-FD06-4CDF-A4B3-BC5E003FC02F}" destId="{72EB23D8-708F-4F66-9603-45C4B0B003FF}" srcOrd="1" destOrd="0" presId="urn:microsoft.com/office/officeart/2016/7/layout/LinearBlockProcessNumbered#1"/>
    <dgm:cxn modelId="{C5BD0B3A-2D82-4EC1-9975-05076C4418DA}" srcId="{15509919-36B5-4162-8899-417A9F93473B}" destId="{CA9D674E-4FF1-45DC-82E4-0B2DB6A5363F}" srcOrd="3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286D6F7D-4F6F-40DD-B002-EED307FE035A}" type="presOf" srcId="{1395A9F1-8B6C-404B-A371-5BACC2ED23A9}" destId="{8B34FD59-4242-4E45-BED1-299051492A4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1120B590-0709-40A9-A48B-CF9B01DB1899}" type="presOf" srcId="{C8A57822-FD06-4CDF-A4B3-BC5E003FC02F}" destId="{222AB771-8DA4-480F-9143-608AF5721780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35A2BDFF-5AD6-4A1E-A4D0-B9B0B01312A8}" srcId="{15509919-36B5-4162-8899-417A9F93473B}" destId="{C8A57822-FD06-4CDF-A4B3-BC5E003FC02F}" srcOrd="2" destOrd="0" parTransId="{797CD348-8A6F-4FA0-B279-F17467E026CF}" sibTransId="{1395A9F1-8B6C-404B-A371-5BACC2ED23A9}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05E24C84-7E32-43E2-A3AB-4CCB71CD6B9C}" type="presParOf" srcId="{09F899AB-70CA-46DA-8F8C-58514A9FEF67}" destId="{D9786E71-2A35-4497-9601-E06067BAB924}" srcOrd="4" destOrd="0" presId="urn:microsoft.com/office/officeart/2016/7/layout/LinearBlockProcessNumbered#1"/>
    <dgm:cxn modelId="{F340459C-BB2A-4403-AC5A-63B54F4AF506}" type="presParOf" srcId="{D9786E71-2A35-4497-9601-E06067BAB924}" destId="{222AB771-8DA4-480F-9143-608AF5721780}" srcOrd="0" destOrd="0" presId="urn:microsoft.com/office/officeart/2016/7/layout/LinearBlockProcessNumbered#1"/>
    <dgm:cxn modelId="{ED6A9C42-7248-4F48-A2C2-9A4B78E25877}" type="presParOf" srcId="{D9786E71-2A35-4497-9601-E06067BAB924}" destId="{8B34FD59-4242-4E45-BED1-299051492A44}" srcOrd="1" destOrd="0" presId="urn:microsoft.com/office/officeart/2016/7/layout/LinearBlockProcessNumbered#1"/>
    <dgm:cxn modelId="{1C7E8482-DDA6-4211-839B-BD044843150C}" type="presParOf" srcId="{D9786E71-2A35-4497-9601-E06067BAB924}" destId="{72EB23D8-708F-4F66-9603-45C4B0B003FF}" srcOrd="2" destOrd="0" presId="urn:microsoft.com/office/officeart/2016/7/layout/LinearBlockProcessNumbered#1"/>
    <dgm:cxn modelId="{4E42F0E2-92B5-41D3-A3AF-394D10122918}" type="presParOf" srcId="{09F899AB-70CA-46DA-8F8C-58514A9FEF67}" destId="{EB26F1F5-CB59-40B3-919A-2090CA276124}" srcOrd="5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6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19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 Category Analysis</a:t>
          </a:r>
        </a:p>
      </dsp:txBody>
      <dsp:txXfrm>
        <a:off x="196" y="1578145"/>
        <a:ext cx="2372171" cy="1707963"/>
      </dsp:txXfrm>
    </dsp:sp>
    <dsp:sp modelId="{15536E38-36FE-4A51-B620-2715BFAD5475}">
      <dsp:nvSpPr>
        <dsp:cNvPr id="0" name=""/>
        <dsp:cNvSpPr/>
      </dsp:nvSpPr>
      <dsp:spPr>
        <a:xfrm>
          <a:off x="19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  <a:endParaRPr lang="en-US" sz="5900" kern="1200" dirty="0"/>
        </a:p>
      </dsp:txBody>
      <dsp:txXfrm>
        <a:off x="196" y="439503"/>
        <a:ext cx="2372171" cy="1138642"/>
      </dsp:txXfrm>
    </dsp:sp>
    <dsp:sp modelId="{89A9B4CF-6439-46B1-B6A9-1D6CD5034774}">
      <dsp:nvSpPr>
        <dsp:cNvPr id="0" name=""/>
        <dsp:cNvSpPr/>
      </dsp:nvSpPr>
      <dsp:spPr>
        <a:xfrm>
          <a:off x="2562141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 Ratings Analysis</a:t>
          </a:r>
        </a:p>
      </dsp:txBody>
      <dsp:txXfrm>
        <a:off x="2562141" y="1578145"/>
        <a:ext cx="2372171" cy="1707963"/>
      </dsp:txXfrm>
    </dsp:sp>
    <dsp:sp modelId="{379B8CE4-8135-4F2C-A5A0-E55EBE328E9A}">
      <dsp:nvSpPr>
        <dsp:cNvPr id="0" name=""/>
        <dsp:cNvSpPr/>
      </dsp:nvSpPr>
      <dsp:spPr>
        <a:xfrm>
          <a:off x="2562141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562141" y="439503"/>
        <a:ext cx="2372171" cy="1138642"/>
      </dsp:txXfrm>
    </dsp:sp>
    <dsp:sp modelId="{222AB771-8DA4-480F-9143-608AF5721780}">
      <dsp:nvSpPr>
        <dsp:cNvPr id="0" name=""/>
        <dsp:cNvSpPr/>
      </dsp:nvSpPr>
      <dsp:spPr>
        <a:xfrm>
          <a:off x="512408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Product Reviewer’s Analysis</a:t>
          </a:r>
          <a:endParaRPr lang="en-US" sz="2600" kern="1200" dirty="0"/>
        </a:p>
      </dsp:txBody>
      <dsp:txXfrm>
        <a:off x="5124086" y="1578145"/>
        <a:ext cx="2372171" cy="1707963"/>
      </dsp:txXfrm>
    </dsp:sp>
    <dsp:sp modelId="{8B34FD59-4242-4E45-BED1-299051492A44}">
      <dsp:nvSpPr>
        <dsp:cNvPr id="0" name=""/>
        <dsp:cNvSpPr/>
      </dsp:nvSpPr>
      <dsp:spPr>
        <a:xfrm>
          <a:off x="512408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124086" y="439503"/>
        <a:ext cx="2372171" cy="1138642"/>
      </dsp:txXfrm>
    </dsp:sp>
    <dsp:sp modelId="{0802B4A8-7224-4B0A-95B7-D17AEB2B2AFF}">
      <dsp:nvSpPr>
        <dsp:cNvPr id="0" name=""/>
        <dsp:cNvSpPr/>
      </dsp:nvSpPr>
      <dsp:spPr>
        <a:xfrm>
          <a:off x="7686032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 Pricing Analysis</a:t>
          </a:r>
        </a:p>
      </dsp:txBody>
      <dsp:txXfrm>
        <a:off x="7686032" y="1578145"/>
        <a:ext cx="2372171" cy="1707963"/>
      </dsp:txXfrm>
    </dsp:sp>
    <dsp:sp modelId="{68AC9669-DC11-473A-AA2E-579A44E78C37}">
      <dsp:nvSpPr>
        <dsp:cNvPr id="0" name=""/>
        <dsp:cNvSpPr/>
      </dsp:nvSpPr>
      <dsp:spPr>
        <a:xfrm>
          <a:off x="7686032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  <a:endParaRPr lang="en-US" sz="5900" kern="1200" dirty="0"/>
        </a:p>
      </dsp:txBody>
      <dsp:txXfrm>
        <a:off x="7686032" y="439503"/>
        <a:ext cx="2372171" cy="113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AMAZON product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JACKY YADAV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43012-FD13-5CC8-69A5-ECD1E6A92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36" y="108857"/>
            <a:ext cx="1812472" cy="9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44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934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4487EE-5CA2-79AA-4329-5A580D788810}"/>
              </a:ext>
            </a:extLst>
          </p:cNvPr>
          <p:cNvSpPr txBox="1"/>
          <p:nvPr/>
        </p:nvSpPr>
        <p:spPr>
          <a:xfrm flipH="1">
            <a:off x="1066799" y="158931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is having the data of 1K+ Amazon Product's Ratings and Reviews as per their details listed on the official website of Amazon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BC9BCF-47AD-C5B1-8F87-DF71DF92E2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228600" y="239485"/>
            <a:ext cx="7636327" cy="6346372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1924E-673A-9C3D-0778-82B00C9F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250"/>
            <a:ext cx="3144838" cy="1007836"/>
          </a:xfrm>
        </p:spPr>
        <p:txBody>
          <a:bodyPr/>
          <a:lstStyle/>
          <a:p>
            <a:r>
              <a:rPr lang="en-IN" dirty="0"/>
              <a:t>Category Analysis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0A3AB-C193-6D0E-6BA8-6816AE06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611086"/>
            <a:ext cx="3144774" cy="4286794"/>
          </a:xfrm>
        </p:spPr>
        <p:txBody>
          <a:bodyPr/>
          <a:lstStyle/>
          <a:p>
            <a:r>
              <a:rPr lang="en-US" b="1" dirty="0"/>
              <a:t>Electronics</a:t>
            </a:r>
            <a:r>
              <a:rPr lang="en-US" dirty="0"/>
              <a:t> especially </a:t>
            </a:r>
            <a:r>
              <a:rPr lang="en-US" b="1" dirty="0"/>
              <a:t>accessories &amp; peripherals </a:t>
            </a:r>
            <a:r>
              <a:rPr lang="en-US" dirty="0"/>
              <a:t>and </a:t>
            </a:r>
            <a:r>
              <a:rPr lang="en-US" b="1" dirty="0"/>
              <a:t>kitchen &amp; home appliances</a:t>
            </a:r>
            <a:r>
              <a:rPr lang="en-US" dirty="0"/>
              <a:t> covers most of the products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121964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924E-673A-9C3D-0778-82B00C9F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523167"/>
          </a:xfrm>
        </p:spPr>
        <p:txBody>
          <a:bodyPr/>
          <a:lstStyle/>
          <a:p>
            <a:r>
              <a:rPr lang="en-IN" dirty="0"/>
              <a:t>Rating Analysis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0A3AB-C193-6D0E-6BA8-6816AE06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126671"/>
            <a:ext cx="3144774" cy="4771209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product rating range around </a:t>
            </a:r>
            <a:r>
              <a:rPr lang="en-US" b="1" dirty="0"/>
              <a:t>4.0 – 4.375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vary across categories. </a:t>
            </a:r>
            <a:r>
              <a:rPr lang="en-US" b="1" dirty="0"/>
              <a:t>Car &amp; Motorbike</a:t>
            </a:r>
            <a:r>
              <a:rPr lang="en-US" dirty="0"/>
              <a:t>, </a:t>
            </a:r>
            <a:r>
              <a:rPr lang="en-US" b="1" dirty="0"/>
              <a:t>Toys &amp; Games</a:t>
            </a:r>
            <a:r>
              <a:rPr lang="en-US" dirty="0"/>
              <a:t>, and </a:t>
            </a:r>
            <a:r>
              <a:rPr lang="en-US" b="1" dirty="0"/>
              <a:t>Health &amp; Personal Care</a:t>
            </a:r>
            <a:r>
              <a:rPr lang="en-US" dirty="0"/>
              <a:t> typically rate between </a:t>
            </a:r>
            <a:r>
              <a:rPr lang="en-US" b="1" dirty="0"/>
              <a:t>3.75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/>
              <a:t>4.375</a:t>
            </a:r>
            <a:r>
              <a:rPr lang="en-US" dirty="0"/>
              <a:t>. </a:t>
            </a:r>
            <a:r>
              <a:rPr lang="en-US" b="1" dirty="0"/>
              <a:t>Home Improvement </a:t>
            </a:r>
            <a:r>
              <a:rPr lang="en-US" dirty="0"/>
              <a:t>and </a:t>
            </a:r>
            <a:r>
              <a:rPr lang="en-US" b="1" dirty="0"/>
              <a:t>Office Products </a:t>
            </a:r>
            <a:r>
              <a:rPr lang="en-US" dirty="0"/>
              <a:t>receive a minimum rating of </a:t>
            </a:r>
            <a:r>
              <a:rPr lang="en-US" b="1" dirty="0"/>
              <a:t>4.0</a:t>
            </a:r>
            <a:r>
              <a:rPr lang="en-US" dirty="0"/>
              <a:t>. </a:t>
            </a:r>
            <a:r>
              <a:rPr lang="en-US" b="1" dirty="0"/>
              <a:t>Computer &amp; Accessories </a:t>
            </a:r>
            <a:r>
              <a:rPr lang="en-US" dirty="0"/>
              <a:t>and </a:t>
            </a:r>
            <a:r>
              <a:rPr lang="en-US" b="1" dirty="0"/>
              <a:t>Electronics</a:t>
            </a:r>
            <a:r>
              <a:rPr lang="en-US" dirty="0"/>
              <a:t> cover a range from </a:t>
            </a:r>
            <a:r>
              <a:rPr lang="en-US" b="1" dirty="0"/>
              <a:t>3.6</a:t>
            </a:r>
            <a:r>
              <a:rPr lang="en-US" dirty="0"/>
              <a:t> </a:t>
            </a:r>
            <a:r>
              <a:rPr lang="en-US" b="1" dirty="0"/>
              <a:t>- 4.6</a:t>
            </a:r>
            <a:r>
              <a:rPr lang="en-US" dirty="0"/>
              <a:t>, with outliers at </a:t>
            </a:r>
            <a:r>
              <a:rPr lang="en-US" b="1" dirty="0"/>
              <a:t>2.75</a:t>
            </a:r>
            <a:r>
              <a:rPr lang="en-US" dirty="0"/>
              <a:t> and </a:t>
            </a:r>
            <a:r>
              <a:rPr lang="en-US" b="1" dirty="0"/>
              <a:t>5.0</a:t>
            </a:r>
            <a:r>
              <a:rPr lang="en-US" dirty="0"/>
              <a:t>. </a:t>
            </a:r>
            <a:r>
              <a:rPr lang="en-US" b="1" dirty="0"/>
              <a:t>Home &amp; Kitchen</a:t>
            </a:r>
            <a:r>
              <a:rPr lang="en-US" dirty="0"/>
              <a:t> exhibits the widest range from </a:t>
            </a:r>
            <a:r>
              <a:rPr lang="en-US" b="1" dirty="0"/>
              <a:t>2.0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/>
              <a:t>4.75</a:t>
            </a:r>
            <a:r>
              <a:rPr lang="en-US" dirty="0"/>
              <a:t>, though most products score between </a:t>
            </a:r>
            <a:r>
              <a:rPr lang="en-US" b="1" dirty="0"/>
              <a:t>3.8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/>
              <a:t>4.6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products rated </a:t>
            </a:r>
            <a:r>
              <a:rPr lang="en-US" b="1" dirty="0"/>
              <a:t>Above Avg </a:t>
            </a:r>
            <a:r>
              <a:rPr lang="en-US" dirty="0"/>
              <a:t>and nothing rated </a:t>
            </a:r>
            <a:r>
              <a:rPr lang="en-US" b="1" dirty="0"/>
              <a:t>Poor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F704C7-9C3F-4806-54B0-6E4EEA3689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77152" y="200891"/>
            <a:ext cx="7415190" cy="2852552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77B27-EB18-C863-98D0-F191752C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2" y="3494314"/>
            <a:ext cx="3612462" cy="3094807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118AA-0042-6E22-8161-C33F459B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880" y="3494314"/>
            <a:ext cx="3612462" cy="3094807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3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BC9BCF-47AD-C5B1-8F87-DF71DF92E2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228600" y="239485"/>
            <a:ext cx="7636327" cy="6346372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1924E-673A-9C3D-0778-82B00C9F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250"/>
            <a:ext cx="3144838" cy="1007836"/>
          </a:xfrm>
        </p:spPr>
        <p:txBody>
          <a:bodyPr/>
          <a:lstStyle/>
          <a:p>
            <a:r>
              <a:rPr lang="en-IN" dirty="0"/>
              <a:t>Reviewers Analysis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0A3AB-C193-6D0E-6BA8-6816AE06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611086"/>
            <a:ext cx="3144774" cy="42867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More than </a:t>
            </a:r>
            <a:r>
              <a:rPr lang="en-US" b="1" dirty="0"/>
              <a:t>600</a:t>
            </a:r>
            <a:r>
              <a:rPr lang="en-US" dirty="0"/>
              <a:t> people who reviewed a product and give rating anonymously under the alias of Amazon Customer, Place Holder, and Kindle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than 8 people who have given ratings and reviews to more than 10 products.</a:t>
            </a:r>
          </a:p>
        </p:txBody>
      </p:sp>
    </p:spTree>
    <p:extLst>
      <p:ext uri="{BB962C8B-B14F-4D97-AF65-F5344CB8AC3E}">
        <p14:creationId xmlns:p14="http://schemas.microsoft.com/office/powerpoint/2010/main" val="340014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EF0CEF-EE6C-7F6C-28FB-0117512780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36215" y="283513"/>
            <a:ext cx="7249099" cy="2639301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86B998-9EDF-097A-8D1B-5C30DC8A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013025"/>
          </a:xfrm>
        </p:spPr>
        <p:txBody>
          <a:bodyPr/>
          <a:lstStyle/>
          <a:p>
            <a:r>
              <a:rPr lang="en-IN" dirty="0"/>
              <a:t>Pricing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79083-0401-734B-4C54-FABE4F8B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616529"/>
            <a:ext cx="3144774" cy="4281351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Actual Price Vs Discounted  Prices have same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products have discounts at around </a:t>
            </a:r>
            <a:r>
              <a:rPr lang="en-US" b="1" dirty="0"/>
              <a:t>50% - 70%.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Computers &amp; Accessories, Electronics </a:t>
            </a:r>
            <a:r>
              <a:rPr lang="en-US" dirty="0"/>
              <a:t>and</a:t>
            </a:r>
            <a:r>
              <a:rPr lang="en-US" b="1" dirty="0"/>
              <a:t> Home &amp; Kitchen </a:t>
            </a:r>
            <a:r>
              <a:rPr lang="en-US" dirty="0"/>
              <a:t>products have a large spread of discount variation from </a:t>
            </a:r>
            <a:r>
              <a:rPr lang="en-US" b="1" dirty="0"/>
              <a:t>0% to 90% discount. Toys &amp; Games, Cars &amp; Motorbikes, Health &amp; Personal Care, </a:t>
            </a:r>
            <a:r>
              <a:rPr lang="en-US" dirty="0"/>
              <a:t>and</a:t>
            </a:r>
            <a:r>
              <a:rPr lang="en-US" b="1" dirty="0"/>
              <a:t> Home Improvement </a:t>
            </a:r>
            <a:r>
              <a:rPr lang="en-US" dirty="0"/>
              <a:t>have the least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Office Products </a:t>
            </a:r>
            <a:r>
              <a:rPr lang="en-US" dirty="0"/>
              <a:t>does not give a large amount of discount compared to other products in the Main Category.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739B4-F176-2A6D-3D7B-4C132E94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5" y="3429000"/>
            <a:ext cx="4533900" cy="2796111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8DFFA-4FD4-D3F2-F0C8-EBB178EF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115" y="3428999"/>
            <a:ext cx="2715199" cy="2796111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08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{28B48788-5831-4F01-A36A-B0BC6C2EA99E}tf78829772_win32</Template>
  <TotalTime>121</TotalTime>
  <Words>300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Sagona Book</vt:lpstr>
      <vt:lpstr>Sagona ExtraLight</vt:lpstr>
      <vt:lpstr>SavonVTI</vt:lpstr>
      <vt:lpstr>AMAZON product ANALYSIS</vt:lpstr>
      <vt:lpstr>INSIGHTS</vt:lpstr>
      <vt:lpstr>Category Analysis</vt:lpstr>
      <vt:lpstr>Rating Analysis</vt:lpstr>
      <vt:lpstr>Reviewers Analysis</vt:lpstr>
      <vt:lpstr>Pricing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ANALYSIS</dc:title>
  <dc:creator>dsjacky07@gmail.com</dc:creator>
  <cp:lastModifiedBy>dsjacky07@gmail.com</cp:lastModifiedBy>
  <cp:revision>1</cp:revision>
  <dcterms:created xsi:type="dcterms:W3CDTF">2023-10-31T12:36:08Z</dcterms:created>
  <dcterms:modified xsi:type="dcterms:W3CDTF">2023-10-31T14:37:18Z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