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5BE10A-56C9-43B4-AD14-1D2AA026D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28C6563-B076-43A5-A3F7-6CAE18D7B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EAC45C-C924-46BA-9FF8-5A96A08C6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547F-55F4-4068-8101-13DB1C7E12E5}" type="datetimeFigureOut">
              <a:rPr lang="zh-TW" altLang="en-US" smtClean="0"/>
              <a:t>2024/6/25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278519-D144-4AB1-828A-24E4C7C2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82DDAD-8E25-4C47-99C1-731B609B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6B1-E770-419C-B146-CD9EE87148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5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707CA9-DFC5-4E72-B8F0-109C6404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C36DE2E-A200-48B2-B4E4-965986BA3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60C409-4307-4B45-953E-732D709C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547F-55F4-4068-8101-13DB1C7E12E5}" type="datetimeFigureOut">
              <a:rPr lang="zh-TW" altLang="en-US" smtClean="0"/>
              <a:t>2024/6/25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B64CBF-EB88-42EA-9DDF-9E9243C9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B5269B-636B-4A00-BAC8-2A1B1D24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6B1-E770-419C-B146-CD9EE87148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19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B3E03D7-7B6C-4E80-A638-5A47F0625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544FD03-C99A-48F5-AC82-795D4AA90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DF48AC-2BDF-4F17-A6BB-7A6C5D5DA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547F-55F4-4068-8101-13DB1C7E12E5}" type="datetimeFigureOut">
              <a:rPr lang="zh-TW" altLang="en-US" smtClean="0"/>
              <a:t>2024/6/25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03B6DC-5451-4D83-8B1C-E4F92897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A4F204-B623-4D1E-924C-1CA7260D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6B1-E770-419C-B146-CD9EE87148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069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8E3FCC-4306-4D00-A39F-62383EEB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4858B7-2152-41D8-BA86-A35F6269C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33E300-84AE-4DCC-8E81-890CCABE5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547F-55F4-4068-8101-13DB1C7E12E5}" type="datetimeFigureOut">
              <a:rPr lang="zh-TW" altLang="en-US" smtClean="0"/>
              <a:t>2024/6/25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E227F0-38A6-41D1-BFA2-6331E0AF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F5AE17-E6D0-4C79-B75F-2A99B481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6B1-E770-419C-B146-CD9EE87148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79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D3F0DF-F12C-4AC7-B0F6-9F4E54439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52FCA1-5F80-40D4-ADD6-54DD05B01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06CC3D-29B4-4422-9604-1496FF010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547F-55F4-4068-8101-13DB1C7E12E5}" type="datetimeFigureOut">
              <a:rPr lang="zh-TW" altLang="en-US" smtClean="0"/>
              <a:t>2024/6/25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30D0E5-2DA7-47A4-ACF9-D96779CE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21D81F-2641-4E29-8BF0-FF7A5CA4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6B1-E770-419C-B146-CD9EE87148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03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FBAFFA-2C97-4FA7-BB44-D4299356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37BA30-28DD-47D3-99BE-8C78461D4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94A2DE-BACA-4C8F-BCD4-14FBC0FF4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70E87A-5145-4A91-A527-1A2A7690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547F-55F4-4068-8101-13DB1C7E12E5}" type="datetimeFigureOut">
              <a:rPr lang="zh-TW" altLang="en-US" smtClean="0"/>
              <a:t>2024/6/25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E0EC11-4FB4-45D8-8BE5-AC6C57642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DF6EAD-E067-43B1-8142-3D9BD396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6B1-E770-419C-B146-CD9EE87148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83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4BA34A-A4EB-483F-8C66-B56B8E872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B0B99D-CB07-4FAE-AB10-09B17FA57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CF76D62-499B-4160-89E5-AC8AA65B9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B03FA9C-D78E-488D-AFAD-313E2A15E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4C89992-25B2-4B89-8ABE-EF410FD28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71D9243-19C6-4080-A585-4B9735DC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547F-55F4-4068-8101-13DB1C7E12E5}" type="datetimeFigureOut">
              <a:rPr lang="zh-TW" altLang="en-US" smtClean="0"/>
              <a:t>2024/6/25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DD058C7-42FC-461D-9D50-E258EECF1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0E11E3D-8529-4047-BA0A-F41E9C53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6B1-E770-419C-B146-CD9EE87148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23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536B73-0FE7-40F4-8546-C437A83D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651A7B3-6CDA-4BC3-872B-18AEC142C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547F-55F4-4068-8101-13DB1C7E12E5}" type="datetimeFigureOut">
              <a:rPr lang="zh-TW" altLang="en-US" smtClean="0"/>
              <a:t>2024/6/25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DBC3AE1-6703-4BD6-A1CA-D159FBB8C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5AA0B34-DDB8-42A0-8E00-117CA47FA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6B1-E770-419C-B146-CD9EE87148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00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A02F3E2-548B-45E6-9A1B-8D2F4FE8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547F-55F4-4068-8101-13DB1C7E12E5}" type="datetimeFigureOut">
              <a:rPr lang="zh-TW" altLang="en-US" smtClean="0"/>
              <a:t>2024/6/25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2BE8BB8-811D-44FB-844E-5BC55AB1A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8F7199-DF8F-4066-8436-6E3DD836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6B1-E770-419C-B146-CD9EE87148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898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DF4AF4-278E-4D99-B2BA-38E43CA7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AEE44B-8B5A-4880-A363-C698CFB89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71F2523-AC3D-4930-9CA7-FB79C583F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10A635-DF03-49F3-9682-56B1B777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547F-55F4-4068-8101-13DB1C7E12E5}" type="datetimeFigureOut">
              <a:rPr lang="zh-TW" altLang="en-US" smtClean="0"/>
              <a:t>2024/6/25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83195A-80A0-4BD4-8910-547BCAC68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3FAEE7-A2D2-4B4F-A778-F8556460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6B1-E770-419C-B146-CD9EE87148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62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D925A-EF4B-4E3D-B77C-BE97F056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862E47D-EBB1-4C46-AC5E-BD1A2A301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2B5F742-E60B-42BA-934F-F2110BF25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75CE0C-F90D-4922-84EF-94AEF16D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547F-55F4-4068-8101-13DB1C7E12E5}" type="datetimeFigureOut">
              <a:rPr lang="zh-TW" altLang="en-US" smtClean="0"/>
              <a:t>2024/6/25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C24E35-85BD-4C47-9615-6DE56C00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6DF00F-D1DF-4941-9717-F34A1C3E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866B1-E770-419C-B146-CD9EE87148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86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ED078C6-2601-45A7-8CCD-17E01FD1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73F4A6-A759-4D3E-BB75-9EBF61645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0B2806-0D36-43AE-B8C1-71D66689B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4547F-55F4-4068-8101-13DB1C7E12E5}" type="datetimeFigureOut">
              <a:rPr lang="zh-TW" altLang="en-US" smtClean="0"/>
              <a:t>2024/6/25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3128E6-FF31-4E8B-ACAA-B2ABC8E81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289C81-A386-4B9C-9F1C-50BEEF3F2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866B1-E770-419C-B146-CD9EE87148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72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4FB6D8B5-E1DE-43D9-BDD7-65282A964CA0}"/>
              </a:ext>
            </a:extLst>
          </p:cNvPr>
          <p:cNvSpPr/>
          <p:nvPr/>
        </p:nvSpPr>
        <p:spPr>
          <a:xfrm>
            <a:off x="3151573" y="2512381"/>
            <a:ext cx="1012054" cy="101205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2259100-493E-4AC1-A39D-A5C780199D20}"/>
              </a:ext>
            </a:extLst>
          </p:cNvPr>
          <p:cNvSpPr/>
          <p:nvPr/>
        </p:nvSpPr>
        <p:spPr>
          <a:xfrm>
            <a:off x="3559946" y="2920754"/>
            <a:ext cx="195308" cy="19530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E5A974D-2802-48E8-A278-32AD3791A266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657600" y="2574524"/>
            <a:ext cx="0" cy="3462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261EA42-3AF3-4505-B65C-A4642EF3B46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3618" y="3018408"/>
            <a:ext cx="2663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>
            <a:extLst>
              <a:ext uri="{FF2B5EF4-FFF2-40B4-BE49-F238E27FC236}">
                <a16:creationId xmlns:a16="http://schemas.microsoft.com/office/drawing/2014/main" id="{64DAF7F5-F7A6-45EF-A0F5-7912CB4C2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920" y="2512381"/>
            <a:ext cx="368534" cy="37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2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周慶</dc:creator>
  <cp:lastModifiedBy>周慶</cp:lastModifiedBy>
  <cp:revision>1</cp:revision>
  <dcterms:created xsi:type="dcterms:W3CDTF">2024-06-25T06:26:14Z</dcterms:created>
  <dcterms:modified xsi:type="dcterms:W3CDTF">2024-06-25T06:33:02Z</dcterms:modified>
</cp:coreProperties>
</file>