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4"/>
        <p:guide pos="38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4194175" y="104521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/>
              <a:t>手动控制</a:t>
            </a:r>
            <a:endParaRPr lang="zh-CN" altLang=""/>
          </a:p>
        </p:txBody>
      </p:sp>
      <p:sp>
        <p:nvSpPr>
          <p:cNvPr id="5" name="Text Box 4"/>
          <p:cNvSpPr txBox="true"/>
          <p:nvPr/>
        </p:nvSpPr>
        <p:spPr>
          <a:xfrm>
            <a:off x="4194175" y="338264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定点控制</a:t>
            </a:r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4194175" y="561149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指令控制</a:t>
            </a:r>
            <a:endParaRPr lang="zh-CN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6900545" y="2325370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自动起飞</a:t>
            </a:r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6900545" y="4582795"/>
            <a:ext cx="123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自动降落</a:t>
            </a:r>
            <a:endParaRPr lang="zh-CN" alt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5175" y="1476375"/>
            <a:ext cx="0" cy="183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5175" y="3723640"/>
            <a:ext cx="0" cy="1836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true"/>
          <p:nvPr/>
        </p:nvSpPr>
        <p:spPr>
          <a:xfrm>
            <a:off x="1927225" y="2164080"/>
            <a:ext cx="2648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run_ctrl.launch</a:t>
            </a:r>
            <a:r>
              <a:rPr lang="zh-CN" altLang="en-US" sz="1200"/>
              <a:t>启动时未拨动</a:t>
            </a:r>
            <a:r>
              <a:rPr lang="en-US" altLang="zh-CN" sz="1200"/>
              <a:t>5</a:t>
            </a:r>
            <a:r>
              <a:rPr lang="zh-CN" altLang="en-US" sz="1200"/>
              <a:t>通道，</a:t>
            </a:r>
            <a:r>
              <a:rPr lang="en-US" altLang="zh-CN" sz="1200">
                <a:sym typeface="+mn-ea"/>
              </a:rPr>
              <a:t>run_ctrl.launch</a:t>
            </a:r>
            <a:r>
              <a:rPr lang="zh-CN" altLang="en-US" sz="1200"/>
              <a:t>启动后拨动</a:t>
            </a:r>
            <a:r>
              <a:rPr lang="en-US" altLang="zh-CN" sz="1200"/>
              <a:t>5</a:t>
            </a:r>
            <a:r>
              <a:rPr lang="zh-CN" altLang="en-US" sz="1200"/>
              <a:t>通道</a:t>
            </a:r>
            <a:endParaRPr lang="zh-CN" altLang="en-US" sz="12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58690" y="1474470"/>
            <a:ext cx="1993900" cy="96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5767070" y="1413510"/>
            <a:ext cx="2367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run_ctrl.launch</a:t>
            </a:r>
            <a:r>
              <a:rPr lang="zh-CN" altLang="en-US" sz="1200"/>
              <a:t>启动前拨动</a:t>
            </a:r>
            <a:r>
              <a:rPr lang="en-US" altLang="zh-CN" sz="1200"/>
              <a:t>5</a:t>
            </a:r>
            <a:r>
              <a:rPr lang="zh-CN" altLang="en-US" sz="1200"/>
              <a:t>通道和</a:t>
            </a:r>
            <a:r>
              <a:rPr lang="en-US" altLang="zh-CN" sz="1200"/>
              <a:t>6</a:t>
            </a:r>
            <a:r>
              <a:rPr lang="zh-CN" altLang="en-US" sz="1200"/>
              <a:t>通道，</a:t>
            </a:r>
            <a:r>
              <a:rPr lang="en-US" altLang="zh-CN" sz="1200">
                <a:sym typeface="+mn-ea"/>
              </a:rPr>
              <a:t>run_ctrl.launch</a:t>
            </a:r>
            <a:r>
              <a:rPr lang="zh-CN" altLang="en-US" sz="1200">
                <a:sym typeface="+mn-ea"/>
              </a:rPr>
              <a:t>启动后运行自动起飞脚本</a:t>
            </a:r>
            <a:endParaRPr lang="zh-CN" altLang="en-US" sz="1200"/>
          </a:p>
        </p:txBody>
      </p:sp>
      <p:cxnSp>
        <p:nvCxnSpPr>
          <p:cNvPr id="14" name="Straight Arrow Connector 13"/>
          <p:cNvCxnSpPr/>
          <p:nvPr/>
        </p:nvCxnSpPr>
        <p:spPr>
          <a:xfrm flipH="true">
            <a:off x="5292090" y="2564130"/>
            <a:ext cx="1447800" cy="100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6046470" y="2929255"/>
            <a:ext cx="165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起飞后达到预定高度</a:t>
            </a:r>
            <a:endParaRPr lang="zh-CN" sz="1200"/>
          </a:p>
        </p:txBody>
      </p:sp>
      <p:sp>
        <p:nvSpPr>
          <p:cNvPr id="16" name="Text Box 15"/>
          <p:cNvSpPr txBox="true"/>
          <p:nvPr/>
        </p:nvSpPr>
        <p:spPr>
          <a:xfrm>
            <a:off x="2346325" y="4176395"/>
            <a:ext cx="2147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通道</a:t>
            </a:r>
            <a:r>
              <a:rPr lang="en-US" altLang="zh-CN" sz="1200"/>
              <a:t>5</a:t>
            </a:r>
            <a:r>
              <a:rPr lang="zh-CN" altLang="en-US" sz="1200"/>
              <a:t>处于定点控制模式，</a:t>
            </a:r>
            <a:r>
              <a:rPr lang="en-US" altLang="zh-CN" sz="1200"/>
              <a:t>cmd_data</a:t>
            </a:r>
            <a:r>
              <a:rPr lang="zh-CN" altLang="en-US" sz="1200"/>
              <a:t>接收到最新数据时间和当前时间之差小于阈值</a:t>
            </a:r>
            <a:endParaRPr lang="zh-CN" altLang="en-US" sz="1200"/>
          </a:p>
        </p:txBody>
      </p:sp>
      <p:cxnSp>
        <p:nvCxnSpPr>
          <p:cNvPr id="17" name="Straight Arrow Connector 16"/>
          <p:cNvCxnSpPr/>
          <p:nvPr/>
        </p:nvCxnSpPr>
        <p:spPr>
          <a:xfrm flipV="true">
            <a:off x="4811395" y="1694180"/>
            <a:ext cx="0" cy="163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4811395" y="3736975"/>
            <a:ext cx="0" cy="180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true">
            <a:off x="1470660" y="5850890"/>
            <a:ext cx="262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true">
            <a:off x="1470660" y="1278890"/>
            <a:ext cx="0" cy="457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63040" y="1278890"/>
            <a:ext cx="2712720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98415" y="3775075"/>
            <a:ext cx="1630045" cy="1077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true" flipV="true">
            <a:off x="5265420" y="3740150"/>
            <a:ext cx="149352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true">
            <a:off x="8060055" y="4766945"/>
            <a:ext cx="1121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true">
            <a:off x="9181465" y="1085215"/>
            <a:ext cx="0" cy="3681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true">
            <a:off x="5408295" y="1054735"/>
            <a:ext cx="3782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Presentation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微软雅黑</vt:lpstr>
      <vt:lpstr>Droid Sans Fallback</vt:lpstr>
      <vt:lpstr>Abyssinica SIL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yxt</dc:creator>
  <cp:lastModifiedBy>yxt</cp:lastModifiedBy>
  <cp:revision>9</cp:revision>
  <dcterms:created xsi:type="dcterms:W3CDTF">2022-11-01T11:13:16Z</dcterms:created>
  <dcterms:modified xsi:type="dcterms:W3CDTF">2022-11-01T11:13:16Z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