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F52A-9C9E-4756-817A-2655B824DD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B98B-68F5-4BFE-8DC6-267009C3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e811789a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e811789a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Josh: </a:t>
            </a:r>
            <a:r>
              <a:rPr lang="en" b="1" u="sng"/>
              <a:t>7 sec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followed the same procedure for the MLP with the California data. To little surprise, it generated a straight line function for the forecast.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E503-4AEA-4457-800E-1ECDBEC61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1E31D-41A7-4321-9BF0-61710A5E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2493-33E8-442F-9B61-7A8225FE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DE2D-48E4-4000-98FF-F8C85C16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D127-0F98-4EE3-99FA-50F81CF5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398C-F2EC-43B9-9CFA-BB6C7FE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7056-3721-4BA2-B1B9-5FB6FEC5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B29D-F6F9-43C1-8D2A-C3E005E8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170B-4CEC-4D5F-A0BD-212DF6A9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35C0-D192-4342-A36D-EB17CC4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70059-0D69-44B5-BFBE-0984E209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D9D61-3868-4EF3-92C3-A7AB055B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BF04-A4F3-4E9D-82FF-5EF2AFBC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887B-1580-4742-A646-019A6E9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8AA-61C0-49B9-9DAB-729B2A3B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4">
  <p:cSld name="2_SLIDE 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16320" y="1685924"/>
            <a:ext cx="7016000" cy="4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609585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Char char="▪"/>
              <a:defRPr sz="1600">
                <a:solidFill>
                  <a:srgbClr val="0C0C0C"/>
                </a:solidFill>
              </a:defRPr>
            </a:lvl1pPr>
            <a:lvl2pPr marL="1219170" lvl="1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600">
                <a:solidFill>
                  <a:srgbClr val="0C0C0C"/>
                </a:solidFill>
              </a:defRPr>
            </a:lvl2pPr>
            <a:lvl3pPr marL="1828754" lvl="2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600">
                <a:solidFill>
                  <a:srgbClr val="0C0C0C"/>
                </a:solidFill>
              </a:defRPr>
            </a:lvl3pPr>
            <a:lvl4pPr marL="2438339" lvl="3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600">
                <a:solidFill>
                  <a:srgbClr val="0C0C0C"/>
                </a:solidFill>
              </a:defRPr>
            </a:lvl4pPr>
            <a:lvl5pPr marL="3047924" lvl="4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Char char="−"/>
              <a:defRPr sz="1600">
                <a:solidFill>
                  <a:srgbClr val="0C0C0C"/>
                </a:solidFill>
              </a:defRPr>
            </a:lvl5pPr>
            <a:lvl6pPr marL="3657509" lvl="5" indent="-423323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659929" y="6076361"/>
            <a:ext cx="2872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1067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516321" y="6076361"/>
            <a:ext cx="91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67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7915600" y="0"/>
            <a:ext cx="42764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Font typeface="Noto Sans Symbols"/>
              <a:buChar char="▪"/>
              <a:defRPr sz="2267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Noto Sans Symbols"/>
              <a:buChar char="−"/>
              <a:defRPr sz="20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Noto Sans Symbols"/>
              <a:buChar char="−"/>
              <a:defRPr sz="1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Noto Sans Symbols"/>
              <a:buChar char="−"/>
              <a:defRPr sz="1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516323" y="410829"/>
            <a:ext cx="7016000" cy="1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83C51"/>
              </a:buClr>
              <a:buSzPts val="2700"/>
              <a:buFont typeface="Bebas Neue"/>
              <a:buNone/>
              <a:defRPr>
                <a:solidFill>
                  <a:srgbClr val="083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516323" y="942477"/>
            <a:ext cx="7016000" cy="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00"/>
              <a:buNone/>
              <a:defRPr>
                <a:solidFill>
                  <a:srgbClr val="7F7F7F"/>
                </a:solidFill>
              </a:defRPr>
            </a:lvl1pPr>
            <a:lvl2pPr marL="1219170" lvl="1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C0C0C"/>
              </a:buClr>
              <a:buSzPts val="1400"/>
              <a:buChar char="−"/>
              <a:defRPr/>
            </a:lvl5pPr>
            <a:lvl6pPr marL="3657509" lvl="5" indent="-423323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0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6E8-020F-4EE8-AF2A-2F70EA20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FE3C-732C-48E1-A007-2997365A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4719-9622-486A-85FB-DBAB2FB4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B5E6-9DE2-4C78-B91A-9E2D837F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60A4-1AF5-44A8-9743-9E4E111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964B-62F8-4357-AC70-F64C861E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F6E5-39BB-4422-9D7E-C074B093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B4EF-E6DD-421C-9ADC-53CE872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A1BE-3406-4068-9E79-8186851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6063-E84B-4CF5-80C4-D76F842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7A2D-5A4C-4899-9FA5-B021EAE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07DB-C03C-4F49-B1DE-58BE5367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E68DF-7CF4-4F7B-AF90-A93910F83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0747-FD7B-425D-92C0-BDAD5318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C9C4-EDF0-4027-8EBC-A6A64C5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01A5-988F-412C-816C-4EC79E16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F19C-9910-4910-AC82-AF55F8BA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0FF4-F40E-42CE-90BF-7F9CABAE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73CA-AF56-4F01-838B-AA67EE0E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4A331-141F-465D-87B6-0739064CD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D82A5-4A9B-453A-8F9B-F1208687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6B4C-DCFC-4371-A6B5-55035C88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FCFA-8454-4D72-92BD-06C5B42C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E1A13-F6EF-4401-9808-98CC46F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3DC-A3B8-4439-B6C2-C4E18D37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C05D7-F065-4F78-8237-C2A6486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E126-F46E-4201-B984-93F6EC54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443FE-F7BE-46FF-A423-1B921CDF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93A10-B2DD-4442-BF0E-DA2B599E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03D60-B681-4109-BA51-EAB5FF23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03CDC-5430-418B-A19C-689DBF3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632C-CE3C-433A-9649-CF08901C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AC83-2B21-43D3-86B1-8F2DF821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25583-F4E7-4DB0-A051-679CA408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E76D-3FB2-4E1E-A305-66B7ACAC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4662-E1BD-4469-8D85-0B6CE8E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E44A5-FC85-4F23-B1F4-7A253102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6C6D-E89A-4C4C-B02D-BC4A1111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B7E98-6CED-4AD0-A714-CEB3060ED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D2C9-DB94-4E94-AAAF-D130486BD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6E58C-B1C7-470A-8721-14F1005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260A-A39E-4349-8436-460BF010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B029D-01B9-4AF9-9A6D-EB03E89A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0E8AE-DDCF-432F-A323-F97A806A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8E5E-F9DF-4E98-9447-B5E23C23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5AA2-BF29-443B-8E7C-3133EC05D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9EB0-5CDC-4DA4-A357-1833B726657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C88A-4913-4D25-AFA5-279BF87E0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A2B9-F1FA-4B56-9B6C-FED9D84CC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F22C-0E5D-4C29-A17A-B9EDE6F71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7915600" y="0"/>
            <a:ext cx="4276400" cy="6858000"/>
          </a:xfrm>
          <a:prstGeom prst="rect">
            <a:avLst/>
          </a:prstGeom>
        </p:spPr>
        <p:txBody>
          <a:bodyPr spcFirstLastPara="1" vert="horz" wrap="square" lIns="10767" tIns="0" rIns="0" bIns="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32467" y="1398967"/>
            <a:ext cx="6629600" cy="4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1" descr="Ein Bild, das Person, drinnen, gelb, tragen enthält.&#10;&#10;Automatisch generierte Beschreibu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915600" y="0"/>
            <a:ext cx="42764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16333" y="410831"/>
            <a:ext cx="7015600" cy="33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1467">
                <a:solidFill>
                  <a:schemeClr val="dk1"/>
                </a:solidFill>
              </a:rPr>
              <a:t>CA Univariate MLP MOdel analysis</a:t>
            </a:r>
            <a:endParaRPr sz="1467"/>
          </a:p>
          <a:p>
            <a:pPr>
              <a:buClr>
                <a:schemeClr val="dk1"/>
              </a:buClr>
            </a:pPr>
            <a:endParaRPr sz="1467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32467" y="893167"/>
            <a:ext cx="6629600" cy="5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0C0C0C"/>
              </a:buClr>
              <a:buSzPts val="1400"/>
              <a:buFont typeface="Calibri"/>
              <a:buChar char="▪"/>
            </a:pPr>
            <a:r>
              <a:rPr lang="e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Hyper tuned parameters neural network model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buClr>
                <a:srgbClr val="0C0C0C"/>
              </a:buClr>
              <a:buSzPts val="1200"/>
              <a:buFont typeface="Calibri"/>
              <a:buChar char="−"/>
            </a:pPr>
            <a:r>
              <a:rPr lang="en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Windowed ASE: 92,395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>
              <a:spcBef>
                <a:spcPts val="1067"/>
              </a:spcBef>
            </a:pP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4" y="2575833"/>
            <a:ext cx="3694833" cy="239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8165" y="1570771"/>
            <a:ext cx="3965033" cy="25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4834" y="4153067"/>
            <a:ext cx="4220765" cy="270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Video 1">
            <a:hlinkClick r:id="" action="ppaction://media"/>
            <a:extLst>
              <a:ext uri="{FF2B5EF4-FFF2-40B4-BE49-F238E27FC236}">
                <a16:creationId xmlns:a16="http://schemas.microsoft.com/office/drawing/2014/main" id="{B15893B6-E2B1-4DDC-ACCA-8DD43483B1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06001" y="5143501"/>
            <a:ext cx="2285999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80">
        <p:fade/>
      </p:transition>
    </mc:Choice>
    <mc:Fallback xmlns="">
      <p:transition advTm="65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5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Noto Sans Symbols</vt:lpstr>
      <vt:lpstr>Office Theme</vt:lpstr>
      <vt:lpstr>CA Univariate MLP MOdel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Univariate MLP MOdel analysis </dc:title>
  <dc:creator>Eysenbach, Joshua</dc:creator>
  <cp:lastModifiedBy>Eysenbach, Joshua</cp:lastModifiedBy>
  <cp:revision>1</cp:revision>
  <dcterms:created xsi:type="dcterms:W3CDTF">2020-08-06T02:45:12Z</dcterms:created>
  <dcterms:modified xsi:type="dcterms:W3CDTF">2020-08-06T02:45:21Z</dcterms:modified>
</cp:coreProperties>
</file>