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4"/>
  </p:notesMasterIdLst>
  <p:sldIdLst>
    <p:sldId id="275" r:id="rId3"/>
  </p:sldIdLst>
  <p:sldSz cx="9144000" cy="5143500" type="screen16x9"/>
  <p:notesSz cx="6858000" cy="9144000"/>
  <p:embeddedFontLst>
    <p:embeddedFont>
      <p:font typeface="Bebas Neue" panose="020B0604020202020204" charset="0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58" autoAdjust="0"/>
  </p:normalViewPr>
  <p:slideViewPr>
    <p:cSldViewPr snapToGrid="0">
      <p:cViewPr varScale="1">
        <p:scale>
          <a:sx n="41" d="100"/>
          <a:sy n="41" d="100"/>
        </p:scale>
        <p:origin x="1184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d2aed735f_0_35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working through our COVID analysis with us today.</a:t>
            </a:r>
            <a:endParaRPr dirty="0"/>
          </a:p>
        </p:txBody>
      </p:sp>
      <p:sp>
        <p:nvSpPr>
          <p:cNvPr id="273" name="Google Shape;273;g8d2aed735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1">
  <p:cSld name="TITLE 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>
  <p:cSld name="SLIDE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87242" y="30812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387242" y="706858"/>
            <a:ext cx="8352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Arial"/>
              <a:buNone/>
              <a:defRPr>
                <a:solidFill>
                  <a:srgbClr val="7F7F7F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400"/>
              <a:buChar char="−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400"/>
              <a:buChar char="−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400"/>
              <a:buChar char="−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400"/>
              <a:buChar char="−"/>
              <a:defRPr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968353" y="4557271"/>
            <a:ext cx="32073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387241" y="4557271"/>
            <a:ext cx="685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387240" y="1264443"/>
            <a:ext cx="8352000" cy="30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Char char="▪"/>
              <a:defRPr sz="1200">
                <a:solidFill>
                  <a:srgbClr val="0C0C0C"/>
                </a:solidFill>
              </a:defRPr>
            </a:lvl1pPr>
            <a:lvl2pPr marL="914400" lvl="1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200"/>
              <a:buChar char="−"/>
              <a:defRPr sz="1200">
                <a:solidFill>
                  <a:srgbClr val="0C0C0C"/>
                </a:solidFill>
              </a:defRPr>
            </a:lvl2pPr>
            <a:lvl3pPr marL="1371600" lvl="2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200"/>
              <a:buChar char="−"/>
              <a:defRPr sz="1200">
                <a:solidFill>
                  <a:srgbClr val="0C0C0C"/>
                </a:solidFill>
              </a:defRPr>
            </a:lvl3pPr>
            <a:lvl4pPr marL="182880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200"/>
              <a:buChar char="−"/>
              <a:defRPr sz="1200">
                <a:solidFill>
                  <a:srgbClr val="0C0C0C"/>
                </a:solidFill>
              </a:defRPr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200"/>
              <a:buChar char="−"/>
              <a:defRPr sz="1200">
                <a:solidFill>
                  <a:srgbClr val="0C0C0C"/>
                </a:solidFill>
              </a:defRPr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">
  <p:cSld name="SLIDE 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87242" y="30812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83C51"/>
              </a:buClr>
              <a:buSzPts val="2700"/>
              <a:buFont typeface="Bebas Neue"/>
              <a:buNone/>
              <a:defRPr>
                <a:solidFill>
                  <a:srgbClr val="083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87242" y="706858"/>
            <a:ext cx="8352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700"/>
              <a:buNone/>
              <a:defRPr>
                <a:solidFill>
                  <a:srgbClr val="7F7F7F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400"/>
              <a:buChar char="−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400"/>
              <a:buChar char="−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400"/>
              <a:buChar char="−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400"/>
              <a:buChar char="−"/>
              <a:defRPr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387240" y="1264443"/>
            <a:ext cx="3993900" cy="30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Char char="▪"/>
              <a:defRPr sz="1200">
                <a:solidFill>
                  <a:srgbClr val="0C0C0C"/>
                </a:solidFill>
              </a:defRPr>
            </a:lvl1pPr>
            <a:lvl2pPr marL="914400" lvl="1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200"/>
              <a:buChar char="−"/>
              <a:defRPr sz="1200">
                <a:solidFill>
                  <a:srgbClr val="0C0C0C"/>
                </a:solidFill>
              </a:defRPr>
            </a:lvl2pPr>
            <a:lvl3pPr marL="1371600" lvl="2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200"/>
              <a:buChar char="−"/>
              <a:defRPr sz="1200">
                <a:solidFill>
                  <a:srgbClr val="0C0C0C"/>
                </a:solidFill>
              </a:defRPr>
            </a:lvl3pPr>
            <a:lvl4pPr marL="182880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200"/>
              <a:buChar char="−"/>
              <a:defRPr sz="1200">
                <a:solidFill>
                  <a:srgbClr val="0C0C0C"/>
                </a:solidFill>
              </a:defRPr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200"/>
              <a:buChar char="−"/>
              <a:defRPr sz="1200">
                <a:solidFill>
                  <a:srgbClr val="0C0C0C"/>
                </a:solidFill>
              </a:defRPr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4733721" y="1264443"/>
            <a:ext cx="3993900" cy="3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Char char="▪"/>
              <a:defRPr sz="1200">
                <a:solidFill>
                  <a:srgbClr val="0C0C0C"/>
                </a:solidFill>
              </a:defRPr>
            </a:lvl1pPr>
            <a:lvl2pPr marL="914400" lvl="1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200"/>
              <a:buChar char="−"/>
              <a:defRPr sz="1200">
                <a:solidFill>
                  <a:srgbClr val="0C0C0C"/>
                </a:solidFill>
              </a:defRPr>
            </a:lvl2pPr>
            <a:lvl3pPr marL="1371600" lvl="2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200"/>
              <a:buChar char="−"/>
              <a:defRPr sz="1200">
                <a:solidFill>
                  <a:srgbClr val="0C0C0C"/>
                </a:solidFill>
              </a:defRPr>
            </a:lvl3pPr>
            <a:lvl4pPr marL="182880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200"/>
              <a:buChar char="−"/>
              <a:defRPr sz="1200">
                <a:solidFill>
                  <a:srgbClr val="0C0C0C"/>
                </a:solidFill>
              </a:defRPr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200"/>
              <a:buChar char="−"/>
              <a:defRPr sz="1200">
                <a:solidFill>
                  <a:srgbClr val="0C0C0C"/>
                </a:solidFill>
              </a:defRPr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968353" y="4557271"/>
            <a:ext cx="32073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387241" y="4557271"/>
            <a:ext cx="685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83C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87242" y="30812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Bebas Neue"/>
              <a:buNone/>
              <a:defRPr sz="27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387242" y="1264443"/>
            <a:ext cx="8352000" cy="30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2968353" y="4557271"/>
            <a:ext cx="32073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87241" y="4557271"/>
            <a:ext cx="685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github.com/JaclynCoate/6373_Time_Series/tree/master/TermProject" TargetMode="Externa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7" descr="Ein Bild, das Kuchen, Obst, Blume enthält.&#10;&#10;Automatisch generierte Beschreibu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795" y="836468"/>
            <a:ext cx="6983477" cy="392776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/>
          <p:nvPr/>
        </p:nvSpPr>
        <p:spPr>
          <a:xfrm rot="-721809">
            <a:off x="3336317" y="2454058"/>
            <a:ext cx="2471376" cy="69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025" tIns="0" rIns="1620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#covid19</a:t>
            </a:r>
            <a:endParaRPr sz="1100"/>
          </a:p>
        </p:txBody>
      </p:sp>
      <p:sp>
        <p:nvSpPr>
          <p:cNvPr id="277" name="Google Shape;277;p37"/>
          <p:cNvSpPr/>
          <p:nvPr/>
        </p:nvSpPr>
        <p:spPr>
          <a:xfrm rot="-250">
            <a:off x="441300" y="166611"/>
            <a:ext cx="82605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025" tIns="0" rIns="1620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Complete codebooks can be found on our </a:t>
            </a:r>
            <a:r>
              <a:rPr lang="en" sz="30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Github</a:t>
            </a: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/>
          </a:p>
        </p:txBody>
      </p:sp>
      <p:pic>
        <p:nvPicPr>
          <p:cNvPr id="2" name="Video 1">
            <a:hlinkClick r:id="" action="ppaction://media"/>
            <a:extLst>
              <a:ext uri="{FF2B5EF4-FFF2-40B4-BE49-F238E27FC236}">
                <a16:creationId xmlns:a16="http://schemas.microsoft.com/office/drawing/2014/main" id="{6E0BEAC1-C52F-498C-A82F-4114077C19C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429500" y="3857625"/>
            <a:ext cx="1714499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65">
        <p:fade/>
      </p:transition>
    </mc:Choice>
    <mc:Fallback>
      <p:transition spd="med" advTm="37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LOAD">
  <a:themeElements>
    <a:clrScheme name="Benutzerdefiniert 39">
      <a:dk1>
        <a:srgbClr val="000000"/>
      </a:dk1>
      <a:lt1>
        <a:srgbClr val="FFFFFF"/>
      </a:lt1>
      <a:dk2>
        <a:srgbClr val="2C3E50"/>
      </a:dk2>
      <a:lt2>
        <a:srgbClr val="FFFFFF"/>
      </a:lt2>
      <a:accent1>
        <a:srgbClr val="3498DB"/>
      </a:accent1>
      <a:accent2>
        <a:srgbClr val="3E2C1E"/>
      </a:accent2>
      <a:accent3>
        <a:srgbClr val="9BBB59"/>
      </a:accent3>
      <a:accent4>
        <a:srgbClr val="FFC000"/>
      </a:accent4>
      <a:accent5>
        <a:srgbClr val="814993"/>
      </a:accent5>
      <a:accent6>
        <a:srgbClr val="607274"/>
      </a:accent6>
      <a:hlink>
        <a:srgbClr val="7F7F7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On-screen Show (16:9)</PresentationFormat>
  <Paragraphs>3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Bebas Neue</vt:lpstr>
      <vt:lpstr>Noto Sans Symbols</vt:lpstr>
      <vt:lpstr>Arial</vt:lpstr>
      <vt:lpstr>Calibri</vt:lpstr>
      <vt:lpstr>Simple Light</vt:lpstr>
      <vt:lpstr>PRESENTATIONLOAD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Ryan Wands</cp:lastModifiedBy>
  <cp:revision>2</cp:revision>
  <dcterms:modified xsi:type="dcterms:W3CDTF">2020-08-04T20:19:23Z</dcterms:modified>
</cp:coreProperties>
</file>