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9F9A9-F038-4E4A-BDCD-1A03FD01E57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BDF4-71CA-4D6E-9BBA-845C26EA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2aed735f_0_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Jaclyn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Time: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7 seconds 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I’m Jaclyn Coate.  Josh Eysenbach and I are here to present part 2 of our COVID analysis for the US and California.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8d2aed73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BF36-0947-4361-B0BC-4A7E86FB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2F59-8BE2-4067-8B05-9F2DB737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AEF-93D5-4AF3-A2E8-FA2096A7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7DA8-7303-45EF-B226-FC726A2F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2C64-9993-4245-9B30-BBFDD370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A3F1-6C9B-4D06-A823-D4B78A39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834A4-F84E-48EE-A642-1C533B7B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72CC-04CC-408C-B5BA-AC2C6199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A798-8416-4805-B9DB-DDDD63E0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3675-A682-472D-AC3D-C67F3E9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E4422-DB04-4BA8-BC75-9C4404C21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56712-2A1E-49CD-82EE-74C680566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7099-44FE-427D-9268-61FCEEE0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0404-F4BD-4A67-9ECF-BD91C25D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9C3E-5E46-4B54-9890-4147B2D2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">
  <p:cSld name="TITLE 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0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D3B6-D6B8-4714-8D9B-0D58AE9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E6D5-03E4-40B5-8A4D-6EE1B5B6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63A2-BC7C-4E6C-8AB9-D4E039C5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E814-BBD8-4F1E-AD35-D0EF6EC0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C460-3976-41CF-8B1C-D06AFB06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F00-593A-4DB0-A79B-2990AE5E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3A530-A52D-45DD-8E46-4383C514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F15D-DF5A-44CE-B07C-A72E74BD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16E5-8390-4CCD-9891-7038D300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7E37-DDA4-414E-938E-6B94EE6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82B2-7827-42AC-B9C6-A4AE6886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EFDD-65D9-455F-9121-5BD59098A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7994F-C660-48A2-8094-DB0C853A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EC2C-8A84-4FE6-A2EF-286B3B66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B941-332E-4CD8-8433-05DE3481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8260-0C1A-46B9-B574-4954791E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53D-122C-499D-B237-E0B5833B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4D21B-909C-4167-9EAD-8581816B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C93EE-0595-453C-A8D9-1239EB423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A1D58-C69F-42A4-B302-D598825A5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0605F-5D19-48EE-8229-650D9B240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D77BF-EB68-49A0-9AE7-ADBF4391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60249-5CB2-418E-9525-558BEFE6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C740B-7A6F-45BA-A337-066C4476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25D8-96E1-424F-BED1-854DA26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86FC9-FC9A-4CA8-9595-F666163F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9F173-BAB3-47D7-BE3C-1F35CE5E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9E26C-733B-4790-BAEC-5FF73AD9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7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A909E-717C-4575-820B-0D763E63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7DE21-A660-47A1-BEA9-2F9113E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F211-C3CF-451A-8704-275C1B4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1D51-F430-4AE6-8391-140D5E14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20BE-7FDC-4C2A-8A49-FAE44C84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F1A45-8438-452C-83CD-F69ABCE3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E7232-A6EE-426D-A646-11332A5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3856-F7C8-4AC2-8E85-CDA04339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2A01-3B87-46CA-AC7A-78DB9833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1B7-1D4D-4AC1-9EA3-2CCB8560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6663E-0556-4BF8-B23C-BA0424959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599A7-F535-45E8-97F4-2F0ADD6C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BBB8E-2507-4588-9F2E-C55763D4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4ABAC-29AC-4054-A48D-683DD5EC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2D2E1-EDC2-4BA4-AA3C-21959F30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82136-8D70-496E-8200-D0687C05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3AF7-FA24-40B3-B6DB-4FBBAA64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CEB6-B1AD-407A-A2C5-73FD7AF9E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B9DA-741D-4703-9628-2638F56B7C4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80D9-3EC8-436E-B17F-9C56B1392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B118-9CAA-4261-AE85-00D745CB4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7A83-764F-4F11-B89F-6EE61FB1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 descr="Ein Bild, das Kuchen, drinnen, rot, Tisch enthält.&#10;&#10;Automatisch generierte Beschreibu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0"/>
            <a:ext cx="121904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789360" y="1842777"/>
            <a:ext cx="6168800" cy="677200"/>
          </a:xfrm>
          <a:prstGeom prst="rect">
            <a:avLst/>
          </a:prstGeom>
          <a:solidFill>
            <a:srgbClr val="C00000">
              <a:alpha val="67840"/>
            </a:srgbClr>
          </a:solidFill>
          <a:ln>
            <a:noFill/>
          </a:ln>
        </p:spPr>
        <p:txBody>
          <a:bodyPr spcFirstLastPara="1" wrap="square" lIns="216033" tIns="0" rIns="216033" bIns="0" anchor="ctr" anchorCtr="0">
            <a:noAutofit/>
          </a:bodyPr>
          <a:lstStyle/>
          <a:p>
            <a:r>
              <a:rPr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U.S. &amp; California</a:t>
            </a:r>
            <a:endParaRPr sz="1467"/>
          </a:p>
        </p:txBody>
      </p:sp>
      <p:sp>
        <p:nvSpPr>
          <p:cNvPr id="83" name="Google Shape;83;p18"/>
          <p:cNvSpPr/>
          <p:nvPr/>
        </p:nvSpPr>
        <p:spPr>
          <a:xfrm>
            <a:off x="789360" y="2606213"/>
            <a:ext cx="3506800" cy="923200"/>
          </a:xfrm>
          <a:prstGeom prst="rect">
            <a:avLst/>
          </a:prstGeom>
          <a:solidFill>
            <a:schemeClr val="dk1">
              <a:alpha val="51760"/>
            </a:schemeClr>
          </a:solidFill>
          <a:ln>
            <a:noFill/>
          </a:ln>
        </p:spPr>
        <p:txBody>
          <a:bodyPr spcFirstLastPara="1" wrap="square" lIns="216033" tIns="0" rIns="216033" bIns="0" anchor="ctr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COVID-19</a:t>
            </a:r>
            <a:endParaRPr sz="1467"/>
          </a:p>
        </p:txBody>
      </p:sp>
      <p:sp>
        <p:nvSpPr>
          <p:cNvPr id="84" name="Google Shape;84;p18"/>
          <p:cNvSpPr/>
          <p:nvPr/>
        </p:nvSpPr>
        <p:spPr>
          <a:xfrm>
            <a:off x="789361" y="4054133"/>
            <a:ext cx="71108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33" tIns="0" rIns="216033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Jaclyn Coate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Josh Eysenbach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90000"/>
              </a:lnSpc>
            </a:pPr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90000"/>
              </a:lnSpc>
            </a:pPr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2020 Time Series 6373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rgbClr val="0C0C0C"/>
                </a:solidFill>
              </a:rPr>
              <a:t>1.</a:t>
            </a:r>
            <a:r>
              <a:rPr lang="e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ARMA v ARIMA Candidate Models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Video 3">
            <a:hlinkClick r:id="" action="ppaction://media"/>
            <a:extLst>
              <a:ext uri="{FF2B5EF4-FFF2-40B4-BE49-F238E27FC236}">
                <a16:creationId xmlns:a16="http://schemas.microsoft.com/office/drawing/2014/main" id="{750F8248-09DE-43EB-9741-3B76741D8A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85">
        <p:fade/>
      </p:transition>
    </mc:Choice>
    <mc:Fallback>
      <p:transition spd="med" advTm="66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Widescreen</PresentationFormat>
  <Paragraphs>10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Wands</dc:creator>
  <cp:lastModifiedBy>Ryan Wands</cp:lastModifiedBy>
  <cp:revision>2</cp:revision>
  <dcterms:created xsi:type="dcterms:W3CDTF">2020-08-04T20:09:37Z</dcterms:created>
  <dcterms:modified xsi:type="dcterms:W3CDTF">2020-08-04T20:12:07Z</dcterms:modified>
</cp:coreProperties>
</file>