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6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F6E1-780C-4B45-B1F9-26867D4042F4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503E-7B8B-4937-8307-F5B005374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5" t="1041" r="11155" b="1987"/>
          <a:stretch/>
        </p:blipFill>
        <p:spPr bwMode="auto">
          <a:xfrm>
            <a:off x="28652" y="266700"/>
            <a:ext cx="9115348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43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8" t="7901" r="17585" b="2787"/>
          <a:stretch/>
        </p:blipFill>
        <p:spPr bwMode="auto">
          <a:xfrm>
            <a:off x="1219200" y="7258"/>
            <a:ext cx="7139686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2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4" t="4445" r="14374"/>
          <a:stretch/>
        </p:blipFill>
        <p:spPr bwMode="auto">
          <a:xfrm>
            <a:off x="247651" y="1"/>
            <a:ext cx="8667749" cy="688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3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3" t="8519" r="15477" b="3981"/>
          <a:stretch/>
        </p:blipFill>
        <p:spPr bwMode="auto">
          <a:xfrm>
            <a:off x="1066800" y="0"/>
            <a:ext cx="7315200" cy="687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Summing Junction 3"/>
          <p:cNvSpPr/>
          <p:nvPr/>
        </p:nvSpPr>
        <p:spPr>
          <a:xfrm>
            <a:off x="5180076" y="3579876"/>
            <a:ext cx="306324" cy="30632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umming Junction 5"/>
          <p:cNvSpPr/>
          <p:nvPr/>
        </p:nvSpPr>
        <p:spPr>
          <a:xfrm>
            <a:off x="3276600" y="1981200"/>
            <a:ext cx="306324" cy="306324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 Bezuidenhout</dc:creator>
  <cp:lastModifiedBy>Jaco Bezuidenhout</cp:lastModifiedBy>
  <cp:revision>3</cp:revision>
  <dcterms:created xsi:type="dcterms:W3CDTF">2015-06-17T06:00:20Z</dcterms:created>
  <dcterms:modified xsi:type="dcterms:W3CDTF">2015-06-17T06:19:42Z</dcterms:modified>
</cp:coreProperties>
</file>