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20" r:id="rId4"/>
  </p:sldMasterIdLst>
  <p:sldIdLst>
    <p:sldId id="256" r:id="rId5"/>
    <p:sldId id="270" r:id="rId6"/>
    <p:sldId id="268" r:id="rId7"/>
    <p:sldId id="272" r:id="rId8"/>
    <p:sldId id="273" r:id="rId9"/>
    <p:sldId id="265" r:id="rId10"/>
    <p:sldId id="274" r:id="rId11"/>
    <p:sldId id="271" r:id="rId12"/>
    <p:sldId id="27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Painting Styles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A0C-4B29-B18C-DDD58A28C44F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A0C-4B29-B18C-DDD58A28C44F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A0C-4B29-B18C-DDD58A28C44F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A0C-4B29-B18C-DDD58A28C44F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F9F-4E5D-984E-A6D6BCF2B7AB}"/>
              </c:ext>
            </c:extLst>
          </c:dPt>
          <c:cat>
            <c:strRef>
              <c:f>Sheet1!$A$2:$A$6</c:f>
              <c:strCache>
                <c:ptCount val="5"/>
                <c:pt idx="0">
                  <c:v>Calories</c:v>
                </c:pt>
                <c:pt idx="1">
                  <c:v>Carbs</c:v>
                </c:pt>
                <c:pt idx="2">
                  <c:v>Protein</c:v>
                </c:pt>
                <c:pt idx="3">
                  <c:v>Fat</c:v>
                </c:pt>
                <c:pt idx="4">
                  <c:v>Sugar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1">
                  <c:v>25</c:v>
                </c:pt>
                <c:pt idx="2">
                  <c:v>20</c:v>
                </c:pt>
                <c:pt idx="3">
                  <c:v>15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76-46FA-B0FA-7753E3CE28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7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22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58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9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96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05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71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3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2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5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60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1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455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xhere.com/en/photo/67317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DBEB-2A0E-4470-BE29-A528A3A60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351" y="3236470"/>
            <a:ext cx="6829044" cy="1252601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rgbClr val="FFFFFE"/>
                </a:solidFill>
              </a:rPr>
              <a:t>Calories counter</a:t>
            </a:r>
            <a:endParaRPr lang="ru-RU" sz="6000" dirty="0">
              <a:solidFill>
                <a:srgbClr val="FFFFFE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90625-51CE-4ECB-81A4-C4905F3FB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6350" y="4660610"/>
            <a:ext cx="6829043" cy="120678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Group members: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J</a:t>
            </a:r>
            <a:r>
              <a:rPr lang="en-US" dirty="0">
                <a:solidFill>
                  <a:schemeClr val="bg1"/>
                </a:solidFill>
              </a:rPr>
              <a:t>essen </a:t>
            </a:r>
            <a:r>
              <a:rPr lang="en-US" dirty="0" err="1">
                <a:solidFill>
                  <a:schemeClr val="bg1"/>
                </a:solidFill>
              </a:rPr>
              <a:t>dasilva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Jacob Norris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Budhi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cahyadi</a:t>
            </a:r>
            <a:endParaRPr lang="ru-RU" sz="16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505C95-F933-4B7E-9340-1C8B7596C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610871" y="990601"/>
            <a:ext cx="2616200" cy="174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1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tairs">
            <a:extLst>
              <a:ext uri="{FF2B5EF4-FFF2-40B4-BE49-F238E27FC236}">
                <a16:creationId xmlns:a16="http://schemas.microsoft.com/office/drawing/2014/main" id="{BDEE4019-56F2-459C-B15D-76C0CDC2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" y="10"/>
            <a:ext cx="12191695" cy="6857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34342C-2173-4B23-9C3C-2950C6A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 dirty="0">
                <a:solidFill>
                  <a:srgbClr val="FFFFFE"/>
                </a:solidFill>
              </a:rPr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5989C-CEF6-4790-9F3D-DDEC3CEEC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5511" y="4780357"/>
            <a:ext cx="6832499" cy="716529"/>
          </a:xfrm>
        </p:spPr>
        <p:txBody>
          <a:bodyPr vert="horz" lIns="91440" tIns="91440" rIns="91440" bIns="91440" rtlCol="0">
            <a:normAutofit/>
          </a:bodyPr>
          <a:lstStyle/>
          <a:p>
            <a:r>
              <a:rPr lang="en-US" sz="1600" cap="all" dirty="0">
                <a:solidFill>
                  <a:schemeClr val="bg2"/>
                </a:solidFill>
              </a:rPr>
              <a:t>someone@example.com</a:t>
            </a:r>
          </a:p>
        </p:txBody>
      </p:sp>
    </p:spTree>
    <p:extLst>
      <p:ext uri="{BB962C8B-B14F-4D97-AF65-F5344CB8AC3E}">
        <p14:creationId xmlns:p14="http://schemas.microsoft.com/office/powerpoint/2010/main" val="317983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>
            <a:extLst>
              <a:ext uri="{FF2B5EF4-FFF2-40B4-BE49-F238E27FC236}">
                <a16:creationId xmlns:a16="http://schemas.microsoft.com/office/drawing/2014/main" id="{69F1744A-CA11-44DA-AE09-C24B436C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679" y="733158"/>
            <a:ext cx="352036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Nutrition info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09A94D9F-BCCB-4D2C-9312-3F4A1CEC6AE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763" r="2763"/>
          <a:stretch>
            <a:fillRect/>
          </a:stretch>
        </p:blipFill>
        <p:spPr>
          <a:xfrm>
            <a:off x="428625" y="597748"/>
            <a:ext cx="7519138" cy="23692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0600F6-9A77-4887-BC5F-D0B994A1E5ED}"/>
              </a:ext>
            </a:extLst>
          </p:cNvPr>
          <p:cNvSpPr/>
          <p:nvPr/>
        </p:nvSpPr>
        <p:spPr>
          <a:xfrm>
            <a:off x="334613" y="3276600"/>
            <a:ext cx="75191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4292E"/>
                </a:solidFill>
                <a:latin typeface="-apple-system"/>
              </a:rPr>
              <a:t>From this user input data, users will be able to do the followings: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92E"/>
                </a:solidFill>
                <a:latin typeface="-apple-system"/>
              </a:rPr>
              <a:t>search various food items like goat cheese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92E"/>
                </a:solidFill>
                <a:latin typeface="-apple-system"/>
              </a:rPr>
              <a:t>see various processed food that contains almond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92E"/>
                </a:solidFill>
                <a:latin typeface="-apple-system"/>
              </a:rPr>
              <a:t>see a chart of these food items in terms of calories, protein, sugar, fat, and carbs</a:t>
            </a:r>
            <a:endParaRPr lang="en-US" sz="2400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7" name="AutoShape 2" descr="https://img.webmd.com/dtmcms/live/webmd/consumer_assets/site_images/responsive/Mushroom.svg">
            <a:extLst>
              <a:ext uri="{FF2B5EF4-FFF2-40B4-BE49-F238E27FC236}">
                <a16:creationId xmlns:a16="http://schemas.microsoft.com/office/drawing/2014/main" id="{E8ADA8BA-3F66-45DF-829B-AD66EAE38C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www.rd.com/wp-content/uploads/2017/07/01-How-Many-Calories-Are-in-Your-Favorite-Cheese-.jpg">
            <a:extLst>
              <a:ext uri="{FF2B5EF4-FFF2-40B4-BE49-F238E27FC236}">
                <a16:creationId xmlns:a16="http://schemas.microsoft.com/office/drawing/2014/main" id="{557844BE-3BBA-46DB-9841-D546D389D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595" y="1503451"/>
            <a:ext cx="3520367" cy="483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49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5782-BD92-45C9-A8FE-5E3488DF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74" y="1018953"/>
            <a:ext cx="2890346" cy="660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Our process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770CA73-234F-4A0A-BC0B-A55498859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35" y="1942435"/>
            <a:ext cx="11218908" cy="470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27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Content Placeholder 3">
            <a:extLst>
              <a:ext uri="{FF2B5EF4-FFF2-40B4-BE49-F238E27FC236}">
                <a16:creationId xmlns:a16="http://schemas.microsoft.com/office/drawing/2014/main" id="{9B40F002-EAF9-4194-983E-E44DD8CBA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440" y="1495418"/>
            <a:ext cx="6834511" cy="4134879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25782-BD92-45C9-A8FE-5E3488DF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Search results</a:t>
            </a:r>
          </a:p>
        </p:txBody>
      </p:sp>
    </p:spTree>
    <p:extLst>
      <p:ext uri="{BB962C8B-B14F-4D97-AF65-F5344CB8AC3E}">
        <p14:creationId xmlns:p14="http://schemas.microsoft.com/office/powerpoint/2010/main" val="102991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25782-BD92-45C9-A8FE-5E3488DF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Detailed results</a:t>
            </a:r>
          </a:p>
        </p:txBody>
      </p:sp>
      <p:pic>
        <p:nvPicPr>
          <p:cNvPr id="14" name="Content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771C54-006C-4E29-9BA8-314DE0E65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006" y="1316831"/>
            <a:ext cx="5905500" cy="4219575"/>
          </a:xfrm>
        </p:spPr>
      </p:pic>
    </p:spTree>
    <p:extLst>
      <p:ext uri="{BB962C8B-B14F-4D97-AF65-F5344CB8AC3E}">
        <p14:creationId xmlns:p14="http://schemas.microsoft.com/office/powerpoint/2010/main" val="253334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8160-E23D-4F14-BD43-3E708B505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279" y="2379247"/>
            <a:ext cx="3644458" cy="267419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Dietary information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6" name="Content Placeholder 5" descr="Pie chart">
            <a:extLst>
              <a:ext uri="{FF2B5EF4-FFF2-40B4-BE49-F238E27FC236}">
                <a16:creationId xmlns:a16="http://schemas.microsoft.com/office/drawing/2014/main" id="{8F375D0B-4F30-4CE6-8189-5AD3F1D16F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505121"/>
              </p:ext>
            </p:extLst>
          </p:nvPr>
        </p:nvGraphicFramePr>
        <p:xfrm>
          <a:off x="4721774" y="609600"/>
          <a:ext cx="6354769" cy="4983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7CB4FAF-53C9-4220-990E-FEF65A291ACA}"/>
              </a:ext>
            </a:extLst>
          </p:cNvPr>
          <p:cNvSpPr/>
          <p:nvPr/>
        </p:nvSpPr>
        <p:spPr>
          <a:xfrm>
            <a:off x="951171" y="724495"/>
            <a:ext cx="27649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Chart.js</a:t>
            </a:r>
          </a:p>
        </p:txBody>
      </p:sp>
    </p:spTree>
    <p:extLst>
      <p:ext uri="{BB962C8B-B14F-4D97-AF65-F5344CB8AC3E}">
        <p14:creationId xmlns:p14="http://schemas.microsoft.com/office/powerpoint/2010/main" val="177931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9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742444E-AE89-4E1F-86BD-F5AA761B9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25782-BD92-45C9-A8FE-5E3488DF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20431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Recent Searches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5B7C1B9-0088-4B59-B314-B6A52F86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DDF813B-1A42-4759-9B01-5163FE292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1F46083-1F55-4B9C-A8E1-89AE4855A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978A775-3BCE-4E1F-83C8-082A40923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276CEDA-786C-46FE-8649-BFD7E5E6C4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771" r="-1" b="42518"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96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28">
            <a:extLst>
              <a:ext uri="{FF2B5EF4-FFF2-40B4-BE49-F238E27FC236}">
                <a16:creationId xmlns:a16="http://schemas.microsoft.com/office/drawing/2014/main" id="{1E5E4503-CC62-4DA9-9121-0A157199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30">
            <a:extLst>
              <a:ext uri="{FF2B5EF4-FFF2-40B4-BE49-F238E27FC236}">
                <a16:creationId xmlns:a16="http://schemas.microsoft.com/office/drawing/2014/main" id="{D8D61A1B-3C4C-4F0E-965F-15837624C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32">
            <a:extLst>
              <a:ext uri="{FF2B5EF4-FFF2-40B4-BE49-F238E27FC236}">
                <a16:creationId xmlns:a16="http://schemas.microsoft.com/office/drawing/2014/main" id="{00E56243-9701-44E8-8A92-319433305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34">
            <a:extLst>
              <a:ext uri="{FF2B5EF4-FFF2-40B4-BE49-F238E27FC236}">
                <a16:creationId xmlns:a16="http://schemas.microsoft.com/office/drawing/2014/main" id="{982B322E-34C4-40A4-91E5-53D60DE97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4" name="Rectangle 36">
            <a:extLst>
              <a:ext uri="{FF2B5EF4-FFF2-40B4-BE49-F238E27FC236}">
                <a16:creationId xmlns:a16="http://schemas.microsoft.com/office/drawing/2014/main" id="{A21E7785-3D2D-4FF8-9C82-42CE9DBD7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38">
            <a:extLst>
              <a:ext uri="{FF2B5EF4-FFF2-40B4-BE49-F238E27FC236}">
                <a16:creationId xmlns:a16="http://schemas.microsoft.com/office/drawing/2014/main" id="{9911E146-5AE8-4892-B0B5-42052873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3194092"/>
            <a:ext cx="3705323" cy="32067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25782-BD92-45C9-A8FE-5E3488DF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53" y="3425294"/>
            <a:ext cx="3397924" cy="28004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Food api</a:t>
            </a:r>
          </a:p>
        </p:txBody>
      </p:sp>
      <p:sp>
        <p:nvSpPr>
          <p:cNvPr id="56" name="Rectangle 40">
            <a:extLst>
              <a:ext uri="{FF2B5EF4-FFF2-40B4-BE49-F238E27FC236}">
                <a16:creationId xmlns:a16="http://schemas.microsoft.com/office/drawing/2014/main" id="{978A552A-290C-474C-9CC8-401379CD1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42">
            <a:extLst>
              <a:ext uri="{FF2B5EF4-FFF2-40B4-BE49-F238E27FC236}">
                <a16:creationId xmlns:a16="http://schemas.microsoft.com/office/drawing/2014/main" id="{57D8432A-7050-43CE-AC0E-48F00C7D5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44">
            <a:extLst>
              <a:ext uri="{FF2B5EF4-FFF2-40B4-BE49-F238E27FC236}">
                <a16:creationId xmlns:a16="http://schemas.microsoft.com/office/drawing/2014/main" id="{55B5BA19-E267-49E0-A8F7-3435C9118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A77107F-4402-4B8E-9116-0894F6285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52" y="840218"/>
            <a:ext cx="3397924" cy="2048462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D19504FF-266B-4F6E-BAA1-DF9730E9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464F78D-891F-49EC-ADDE-5E581A66A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0312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E02FF65-6851-4307-AE25-F30C60138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187" y="913609"/>
            <a:ext cx="3397924" cy="1901679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E125488F-35F4-46B0-BDF0-AFAA3610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39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0DCC83B-6D8A-499B-85A3-60F18308A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827" y="1010784"/>
            <a:ext cx="3400442" cy="172471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2564D22-2B76-4BB7-BA1A-0316B824C2C9}"/>
              </a:ext>
            </a:extLst>
          </p:cNvPr>
          <p:cNvSpPr txBox="1"/>
          <p:nvPr/>
        </p:nvSpPr>
        <p:spPr>
          <a:xfrm>
            <a:off x="4561870" y="3425295"/>
            <a:ext cx="6864154" cy="2800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Food Database API Documentation: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https://developer.edamam.com/</a:t>
            </a:r>
          </a:p>
        </p:txBody>
      </p:sp>
    </p:spTree>
    <p:extLst>
      <p:ext uri="{BB962C8B-B14F-4D97-AF65-F5344CB8AC3E}">
        <p14:creationId xmlns:p14="http://schemas.microsoft.com/office/powerpoint/2010/main" val="63326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5782-BD92-45C9-A8FE-5E3488DF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53" y="3425294"/>
            <a:ext cx="3397924" cy="28004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Food api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564D22-2B76-4BB7-BA1A-0316B824C2C9}"/>
              </a:ext>
            </a:extLst>
          </p:cNvPr>
          <p:cNvSpPr txBox="1"/>
          <p:nvPr/>
        </p:nvSpPr>
        <p:spPr>
          <a:xfrm>
            <a:off x="803602" y="2783536"/>
            <a:ext cx="10789172" cy="3566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Use a Node and Express Web Server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Be backed by a MySQL Database an ORM (not necessarily </a:t>
            </a:r>
            <a:r>
              <a:rPr lang="en-US" dirty="0" err="1">
                <a:solidFill>
                  <a:schemeClr val="tx2"/>
                </a:solidFill>
              </a:rPr>
              <a:t>Sequelize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Have both GET and POST routes for retrieving and adding new data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Be deployed using Heroku (with Data)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Utilize at least one new library, package, or technology that we haven’t discussed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Have a polished frontend / UI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Have folder structure that meets MVC Paradigm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Meet good quality coding standards (indentation, scoping, naming)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Must not expose sensitive API key information on the server, see Protecting-API-Keys-In-Node.md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DBB3E4D-43B7-4736-9D88-E1CD0EBC047B}"/>
              </a:ext>
            </a:extLst>
          </p:cNvPr>
          <p:cNvSpPr txBox="1">
            <a:spLocks/>
          </p:cNvSpPr>
          <p:nvPr/>
        </p:nvSpPr>
        <p:spPr>
          <a:xfrm>
            <a:off x="599225" y="1308524"/>
            <a:ext cx="10993549" cy="14750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chemeClr val="accent1"/>
                </a:solidFill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36183356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F9EC99-89FF-486C-9E02-31E13FD72E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AABB37-1599-4AE8-818C-82E84CA93DF4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96CF9D2-F3E0-450F-B184-8D2A0EB8B1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Corbel</vt:lpstr>
      <vt:lpstr>Gill Sans MT</vt:lpstr>
      <vt:lpstr>Wingdings 2</vt:lpstr>
      <vt:lpstr>Dividend</vt:lpstr>
      <vt:lpstr>Calories counter</vt:lpstr>
      <vt:lpstr>Nutrition info</vt:lpstr>
      <vt:lpstr>Our process</vt:lpstr>
      <vt:lpstr>Search results</vt:lpstr>
      <vt:lpstr>Detailed results</vt:lpstr>
      <vt:lpstr>Dietary information</vt:lpstr>
      <vt:lpstr>Recent Searches</vt:lpstr>
      <vt:lpstr>Food api</vt:lpstr>
      <vt:lpstr>Food api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2019-03-15T00:25:58Z</dcterms:created>
  <dcterms:modified xsi:type="dcterms:W3CDTF">2019-03-16T14:14:13Z</dcterms:modified>
</cp:coreProperties>
</file>