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3" r:id="rId5"/>
    <p:sldId id="260" r:id="rId6"/>
    <p:sldId id="261" r:id="rId7"/>
    <p:sldId id="259" r:id="rId8"/>
    <p:sldId id="256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28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68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2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54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07465"/>
                  </p:ext>
                </p:extLst>
              </p:nvPr>
            </p:nvGraphicFramePr>
            <p:xfrm>
              <a:off x="721012" y="118103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8103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33aef8b-76bf-4a65-b010-4e1259493e88}">
  <we:reference id="WA200003233" version="2.0.0.3" store="en-US" storeType="OMEX"/>
  <we:alternateReferences/>
  <we:properties>
    <we:property name="Microsoft.Office.CampaignId" value="&quot;none&quot;"/>
    <we:property name="reportUrl" value="&quot;/groups/03d94188-765d-4bc9-943b-ae6f30a2c9bf/reports/160b035e-c845-4426-9282-d4816f5e9330/ReportSection?bookmarkGuid=28c6b4f6-0651-4d49-be9d-11555d859af8&amp;bookmarkUsage=1&amp;ctid=31d7e2a5-bdd8-414e-9e97-bea998ebdfe1&amp;fromEntryPoint=export&quot;"/>
    <we:property name="reportState" value="&quot;CONNECTED&quot;"/>
    <we:property name="artifactViewState" value="&quot;live&quot;"/>
    <we:property name="reportEmbeddedTime" value="&quot;2025-05-09T08:57:41.498Z&quot;"/>
    <we:property name="creatorSessionId" value="&quot;4c727c8c-ac6e-4732-aedc-cd422d816db3&quot;"/>
    <we:property name="creatorUserId" value="&quot;10032001CDE299D4&quot;"/>
    <we:property name="creatorTenantId" value="&quot;31d7e2a5-bdd8-414e-9e97-bea998ebdfe1&quot;"/>
    <we:property name="pageDisplayName" value="&quot;Info&quot;"/>
    <we:property name="pageName" value="&quot;ReportSection&quot;"/>
    <we:property name="reportName" value="&quot;Retail Analysis Sample PBIX&quot;"/>
    <we:property name="isVisualContainerHeaderHidden" value="false"/>
    <we:property name="isFiltersActionButtonVisible" value="true"/>
    <we:property name="initialStateBookmark" value="&quot;H4sIAAAAAAAAA4WRTW/CMAyG/8rkczUJ7caNTTsxPgRTLwhNbvFQRppEiYtgFf99dtoJwYVLZL9xntd2OtiZFCye59gQjOHV+0OD8fA0ggLcoC0W09lkNf2aT2bvIvvAxrsE4w4Y4564NKlFqwQRN9sC0Nol7jX7RpuogEAxeYfW/FJfLFccW7oUQKdgfURFrhmZFHuUcsnFe/T8Io5YsznSmmru1RUFH/k/LyD1UW7p9k5h2fDNO0bjBKxaeauplIzb26G767PPc9AVmEbG0dGrHwEr4nKR3u8wo4ccphNX/nRPyrCrAg3JWjXwLaeANS3RSb7pIEQvu2RDuU52h25HuyHOc3wYpthbl2hbdc2fANlEujGVpQcP9Gsgt7XV4w8sITgpJQIAAA==&quot;"/>
    <we:property name="bookmark" value="&quot;H4sIAAAAAAAAA4WRTW/CMAyG/8rkczUJ7caNTTsxPgRTLwhNbvFQRppEiYtgFf99dtoJwYVLZL9xntd2OtiZFCye59gQjOHV+0OD8fA0ggLcoC0W09lkNf2aT2bvIvvAxrsE4w4Y4564NKlFqwQRN9sC0Nol7jX7RpuogEAxeYfW/FJfLFccW7oUQKdgfURFrhmZFHuUcsnFe/T8Io5YsznSmmru1RUFH/k/LyD1UW7p9k5h2fDNO0bjBKxaeauplIzb26G767PPc9AVmEbG0dGrHwEr4nKR3u8wo4ccphNX/nRPyrCrAg3JWjXwLaeANS3RSb7pIEQvu2RDuU52h25HuyHOc3wYpthbl2hbdc2fANlEujGVpQcP9Gsgt7XV4w8sITgpJQIAAA==&quot;"/>
    <we:property name="datasetId" value="&quot;8b74d37e-be56-4858-9cd9-b9f5c1bc3814&quot;"/>
    <we:property name="embedUrl" value="&quot;/reportEmbed?reportId=160b035e-c845-4426-9282-d4816f5e9330&amp;config=eyJjbHVzdGVyVXJsIjoiaHR0cHM6Ly9XQUJJLVVT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023b5d3-7ad5-4029-8a7b-eff4cbd61f56}">
  <we:reference id="WA200003233" version="2.0.0.3" store="en-US" storeType="OMEX"/>
  <we:alternateReferences/>
  <we:properties>
    <we:property name="Microsoft.Office.CampaignId" value="&quot;none&quot;"/>
    <we:property name="reportUrl" value="&quot;/groups/03d94188-765d-4bc9-943b-ae6f30a2c9bf/reports/160b035e-c845-4426-9282-d4816f5e9330/ReportSection3?bookmarkGuid=03449355-6f93-4cd7-ac67-45bf879bf6c7&amp;bookmarkUsage=1&amp;ctid=31d7e2a5-bdd8-414e-9e97-bea998ebdfe1&amp;fromEntryPoint=export&quot;"/>
    <we:property name="reportState" value="&quot;CONNECTED&quot;"/>
    <we:property name="artifactViewState" value="&quot;live&quot;"/>
    <we:property name="reportEmbeddedTime" value="&quot;2025-05-09T08:52:29.948Z&quot;"/>
    <we:property name="creatorSessionId" value="&quot;93b9106d-97f6-4332-a5f1-84371610e128&quot;"/>
    <we:property name="creatorUserId" value="&quot;10032001CDE299D4&quot;"/>
    <we:property name="creatorTenantId" value="&quot;31d7e2a5-bdd8-414e-9e97-bea998ebdfe1&quot;"/>
    <we:property name="pageDisplayName" value="&quot;Overview&quot;"/>
    <we:property name="pageName" value="&quot;ReportSection3&quot;"/>
    <we:property name="reportName" value="&quot;Retail Analysis Sample PBIX&quot;"/>
    <we:property name="isVisualContainerHeaderHidden" value="false"/>
    <we:property name="isFiltersActionButtonVisible" value="true"/>
    <we:property name="initialStateBookmark" value="&quot;H4sIAAAAAAAAA9VYUW/aMBD+K5GlqS/RVGi7SX1jrLy0UASIbZqqySQHuHXizHYoDPHfd7bDWgIU2pGg8mSfzd13992d7cxJyFTC6axFIyCX5IsQDxGVD16F+CTOZLe3181a5/pXq9a8QrFINBOxIpdzoqkcge4zlVJuNKDw551PKOdtOjKzIeUKfJKAVCKmnP0BtxmXtExh4ROYJlxIalR2NdVg1E5wO87RduXjGVqkgWYT6EKgnbQDiZA6m5sNyg0tptwiSoaMa9RohoPZ1TSRiHK+9K5hF1GHniVmXkcMIyFZQDmx6CQoB2ZO6oKnkR1drci7IpUBdGBol2LN9Aw1fWVKox5NFuhmWwoMwrp8LB7rEtBmSC4rCz8Hq1IErq4WEvKg6mPK4j0QVctDZNZ2AzorDZAtkd2AzksDdJtA7DVFrMd7wLooDZYVej1jax3WHUomtgXUETjmXFaY/VWZESkWj3jWL2xXsKOe80HDVA/E1LSjwT3WulGyMOZyiirbG0AWjVo4oXGA6PKhaAJVqYT/ikVPaMo9u6TWonFqo/GimwGV4U4fqzt9LJjxtlDa4AnXGT81iXj0vHuO4mB8U55x+pzvMVPeD6DSe1p+JeURTVYZX55/aOb+2TmXRXNmeT40iXeb8uzsYFV5XmLG9li05muDKVS8uXUWk7FbLwPNIyara05myetTyYylNzUpnipkEkIXErxKSF10Cu9mdWMKXxy7VW6+Z72n/pQwKIXhF8O3kdxPryTXbbW3j+WDo+qThhSR/U/2JFK4MwfKJy4WGC2ffBuDIcX6F4dM/8uVKMGaUvnZNYtNnH1yA0O9d1K5iUXz8qnXYaOxVXvD0DdHX5/y1Pz3pIseucvICW5eLCzZ5d7/Su2t2x5ae5XboSLRSqMBZtnRSt719zZgyf/2Gm8MRlHHjffhXfdCPG80llkp/XCPLMdu9N1qLpQutNIFyezHniKc2NTaPx/3GdeCxwM/4qyTTxISgRxZjCLVKqEBtGnsTpXEwbDxnhvfaBwaw3Yst7R6+92NWCMIhQ047PiD+Rq3PBPw9xeF47E7GBQAAA==&quot;"/>
    <we:property name="bookmark" value="&quot;H4sIAAAAAAAAA9VYUW/aMBD+K5GlqS/RVGi7SX1jrLy0UASIbZqqySQHuHXizHYoDPHfd7bDWgIU2pGg8mSfzd13992d7cxJyFTC6axFIyCX5IsQDxGVD16F+CTOZLe3181a5/pXq9a8QrFINBOxIpdzoqkcge4zlVJuNKDw551PKOdtOjKzIeUKfJKAVCKmnP0BtxmXtExh4ROYJlxIalR2NdVg1E5wO87RduXjGVqkgWYT6EKgnbQDiZA6m5sNyg0tptwiSoaMa9RohoPZ1TSRiHK+9K5hF1GHniVmXkcMIyFZQDmx6CQoB2ZO6oKnkR1drci7IpUBdGBol2LN9Aw1fWVKox5NFuhmWwoMwrp8LB7rEtBmSC4rCz8Hq1IErq4WEvKg6mPK4j0QVctDZNZ2AzorDZAtkd2AzksDdJtA7DVFrMd7wLooDZYVej1jax3WHUomtgXUETjmXFaY/VWZESkWj3jWL2xXsKOe80HDVA/E1LSjwT3WulGyMOZyiirbG0AWjVo4oXGA6PKhaAJVqYT/ikVPaMo9u6TWonFqo/GimwGV4U4fqzt9LJjxtlDa4AnXGT81iXj0vHuO4mB8U55x+pzvMVPeD6DSe1p+JeURTVYZX55/aOb+2TmXRXNmeT40iXeb8uzsYFV5XmLG9li05muDKVS8uXUWk7FbLwPNIyara05myetTyYylNzUpnipkEkIXErxKSF10Cu9mdWMKXxy7VW6+Z72n/pQwKIXhF8O3kdxPryTXbbW3j+WDo+qThhSR/U/2JFK4MwfKJy4WGC2ffBuDIcX6F4dM/8uVKMGaUvnZNYtNnH1yA0O9d1K5iUXz8qnXYaOxVXvD0DdHX5/y1Pz3pIseucvICW5eLCzZ5d7/Su2t2x5ae5XboSLRSqMBZtnRSt719zZgyf/2Gm8MRlHHjffhXfdCPG80llkp/XCPLMdu9N1qLpQutNIFyezHniKc2NTaPx/3GdeCxwM/4qyTTxISgRxZjCLVKqEBtGnsTpXEwbDxnhvfaBwaw3Yst7R6+92NWCMIhQ047PiD+Rq3PBPw9xeF47E7GBQAAA==&quot;"/>
    <we:property name="datasetId" value="&quot;8b74d37e-be56-4858-9cd9-b9f5c1bc3814&quot;"/>
    <we:property name="embedUrl" value="&quot;/reportEmbed?reportId=160b035e-c845-4426-9282-d4816f5e9330&amp;config=eyJjbHVzdGVyVXJsIjoiaHR0cHM6Ly9XQUJJLVVT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f24fe6e-5b38-493f-bd2d-07757ad7d6b3}">
  <we:reference id="WA200003233" version="2.0.0.3" store="en-US" storeType="OMEX"/>
  <we:alternateReferences/>
  <we:properties>
    <we:property name="Microsoft.Office.CampaignId" value="&quot;none&quot;"/>
    <we:property name="reportUrl" value="&quot;/groups/03d94188-765d-4bc9-943b-ae6f30a2c9bf/reports/160b035e-c845-4426-9282-d4816f5e9330/ReportSection2?bookmarkGuid=87702d37-b1a5-4cb5-8131-c5c94d79e265&amp;bookmarkUsage=1&amp;ctid=31d7e2a5-bdd8-414e-9e97-bea998ebdfe1&amp;fromEntryPoint=export&quot;"/>
    <we:property name="reportState" value="&quot;CONNECTED&quot;"/>
    <we:property name="artifactViewState" value="&quot;live&quot;"/>
    <we:property name="reportEmbeddedTime" value="&quot;2025-05-09T08:56:39.462Z&quot;"/>
    <we:property name="creatorSessionId" value="&quot;627a42ae-2703-4ceb-a75d-0412f9d92708&quot;"/>
    <we:property name="creatorUserId" value="&quot;10032001CDE299D4&quot;"/>
    <we:property name="creatorTenantId" value="&quot;31d7e2a5-bdd8-414e-9e97-bea998ebdfe1&quot;"/>
    <we:property name="pageDisplayName" value="&quot;District Monthly Sales&quot;"/>
    <we:property name="pageName" value="&quot;ReportSection2&quot;"/>
    <we:property name="reportName" value="&quot;Retail Analysis Sample PBIX&quot;"/>
    <we:property name="isVisualContainerHeaderHidden" value="false"/>
    <we:property name="isFiltersActionButtonVisible" value="true"/>
    <we:property name="initialStateBookmark" value="&quot;H4sIAAAAAAAAA+1YUW/aQAz+K9Fpe0Nbod0eeKO0laaWtioMrZrQZIIbrj1y0d2FwRD/fT4nXUeaFaoR2kl7u7Mv9mf7s3PJQoykTRTMz2GCoikOtb6bgLkL6qIm4lx2cXHaaV2dfjtvdY5JrBMndWxFcyEcmAhdX9oUlLdAwq+DmgClLiHyuxtQFmsiQWN1DEr+wOwwqZxJcVkTOEuUNuBNdh049GandJz25Lv+bp88QujkFLsYukx6hYk2Lt836IDNloypoCTJjVSOLPrlcH48SwyhXNxHd8JKsuHmid+3CUOkjQxBCUZn0GZgFqKtVTrh1fGKvKtTE+IV3rAqdtLNyVJPkoMlhXhpNCWAZSfSkuGOjt2YVWP9vW2QXI5Es76sFVDVq4B1JK0jO64IbUX+NK7GTnF1NkC0XwWirtPmUQW5UdYDOtgZoPYYZLwBog9VIPrkcPIIUGZ9XoJpQJIpD4A2tQDhztuyvyrzIivjSOXTgmcCr3pZAA5nbqhnfhgNb6nTvZGld1cwVP9z+794u+/5CuUoWqMpxCFJixA6CDY1uDFBQNHULYDoaQcqYFXQByO9p+BtCR5fnSfTHqrUUipxlGWGmGfcag3uZzW5v/1tJv+ihM/8ttM6KKt8Y2sc2v/PoaY4A+uCawQTPKhfhsxjaZ8GspbFQGdLqavNCM1hRtIjae6vG/VaAe62a7ocvJq2Odgh2Z/17nh903JHeFrTKHjz/nMsXdC7/qf7jsjniFfPab1GsfUqrXAVfbiG5OTxC1utNLDSVv+wttVfmFC1CmZO6Q2ahefpZIim9Ha/pZvRphxvRZHBCFy+/Zt3z7pwWXWSxjmUvWp6YMOkl7L04w5fSM/4At1k3CkZ8o+F9dfjPqiU/51sFbHPJ6f0AYCYoIm4b3XqbAIhXkKM7DjJnpbI5yiNEI98pLzmL7IzSUXIAmXA5Id/7wh2QrHLocI1D/ifPoJhMbqfVGoedH8SAAA=&quot;"/>
    <we:property name="bookmark" value="&quot;H4sIAAAAAAAAA+1YUW/aQAz+K9Fpe0Nbod0eeKO0laaWtioMrZrQZIIbrj1y0d2FwRD/fT4nXUeaFaoR2kl7u7Mv9mf7s3PJQoykTRTMz2GCoikOtb6bgLkL6qIm4lx2cXHaaV2dfjtvdY5JrBMndWxFcyEcmAhdX9oUlLdAwq+DmgClLiHyuxtQFmsiQWN1DEr+wOwwqZxJcVkTOEuUNuBNdh049GandJz25Lv+bp88QujkFLsYukx6hYk2Lt836IDNloypoCTJjVSOLPrlcH48SwyhXNxHd8JKsuHmid+3CUOkjQxBCUZn0GZgFqKtVTrh1fGKvKtTE+IV3rAqdtLNyVJPkoMlhXhpNCWAZSfSkuGOjt2YVWP9vW2QXI5Es76sFVDVq4B1JK0jO64IbUX+NK7GTnF1NkC0XwWirtPmUQW5UdYDOtgZoPYYZLwBog9VIPrkcPIIUGZ9XoJpQJIpD4A2tQDhztuyvyrzIivjSOXTgmcCr3pZAA5nbqhnfhgNb6nTvZGld1cwVP9z+794u+/5CuUoWqMpxCFJixA6CDY1uDFBQNHULYDoaQcqYFXQByO9p+BtCR5fnSfTHqrUUipxlGWGmGfcag3uZzW5v/1tJv+ihM/8ttM6KKt8Y2sc2v/PoaY4A+uCawQTPKhfhsxjaZ8GspbFQGdLqavNCM1hRtIjae6vG/VaAe62a7ocvJq2Odgh2Z/17nh903JHeFrTKHjz/nMsXdC7/qf7jsjniFfPab1GsfUqrXAVfbiG5OTxC1utNLDSVv+wttVfmFC1CmZO6Q2ahefpZIim9Ha/pZvRphxvRZHBCFy+/Zt3z7pwWXWSxjmUvWp6YMOkl7L04w5fSM/4At1k3CkZ8o+F9dfjPqiU/51sFbHPJ6f0AYCYoIm4b3XqbAIhXkKM7DjJnpbI5yiNEI98pLzmL7IzSUXIAmXA5Id/7wh2QrHLocI1D/ifPoJhMbqfVGoedH8SAAA=&quot;"/>
    <we:property name="datasetId" value="&quot;8b74d37e-be56-4858-9cd9-b9f5c1bc3814&quot;"/>
    <we:property name="embedUrl" value="&quot;/reportEmbed?reportId=160b035e-c845-4426-9282-d4816f5e9330&amp;config=eyJjbHVzdGVyVXJsIjoiaHR0cHM6Ly9XQUJJLVVT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bc8fef2-4b92-4a78-b38b-c6386ce1bac5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XTW8aMRD9KytfcllVuwQCya1F4dIkRSFKVVUczO4ATrz21vYSaMR/z9heFEL4akTYckCeGXv8/J49Xj+TlOmc09kNzYBckG9SPmZUPQYxCYnwvlrSpEP8iyJIorTebNSbpxiVuWFSaHLxTAxVIzD3TBeU20To/N0PCeW8S0fWGlKuISQ5KC0F5ewv+M4YMqqAeUhgmnOpqE3ZM9SATTvB7mgjhPiLnZEmhk2gB4nx3lvIpTKlXccO2jcdppUgeoaMG8xom4PZ5TRXiPJ5sciOC2IOM8ut3UYMI6lYQjk6/VA78n6BqRaSjpKZy1GSp7HnpTDMzNDoGakAHXcuXzRHPn6OAV12QFuKlPlVWCPLqWJ61frORIojQ3IFQ+NDvMhcJ4setC4T9GShEriF4avh0MyR166SyPorosDhsZFbNhq7tFcM14bLtKujvLBjT27gKXD9T7Av/vpeoqVJ9wKzwsZ2QGP51FaAvOOq43m4Ik28SZuDw/qRgwiupTDjPWDVjgarPaZM7IHo9HiIbGw3oPrRALlzuA1Q1Exb6QDOkqgRt6L0PDmPo6rpskdr4qohVgWDGpc16v6tz7o0EyNelk5XIF3LVxhiYGoGcmor8+ABy55NMrfTrSSKN9fCg/Nwx7J3NHSYxsTrz1dktSpRfE0nVCToXYVwDVQXCvbWgnJ4VwvvxkwHv4Cq4DX8FoiVZSvfHMnEM6nMW8YX1xRO9rB0HZWczsryf1gS++t0rh1R53+to8s6V1I2P2WjbSTBX3RtWQjzkZ2W8EKjipB6Oo6y6XYrunbTbfnQqvAKOFpZcc6gC1hW/gSdj4ldscYlgWvVbRzsEjr7T/fJTnk0Z4l7J+xWxn1M60/RJYpawzo0GudnUYvGjagZw6BqRncX2iq+r/aQNKN5JSetxNt3D6z5MgKSAT6obUMWRuc0gS4V/uWY+/EMXD/kkIrUrtO11YbnnHt+Lx5y+HsBZzy1MvYPAAA=&quot;"/>
    <we:property name="creatorSessionId" value="&quot;79deb96d-9504-4fee-972c-7db1edbc90b9&quot;"/>
    <we:property name="creatorTenantId" value="&quot;31d7e2a5-bdd8-414e-9e97-bea998ebdfe1&quot;"/>
    <we:property name="creatorUserId" value="&quot;10032001CDE299D4&quot;"/>
    <we:property name="datasetId" value="&quot;8b74d37e-be56-4858-9cd9-b9f5c1bc3814&quot;"/>
    <we:property name="embedUrl" value="&quot;/reportEmbed?reportId=160b035e-c845-4426-9282-d4816f5e9330&amp;config=eyJjbHVzdGVyVXJsIjoiaHR0cHM6Ly9XQUJJLVVTLUNFTlRSQUwtQS1QUklNQVJZLXJlZGlyZWN0LmFuYWx5c2lzLndpbmRvd3MubmV0IiwiZW1iZWRGZWF0dXJlcyI6eyJ1c2FnZU1ldHJpY3NWTmV4dCI6dHJ1ZX19&amp;disableSensitivityBanner=true&amp;storytellingChangeViewModeShortcutKeys=true&quot;"/>
    <we:property name="initialStateBookmark" value="&quot;H4sIAAAAAAAAA81XTW/iMBD9K5EvvUSrpIWW9saicmlpEVRdrVZoZZIB3Dp21nYobMV/79gJKlC+tqJkc/KMx+Pn9+xx/EpiplNOp3c0AXJFvkv5nFD17IXEJ6Lw3d/ftOqdm9939dY1umVqmBSaXL0SQ9UQzCPTGeU2Azp/9XxCOW/TobUGlGvwSQpKS0E5+wt5MHYZlcHMJzBJuVTUpuwaasCmHWM42jh3+O0MZ6SRYWPoQmRybwdSqUxhVzBA502HaaUTPQPGDWa0zf70epIqRPk6X13TdWIOM02t3UAMQ6lYRDk686F25OMc06lPmkomLkfBmsbIa2GYmaLRNVIBOh5cvmCGfPwYAbrsgIYUMctXYY0kpYrpVeuGiRhH+uQWBibv4lnigix60LpI0JWZiqADg3fDoZkhr20lkfV3RJ7DY3s6bDhyaW8Zrg2XaVdHeWbHntzBi+fiTzAWv14u0cKke4FZYWM7oJF8aShA3nHV4cxfkSbcpM3BYd2nILyWFGa0B6zTo8FqjCgTeyA6Ox4i27cbUOVogNw53AYouIhrcR/Oo6Aa1oL4MroMg7Lpskdr7KohVgWDGhc16nHZZ12aiSEvSqcrkK6VVxhiYGL6cmIrc/8Jy55NMrPTrSQKN9fCg/PwwJIPNDSZxsTrz1dgtSpQ1OMxFRF6VyG0gOpMwd5aUA4fauHDiGnvJ1DlvXcvA7GybOWbI5l4JpVZZnx+TeFkTwvXUcHptCj/hyWxt07n0yPq/K91dFHnUsrml2y0jSTkF11DZsJ8ZqdFPNOoIsQ5HUfZdLsVXbvptvxolXgFHK2sOKfXBiwrf7zm58QuWeOCwLXqVg92CZ3/p/tkpzyas8i9E3Yr436m9ZfoEgS1QQWq1cvzoEbDanARQr9sRncX2jL+r/aQNKFpKSetwNtzD6zZIgKSAD6obUNmRqc0gjYV+csxzcczcHHIIRWxXadrqw3POff8Jm4SXDnrc9gxwD7K5w8//N4AXWAyHx8QAAA=&quot;"/>
    <we:property name="isFiltersActionButtonVisible" value="true"/>
    <we:property name="isVisualContainerHeaderHidden" value="false"/>
    <we:property name="pageDisplayName" value="&quot;New Stores&quot;"/>
    <we:property name="reportEmbeddedTime" value="&quot;2025-05-09T08:50:52.878Z&quot;"/>
    <we:property name="reportName" value="&quot;Retail Analysis Sample PBIX&quot;"/>
    <we:property name="reportState" value="&quot;CONNECTED&quot;"/>
    <we:property name="reportUrl" value="&quot;/links/wy9Dr74rPy?ctid=31d7e2a5-bdd8-414e-9e97-bea998ebdfe1&amp;pbi_source=linkShare&amp;bookmarkGuid=53a99c60-bee8-48fc-b0d5-2747d3191a05&amp;fromEntryPoint=shar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1aa6fa2-5ef3-4c91-858d-54652233229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60b035e-c845-4426-9282-d4816f5e9330/b4044a857e6089573b31?bookmarkGuid=dcb6e023-e7fd-40ac-a91f-8aa2a07fe8eb&amp;bookmarkUsage=1&amp;ctid=31d7e2a5-bdd8-414e-9e97-bea998ebdfe1&amp;fromEntryPoint=export&quot;"/>
    <we:property name="reportState" value="&quot;CONNECTED&quot;"/>
    <we:property name="artifactViewState" value="&quot;live&quot;"/>
    <we:property name="reportEmbeddedTime" value="&quot;2025-05-09T08:49:24.298Z&quot;"/>
    <we:property name="creatorSessionId" value="&quot;8373d798-1506-41b0-99c0-9a1ef846a961&quot;"/>
    <we:property name="creatorUserId" value="&quot;10032001CDE299D4&quot;"/>
    <we:property name="creatorTenantId" value="&quot;31d7e2a5-bdd8-414e-9e97-bea998ebdfe1&quot;"/>
    <we:property name="pageDisplayName" value="&quot;Sales Goals&quot;"/>
    <we:property name="pageName" value="&quot;b4044a857e6089573b31&quot;"/>
    <we:property name="reportName" value="&quot;Retail Analysis Sample PBIX&quot;"/>
    <we:property name="isVisualContainerHeaderHidden" value="false"/>
    <we:property name="isFiltersActionButtonVisible" value="true"/>
    <we:property name="initialStateBookmark" value="&quot;H4sIAAAAAAAAA81VTW/bMAz9K4XOwRBXUmz3lmRBD13aoAkKFENQ0A6TqlUsQ5azeIX/+yg5XT82rDtsaE+WH2ny6fHJemArVZUamnPYIjthI2Put2DvjyLWY8UBu7g4mw4vz27Oh9MJwaZ0yhQVO3lgDuwG3ZWqatC+AoFflz0GWs9g49/WoCvssRJtZQrQ6jt2yRRytsa2x3BfamPBl5w7cOjL7iid3ql39IlTR8id2uEcc9ehmegLAYmMcdBPUhnzjHu+VZcQmP02xZcO7cemcKAKauMxmeVSplL2MRnEIkkjmQ88vlbaHVKyZrIvLe2O9tyUXpUxcd0Yq3LQLOzCYtWRfmBjo+ttWE1e4HNT2xwvcR1ChVOuoUpzZyyylrSYWUNKBXCB1ioKNCFwa76NLVLHFTvpt72fJIarHRQ5oa8ZTBGq2uJfUwBN03pNwTjQIbK4fj8WN89pHJ0akvtXLktCKlVs9MFeT5NedBQ1DXt8C9Z5/2Z3ZBQ/VvrK2BXaURMm+1nZR4sd914x/g+CtstHZ1PO3TPvHqzVkfrHXlq2PhgLFH2OMY9kJGTGJWSpr/NHDR3uXWb2LxX01dZxkiV8TScuGwgeiyxP8jfPz/ub5mMcozetmzdk3lX40ZxCvaGhDaPjoRDHXEgh+WQ0SEcy5QORjvmQi+hDObxtg0OeCLEt0pXhF6Z2VQk5zqDAQK7s6igMeTQIKFZeo7C2/vlFkZ86ia5A116dcMGw0IRUU5nGNz7w1w4LtAK5H4uH0s0BBwAA&quot;"/>
    <we:property name="bookmark" value="&quot;H4sIAAAAAAAAA81Vy27bMBD8lYBno7BMUo/cbDXIpS2C2ghQFEawktYOE1oUKCq1aujfu6Sc5tGi6aFFchI1u9odzg6pA6tU22joP8EO2SlbGHO7A3t7ErEJq0csiqSQ1QyTciYg5jybxjFFTeOUqVt2emAO7BbdpWo70L4QgV/XEwZaX8DWv21AtzhhDdrW1KDVdxyTKeRsh8OE4b7RxoIvuXTg0Je9o3R69xTeceoIpVN3uMTSjWghpkJAKhOMp2kmE15wT7sdEwKz36b40qF9bmoHqqY2HpNFKWUm5RTTOBFpFsky9vhGaXdMKfqzfWNpd7TnvvHi5MR1a6wqQbOwC4vtSPrAcqO7XVidPcGXprMlfsZNCNVOuZ4qLZ2xyAbS4sIaUiqAK7RWUaAPgWvzLbdIHSt2Oh0mP0nMqzuoS0KfM/iI0HYW/5oCaJrWcwrGgQ6R1ZfXY3H1mMbJuSG5f+WyJqRV9VYf7fUw6dVIUdOw82uwzvu3uCGj+LHSV8ZWaBd9mOx7Ze8tNps8Y/wfBB3W986mnJtH3j1aayT1j720HnwwESimHBMeyUjIgksoMl/njxo63LvC7J8q6KttkrRI+YZOXBELnoiiTMsXz8/rm+ZtHKMXrVv2ZN4qXDTn0G1paPNoNhdixgVdz/xsEWcLmfFYZDmfcxG9KYcPQ3DIAyG2Q/pl+IXpXNtAiRdQYyDXjHUUhjwaBNSV1yisrX9+UOSnUaJL0J1XJ/xgWGgTmv0Af60tDdgGAAA=&quot;"/>
    <we:property name="datasetId" value="&quot;8b74d37e-be56-4858-9cd9-b9f5c1bc3814&quot;"/>
    <we:property name="embedUrl" value="&quot;/reportEmbed?reportId=160b035e-c845-4426-9282-d4816f5e9330&amp;config=eyJjbHVzdGVyVXJsIjoiaHR0cHM6Ly9XQUJJLVVT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Garza, Jacob</cp:lastModifiedBy>
  <cp:revision>3</cp:revision>
  <dcterms:created xsi:type="dcterms:W3CDTF">2018-06-07T21:39:02Z</dcterms:created>
  <dcterms:modified xsi:type="dcterms:W3CDTF">2025-05-09T08:59:20Z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