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62" r:id="rId3"/>
    <p:sldId id="264" r:id="rId4"/>
    <p:sldId id="263" r:id="rId5"/>
    <p:sldId id="338" r:id="rId6"/>
    <p:sldId id="344" r:id="rId7"/>
    <p:sldId id="341" r:id="rId8"/>
    <p:sldId id="357" r:id="rId9"/>
    <p:sldId id="356" r:id="rId10"/>
    <p:sldId id="358" r:id="rId11"/>
    <p:sldId id="355" r:id="rId12"/>
    <p:sldId id="354" r:id="rId13"/>
    <p:sldId id="351" r:id="rId14"/>
    <p:sldId id="335" r:id="rId15"/>
    <p:sldId id="260" r:id="rId16"/>
    <p:sldId id="339" r:id="rId17"/>
    <p:sldId id="266" r:id="rId18"/>
    <p:sldId id="345" r:id="rId19"/>
    <p:sldId id="267" r:id="rId20"/>
    <p:sldId id="268" r:id="rId21"/>
    <p:sldId id="352" r:id="rId22"/>
    <p:sldId id="337" r:id="rId23"/>
    <p:sldId id="353" r:id="rId24"/>
    <p:sldId id="270" r:id="rId25"/>
    <p:sldId id="346" r:id="rId26"/>
    <p:sldId id="271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2FF"/>
    <a:srgbClr val="A164D8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5F2E9-C549-6E46-B4DE-5C76D4D1AE89}" v="230" dt="2023-12-08T22:20:19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843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B6D4C-D765-41AF-98F0-71EA9E1881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128693-90AF-4726-95E9-DE1A570A70A5}">
      <dgm:prSet/>
      <dgm:spPr/>
      <dgm:t>
        <a:bodyPr/>
        <a:lstStyle/>
        <a:p>
          <a:r>
            <a:rPr lang="en-US"/>
            <a:t>Allow SAnToS Lab’s high assurance tools to be run with physical embedded systems</a:t>
          </a:r>
        </a:p>
      </dgm:t>
    </dgm:pt>
    <dgm:pt modelId="{5A92377F-22E5-4E20-BF6D-70CF20C22BBB}" type="parTrans" cxnId="{AA13EF66-A76A-4967-BCB8-024E5DB6B725}">
      <dgm:prSet/>
      <dgm:spPr/>
      <dgm:t>
        <a:bodyPr/>
        <a:lstStyle/>
        <a:p>
          <a:endParaRPr lang="en-US"/>
        </a:p>
      </dgm:t>
    </dgm:pt>
    <dgm:pt modelId="{04322216-234B-4C0E-B235-6A2046A8599E}" type="sibTrans" cxnId="{AA13EF66-A76A-4967-BCB8-024E5DB6B725}">
      <dgm:prSet/>
      <dgm:spPr/>
      <dgm:t>
        <a:bodyPr/>
        <a:lstStyle/>
        <a:p>
          <a:endParaRPr lang="en-US"/>
        </a:p>
      </dgm:t>
    </dgm:pt>
    <dgm:pt modelId="{1FC63AAA-CAA5-4742-B0DB-27F1D9AA15B1}">
      <dgm:prSet/>
      <dgm:spPr/>
      <dgm:t>
        <a:bodyPr/>
        <a:lstStyle/>
        <a:p>
          <a:r>
            <a:rPr lang="en-US"/>
            <a:t>Provide a tool to interface into embedded systems for research and educational purposes</a:t>
          </a:r>
        </a:p>
      </dgm:t>
    </dgm:pt>
    <dgm:pt modelId="{B523F5DC-B4BB-43EB-95DC-237716215679}" type="parTrans" cxnId="{C9D4C83F-6A0E-4294-B871-5EAD73CCD9EA}">
      <dgm:prSet/>
      <dgm:spPr/>
      <dgm:t>
        <a:bodyPr/>
        <a:lstStyle/>
        <a:p>
          <a:endParaRPr lang="en-US"/>
        </a:p>
      </dgm:t>
    </dgm:pt>
    <dgm:pt modelId="{5639B305-923C-407D-8CED-3C905D43B39D}" type="sibTrans" cxnId="{C9D4C83F-6A0E-4294-B871-5EAD73CCD9EA}">
      <dgm:prSet/>
      <dgm:spPr/>
      <dgm:t>
        <a:bodyPr/>
        <a:lstStyle/>
        <a:p>
          <a:endParaRPr lang="en-US"/>
        </a:p>
      </dgm:t>
    </dgm:pt>
    <dgm:pt modelId="{BD704247-4E13-482A-85B0-D925DBD65068}" type="pres">
      <dgm:prSet presAssocID="{165B6D4C-D765-41AF-98F0-71EA9E188196}" presName="root" presStyleCnt="0">
        <dgm:presLayoutVars>
          <dgm:dir/>
          <dgm:resizeHandles val="exact"/>
        </dgm:presLayoutVars>
      </dgm:prSet>
      <dgm:spPr/>
    </dgm:pt>
    <dgm:pt modelId="{0FB5AD3C-56FB-4571-B3E2-8C085C01BF36}" type="pres">
      <dgm:prSet presAssocID="{63128693-90AF-4726-95E9-DE1A570A70A5}" presName="compNode" presStyleCnt="0"/>
      <dgm:spPr/>
    </dgm:pt>
    <dgm:pt modelId="{D63629C0-8F83-4553-B2BB-FF04FDCA8BC4}" type="pres">
      <dgm:prSet presAssocID="{63128693-90AF-4726-95E9-DE1A570A70A5}" presName="bgRect" presStyleLbl="bgShp" presStyleIdx="0" presStyleCnt="2"/>
      <dgm:spPr/>
    </dgm:pt>
    <dgm:pt modelId="{9A4D897D-5CFA-48CE-BDBA-134F16BAE8F2}" type="pres">
      <dgm:prSet presAssocID="{63128693-90AF-4726-95E9-DE1A570A70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6732578-69C5-45A5-B400-713F4AD72612}" type="pres">
      <dgm:prSet presAssocID="{63128693-90AF-4726-95E9-DE1A570A70A5}" presName="spaceRect" presStyleCnt="0"/>
      <dgm:spPr/>
    </dgm:pt>
    <dgm:pt modelId="{5A39D4BE-EDC9-42AC-97F1-E4664B0CCDBF}" type="pres">
      <dgm:prSet presAssocID="{63128693-90AF-4726-95E9-DE1A570A70A5}" presName="parTx" presStyleLbl="revTx" presStyleIdx="0" presStyleCnt="2">
        <dgm:presLayoutVars>
          <dgm:chMax val="0"/>
          <dgm:chPref val="0"/>
        </dgm:presLayoutVars>
      </dgm:prSet>
      <dgm:spPr/>
    </dgm:pt>
    <dgm:pt modelId="{FDF7AF60-5531-48D3-B420-1999D449D8C4}" type="pres">
      <dgm:prSet presAssocID="{04322216-234B-4C0E-B235-6A2046A8599E}" presName="sibTrans" presStyleCnt="0"/>
      <dgm:spPr/>
    </dgm:pt>
    <dgm:pt modelId="{9DE2A539-1168-4943-8B57-D7D056428D5A}" type="pres">
      <dgm:prSet presAssocID="{1FC63AAA-CAA5-4742-B0DB-27F1D9AA15B1}" presName="compNode" presStyleCnt="0"/>
      <dgm:spPr/>
    </dgm:pt>
    <dgm:pt modelId="{9F6D5E1F-59A7-43DE-BCF3-779ECD259E23}" type="pres">
      <dgm:prSet presAssocID="{1FC63AAA-CAA5-4742-B0DB-27F1D9AA15B1}" presName="bgRect" presStyleLbl="bgShp" presStyleIdx="1" presStyleCnt="2"/>
      <dgm:spPr/>
    </dgm:pt>
    <dgm:pt modelId="{C5B1D5D1-92C8-4969-B45C-9846729C44BD}" type="pres">
      <dgm:prSet presAssocID="{1FC63AAA-CAA5-4742-B0DB-27F1D9AA15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1F8897E-6A05-4F5B-8760-8EFB86064689}" type="pres">
      <dgm:prSet presAssocID="{1FC63AAA-CAA5-4742-B0DB-27F1D9AA15B1}" presName="spaceRect" presStyleCnt="0"/>
      <dgm:spPr/>
    </dgm:pt>
    <dgm:pt modelId="{F5D8AFB3-8B6C-45A5-AE86-0CD651867FD4}" type="pres">
      <dgm:prSet presAssocID="{1FC63AAA-CAA5-4742-B0DB-27F1D9AA15B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46B561E-F6D0-4FB2-B201-DEC926C2C099}" type="presOf" srcId="{165B6D4C-D765-41AF-98F0-71EA9E188196}" destId="{BD704247-4E13-482A-85B0-D925DBD65068}" srcOrd="0" destOrd="0" presId="urn:microsoft.com/office/officeart/2018/2/layout/IconVerticalSolidList"/>
    <dgm:cxn modelId="{C9D4C83F-6A0E-4294-B871-5EAD73CCD9EA}" srcId="{165B6D4C-D765-41AF-98F0-71EA9E188196}" destId="{1FC63AAA-CAA5-4742-B0DB-27F1D9AA15B1}" srcOrd="1" destOrd="0" parTransId="{B523F5DC-B4BB-43EB-95DC-237716215679}" sibTransId="{5639B305-923C-407D-8CED-3C905D43B39D}"/>
    <dgm:cxn modelId="{37B4A053-B3ED-45B9-8EBB-FE72F4115630}" type="presOf" srcId="{63128693-90AF-4726-95E9-DE1A570A70A5}" destId="{5A39D4BE-EDC9-42AC-97F1-E4664B0CCDBF}" srcOrd="0" destOrd="0" presId="urn:microsoft.com/office/officeart/2018/2/layout/IconVerticalSolidList"/>
    <dgm:cxn modelId="{AA13EF66-A76A-4967-BCB8-024E5DB6B725}" srcId="{165B6D4C-D765-41AF-98F0-71EA9E188196}" destId="{63128693-90AF-4726-95E9-DE1A570A70A5}" srcOrd="0" destOrd="0" parTransId="{5A92377F-22E5-4E20-BF6D-70CF20C22BBB}" sibTransId="{04322216-234B-4C0E-B235-6A2046A8599E}"/>
    <dgm:cxn modelId="{50FE7ACA-CBD6-4FC8-A6C1-3CE4F73DD61B}" type="presOf" srcId="{1FC63AAA-CAA5-4742-B0DB-27F1D9AA15B1}" destId="{F5D8AFB3-8B6C-45A5-AE86-0CD651867FD4}" srcOrd="0" destOrd="0" presId="urn:microsoft.com/office/officeart/2018/2/layout/IconVerticalSolidList"/>
    <dgm:cxn modelId="{57B3423E-B7ED-4905-84AA-0CA486C08FCA}" type="presParOf" srcId="{BD704247-4E13-482A-85B0-D925DBD65068}" destId="{0FB5AD3C-56FB-4571-B3E2-8C085C01BF36}" srcOrd="0" destOrd="0" presId="urn:microsoft.com/office/officeart/2018/2/layout/IconVerticalSolidList"/>
    <dgm:cxn modelId="{6D1AF613-79D1-4F87-9326-3438A1E29639}" type="presParOf" srcId="{0FB5AD3C-56FB-4571-B3E2-8C085C01BF36}" destId="{D63629C0-8F83-4553-B2BB-FF04FDCA8BC4}" srcOrd="0" destOrd="0" presId="urn:microsoft.com/office/officeart/2018/2/layout/IconVerticalSolidList"/>
    <dgm:cxn modelId="{047B5297-A5C1-4161-B4CD-2A36DD0514EF}" type="presParOf" srcId="{0FB5AD3C-56FB-4571-B3E2-8C085C01BF36}" destId="{9A4D897D-5CFA-48CE-BDBA-134F16BAE8F2}" srcOrd="1" destOrd="0" presId="urn:microsoft.com/office/officeart/2018/2/layout/IconVerticalSolidList"/>
    <dgm:cxn modelId="{6F87F843-CBE3-4594-816E-3598AEEA689E}" type="presParOf" srcId="{0FB5AD3C-56FB-4571-B3E2-8C085C01BF36}" destId="{86732578-69C5-45A5-B400-713F4AD72612}" srcOrd="2" destOrd="0" presId="urn:microsoft.com/office/officeart/2018/2/layout/IconVerticalSolidList"/>
    <dgm:cxn modelId="{549A3219-F040-4746-AABD-297BA3203837}" type="presParOf" srcId="{0FB5AD3C-56FB-4571-B3E2-8C085C01BF36}" destId="{5A39D4BE-EDC9-42AC-97F1-E4664B0CCDBF}" srcOrd="3" destOrd="0" presId="urn:microsoft.com/office/officeart/2018/2/layout/IconVerticalSolidList"/>
    <dgm:cxn modelId="{CC87E66C-D412-4265-90E6-16A066B54553}" type="presParOf" srcId="{BD704247-4E13-482A-85B0-D925DBD65068}" destId="{FDF7AF60-5531-48D3-B420-1999D449D8C4}" srcOrd="1" destOrd="0" presId="urn:microsoft.com/office/officeart/2018/2/layout/IconVerticalSolidList"/>
    <dgm:cxn modelId="{D0B9CF24-BE9D-43FA-A98E-A191E51C3757}" type="presParOf" srcId="{BD704247-4E13-482A-85B0-D925DBD65068}" destId="{9DE2A539-1168-4943-8B57-D7D056428D5A}" srcOrd="2" destOrd="0" presId="urn:microsoft.com/office/officeart/2018/2/layout/IconVerticalSolidList"/>
    <dgm:cxn modelId="{A9A9BFEF-7451-4A88-A298-DE72F3DF837A}" type="presParOf" srcId="{9DE2A539-1168-4943-8B57-D7D056428D5A}" destId="{9F6D5E1F-59A7-43DE-BCF3-779ECD259E23}" srcOrd="0" destOrd="0" presId="urn:microsoft.com/office/officeart/2018/2/layout/IconVerticalSolidList"/>
    <dgm:cxn modelId="{C476DE0F-5EE7-4D84-BA77-F50A78D1F422}" type="presParOf" srcId="{9DE2A539-1168-4943-8B57-D7D056428D5A}" destId="{C5B1D5D1-92C8-4969-B45C-9846729C44BD}" srcOrd="1" destOrd="0" presId="urn:microsoft.com/office/officeart/2018/2/layout/IconVerticalSolidList"/>
    <dgm:cxn modelId="{395A0444-17C7-46BA-8851-6230B1B90AC9}" type="presParOf" srcId="{9DE2A539-1168-4943-8B57-D7D056428D5A}" destId="{B1F8897E-6A05-4F5B-8760-8EFB86064689}" srcOrd="2" destOrd="0" presId="urn:microsoft.com/office/officeart/2018/2/layout/IconVerticalSolidList"/>
    <dgm:cxn modelId="{759A0B88-C349-4799-AF4B-2D3726C15242}" type="presParOf" srcId="{9DE2A539-1168-4943-8B57-D7D056428D5A}" destId="{F5D8AFB3-8B6C-45A5-AE86-0CD651867F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F379E-9A38-4344-957F-F35B86F036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95960C-B58D-4CE7-B3B3-1F34EBD953D4}">
      <dgm:prSet/>
      <dgm:spPr/>
      <dgm:t>
        <a:bodyPr/>
        <a:lstStyle/>
        <a:p>
          <a:r>
            <a:rPr lang="en-US"/>
            <a:t>Add HAMR Integration</a:t>
          </a:r>
        </a:p>
      </dgm:t>
    </dgm:pt>
    <dgm:pt modelId="{0DFAACAD-5542-47AF-B44B-2E1217A69D6B}" type="parTrans" cxnId="{849CF3E0-2B31-426A-B0AE-73858F12C20A}">
      <dgm:prSet/>
      <dgm:spPr/>
      <dgm:t>
        <a:bodyPr/>
        <a:lstStyle/>
        <a:p>
          <a:endParaRPr lang="en-US"/>
        </a:p>
      </dgm:t>
    </dgm:pt>
    <dgm:pt modelId="{04CD21E1-D596-4CEB-9FD9-651D75D58831}" type="sibTrans" cxnId="{849CF3E0-2B31-426A-B0AE-73858F12C20A}">
      <dgm:prSet/>
      <dgm:spPr/>
      <dgm:t>
        <a:bodyPr/>
        <a:lstStyle/>
        <a:p>
          <a:endParaRPr lang="en-US"/>
        </a:p>
      </dgm:t>
    </dgm:pt>
    <dgm:pt modelId="{C462BAA8-9CEF-42F1-A548-1C3EF545571A}">
      <dgm:prSet/>
      <dgm:spPr/>
      <dgm:t>
        <a:bodyPr/>
        <a:lstStyle/>
        <a:p>
          <a:r>
            <a:rPr lang="en-US"/>
            <a:t>Make Framework Transpilable to C</a:t>
          </a:r>
        </a:p>
      </dgm:t>
    </dgm:pt>
    <dgm:pt modelId="{18D25FB7-30B6-4F8F-9C7A-0915C3268E83}" type="parTrans" cxnId="{AC3FA889-90CE-4957-8EFA-442E10D0F59B}">
      <dgm:prSet/>
      <dgm:spPr/>
      <dgm:t>
        <a:bodyPr/>
        <a:lstStyle/>
        <a:p>
          <a:endParaRPr lang="en-US"/>
        </a:p>
      </dgm:t>
    </dgm:pt>
    <dgm:pt modelId="{B546A07C-151A-471D-88C1-00211F0F2A27}" type="sibTrans" cxnId="{AC3FA889-90CE-4957-8EFA-442E10D0F59B}">
      <dgm:prSet/>
      <dgm:spPr/>
      <dgm:t>
        <a:bodyPr/>
        <a:lstStyle/>
        <a:p>
          <a:endParaRPr lang="en-US"/>
        </a:p>
      </dgm:t>
    </dgm:pt>
    <dgm:pt modelId="{3D57A02C-68C7-4D1A-A684-AC6C535CD76A}">
      <dgm:prSet/>
      <dgm:spPr/>
      <dgm:t>
        <a:bodyPr/>
        <a:lstStyle/>
        <a:p>
          <a:r>
            <a:rPr lang="en-US"/>
            <a:t>Standardize the Code For Industry Usage</a:t>
          </a:r>
        </a:p>
      </dgm:t>
    </dgm:pt>
    <dgm:pt modelId="{6F2C9091-6F8F-410F-BDF4-28372451445E}" type="parTrans" cxnId="{2EF6E5B2-A7F7-423E-AE5B-71DB3F09A3C4}">
      <dgm:prSet/>
      <dgm:spPr/>
      <dgm:t>
        <a:bodyPr/>
        <a:lstStyle/>
        <a:p>
          <a:endParaRPr lang="en-US"/>
        </a:p>
      </dgm:t>
    </dgm:pt>
    <dgm:pt modelId="{0754D0A8-E628-493A-973B-6AC7EE457228}" type="sibTrans" cxnId="{2EF6E5B2-A7F7-423E-AE5B-71DB3F09A3C4}">
      <dgm:prSet/>
      <dgm:spPr/>
      <dgm:t>
        <a:bodyPr/>
        <a:lstStyle/>
        <a:p>
          <a:endParaRPr lang="en-US"/>
        </a:p>
      </dgm:t>
    </dgm:pt>
    <dgm:pt modelId="{64EFE027-7C6F-428C-A139-E2A5FE323866}">
      <dgm:prSet/>
      <dgm:spPr/>
      <dgm:t>
        <a:bodyPr/>
        <a:lstStyle/>
        <a:p>
          <a:r>
            <a:rPr lang="en-US"/>
            <a:t>Create Documentation</a:t>
          </a:r>
        </a:p>
      </dgm:t>
    </dgm:pt>
    <dgm:pt modelId="{D43085A6-4E29-4176-A25D-5E0718E121E9}" type="parTrans" cxnId="{63B15D33-2995-45CD-AB8C-87E7990C8228}">
      <dgm:prSet/>
      <dgm:spPr/>
      <dgm:t>
        <a:bodyPr/>
        <a:lstStyle/>
        <a:p>
          <a:endParaRPr lang="en-US"/>
        </a:p>
      </dgm:t>
    </dgm:pt>
    <dgm:pt modelId="{89442A69-044C-4ACA-AA49-AD64C920EF86}" type="sibTrans" cxnId="{63B15D33-2995-45CD-AB8C-87E7990C8228}">
      <dgm:prSet/>
      <dgm:spPr/>
      <dgm:t>
        <a:bodyPr/>
        <a:lstStyle/>
        <a:p>
          <a:endParaRPr lang="en-US"/>
        </a:p>
      </dgm:t>
    </dgm:pt>
    <dgm:pt modelId="{1A71B94D-CC85-4573-B336-0B7E641FFE6A}">
      <dgm:prSet/>
      <dgm:spPr/>
      <dgm:t>
        <a:bodyPr/>
        <a:lstStyle/>
        <a:p>
          <a:r>
            <a:rPr lang="en-US"/>
            <a:t>Allow For Multiple Devices</a:t>
          </a:r>
        </a:p>
      </dgm:t>
    </dgm:pt>
    <dgm:pt modelId="{511170B5-1710-4BA0-BBBF-C538A862AA20}" type="parTrans" cxnId="{7A2C5718-4109-4EDE-B6CC-40BA062A5345}">
      <dgm:prSet/>
      <dgm:spPr/>
      <dgm:t>
        <a:bodyPr/>
        <a:lstStyle/>
        <a:p>
          <a:endParaRPr lang="en-US"/>
        </a:p>
      </dgm:t>
    </dgm:pt>
    <dgm:pt modelId="{EC61EF25-AA0A-4248-9528-4D8F7C6155B7}" type="sibTrans" cxnId="{7A2C5718-4109-4EDE-B6CC-40BA062A5345}">
      <dgm:prSet/>
      <dgm:spPr/>
      <dgm:t>
        <a:bodyPr/>
        <a:lstStyle/>
        <a:p>
          <a:endParaRPr lang="en-US"/>
        </a:p>
      </dgm:t>
    </dgm:pt>
    <dgm:pt modelId="{65692591-EAFE-4A28-A82E-FBD514A1D2B7}">
      <dgm:prSet/>
      <dgm:spPr/>
      <dgm:t>
        <a:bodyPr/>
        <a:lstStyle/>
        <a:p>
          <a:r>
            <a:rPr lang="en-US"/>
            <a:t>Systematic testing approach</a:t>
          </a:r>
        </a:p>
      </dgm:t>
    </dgm:pt>
    <dgm:pt modelId="{B8A7BE9A-4DAD-444E-8E1A-D6489BEDD1D4}" type="parTrans" cxnId="{427BD185-DFF5-489D-B314-ACA272B3B4B2}">
      <dgm:prSet/>
      <dgm:spPr/>
      <dgm:t>
        <a:bodyPr/>
        <a:lstStyle/>
        <a:p>
          <a:endParaRPr lang="en-US"/>
        </a:p>
      </dgm:t>
    </dgm:pt>
    <dgm:pt modelId="{CE1819F0-B865-4653-9F1A-05281F6B37DD}" type="sibTrans" cxnId="{427BD185-DFF5-489D-B314-ACA272B3B4B2}">
      <dgm:prSet/>
      <dgm:spPr/>
      <dgm:t>
        <a:bodyPr/>
        <a:lstStyle/>
        <a:p>
          <a:endParaRPr lang="en-US"/>
        </a:p>
      </dgm:t>
    </dgm:pt>
    <dgm:pt modelId="{41E48132-609E-48C7-8CD2-B0AE07717645}" type="pres">
      <dgm:prSet presAssocID="{1B3F379E-9A38-4344-957F-F35B86F036F5}" presName="vert0" presStyleCnt="0">
        <dgm:presLayoutVars>
          <dgm:dir/>
          <dgm:animOne val="branch"/>
          <dgm:animLvl val="lvl"/>
        </dgm:presLayoutVars>
      </dgm:prSet>
      <dgm:spPr/>
    </dgm:pt>
    <dgm:pt modelId="{2E0D18CC-245C-4B1A-B96D-F9FDF06B403A}" type="pres">
      <dgm:prSet presAssocID="{0295960C-B58D-4CE7-B3B3-1F34EBD953D4}" presName="thickLine" presStyleLbl="alignNode1" presStyleIdx="0" presStyleCnt="6"/>
      <dgm:spPr/>
    </dgm:pt>
    <dgm:pt modelId="{C55B7D50-B4D9-431B-8D20-DC9D5B924B8D}" type="pres">
      <dgm:prSet presAssocID="{0295960C-B58D-4CE7-B3B3-1F34EBD953D4}" presName="horz1" presStyleCnt="0"/>
      <dgm:spPr/>
    </dgm:pt>
    <dgm:pt modelId="{46C6E25F-1B83-4187-A3AB-8B3F5AFCF966}" type="pres">
      <dgm:prSet presAssocID="{0295960C-B58D-4CE7-B3B3-1F34EBD953D4}" presName="tx1" presStyleLbl="revTx" presStyleIdx="0" presStyleCnt="6"/>
      <dgm:spPr/>
    </dgm:pt>
    <dgm:pt modelId="{80396F70-3BF5-4186-B244-D7AEF8079B54}" type="pres">
      <dgm:prSet presAssocID="{0295960C-B58D-4CE7-B3B3-1F34EBD953D4}" presName="vert1" presStyleCnt="0"/>
      <dgm:spPr/>
    </dgm:pt>
    <dgm:pt modelId="{64B95830-7E01-4E93-8B22-AD35074EDFA9}" type="pres">
      <dgm:prSet presAssocID="{C462BAA8-9CEF-42F1-A548-1C3EF545571A}" presName="thickLine" presStyleLbl="alignNode1" presStyleIdx="1" presStyleCnt="6"/>
      <dgm:spPr/>
    </dgm:pt>
    <dgm:pt modelId="{ECB5F1A8-A75E-4FB1-AC58-6D438B2C4C8A}" type="pres">
      <dgm:prSet presAssocID="{C462BAA8-9CEF-42F1-A548-1C3EF545571A}" presName="horz1" presStyleCnt="0"/>
      <dgm:spPr/>
    </dgm:pt>
    <dgm:pt modelId="{5476E98B-08A4-428A-A3BB-D205A4C0F472}" type="pres">
      <dgm:prSet presAssocID="{C462BAA8-9CEF-42F1-A548-1C3EF545571A}" presName="tx1" presStyleLbl="revTx" presStyleIdx="1" presStyleCnt="6"/>
      <dgm:spPr/>
    </dgm:pt>
    <dgm:pt modelId="{0B2DF784-70B7-4FA4-8D58-1EC85C5EBF02}" type="pres">
      <dgm:prSet presAssocID="{C462BAA8-9CEF-42F1-A548-1C3EF545571A}" presName="vert1" presStyleCnt="0"/>
      <dgm:spPr/>
    </dgm:pt>
    <dgm:pt modelId="{29BBC8B0-DB32-4185-ABAF-774721932124}" type="pres">
      <dgm:prSet presAssocID="{3D57A02C-68C7-4D1A-A684-AC6C535CD76A}" presName="thickLine" presStyleLbl="alignNode1" presStyleIdx="2" presStyleCnt="6"/>
      <dgm:spPr/>
    </dgm:pt>
    <dgm:pt modelId="{6B701FF2-CE38-44DD-978B-FBEE3D433C25}" type="pres">
      <dgm:prSet presAssocID="{3D57A02C-68C7-4D1A-A684-AC6C535CD76A}" presName="horz1" presStyleCnt="0"/>
      <dgm:spPr/>
    </dgm:pt>
    <dgm:pt modelId="{6F14BC3E-B4CA-49C6-902D-38B97DDE6917}" type="pres">
      <dgm:prSet presAssocID="{3D57A02C-68C7-4D1A-A684-AC6C535CD76A}" presName="tx1" presStyleLbl="revTx" presStyleIdx="2" presStyleCnt="6"/>
      <dgm:spPr/>
    </dgm:pt>
    <dgm:pt modelId="{65844ADA-655D-4E6A-8961-4434EB0602A9}" type="pres">
      <dgm:prSet presAssocID="{3D57A02C-68C7-4D1A-A684-AC6C535CD76A}" presName="vert1" presStyleCnt="0"/>
      <dgm:spPr/>
    </dgm:pt>
    <dgm:pt modelId="{CA9FC08C-9B40-4B75-A70D-6FBC41D598A9}" type="pres">
      <dgm:prSet presAssocID="{64EFE027-7C6F-428C-A139-E2A5FE323866}" presName="thickLine" presStyleLbl="alignNode1" presStyleIdx="3" presStyleCnt="6"/>
      <dgm:spPr/>
    </dgm:pt>
    <dgm:pt modelId="{B328B299-BDE3-4CD6-88E2-2671052C44BB}" type="pres">
      <dgm:prSet presAssocID="{64EFE027-7C6F-428C-A139-E2A5FE323866}" presName="horz1" presStyleCnt="0"/>
      <dgm:spPr/>
    </dgm:pt>
    <dgm:pt modelId="{7E8928E3-4724-4CBF-BD19-21D484F0D393}" type="pres">
      <dgm:prSet presAssocID="{64EFE027-7C6F-428C-A139-E2A5FE323866}" presName="tx1" presStyleLbl="revTx" presStyleIdx="3" presStyleCnt="6"/>
      <dgm:spPr/>
    </dgm:pt>
    <dgm:pt modelId="{0B23134A-7A2F-4522-BCF6-937AB4B42B01}" type="pres">
      <dgm:prSet presAssocID="{64EFE027-7C6F-428C-A139-E2A5FE323866}" presName="vert1" presStyleCnt="0"/>
      <dgm:spPr/>
    </dgm:pt>
    <dgm:pt modelId="{E5625C38-5B3B-4086-B9EA-0A07C7AF9B65}" type="pres">
      <dgm:prSet presAssocID="{1A71B94D-CC85-4573-B336-0B7E641FFE6A}" presName="thickLine" presStyleLbl="alignNode1" presStyleIdx="4" presStyleCnt="6"/>
      <dgm:spPr/>
    </dgm:pt>
    <dgm:pt modelId="{A7BD29D3-A007-498B-B80E-581F874EFF58}" type="pres">
      <dgm:prSet presAssocID="{1A71B94D-CC85-4573-B336-0B7E641FFE6A}" presName="horz1" presStyleCnt="0"/>
      <dgm:spPr/>
    </dgm:pt>
    <dgm:pt modelId="{668AF32F-518F-4EBA-B02A-C6D7A07AEC72}" type="pres">
      <dgm:prSet presAssocID="{1A71B94D-CC85-4573-B336-0B7E641FFE6A}" presName="tx1" presStyleLbl="revTx" presStyleIdx="4" presStyleCnt="6"/>
      <dgm:spPr/>
    </dgm:pt>
    <dgm:pt modelId="{4C56ED8C-E202-4A28-977A-56765A1C609A}" type="pres">
      <dgm:prSet presAssocID="{1A71B94D-CC85-4573-B336-0B7E641FFE6A}" presName="vert1" presStyleCnt="0"/>
      <dgm:spPr/>
    </dgm:pt>
    <dgm:pt modelId="{94823CC4-E996-4CB0-9EAD-478629366DD2}" type="pres">
      <dgm:prSet presAssocID="{65692591-EAFE-4A28-A82E-FBD514A1D2B7}" presName="thickLine" presStyleLbl="alignNode1" presStyleIdx="5" presStyleCnt="6"/>
      <dgm:spPr/>
    </dgm:pt>
    <dgm:pt modelId="{ADAA303E-956D-41C0-9ACE-5457ACBB7D37}" type="pres">
      <dgm:prSet presAssocID="{65692591-EAFE-4A28-A82E-FBD514A1D2B7}" presName="horz1" presStyleCnt="0"/>
      <dgm:spPr/>
    </dgm:pt>
    <dgm:pt modelId="{7E8B25C2-586D-4B62-A2BA-427E62F64446}" type="pres">
      <dgm:prSet presAssocID="{65692591-EAFE-4A28-A82E-FBD514A1D2B7}" presName="tx1" presStyleLbl="revTx" presStyleIdx="5" presStyleCnt="6"/>
      <dgm:spPr/>
    </dgm:pt>
    <dgm:pt modelId="{C0CA2C29-73C7-4580-AC11-2B33B59DE4AD}" type="pres">
      <dgm:prSet presAssocID="{65692591-EAFE-4A28-A82E-FBD514A1D2B7}" presName="vert1" presStyleCnt="0"/>
      <dgm:spPr/>
    </dgm:pt>
  </dgm:ptLst>
  <dgm:cxnLst>
    <dgm:cxn modelId="{7A2C5718-4109-4EDE-B6CC-40BA062A5345}" srcId="{1B3F379E-9A38-4344-957F-F35B86F036F5}" destId="{1A71B94D-CC85-4573-B336-0B7E641FFE6A}" srcOrd="4" destOrd="0" parTransId="{511170B5-1710-4BA0-BBBF-C538A862AA20}" sibTransId="{EC61EF25-AA0A-4248-9528-4D8F7C6155B7}"/>
    <dgm:cxn modelId="{63B15D33-2995-45CD-AB8C-87E7990C8228}" srcId="{1B3F379E-9A38-4344-957F-F35B86F036F5}" destId="{64EFE027-7C6F-428C-A139-E2A5FE323866}" srcOrd="3" destOrd="0" parTransId="{D43085A6-4E29-4176-A25D-5E0718E121E9}" sibTransId="{89442A69-044C-4ACA-AA49-AD64C920EF86}"/>
    <dgm:cxn modelId="{A0CBB148-BB3C-4B48-B678-8F356E484E0C}" type="presOf" srcId="{64EFE027-7C6F-428C-A139-E2A5FE323866}" destId="{7E8928E3-4724-4CBF-BD19-21D484F0D393}" srcOrd="0" destOrd="0" presId="urn:microsoft.com/office/officeart/2008/layout/LinedList"/>
    <dgm:cxn modelId="{DEAF8057-21A4-40E9-94D7-13E6182F1681}" type="presOf" srcId="{65692591-EAFE-4A28-A82E-FBD514A1D2B7}" destId="{7E8B25C2-586D-4B62-A2BA-427E62F64446}" srcOrd="0" destOrd="0" presId="urn:microsoft.com/office/officeart/2008/layout/LinedList"/>
    <dgm:cxn modelId="{869FA67E-F698-417B-BC0B-E4EF1694CA54}" type="presOf" srcId="{3D57A02C-68C7-4D1A-A684-AC6C535CD76A}" destId="{6F14BC3E-B4CA-49C6-902D-38B97DDE6917}" srcOrd="0" destOrd="0" presId="urn:microsoft.com/office/officeart/2008/layout/LinedList"/>
    <dgm:cxn modelId="{427BD185-DFF5-489D-B314-ACA272B3B4B2}" srcId="{1B3F379E-9A38-4344-957F-F35B86F036F5}" destId="{65692591-EAFE-4A28-A82E-FBD514A1D2B7}" srcOrd="5" destOrd="0" parTransId="{B8A7BE9A-4DAD-444E-8E1A-D6489BEDD1D4}" sibTransId="{CE1819F0-B865-4653-9F1A-05281F6B37DD}"/>
    <dgm:cxn modelId="{6A866689-0613-4CC8-B27B-FD41DCE75009}" type="presOf" srcId="{C462BAA8-9CEF-42F1-A548-1C3EF545571A}" destId="{5476E98B-08A4-428A-A3BB-D205A4C0F472}" srcOrd="0" destOrd="0" presId="urn:microsoft.com/office/officeart/2008/layout/LinedList"/>
    <dgm:cxn modelId="{AC3FA889-90CE-4957-8EFA-442E10D0F59B}" srcId="{1B3F379E-9A38-4344-957F-F35B86F036F5}" destId="{C462BAA8-9CEF-42F1-A548-1C3EF545571A}" srcOrd="1" destOrd="0" parTransId="{18D25FB7-30B6-4F8F-9C7A-0915C3268E83}" sibTransId="{B546A07C-151A-471D-88C1-00211F0F2A27}"/>
    <dgm:cxn modelId="{9DE706A3-8BC7-469F-8CB4-FEA66E4D622E}" type="presOf" srcId="{1B3F379E-9A38-4344-957F-F35B86F036F5}" destId="{41E48132-609E-48C7-8CD2-B0AE07717645}" srcOrd="0" destOrd="0" presId="urn:microsoft.com/office/officeart/2008/layout/LinedList"/>
    <dgm:cxn modelId="{2EF6E5B2-A7F7-423E-AE5B-71DB3F09A3C4}" srcId="{1B3F379E-9A38-4344-957F-F35B86F036F5}" destId="{3D57A02C-68C7-4D1A-A684-AC6C535CD76A}" srcOrd="2" destOrd="0" parTransId="{6F2C9091-6F8F-410F-BDF4-28372451445E}" sibTransId="{0754D0A8-E628-493A-973B-6AC7EE457228}"/>
    <dgm:cxn modelId="{6656A3CC-8B21-44AC-A06A-5A6AB567C5C2}" type="presOf" srcId="{1A71B94D-CC85-4573-B336-0B7E641FFE6A}" destId="{668AF32F-518F-4EBA-B02A-C6D7A07AEC72}" srcOrd="0" destOrd="0" presId="urn:microsoft.com/office/officeart/2008/layout/LinedList"/>
    <dgm:cxn modelId="{849CF3E0-2B31-426A-B0AE-73858F12C20A}" srcId="{1B3F379E-9A38-4344-957F-F35B86F036F5}" destId="{0295960C-B58D-4CE7-B3B3-1F34EBD953D4}" srcOrd="0" destOrd="0" parTransId="{0DFAACAD-5542-47AF-B44B-2E1217A69D6B}" sibTransId="{04CD21E1-D596-4CEB-9FD9-651D75D58831}"/>
    <dgm:cxn modelId="{120B26F4-8BDE-4CE4-8126-8327B2082021}" type="presOf" srcId="{0295960C-B58D-4CE7-B3B3-1F34EBD953D4}" destId="{46C6E25F-1B83-4187-A3AB-8B3F5AFCF966}" srcOrd="0" destOrd="0" presId="urn:microsoft.com/office/officeart/2008/layout/LinedList"/>
    <dgm:cxn modelId="{3BCCAA1F-3217-4D4B-9DBC-8AFF81A90E53}" type="presParOf" srcId="{41E48132-609E-48C7-8CD2-B0AE07717645}" destId="{2E0D18CC-245C-4B1A-B96D-F9FDF06B403A}" srcOrd="0" destOrd="0" presId="urn:microsoft.com/office/officeart/2008/layout/LinedList"/>
    <dgm:cxn modelId="{B8B8C955-2D41-4B33-9DB8-7CFAB0C7AFF7}" type="presParOf" srcId="{41E48132-609E-48C7-8CD2-B0AE07717645}" destId="{C55B7D50-B4D9-431B-8D20-DC9D5B924B8D}" srcOrd="1" destOrd="0" presId="urn:microsoft.com/office/officeart/2008/layout/LinedList"/>
    <dgm:cxn modelId="{74A602EB-AEDD-4BC0-B9B1-38A0795C932F}" type="presParOf" srcId="{C55B7D50-B4D9-431B-8D20-DC9D5B924B8D}" destId="{46C6E25F-1B83-4187-A3AB-8B3F5AFCF966}" srcOrd="0" destOrd="0" presId="urn:microsoft.com/office/officeart/2008/layout/LinedList"/>
    <dgm:cxn modelId="{02A3EBA9-B687-4A50-8947-0952AB7F4FC5}" type="presParOf" srcId="{C55B7D50-B4D9-431B-8D20-DC9D5B924B8D}" destId="{80396F70-3BF5-4186-B244-D7AEF8079B54}" srcOrd="1" destOrd="0" presId="urn:microsoft.com/office/officeart/2008/layout/LinedList"/>
    <dgm:cxn modelId="{7C1F9D2D-9436-4021-8771-576F0DACD122}" type="presParOf" srcId="{41E48132-609E-48C7-8CD2-B0AE07717645}" destId="{64B95830-7E01-4E93-8B22-AD35074EDFA9}" srcOrd="2" destOrd="0" presId="urn:microsoft.com/office/officeart/2008/layout/LinedList"/>
    <dgm:cxn modelId="{F3986D43-A20E-44B0-9A82-3CC912CCB971}" type="presParOf" srcId="{41E48132-609E-48C7-8CD2-B0AE07717645}" destId="{ECB5F1A8-A75E-4FB1-AC58-6D438B2C4C8A}" srcOrd="3" destOrd="0" presId="urn:microsoft.com/office/officeart/2008/layout/LinedList"/>
    <dgm:cxn modelId="{3E8477E6-87BD-414F-928B-034453C523D0}" type="presParOf" srcId="{ECB5F1A8-A75E-4FB1-AC58-6D438B2C4C8A}" destId="{5476E98B-08A4-428A-A3BB-D205A4C0F472}" srcOrd="0" destOrd="0" presId="urn:microsoft.com/office/officeart/2008/layout/LinedList"/>
    <dgm:cxn modelId="{32F84AE2-4DBE-4963-81CA-5ECBDCB02C15}" type="presParOf" srcId="{ECB5F1A8-A75E-4FB1-AC58-6D438B2C4C8A}" destId="{0B2DF784-70B7-4FA4-8D58-1EC85C5EBF02}" srcOrd="1" destOrd="0" presId="urn:microsoft.com/office/officeart/2008/layout/LinedList"/>
    <dgm:cxn modelId="{1AD1AA52-65AE-4C82-A1E5-92FBD690CD63}" type="presParOf" srcId="{41E48132-609E-48C7-8CD2-B0AE07717645}" destId="{29BBC8B0-DB32-4185-ABAF-774721932124}" srcOrd="4" destOrd="0" presId="urn:microsoft.com/office/officeart/2008/layout/LinedList"/>
    <dgm:cxn modelId="{7B1C5B74-6360-4689-8CF8-5B737830D77A}" type="presParOf" srcId="{41E48132-609E-48C7-8CD2-B0AE07717645}" destId="{6B701FF2-CE38-44DD-978B-FBEE3D433C25}" srcOrd="5" destOrd="0" presId="urn:microsoft.com/office/officeart/2008/layout/LinedList"/>
    <dgm:cxn modelId="{E3B7021C-2A9A-4C4F-98C8-004EA4E3A2A5}" type="presParOf" srcId="{6B701FF2-CE38-44DD-978B-FBEE3D433C25}" destId="{6F14BC3E-B4CA-49C6-902D-38B97DDE6917}" srcOrd="0" destOrd="0" presId="urn:microsoft.com/office/officeart/2008/layout/LinedList"/>
    <dgm:cxn modelId="{4DAC69E3-FD60-425C-A34F-CA58A46BCE92}" type="presParOf" srcId="{6B701FF2-CE38-44DD-978B-FBEE3D433C25}" destId="{65844ADA-655D-4E6A-8961-4434EB0602A9}" srcOrd="1" destOrd="0" presId="urn:microsoft.com/office/officeart/2008/layout/LinedList"/>
    <dgm:cxn modelId="{8ED71210-41ED-4DCF-A43C-2620EB21F93C}" type="presParOf" srcId="{41E48132-609E-48C7-8CD2-B0AE07717645}" destId="{CA9FC08C-9B40-4B75-A70D-6FBC41D598A9}" srcOrd="6" destOrd="0" presId="urn:microsoft.com/office/officeart/2008/layout/LinedList"/>
    <dgm:cxn modelId="{B19B5467-F2E0-424A-9973-9D2CC7D854BF}" type="presParOf" srcId="{41E48132-609E-48C7-8CD2-B0AE07717645}" destId="{B328B299-BDE3-4CD6-88E2-2671052C44BB}" srcOrd="7" destOrd="0" presId="urn:microsoft.com/office/officeart/2008/layout/LinedList"/>
    <dgm:cxn modelId="{F837CE14-C3FF-46D8-B947-1BA2F912F026}" type="presParOf" srcId="{B328B299-BDE3-4CD6-88E2-2671052C44BB}" destId="{7E8928E3-4724-4CBF-BD19-21D484F0D393}" srcOrd="0" destOrd="0" presId="urn:microsoft.com/office/officeart/2008/layout/LinedList"/>
    <dgm:cxn modelId="{F1A9AEAD-AEEA-48C0-B9E8-51AE6D4131B6}" type="presParOf" srcId="{B328B299-BDE3-4CD6-88E2-2671052C44BB}" destId="{0B23134A-7A2F-4522-BCF6-937AB4B42B01}" srcOrd="1" destOrd="0" presId="urn:microsoft.com/office/officeart/2008/layout/LinedList"/>
    <dgm:cxn modelId="{54DBF24D-23A1-4536-932C-79046DF248EB}" type="presParOf" srcId="{41E48132-609E-48C7-8CD2-B0AE07717645}" destId="{E5625C38-5B3B-4086-B9EA-0A07C7AF9B65}" srcOrd="8" destOrd="0" presId="urn:microsoft.com/office/officeart/2008/layout/LinedList"/>
    <dgm:cxn modelId="{4E27F101-19DF-44B4-82C0-A7AF2CBA9748}" type="presParOf" srcId="{41E48132-609E-48C7-8CD2-B0AE07717645}" destId="{A7BD29D3-A007-498B-B80E-581F874EFF58}" srcOrd="9" destOrd="0" presId="urn:microsoft.com/office/officeart/2008/layout/LinedList"/>
    <dgm:cxn modelId="{A85BC32F-8C04-4582-A255-A8EAA7B15B17}" type="presParOf" srcId="{A7BD29D3-A007-498B-B80E-581F874EFF58}" destId="{668AF32F-518F-4EBA-B02A-C6D7A07AEC72}" srcOrd="0" destOrd="0" presId="urn:microsoft.com/office/officeart/2008/layout/LinedList"/>
    <dgm:cxn modelId="{C683FBFE-6A02-4CFD-ABDE-9EEB7173F807}" type="presParOf" srcId="{A7BD29D3-A007-498B-B80E-581F874EFF58}" destId="{4C56ED8C-E202-4A28-977A-56765A1C609A}" srcOrd="1" destOrd="0" presId="urn:microsoft.com/office/officeart/2008/layout/LinedList"/>
    <dgm:cxn modelId="{D59E5959-957F-4CB0-A069-0D0498BF33C1}" type="presParOf" srcId="{41E48132-609E-48C7-8CD2-B0AE07717645}" destId="{94823CC4-E996-4CB0-9EAD-478629366DD2}" srcOrd="10" destOrd="0" presId="urn:microsoft.com/office/officeart/2008/layout/LinedList"/>
    <dgm:cxn modelId="{3E30E56D-F06A-4A1A-AB5A-FADE01AD720C}" type="presParOf" srcId="{41E48132-609E-48C7-8CD2-B0AE07717645}" destId="{ADAA303E-956D-41C0-9ACE-5457ACBB7D37}" srcOrd="11" destOrd="0" presId="urn:microsoft.com/office/officeart/2008/layout/LinedList"/>
    <dgm:cxn modelId="{C697F535-1812-4779-B09F-6D746F7BA7FF}" type="presParOf" srcId="{ADAA303E-956D-41C0-9ACE-5457ACBB7D37}" destId="{7E8B25C2-586D-4B62-A2BA-427E62F64446}" srcOrd="0" destOrd="0" presId="urn:microsoft.com/office/officeart/2008/layout/LinedList"/>
    <dgm:cxn modelId="{0B2559DF-34F5-48E5-9815-63D79AC04BAE}" type="presParOf" srcId="{ADAA303E-956D-41C0-9ACE-5457ACBB7D37}" destId="{C0CA2C29-73C7-4580-AC11-2B33B59DE4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629C0-8F83-4553-B2BB-FF04FDCA8BC4}">
      <dsp:nvSpPr>
        <dsp:cNvPr id="0" name=""/>
        <dsp:cNvSpPr/>
      </dsp:nvSpPr>
      <dsp:spPr>
        <a:xfrm>
          <a:off x="0" y="904696"/>
          <a:ext cx="7060095" cy="16702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D897D-5CFA-48CE-BDBA-134F16BAE8F2}">
      <dsp:nvSpPr>
        <dsp:cNvPr id="0" name=""/>
        <dsp:cNvSpPr/>
      </dsp:nvSpPr>
      <dsp:spPr>
        <a:xfrm>
          <a:off x="505238" y="1280493"/>
          <a:ext cx="918614" cy="918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9D4BE-EDC9-42AC-97F1-E4664B0CCDBF}">
      <dsp:nvSpPr>
        <dsp:cNvPr id="0" name=""/>
        <dsp:cNvSpPr/>
      </dsp:nvSpPr>
      <dsp:spPr>
        <a:xfrm>
          <a:off x="1929091" y="904696"/>
          <a:ext cx="5131003" cy="1670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764" tIns="176764" rIns="176764" bIns="1767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Allow SAnToS Lab’s high assurance tools to be run with physical embedded systems</a:t>
          </a:r>
        </a:p>
      </dsp:txBody>
      <dsp:txXfrm>
        <a:off x="1929091" y="904696"/>
        <a:ext cx="5131003" cy="1670208"/>
      </dsp:txXfrm>
    </dsp:sp>
    <dsp:sp modelId="{9F6D5E1F-59A7-43DE-BCF3-779ECD259E23}">
      <dsp:nvSpPr>
        <dsp:cNvPr id="0" name=""/>
        <dsp:cNvSpPr/>
      </dsp:nvSpPr>
      <dsp:spPr>
        <a:xfrm>
          <a:off x="0" y="2992457"/>
          <a:ext cx="7060095" cy="16702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1D5D1-92C8-4969-B45C-9846729C44BD}">
      <dsp:nvSpPr>
        <dsp:cNvPr id="0" name=""/>
        <dsp:cNvSpPr/>
      </dsp:nvSpPr>
      <dsp:spPr>
        <a:xfrm>
          <a:off x="505238" y="3368254"/>
          <a:ext cx="918614" cy="918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8AFB3-8B6C-45A5-AE86-0CD651867FD4}">
      <dsp:nvSpPr>
        <dsp:cNvPr id="0" name=""/>
        <dsp:cNvSpPr/>
      </dsp:nvSpPr>
      <dsp:spPr>
        <a:xfrm>
          <a:off x="1929091" y="2992457"/>
          <a:ext cx="5131003" cy="1670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764" tIns="176764" rIns="176764" bIns="1767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a tool to interface into embedded systems for research and educational purposes</a:t>
          </a:r>
        </a:p>
      </dsp:txBody>
      <dsp:txXfrm>
        <a:off x="1929091" y="2992457"/>
        <a:ext cx="5131003" cy="1670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D18CC-245C-4B1A-B96D-F9FDF06B403A}">
      <dsp:nvSpPr>
        <dsp:cNvPr id="0" name=""/>
        <dsp:cNvSpPr/>
      </dsp:nvSpPr>
      <dsp:spPr>
        <a:xfrm>
          <a:off x="0" y="1903"/>
          <a:ext cx="5156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6E25F-1B83-4187-A3AB-8B3F5AFCF966}">
      <dsp:nvSpPr>
        <dsp:cNvPr id="0" name=""/>
        <dsp:cNvSpPr/>
      </dsp:nvSpPr>
      <dsp:spPr>
        <a:xfrm>
          <a:off x="0" y="1903"/>
          <a:ext cx="5156201" cy="64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 HAMR Integration</a:t>
          </a:r>
        </a:p>
      </dsp:txBody>
      <dsp:txXfrm>
        <a:off x="0" y="1903"/>
        <a:ext cx="5156201" cy="649182"/>
      </dsp:txXfrm>
    </dsp:sp>
    <dsp:sp modelId="{64B95830-7E01-4E93-8B22-AD35074EDFA9}">
      <dsp:nvSpPr>
        <dsp:cNvPr id="0" name=""/>
        <dsp:cNvSpPr/>
      </dsp:nvSpPr>
      <dsp:spPr>
        <a:xfrm>
          <a:off x="0" y="651085"/>
          <a:ext cx="5156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6E98B-08A4-428A-A3BB-D205A4C0F472}">
      <dsp:nvSpPr>
        <dsp:cNvPr id="0" name=""/>
        <dsp:cNvSpPr/>
      </dsp:nvSpPr>
      <dsp:spPr>
        <a:xfrm>
          <a:off x="0" y="651085"/>
          <a:ext cx="5156201" cy="64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 Framework Transpilable to C</a:t>
          </a:r>
        </a:p>
      </dsp:txBody>
      <dsp:txXfrm>
        <a:off x="0" y="651085"/>
        <a:ext cx="5156201" cy="649182"/>
      </dsp:txXfrm>
    </dsp:sp>
    <dsp:sp modelId="{29BBC8B0-DB32-4185-ABAF-774721932124}">
      <dsp:nvSpPr>
        <dsp:cNvPr id="0" name=""/>
        <dsp:cNvSpPr/>
      </dsp:nvSpPr>
      <dsp:spPr>
        <a:xfrm>
          <a:off x="0" y="1300267"/>
          <a:ext cx="5156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4BC3E-B4CA-49C6-902D-38B97DDE6917}">
      <dsp:nvSpPr>
        <dsp:cNvPr id="0" name=""/>
        <dsp:cNvSpPr/>
      </dsp:nvSpPr>
      <dsp:spPr>
        <a:xfrm>
          <a:off x="0" y="1300267"/>
          <a:ext cx="5156201" cy="64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Standardize the Code For Industry Usage</a:t>
          </a:r>
        </a:p>
      </dsp:txBody>
      <dsp:txXfrm>
        <a:off x="0" y="1300267"/>
        <a:ext cx="5156201" cy="649182"/>
      </dsp:txXfrm>
    </dsp:sp>
    <dsp:sp modelId="{CA9FC08C-9B40-4B75-A70D-6FBC41D598A9}">
      <dsp:nvSpPr>
        <dsp:cNvPr id="0" name=""/>
        <dsp:cNvSpPr/>
      </dsp:nvSpPr>
      <dsp:spPr>
        <a:xfrm>
          <a:off x="0" y="1949450"/>
          <a:ext cx="5156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928E3-4724-4CBF-BD19-21D484F0D393}">
      <dsp:nvSpPr>
        <dsp:cNvPr id="0" name=""/>
        <dsp:cNvSpPr/>
      </dsp:nvSpPr>
      <dsp:spPr>
        <a:xfrm>
          <a:off x="0" y="1949450"/>
          <a:ext cx="5156201" cy="64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Documentation</a:t>
          </a:r>
        </a:p>
      </dsp:txBody>
      <dsp:txXfrm>
        <a:off x="0" y="1949450"/>
        <a:ext cx="5156201" cy="649182"/>
      </dsp:txXfrm>
    </dsp:sp>
    <dsp:sp modelId="{E5625C38-5B3B-4086-B9EA-0A07C7AF9B65}">
      <dsp:nvSpPr>
        <dsp:cNvPr id="0" name=""/>
        <dsp:cNvSpPr/>
      </dsp:nvSpPr>
      <dsp:spPr>
        <a:xfrm>
          <a:off x="0" y="2598632"/>
          <a:ext cx="5156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AF32F-518F-4EBA-B02A-C6D7A07AEC72}">
      <dsp:nvSpPr>
        <dsp:cNvPr id="0" name=""/>
        <dsp:cNvSpPr/>
      </dsp:nvSpPr>
      <dsp:spPr>
        <a:xfrm>
          <a:off x="0" y="2598632"/>
          <a:ext cx="5156201" cy="64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 For Multiple Devices</a:t>
          </a:r>
        </a:p>
      </dsp:txBody>
      <dsp:txXfrm>
        <a:off x="0" y="2598632"/>
        <a:ext cx="5156201" cy="649182"/>
      </dsp:txXfrm>
    </dsp:sp>
    <dsp:sp modelId="{94823CC4-E996-4CB0-9EAD-478629366DD2}">
      <dsp:nvSpPr>
        <dsp:cNvPr id="0" name=""/>
        <dsp:cNvSpPr/>
      </dsp:nvSpPr>
      <dsp:spPr>
        <a:xfrm>
          <a:off x="0" y="3247814"/>
          <a:ext cx="5156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B25C2-586D-4B62-A2BA-427E62F64446}">
      <dsp:nvSpPr>
        <dsp:cNvPr id="0" name=""/>
        <dsp:cNvSpPr/>
      </dsp:nvSpPr>
      <dsp:spPr>
        <a:xfrm>
          <a:off x="0" y="3247814"/>
          <a:ext cx="5156201" cy="64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Systematic testing approach</a:t>
          </a:r>
        </a:p>
      </dsp:txBody>
      <dsp:txXfrm>
        <a:off x="0" y="3247814"/>
        <a:ext cx="5156201" cy="649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E66F-44CF-9149-BF67-E93C0D59A0A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E1CA6-1DE6-B44F-AF73-62778293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E1CA6-1DE6-B44F-AF73-62778293A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 from </a:t>
            </a:r>
            <a:r>
              <a:rPr lang="en-US" dirty="0" err="1"/>
              <a:t>legos</a:t>
            </a:r>
            <a:r>
              <a:rPr lang="en-US" dirty="0"/>
              <a:t> to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E1CA6-1DE6-B44F-AF73-62778293A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3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 other people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E1CA6-1DE6-B44F-AF73-62778293A1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what you learned</a:t>
            </a:r>
          </a:p>
          <a:p>
            <a:r>
              <a:rPr lang="en-US" dirty="0"/>
              <a:t>If asked say you do research for automated property based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E1CA6-1DE6-B44F-AF73-62778293A1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3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0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6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6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Frame 1062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ame 1064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9C2D9-5428-835E-AF52-AD479DEC1729}"/>
              </a:ext>
            </a:extLst>
          </p:cNvPr>
          <p:cNvSpPr txBox="1"/>
          <p:nvPr/>
        </p:nvSpPr>
        <p:spPr>
          <a:xfrm>
            <a:off x="838198" y="857250"/>
            <a:ext cx="5836922" cy="3638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cs typeface="Angsana New" panose="02020603050405020304" pitchFamily="18" charset="-34"/>
              </a:rPr>
              <a:t>Slang Embedded Systems Interfacing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0D057-47E9-2655-1970-F09E6EF7A3E4}"/>
              </a:ext>
            </a:extLst>
          </p:cNvPr>
          <p:cNvSpPr txBox="1"/>
          <p:nvPr/>
        </p:nvSpPr>
        <p:spPr>
          <a:xfrm>
            <a:off x="838197" y="4679844"/>
            <a:ext cx="3999273" cy="997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solidFill>
                  <a:srgbClr val="A192FF"/>
                </a:solidFill>
                <a:latin typeface="+mj-lt"/>
                <a:cs typeface="Angsana New" panose="02020603050405020304" pitchFamily="18" charset="-34"/>
              </a:rPr>
              <a:t>Jacob Legg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solidFill>
                  <a:srgbClr val="A192FF"/>
                </a:solidFill>
                <a:latin typeface="+mj-lt"/>
                <a:cs typeface="Angsana New" panose="02020603050405020304" pitchFamily="18" charset="-34"/>
              </a:rPr>
              <a:t>Advisor: Dr. Hatcliff</a:t>
            </a:r>
          </a:p>
        </p:txBody>
      </p:sp>
      <p:pic>
        <p:nvPicPr>
          <p:cNvPr id="9" name="Picture 8" descr="A purple square with a white square&#10;&#10;Description automatically generated">
            <a:extLst>
              <a:ext uri="{FF2B5EF4-FFF2-40B4-BE49-F238E27FC236}">
                <a16:creationId xmlns:a16="http://schemas.microsoft.com/office/drawing/2014/main" id="{4836876B-EF3A-4EFB-2CAB-7DEA376B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8986"/>
            <a:ext cx="5491225" cy="57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ame 5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E2F88-B1DA-2F13-AA1A-B4896379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88" y="133200"/>
            <a:ext cx="8705397" cy="6591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D9FB05-5CF1-0F2C-00B5-4E423DEF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10" y="2868188"/>
            <a:ext cx="2990969" cy="112162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Applications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FAB557-20F4-F592-440F-8A6B9A9C1032}"/>
              </a:ext>
            </a:extLst>
          </p:cNvPr>
          <p:cNvSpPr/>
          <p:nvPr/>
        </p:nvSpPr>
        <p:spPr>
          <a:xfrm>
            <a:off x="5169877" y="5200471"/>
            <a:ext cx="6666142" cy="1471961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ame 5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E2F88-B1DA-2F13-AA1A-B4896379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88" y="133200"/>
            <a:ext cx="8705397" cy="6591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D9FB05-5CF1-0F2C-00B5-4E423DEF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" y="2868189"/>
            <a:ext cx="2887969" cy="112162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Domain Engineering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FAB557-20F4-F592-440F-8A6B9A9C1032}"/>
              </a:ext>
            </a:extLst>
          </p:cNvPr>
          <p:cNvSpPr/>
          <p:nvPr/>
        </p:nvSpPr>
        <p:spPr>
          <a:xfrm>
            <a:off x="3319988" y="171301"/>
            <a:ext cx="8705397" cy="3257700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9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ame 5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E2F88-B1DA-2F13-AA1A-B4896379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88" y="133200"/>
            <a:ext cx="8705397" cy="6591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D9FB05-5CF1-0F2C-00B5-4E423DEF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" y="2868189"/>
            <a:ext cx="2887969" cy="112162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Application Engineering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FAB557-20F4-F592-440F-8A6B9A9C1032}"/>
              </a:ext>
            </a:extLst>
          </p:cNvPr>
          <p:cNvSpPr/>
          <p:nvPr/>
        </p:nvSpPr>
        <p:spPr>
          <a:xfrm>
            <a:off x="3319988" y="3429000"/>
            <a:ext cx="8705397" cy="3295799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ame 5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E2F88-B1DA-2F13-AA1A-B4896379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88" y="133200"/>
            <a:ext cx="8705397" cy="6591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D9FB05-5CF1-0F2C-00B5-4E423DEF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" y="2868189"/>
            <a:ext cx="2887969" cy="112162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Product Family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FAB557-20F4-F592-440F-8A6B9A9C1032}"/>
              </a:ext>
            </a:extLst>
          </p:cNvPr>
          <p:cNvSpPr/>
          <p:nvPr/>
        </p:nvSpPr>
        <p:spPr>
          <a:xfrm>
            <a:off x="3319988" y="171300"/>
            <a:ext cx="8705397" cy="6553499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4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ame 3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BA98E-9D22-73A9-F951-FBF940B8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14" y="1122363"/>
            <a:ext cx="533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Reference Architecture Diagram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7CE3C2D-60F0-A591-6437-504644556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6103" y="230796"/>
            <a:ext cx="7772400" cy="65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9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ame 5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D817D-F9DA-E9EA-6AF0-CE12639E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36" y="3003550"/>
            <a:ext cx="4800600" cy="850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Feature Model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DE78F0E-AF7B-9F19-5D6B-9FEFD67D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518" y="109463"/>
            <a:ext cx="6469352" cy="66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9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ame 4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D817D-F9DA-E9EA-6AF0-CE12639E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04" y="2158603"/>
            <a:ext cx="4800600" cy="3766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Realizing the</a:t>
            </a:r>
            <a:b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Feature Model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745549D-2B84-B511-9CBC-8FEBE812644C}"/>
              </a:ext>
            </a:extLst>
          </p:cNvPr>
          <p:cNvSpPr/>
          <p:nvPr/>
        </p:nvSpPr>
        <p:spPr>
          <a:xfrm>
            <a:off x="7248698" y="125308"/>
            <a:ext cx="1047403" cy="439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70813D-FDEB-1D67-7783-33AF1146F3C0}"/>
              </a:ext>
            </a:extLst>
          </p:cNvPr>
          <p:cNvSpPr/>
          <p:nvPr/>
        </p:nvSpPr>
        <p:spPr>
          <a:xfrm>
            <a:off x="5570774" y="1075951"/>
            <a:ext cx="1047403" cy="439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D52B636-E602-17F0-B613-7318F853F193}"/>
              </a:ext>
            </a:extLst>
          </p:cNvPr>
          <p:cNvSpPr/>
          <p:nvPr/>
        </p:nvSpPr>
        <p:spPr>
          <a:xfrm>
            <a:off x="8277408" y="1075951"/>
            <a:ext cx="1047403" cy="439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E6522C9-9973-5AC2-3F33-E562834BDF52}"/>
              </a:ext>
            </a:extLst>
          </p:cNvPr>
          <p:cNvSpPr/>
          <p:nvPr/>
        </p:nvSpPr>
        <p:spPr>
          <a:xfrm>
            <a:off x="7246852" y="2100969"/>
            <a:ext cx="1047403" cy="439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9F02B7-5DE0-35B5-00C0-994D92178099}"/>
              </a:ext>
            </a:extLst>
          </p:cNvPr>
          <p:cNvSpPr/>
          <p:nvPr/>
        </p:nvSpPr>
        <p:spPr>
          <a:xfrm>
            <a:off x="8571345" y="2100969"/>
            <a:ext cx="1047403" cy="439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E47853E-BAEF-5846-0E51-83F8DAFFB37E}"/>
              </a:ext>
            </a:extLst>
          </p:cNvPr>
          <p:cNvSpPr/>
          <p:nvPr/>
        </p:nvSpPr>
        <p:spPr>
          <a:xfrm>
            <a:off x="9820802" y="2100968"/>
            <a:ext cx="1047403" cy="439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CBFB0E9-1810-2AEC-C82C-2B5704790410}"/>
              </a:ext>
            </a:extLst>
          </p:cNvPr>
          <p:cNvSpPr/>
          <p:nvPr/>
        </p:nvSpPr>
        <p:spPr>
          <a:xfrm>
            <a:off x="7399251" y="4221788"/>
            <a:ext cx="1047403" cy="439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470142D-A84C-9A67-8956-21E4C5C6DDC6}"/>
              </a:ext>
            </a:extLst>
          </p:cNvPr>
          <p:cNvSpPr/>
          <p:nvPr/>
        </p:nvSpPr>
        <p:spPr>
          <a:xfrm>
            <a:off x="10319785" y="4221787"/>
            <a:ext cx="1047403" cy="439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A791555-FD1C-86A8-FCEC-92741D6016F0}"/>
              </a:ext>
            </a:extLst>
          </p:cNvPr>
          <p:cNvSpPr/>
          <p:nvPr/>
        </p:nvSpPr>
        <p:spPr>
          <a:xfrm>
            <a:off x="9222969" y="3749882"/>
            <a:ext cx="1046937" cy="374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CAA6AF8-24AD-3619-531D-2EDC6BB070A9}"/>
              </a:ext>
            </a:extLst>
          </p:cNvPr>
          <p:cNvSpPr/>
          <p:nvPr/>
        </p:nvSpPr>
        <p:spPr>
          <a:xfrm>
            <a:off x="6452061" y="2718652"/>
            <a:ext cx="1046937" cy="374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B58F476-B053-1052-D0AC-BF956893812A}"/>
              </a:ext>
            </a:extLst>
          </p:cNvPr>
          <p:cNvSpPr/>
          <p:nvPr/>
        </p:nvSpPr>
        <p:spPr>
          <a:xfrm>
            <a:off x="8056422" y="5432899"/>
            <a:ext cx="1046937" cy="374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60F31A3-0B19-32B2-88FC-E2D7C7EB6704}"/>
              </a:ext>
            </a:extLst>
          </p:cNvPr>
          <p:cNvSpPr/>
          <p:nvPr/>
        </p:nvSpPr>
        <p:spPr>
          <a:xfrm>
            <a:off x="8056422" y="5872159"/>
            <a:ext cx="1046937" cy="374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F6FBAF2-A2CD-6E7A-40F9-ECD5CC2EEC43}"/>
              </a:ext>
            </a:extLst>
          </p:cNvPr>
          <p:cNvSpPr/>
          <p:nvPr/>
        </p:nvSpPr>
        <p:spPr>
          <a:xfrm>
            <a:off x="10976179" y="5872159"/>
            <a:ext cx="1046937" cy="374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ED775C9E-A73F-B26F-2B3F-EC00C2D83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83502"/>
            <a:ext cx="6325062" cy="64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2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772F-4720-F153-9C3D-48EAFEC6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7E9F-5072-FE84-9FE3-0221BB37E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506"/>
            <a:ext cx="10515600" cy="3092938"/>
          </a:xfrm>
        </p:spPr>
        <p:txBody>
          <a:bodyPr/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en-US" dirty="0"/>
              <a:t>Challenges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dirty="0"/>
              <a:t>Product lines are hard to test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dirty="0"/>
              <a:t>Architecture only interacts with physical environments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dirty="0"/>
              <a:t>Not enough time to create standard testing procedure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dirty="0"/>
              <a:t>Exercising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4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DAE4-C2B9-11AF-DBF5-B091D37D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Exercising Code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2611E8-34D0-3493-8863-89D351C67928}"/>
              </a:ext>
            </a:extLst>
          </p:cNvPr>
          <p:cNvSpPr/>
          <p:nvPr/>
        </p:nvSpPr>
        <p:spPr>
          <a:xfrm>
            <a:off x="8917633" y="1666000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A5AE62-5F6F-CA81-5CBD-57D6F6D086EF}"/>
              </a:ext>
            </a:extLst>
          </p:cNvPr>
          <p:cNvSpPr/>
          <p:nvPr/>
        </p:nvSpPr>
        <p:spPr>
          <a:xfrm>
            <a:off x="10117170" y="1888018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A04B813-1ACE-6E67-9EEC-EB53EEF0FC02}"/>
              </a:ext>
            </a:extLst>
          </p:cNvPr>
          <p:cNvSpPr/>
          <p:nvPr/>
        </p:nvSpPr>
        <p:spPr>
          <a:xfrm>
            <a:off x="9612897" y="2831122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53F24E-EB0F-C96C-F7B7-3782A6AB9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4928" y="576505"/>
            <a:ext cx="2725929" cy="279744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083E1D-6087-27A4-8C74-EAD4D9896D48}"/>
              </a:ext>
            </a:extLst>
          </p:cNvPr>
          <p:cNvSpPr/>
          <p:nvPr/>
        </p:nvSpPr>
        <p:spPr>
          <a:xfrm>
            <a:off x="6145140" y="1633761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7D8FD2E-3AD2-726A-9632-089301936FA3}"/>
              </a:ext>
            </a:extLst>
          </p:cNvPr>
          <p:cNvSpPr/>
          <p:nvPr/>
        </p:nvSpPr>
        <p:spPr>
          <a:xfrm>
            <a:off x="7344677" y="1855779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C969607-3DB1-3E59-1294-7793BE7CC946}"/>
              </a:ext>
            </a:extLst>
          </p:cNvPr>
          <p:cNvSpPr/>
          <p:nvPr/>
        </p:nvSpPr>
        <p:spPr>
          <a:xfrm>
            <a:off x="6840404" y="2798883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46BCEC5-ADBB-8ACE-FE48-8FC55B52B077}"/>
              </a:ext>
            </a:extLst>
          </p:cNvPr>
          <p:cNvSpPr/>
          <p:nvPr/>
        </p:nvSpPr>
        <p:spPr>
          <a:xfrm>
            <a:off x="6840404" y="2991178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A5854AB-0D91-86DD-2A64-DEDD32EC4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2435" y="544266"/>
            <a:ext cx="2725929" cy="2797442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2E09984-4765-0656-CE9D-209747D713F4}"/>
              </a:ext>
            </a:extLst>
          </p:cNvPr>
          <p:cNvSpPr/>
          <p:nvPr/>
        </p:nvSpPr>
        <p:spPr>
          <a:xfrm>
            <a:off x="6145140" y="4605787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46BF13-96C1-69D3-D336-C87A1959CF8F}"/>
              </a:ext>
            </a:extLst>
          </p:cNvPr>
          <p:cNvSpPr/>
          <p:nvPr/>
        </p:nvSpPr>
        <p:spPr>
          <a:xfrm>
            <a:off x="7336811" y="5049615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2907D14-E661-3247-5607-77C187B8008A}"/>
              </a:ext>
            </a:extLst>
          </p:cNvPr>
          <p:cNvSpPr/>
          <p:nvPr/>
        </p:nvSpPr>
        <p:spPr>
          <a:xfrm>
            <a:off x="6840403" y="6154725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51032A7-589C-9956-487C-4A9F42217CBE}"/>
              </a:ext>
            </a:extLst>
          </p:cNvPr>
          <p:cNvSpPr/>
          <p:nvPr/>
        </p:nvSpPr>
        <p:spPr>
          <a:xfrm>
            <a:off x="8100319" y="5770909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3D4BC27B-6180-7161-DAB5-500AD544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2435" y="3516292"/>
            <a:ext cx="2725929" cy="2797442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230D246-C50D-6F0C-9B58-669D2DFA4052}"/>
              </a:ext>
            </a:extLst>
          </p:cNvPr>
          <p:cNvSpPr/>
          <p:nvPr/>
        </p:nvSpPr>
        <p:spPr>
          <a:xfrm>
            <a:off x="8917633" y="4605787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C608F36-760A-597A-720E-7A74B7AADA97}"/>
              </a:ext>
            </a:extLst>
          </p:cNvPr>
          <p:cNvSpPr/>
          <p:nvPr/>
        </p:nvSpPr>
        <p:spPr>
          <a:xfrm>
            <a:off x="10109304" y="5049615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D31362F-2A22-394A-99F0-583115310C38}"/>
              </a:ext>
            </a:extLst>
          </p:cNvPr>
          <p:cNvSpPr/>
          <p:nvPr/>
        </p:nvSpPr>
        <p:spPr>
          <a:xfrm>
            <a:off x="9612896" y="6154725"/>
            <a:ext cx="484609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380D54B-BEE7-D913-F582-DBBCED7A76B2}"/>
              </a:ext>
            </a:extLst>
          </p:cNvPr>
          <p:cNvSpPr/>
          <p:nvPr/>
        </p:nvSpPr>
        <p:spPr>
          <a:xfrm>
            <a:off x="10894378" y="5959452"/>
            <a:ext cx="438045" cy="16458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E02E036-48C8-3342-949A-CB2CF202C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4928" y="3516292"/>
            <a:ext cx="2725929" cy="2797442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FA5EBF-F17B-65BB-F791-AA0D8473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71" y="2168840"/>
            <a:ext cx="4539281" cy="3630035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en-US" sz="3000" dirty="0">
                <a:solidFill>
                  <a:schemeClr val="tx2">
                    <a:alpha val="60000"/>
                  </a:schemeClr>
                </a:solidFill>
              </a:rPr>
              <a:t>Multiple realizations</a:t>
            </a:r>
          </a:p>
          <a:p>
            <a:pPr marL="228600" indent="0">
              <a:buClr>
                <a:schemeClr val="bg2">
                  <a:lumMod val="75000"/>
                </a:schemeClr>
              </a:buClr>
              <a:buNone/>
            </a:pPr>
            <a:endParaRPr lang="en-US" sz="3000" dirty="0">
              <a:solidFill>
                <a:schemeClr val="tx2">
                  <a:alpha val="60000"/>
                </a:schemeClr>
              </a:solidFill>
            </a:endParaRP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sz="3000" dirty="0">
                <a:solidFill>
                  <a:schemeClr val="tx2">
                    <a:alpha val="60000"/>
                  </a:schemeClr>
                </a:solidFill>
              </a:rPr>
              <a:t>Assignments that were done by other assignments</a:t>
            </a:r>
          </a:p>
        </p:txBody>
      </p:sp>
    </p:spTree>
    <p:extLst>
      <p:ext uri="{BB962C8B-B14F-4D97-AF65-F5344CB8AC3E}">
        <p14:creationId xmlns:p14="http://schemas.microsoft.com/office/powerpoint/2010/main" val="241587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728C-A395-1AC7-D2D2-DBC472A2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DEMO TIME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02F5144B-CDCB-7DFE-973F-93FD997F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261" y="1247011"/>
            <a:ext cx="4415451" cy="44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63D17-95C3-3A6F-196D-C3942555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US" sz="41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Project Introduction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EC7E91C-6BB8-CCF9-2974-6E9838623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447331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929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C2F0-4F5D-D08E-A75C-4EECD920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050" y="2766218"/>
            <a:ext cx="3009900" cy="1325563"/>
          </a:xfrm>
        </p:spPr>
        <p:txBody>
          <a:bodyPr/>
          <a:lstStyle/>
          <a:p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205500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870C9B-8F7E-5B9F-A162-5A3D79608B99}"/>
              </a:ext>
            </a:extLst>
          </p:cNvPr>
          <p:cNvSpPr/>
          <p:nvPr/>
        </p:nvSpPr>
        <p:spPr>
          <a:xfrm>
            <a:off x="10831813" y="5050212"/>
            <a:ext cx="814873" cy="32314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165927A-67C1-3A86-C947-5A44AD330C59}"/>
              </a:ext>
            </a:extLst>
          </p:cNvPr>
          <p:cNvSpPr/>
          <p:nvPr/>
        </p:nvSpPr>
        <p:spPr>
          <a:xfrm>
            <a:off x="10314299" y="4119143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6B590B4-7B7E-6735-BC1A-F010A03A9FD0}"/>
              </a:ext>
            </a:extLst>
          </p:cNvPr>
          <p:cNvSpPr/>
          <p:nvPr/>
        </p:nvSpPr>
        <p:spPr>
          <a:xfrm>
            <a:off x="2550502" y="5362369"/>
            <a:ext cx="814873" cy="32314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848FE2F-769B-6CA1-6C52-C8DD96FA43DF}"/>
              </a:ext>
            </a:extLst>
          </p:cNvPr>
          <p:cNvSpPr/>
          <p:nvPr/>
        </p:nvSpPr>
        <p:spPr>
          <a:xfrm>
            <a:off x="2552740" y="5013718"/>
            <a:ext cx="814873" cy="32314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0C019A-2DE2-EA2E-BA7C-9157A7DABBED}"/>
              </a:ext>
            </a:extLst>
          </p:cNvPr>
          <p:cNvSpPr/>
          <p:nvPr/>
        </p:nvSpPr>
        <p:spPr>
          <a:xfrm>
            <a:off x="2033112" y="4084493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3AE4AF-C33E-265D-01BC-91E8401B05B2}"/>
              </a:ext>
            </a:extLst>
          </p:cNvPr>
          <p:cNvSpPr/>
          <p:nvPr/>
        </p:nvSpPr>
        <p:spPr>
          <a:xfrm>
            <a:off x="3477216" y="3274768"/>
            <a:ext cx="814873" cy="32314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70AC86B-B192-8763-F83F-BB9008A708C3}"/>
              </a:ext>
            </a:extLst>
          </p:cNvPr>
          <p:cNvSpPr/>
          <p:nvPr/>
        </p:nvSpPr>
        <p:spPr>
          <a:xfrm>
            <a:off x="1284971" y="2865430"/>
            <a:ext cx="814873" cy="32314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D48C32A-9586-D148-F284-E861465B33F7}"/>
              </a:ext>
            </a:extLst>
          </p:cNvPr>
          <p:cNvSpPr/>
          <p:nvPr/>
        </p:nvSpPr>
        <p:spPr>
          <a:xfrm>
            <a:off x="3941748" y="2406062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2E72860-17AC-1B90-6B92-656FD8AACCDD}"/>
              </a:ext>
            </a:extLst>
          </p:cNvPr>
          <p:cNvSpPr/>
          <p:nvPr/>
        </p:nvSpPr>
        <p:spPr>
          <a:xfrm>
            <a:off x="2960177" y="2403466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86BB2F8-E078-83AF-CF19-45079C331496}"/>
              </a:ext>
            </a:extLst>
          </p:cNvPr>
          <p:cNvSpPr/>
          <p:nvPr/>
        </p:nvSpPr>
        <p:spPr>
          <a:xfrm>
            <a:off x="1912687" y="2403466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B6DD890-A545-1486-C65D-73501455272A}"/>
              </a:ext>
            </a:extLst>
          </p:cNvPr>
          <p:cNvSpPr/>
          <p:nvPr/>
        </p:nvSpPr>
        <p:spPr>
          <a:xfrm>
            <a:off x="2724992" y="1593743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E41A97D-955F-82EE-731E-917F330F8827}"/>
              </a:ext>
            </a:extLst>
          </p:cNvPr>
          <p:cNvSpPr/>
          <p:nvPr/>
        </p:nvSpPr>
        <p:spPr>
          <a:xfrm>
            <a:off x="589471" y="1593743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EDECC2-A865-A683-5273-D70ED2AE215E}"/>
              </a:ext>
            </a:extLst>
          </p:cNvPr>
          <p:cNvSpPr/>
          <p:nvPr/>
        </p:nvSpPr>
        <p:spPr>
          <a:xfrm>
            <a:off x="1912829" y="842075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F403BD6-2597-8130-1B29-88B88D18847F}"/>
              </a:ext>
            </a:extLst>
          </p:cNvPr>
          <p:cNvSpPr/>
          <p:nvPr/>
        </p:nvSpPr>
        <p:spPr>
          <a:xfrm>
            <a:off x="5276192" y="3188576"/>
            <a:ext cx="1345325" cy="480848"/>
          </a:xfrm>
          <a:prstGeom prst="rightArrow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17F5992-240E-FA03-110B-78EA4D65C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227" y="873974"/>
            <a:ext cx="5006187" cy="5137522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236B9E3-574D-299D-89EF-59F4D04F3CDF}"/>
              </a:ext>
            </a:extLst>
          </p:cNvPr>
          <p:cNvSpPr/>
          <p:nvPr/>
        </p:nvSpPr>
        <p:spPr>
          <a:xfrm>
            <a:off x="8515617" y="5397019"/>
            <a:ext cx="814873" cy="32314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3D9BA1-A969-4ADD-C892-389EB651C2A0}"/>
              </a:ext>
            </a:extLst>
          </p:cNvPr>
          <p:cNvSpPr/>
          <p:nvPr/>
        </p:nvSpPr>
        <p:spPr>
          <a:xfrm>
            <a:off x="8517855" y="5048368"/>
            <a:ext cx="814873" cy="32314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1083B0A-451E-742C-467F-950AE4B827FA}"/>
              </a:ext>
            </a:extLst>
          </p:cNvPr>
          <p:cNvSpPr/>
          <p:nvPr/>
        </p:nvSpPr>
        <p:spPr>
          <a:xfrm>
            <a:off x="7998227" y="4119143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BBC8449-5530-D918-E5BB-E3BE88D29509}"/>
              </a:ext>
            </a:extLst>
          </p:cNvPr>
          <p:cNvSpPr/>
          <p:nvPr/>
        </p:nvSpPr>
        <p:spPr>
          <a:xfrm>
            <a:off x="9448844" y="3716742"/>
            <a:ext cx="814873" cy="32314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A799668-0167-7DD4-DB95-374CF4AC3C8E}"/>
              </a:ext>
            </a:extLst>
          </p:cNvPr>
          <p:cNvSpPr/>
          <p:nvPr/>
        </p:nvSpPr>
        <p:spPr>
          <a:xfrm>
            <a:off x="7250086" y="2900080"/>
            <a:ext cx="814873" cy="32314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F45AAA-D3F1-64A0-55C5-CDD889339065}"/>
              </a:ext>
            </a:extLst>
          </p:cNvPr>
          <p:cNvSpPr/>
          <p:nvPr/>
        </p:nvSpPr>
        <p:spPr>
          <a:xfrm>
            <a:off x="9906863" y="2440712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D76812D-9ECB-6B76-3181-8E8C714424FC}"/>
              </a:ext>
            </a:extLst>
          </p:cNvPr>
          <p:cNvSpPr/>
          <p:nvPr/>
        </p:nvSpPr>
        <p:spPr>
          <a:xfrm>
            <a:off x="8925292" y="2438116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193CEB7-6ED1-BAA5-89B8-AC4FCD2F9992}"/>
              </a:ext>
            </a:extLst>
          </p:cNvPr>
          <p:cNvSpPr/>
          <p:nvPr/>
        </p:nvSpPr>
        <p:spPr>
          <a:xfrm>
            <a:off x="7877802" y="2438116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7EB711A-F0F9-8F70-EAC5-7E3986A2227D}"/>
              </a:ext>
            </a:extLst>
          </p:cNvPr>
          <p:cNvSpPr/>
          <p:nvPr/>
        </p:nvSpPr>
        <p:spPr>
          <a:xfrm>
            <a:off x="8690107" y="1628393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BECAD5B-780D-0CBC-2E08-D496E1A3E5C7}"/>
              </a:ext>
            </a:extLst>
          </p:cNvPr>
          <p:cNvSpPr/>
          <p:nvPr/>
        </p:nvSpPr>
        <p:spPr>
          <a:xfrm>
            <a:off x="6554586" y="1628393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04C2EAD-0835-4A8B-A1D3-260619F7FACC}"/>
              </a:ext>
            </a:extLst>
          </p:cNvPr>
          <p:cNvSpPr/>
          <p:nvPr/>
        </p:nvSpPr>
        <p:spPr>
          <a:xfrm>
            <a:off x="7877944" y="876725"/>
            <a:ext cx="814873" cy="323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81E3B78-85F0-E677-5662-FF6062DEA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6342" y="908624"/>
            <a:ext cx="5006187" cy="51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9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D289-4C85-3777-8AF4-80E7BDE8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983" y="567729"/>
            <a:ext cx="2809033" cy="1325563"/>
          </a:xfrm>
        </p:spPr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018F76-C35F-8EB6-E2A1-CEB728EE9DE7}"/>
              </a:ext>
            </a:extLst>
          </p:cNvPr>
          <p:cNvSpPr/>
          <p:nvPr/>
        </p:nvSpPr>
        <p:spPr>
          <a:xfrm>
            <a:off x="5905500" y="2151641"/>
            <a:ext cx="5549900" cy="160019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C7832"/>
                </a:solidFill>
                <a:effectLst/>
              </a:rPr>
              <a:t>object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implGetter_Ext</a:t>
            </a:r>
            <a:r>
              <a:rPr lang="en-US" sz="1600" dirty="0">
                <a:solidFill>
                  <a:srgbClr val="A9B7C6"/>
                </a:solidFill>
                <a:effectLst/>
              </a:rPr>
              <a:t> {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getImpl</a:t>
            </a:r>
            <a:r>
              <a:rPr lang="en-US" sz="1600" dirty="0">
                <a:solidFill>
                  <a:srgbClr val="A9B7C6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pinMap</a:t>
            </a:r>
            <a:r>
              <a:rPr lang="en-US" sz="1600" dirty="0">
                <a:solidFill>
                  <a:srgbClr val="A9B7C6"/>
                </a:solidFill>
                <a:effectLst/>
              </a:rPr>
              <a:t>: Map[String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A9B7C6"/>
                </a:solidFill>
                <a:effectLst/>
              </a:rPr>
              <a:t>Z]):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PlatformImpl</a:t>
            </a:r>
            <a:r>
              <a:rPr lang="en-US" sz="1600" dirty="0">
                <a:solidFill>
                  <a:srgbClr val="A9B7C6"/>
                </a:solidFill>
                <a:effectLst/>
              </a:rPr>
              <a:t> = {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GUIExampleImpl</a:t>
            </a:r>
            <a:r>
              <a:rPr lang="en-US" sz="1600" dirty="0">
                <a:solidFill>
                  <a:srgbClr val="A9B7C6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pinMap</a:t>
            </a:r>
            <a:r>
              <a:rPr lang="en-US" sz="1600" dirty="0">
                <a:solidFill>
                  <a:srgbClr val="A9B7C6"/>
                </a:solidFill>
                <a:effectLst/>
              </a:rPr>
              <a:t>)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}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3B1CFAC-F32A-E4DB-C00E-FB2D06E49A9C}"/>
              </a:ext>
            </a:extLst>
          </p:cNvPr>
          <p:cNvSpPr/>
          <p:nvPr/>
        </p:nvSpPr>
        <p:spPr>
          <a:xfrm>
            <a:off x="5905500" y="4429220"/>
            <a:ext cx="5549900" cy="15910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C7832"/>
                </a:solidFill>
                <a:effectLst/>
              </a:rPr>
              <a:t>object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implGetter_Ext</a:t>
            </a:r>
            <a:r>
              <a:rPr lang="en-US" sz="1600" dirty="0">
                <a:solidFill>
                  <a:srgbClr val="A9B7C6"/>
                </a:solidFill>
                <a:effectLst/>
              </a:rPr>
              <a:t> {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getImpl</a:t>
            </a:r>
            <a:r>
              <a:rPr lang="en-US" sz="1600" dirty="0">
                <a:solidFill>
                  <a:srgbClr val="A9B7C6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pinMap</a:t>
            </a:r>
            <a:r>
              <a:rPr lang="en-US" sz="1600" dirty="0">
                <a:solidFill>
                  <a:srgbClr val="A9B7C6"/>
                </a:solidFill>
                <a:effectLst/>
              </a:rPr>
              <a:t>: Map[String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A9B7C6"/>
                </a:solidFill>
                <a:effectLst/>
              </a:rPr>
              <a:t>Z]):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PlatformImpl</a:t>
            </a:r>
            <a:r>
              <a:rPr lang="en-US" sz="1600" dirty="0">
                <a:solidFill>
                  <a:srgbClr val="A9B7C6"/>
                </a:solidFill>
                <a:effectLst/>
              </a:rPr>
              <a:t> = {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Firmata</a:t>
            </a:r>
            <a:r>
              <a:rPr lang="en-US" sz="1600" dirty="0">
                <a:solidFill>
                  <a:srgbClr val="A9B7C6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pinMap</a:t>
            </a:r>
            <a:r>
              <a:rPr lang="en-US" sz="1600" dirty="0">
                <a:solidFill>
                  <a:srgbClr val="A9B7C6"/>
                </a:solidFill>
                <a:effectLst/>
              </a:rPr>
              <a:t>)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}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082174-FD3E-7541-FD11-229D78C3F5A3}"/>
              </a:ext>
            </a:extLst>
          </p:cNvPr>
          <p:cNvSpPr/>
          <p:nvPr/>
        </p:nvSpPr>
        <p:spPr>
          <a:xfrm>
            <a:off x="736600" y="2075441"/>
            <a:ext cx="4800600" cy="17526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sz="1600" dirty="0">
                <a:solidFill>
                  <a:srgbClr val="CC7832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pinMap</a:t>
            </a:r>
            <a:r>
              <a:rPr lang="en-US" sz="1600" dirty="0">
                <a:solidFill>
                  <a:srgbClr val="A9B7C6"/>
                </a:solidFill>
                <a:effectLst/>
              </a:rPr>
              <a:t>: Map[String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A9B7C6"/>
                </a:solidFill>
                <a:effectLst/>
              </a:rPr>
              <a:t>Z] =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Map.</a:t>
            </a:r>
            <a:r>
              <a:rPr lang="en-US" sz="1600" i="1" dirty="0" err="1">
                <a:solidFill>
                  <a:srgbClr val="A9B7C6"/>
                </a:solidFill>
                <a:effectLst/>
              </a:rPr>
              <a:t>empty</a:t>
            </a:r>
            <a:r>
              <a:rPr lang="en-US" sz="1600" i="1" dirty="0">
                <a:solidFill>
                  <a:srgbClr val="A9B7C6"/>
                </a:solidFill>
                <a:effectLst/>
              </a:rPr>
              <a:t> </a:t>
            </a:r>
            <a:r>
              <a:rPr lang="en-US" sz="1600" dirty="0">
                <a:solidFill>
                  <a:srgbClr val="A9B7C6"/>
                </a:solidFill>
                <a:effectLst/>
              </a:rPr>
              <a:t>++ ISZ(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“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redLed</a:t>
            </a:r>
            <a:r>
              <a:rPr lang="en-US" sz="1600" dirty="0">
                <a:solidFill>
                  <a:srgbClr val="A9B7C6"/>
                </a:solidFill>
                <a:effectLst/>
              </a:rPr>
              <a:t>”</a:t>
            </a:r>
            <a:r>
              <a:rPr lang="en-US" sz="1600" dirty="0">
                <a:solidFill>
                  <a:srgbClr val="A9B7C6"/>
                </a:solidFill>
              </a:rPr>
              <a:t>	</a:t>
            </a:r>
            <a:r>
              <a:rPr lang="en-US" sz="1600" dirty="0">
                <a:solidFill>
                  <a:srgbClr val="A9B7C6"/>
                </a:solidFill>
                <a:effectLst/>
              </a:rPr>
              <a:t>~&gt; 		</a:t>
            </a:r>
            <a:r>
              <a:rPr lang="en-US" sz="1600" dirty="0">
                <a:solidFill>
                  <a:srgbClr val="6897BB"/>
                </a:solidFill>
                <a:effectLst/>
              </a:rPr>
              <a:t>1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</a:t>
            </a:r>
            <a:r>
              <a:rPr lang="en-US" sz="1600" dirty="0">
                <a:solidFill>
                  <a:srgbClr val="A9B7C6"/>
                </a:solidFill>
              </a:rPr>
              <a:t>“</a:t>
            </a:r>
            <a:r>
              <a:rPr lang="en-US" sz="1600" dirty="0" err="1">
                <a:solidFill>
                  <a:srgbClr val="A9B7C6"/>
                </a:solidFill>
              </a:rPr>
              <a:t>greenLed</a:t>
            </a:r>
            <a:r>
              <a:rPr lang="en-US" sz="1600" dirty="0">
                <a:solidFill>
                  <a:srgbClr val="A9B7C6"/>
                </a:solidFill>
              </a:rPr>
              <a:t>”</a:t>
            </a:r>
            <a:r>
              <a:rPr lang="en-US" sz="1600" dirty="0">
                <a:solidFill>
                  <a:srgbClr val="A9B7C6"/>
                </a:solidFill>
                <a:effectLst/>
              </a:rPr>
              <a:t> 	~&gt; 		</a:t>
            </a:r>
            <a:r>
              <a:rPr lang="en-US" sz="1600" dirty="0">
                <a:solidFill>
                  <a:srgbClr val="6897BB"/>
                </a:solidFill>
                <a:effectLst/>
              </a:rPr>
              <a:t>2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</a:t>
            </a:r>
            <a:r>
              <a:rPr lang="en-US" sz="1600" dirty="0">
                <a:solidFill>
                  <a:srgbClr val="A9B7C6"/>
                </a:solidFill>
                <a:effectLst/>
              </a:rPr>
              <a:t>“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blueLed</a:t>
            </a:r>
            <a:r>
              <a:rPr lang="en-US" sz="1600" dirty="0">
                <a:solidFill>
                  <a:srgbClr val="A9B7C6"/>
                </a:solidFill>
                <a:effectLst/>
              </a:rPr>
              <a:t>	~&gt; 		</a:t>
            </a:r>
            <a:r>
              <a:rPr lang="en-US" sz="1600" dirty="0">
                <a:solidFill>
                  <a:srgbClr val="6897BB"/>
                </a:solidFill>
                <a:effectLst/>
              </a:rPr>
              <a:t>3,</a:t>
            </a:r>
          </a:p>
          <a:p>
            <a:r>
              <a:rPr lang="en-US" sz="1600" dirty="0">
                <a:solidFill>
                  <a:srgbClr val="A9B7C6"/>
                </a:solidFill>
                <a:effectLst/>
              </a:rPr>
              <a:t>  “button”		~&gt; 		</a:t>
            </a:r>
            <a:r>
              <a:rPr lang="en-US" sz="1600" dirty="0">
                <a:solidFill>
                  <a:srgbClr val="6897BB"/>
                </a:solidFill>
                <a:effectLst/>
              </a:rPr>
              <a:t>4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  <a:br>
              <a:rPr lang="en-US" sz="1600" dirty="0">
                <a:solidFill>
                  <a:srgbClr val="6897BB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645D61-6374-E231-BF1A-7573EAFC477F}"/>
              </a:ext>
            </a:extLst>
          </p:cNvPr>
          <p:cNvSpPr/>
          <p:nvPr/>
        </p:nvSpPr>
        <p:spPr>
          <a:xfrm>
            <a:off x="736600" y="4308868"/>
            <a:ext cx="4800600" cy="17526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sz="1600" dirty="0">
                <a:solidFill>
                  <a:srgbClr val="CC7832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pinMap</a:t>
            </a:r>
            <a:r>
              <a:rPr lang="en-US" sz="1600" dirty="0">
                <a:solidFill>
                  <a:srgbClr val="A9B7C6"/>
                </a:solidFill>
                <a:effectLst/>
              </a:rPr>
              <a:t>: Map[String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A9B7C6"/>
                </a:solidFill>
                <a:effectLst/>
              </a:rPr>
              <a:t>Z] =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Map.</a:t>
            </a:r>
            <a:r>
              <a:rPr lang="en-US" sz="1600" i="1" dirty="0" err="1">
                <a:solidFill>
                  <a:srgbClr val="A9B7C6"/>
                </a:solidFill>
                <a:effectLst/>
              </a:rPr>
              <a:t>empty</a:t>
            </a:r>
            <a:r>
              <a:rPr lang="en-US" sz="1600" i="1" dirty="0">
                <a:solidFill>
                  <a:srgbClr val="A9B7C6"/>
                </a:solidFill>
                <a:effectLst/>
              </a:rPr>
              <a:t> </a:t>
            </a:r>
            <a:r>
              <a:rPr lang="en-US" sz="1600" dirty="0">
                <a:solidFill>
                  <a:srgbClr val="A9B7C6"/>
                </a:solidFill>
                <a:effectLst/>
              </a:rPr>
              <a:t>++ ISZ(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“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redLed</a:t>
            </a:r>
            <a:r>
              <a:rPr lang="en-US" sz="1600" dirty="0">
                <a:solidFill>
                  <a:srgbClr val="A9B7C6"/>
                </a:solidFill>
                <a:effectLst/>
              </a:rPr>
              <a:t>”</a:t>
            </a:r>
            <a:r>
              <a:rPr lang="en-US" sz="1600" dirty="0">
                <a:solidFill>
                  <a:srgbClr val="A9B7C6"/>
                </a:solidFill>
              </a:rPr>
              <a:t>	</a:t>
            </a:r>
            <a:r>
              <a:rPr lang="en-US" sz="1600" dirty="0">
                <a:solidFill>
                  <a:srgbClr val="A9B7C6"/>
                </a:solidFill>
                <a:effectLst/>
              </a:rPr>
              <a:t>~&gt; 		</a:t>
            </a:r>
            <a:r>
              <a:rPr lang="en-US" sz="1600" dirty="0">
                <a:solidFill>
                  <a:srgbClr val="6897BB"/>
                </a:solidFill>
                <a:effectLst/>
              </a:rPr>
              <a:t>13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</a:t>
            </a:r>
            <a:r>
              <a:rPr lang="en-US" sz="1600" dirty="0">
                <a:solidFill>
                  <a:srgbClr val="A9B7C6"/>
                </a:solidFill>
              </a:rPr>
              <a:t>“</a:t>
            </a:r>
            <a:r>
              <a:rPr lang="en-US" sz="1600" dirty="0" err="1">
                <a:solidFill>
                  <a:srgbClr val="A9B7C6"/>
                </a:solidFill>
              </a:rPr>
              <a:t>greenLed</a:t>
            </a:r>
            <a:r>
              <a:rPr lang="en-US" sz="1600" dirty="0">
                <a:solidFill>
                  <a:srgbClr val="A9B7C6"/>
                </a:solidFill>
              </a:rPr>
              <a:t>”</a:t>
            </a:r>
            <a:r>
              <a:rPr lang="en-US" sz="1600" dirty="0">
                <a:solidFill>
                  <a:srgbClr val="A9B7C6"/>
                </a:solidFill>
                <a:effectLst/>
              </a:rPr>
              <a:t> 	~&gt; 		</a:t>
            </a:r>
            <a:r>
              <a:rPr lang="en-US" sz="1600" dirty="0">
                <a:solidFill>
                  <a:srgbClr val="6897BB"/>
                </a:solidFill>
              </a:rPr>
              <a:t>12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</a:t>
            </a:r>
            <a:r>
              <a:rPr lang="en-US" sz="1600" dirty="0">
                <a:solidFill>
                  <a:srgbClr val="A9B7C6"/>
                </a:solidFill>
                <a:effectLst/>
              </a:rPr>
              <a:t>“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blueLed</a:t>
            </a:r>
            <a:r>
              <a:rPr lang="en-US" sz="1600" dirty="0">
                <a:solidFill>
                  <a:srgbClr val="A9B7C6"/>
                </a:solidFill>
                <a:effectLst/>
              </a:rPr>
              <a:t>	~&gt; 		</a:t>
            </a:r>
            <a:r>
              <a:rPr lang="en-US" sz="1600" dirty="0">
                <a:solidFill>
                  <a:srgbClr val="6897BB"/>
                </a:solidFill>
              </a:rPr>
              <a:t>11</a:t>
            </a:r>
            <a:r>
              <a:rPr lang="en-US" sz="1600" dirty="0">
                <a:solidFill>
                  <a:srgbClr val="6897BB"/>
                </a:solidFill>
                <a:effectLst/>
              </a:rPr>
              <a:t>,</a:t>
            </a:r>
          </a:p>
          <a:p>
            <a:r>
              <a:rPr lang="en-US" sz="1600" dirty="0">
                <a:solidFill>
                  <a:srgbClr val="A9B7C6"/>
                </a:solidFill>
                <a:effectLst/>
              </a:rPr>
              <a:t>  “button”		~&gt; 		</a:t>
            </a:r>
            <a:r>
              <a:rPr lang="en-US" sz="1600" dirty="0">
                <a:solidFill>
                  <a:srgbClr val="6897BB"/>
                </a:solidFill>
              </a:rPr>
              <a:t>2</a:t>
            </a:r>
            <a:r>
              <a:rPr lang="en-US" sz="1600" dirty="0">
                <a:solidFill>
                  <a:srgbClr val="CC7832"/>
                </a:solidFill>
                <a:effectLst/>
              </a:rPr>
              <a:t>,</a:t>
            </a:r>
            <a:br>
              <a:rPr lang="en-US" sz="1600" dirty="0">
                <a:solidFill>
                  <a:srgbClr val="6897BB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28E1A0-E992-2720-0328-521882438C7C}"/>
              </a:ext>
            </a:extLst>
          </p:cNvPr>
          <p:cNvCxnSpPr/>
          <p:nvPr/>
        </p:nvCxnSpPr>
        <p:spPr>
          <a:xfrm>
            <a:off x="736600" y="4056845"/>
            <a:ext cx="10718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28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ame 5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E745A4-1C3A-7464-156B-66985239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77" y="133200"/>
            <a:ext cx="8705397" cy="6591599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11DF7E-53F3-0399-DFE4-6FA88C9C93E4}"/>
              </a:ext>
            </a:extLst>
          </p:cNvPr>
          <p:cNvSpPr/>
          <p:nvPr/>
        </p:nvSpPr>
        <p:spPr>
          <a:xfrm>
            <a:off x="7280918" y="2396505"/>
            <a:ext cx="1207723" cy="793066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5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D289-4C85-3777-8AF4-80E7BDE8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66218"/>
            <a:ext cx="10515600" cy="1325563"/>
          </a:xfrm>
        </p:spPr>
        <p:txBody>
          <a:bodyPr/>
          <a:lstStyle/>
          <a:p>
            <a:r>
              <a:rPr lang="en-US" dirty="0"/>
              <a:t>DEMO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018F76-C35F-8EB6-E2A1-CEB728EE9DE7}"/>
              </a:ext>
            </a:extLst>
          </p:cNvPr>
          <p:cNvSpPr/>
          <p:nvPr/>
        </p:nvSpPr>
        <p:spPr>
          <a:xfrm>
            <a:off x="3568700" y="1132113"/>
            <a:ext cx="8001000" cy="459377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BBB529"/>
                </a:solidFill>
                <a:effectLst/>
              </a:rPr>
              <a:t>@record </a:t>
            </a:r>
            <a:r>
              <a:rPr lang="en-US" sz="1600" dirty="0">
                <a:solidFill>
                  <a:srgbClr val="CC7832"/>
                </a:solidFill>
                <a:effectLst/>
              </a:rPr>
              <a:t>class </a:t>
            </a:r>
            <a:r>
              <a:rPr lang="en-US" sz="1600" dirty="0">
                <a:solidFill>
                  <a:srgbClr val="A9B7C6"/>
                </a:solidFill>
                <a:effectLst/>
              </a:rPr>
              <a:t>RGBLED(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pinR</a:t>
            </a:r>
            <a:r>
              <a:rPr lang="en-US" sz="1600" dirty="0">
                <a:solidFill>
                  <a:srgbClr val="A9B7C6"/>
                </a:solidFill>
                <a:effectLst/>
              </a:rPr>
              <a:t>: Pin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pinG</a:t>
            </a:r>
            <a:r>
              <a:rPr lang="en-US" sz="1600" dirty="0">
                <a:solidFill>
                  <a:srgbClr val="A9B7C6"/>
                </a:solidFill>
                <a:effectLst/>
              </a:rPr>
              <a:t>: Pin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pinB</a:t>
            </a:r>
            <a:r>
              <a:rPr lang="en-US" sz="1600" dirty="0">
                <a:solidFill>
                  <a:srgbClr val="A9B7C6"/>
                </a:solidFill>
                <a:effectLst/>
              </a:rPr>
              <a:t>: Pin) {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setColor</a:t>
            </a:r>
            <a:r>
              <a:rPr lang="en-US" sz="1600" dirty="0">
                <a:solidFill>
                  <a:srgbClr val="A9B7C6"/>
                </a:solidFill>
                <a:effectLst/>
              </a:rPr>
              <a:t>(r: Z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A9B7C6"/>
                </a:solidFill>
                <a:effectLst/>
              </a:rPr>
              <a:t>g: Z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A9B7C6"/>
                </a:solidFill>
                <a:effectLst/>
              </a:rPr>
              <a:t>b: Z): </a:t>
            </a:r>
            <a:r>
              <a:rPr lang="en-US" sz="1600" dirty="0">
                <a:solidFill>
                  <a:srgbClr val="CC7832"/>
                </a:solidFill>
                <a:effectLst/>
              </a:rPr>
              <a:t>Unit </a:t>
            </a:r>
            <a:r>
              <a:rPr lang="en-US" sz="1600" dirty="0">
                <a:solidFill>
                  <a:srgbClr val="A9B7C6"/>
                </a:solidFill>
                <a:effectLst/>
              </a:rPr>
              <a:t>= {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pinR.write</a:t>
            </a:r>
            <a:r>
              <a:rPr lang="en-US" sz="1600" dirty="0">
                <a:solidFill>
                  <a:srgbClr val="A9B7C6"/>
                </a:solidFill>
                <a:effectLst/>
              </a:rPr>
              <a:t>(r)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pinG.write</a:t>
            </a:r>
            <a:r>
              <a:rPr lang="en-US" sz="1600" dirty="0">
                <a:solidFill>
                  <a:srgbClr val="A9B7C6"/>
                </a:solidFill>
                <a:effectLst/>
              </a:rPr>
              <a:t>(g)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pinB.write</a:t>
            </a:r>
            <a:r>
              <a:rPr lang="en-US" sz="1600" dirty="0">
                <a:solidFill>
                  <a:srgbClr val="A9B7C6"/>
                </a:solidFill>
                <a:effectLst/>
              </a:rPr>
              <a:t>(b)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}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}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object </a:t>
            </a:r>
            <a:r>
              <a:rPr lang="en-US" sz="1600" dirty="0">
                <a:solidFill>
                  <a:srgbClr val="A9B7C6"/>
                </a:solidFill>
                <a:effectLst/>
              </a:rPr>
              <a:t>RGBLED {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createDevice</a:t>
            </a:r>
            <a:r>
              <a:rPr lang="en-US" sz="1600" dirty="0">
                <a:solidFill>
                  <a:srgbClr val="A9B7C6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pinR</a:t>
            </a:r>
            <a:r>
              <a:rPr lang="en-US" sz="1600" dirty="0">
                <a:solidFill>
                  <a:srgbClr val="A9B7C6"/>
                </a:solidFill>
                <a:effectLst/>
              </a:rPr>
              <a:t>: Pin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pinG</a:t>
            </a:r>
            <a:r>
              <a:rPr lang="en-US" sz="1600" dirty="0">
                <a:solidFill>
                  <a:srgbClr val="A9B7C6"/>
                </a:solidFill>
                <a:effectLst/>
              </a:rPr>
              <a:t>: Pin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pinB</a:t>
            </a:r>
            <a:r>
              <a:rPr lang="en-US" sz="1600" dirty="0">
                <a:solidFill>
                  <a:srgbClr val="A9B7C6"/>
                </a:solidFill>
                <a:effectLst/>
              </a:rPr>
              <a:t>: Pin): RGBLED = {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i="1" dirty="0">
                <a:solidFill>
                  <a:srgbClr val="A9B7C6"/>
                </a:solidFill>
                <a:effectLst/>
              </a:rPr>
              <a:t>assert</a:t>
            </a:r>
            <a:r>
              <a:rPr lang="en-US" sz="1600" dirty="0">
                <a:solidFill>
                  <a:srgbClr val="A9B7C6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pinR.mode</a:t>
            </a:r>
            <a:r>
              <a:rPr lang="en-US" sz="1600" dirty="0">
                <a:solidFill>
                  <a:srgbClr val="A9B7C6"/>
                </a:solidFill>
                <a:effectLst/>
              </a:rPr>
              <a:t> ==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PinMode.PWM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</a:rPr>
              <a:t>"Invalid </a:t>
            </a:r>
            <a:r>
              <a:rPr lang="en-US" sz="1600" dirty="0" err="1">
                <a:solidFill>
                  <a:srgbClr val="6A8759"/>
                </a:solidFill>
                <a:effectLst/>
              </a:rPr>
              <a:t>pinMode</a:t>
            </a:r>
            <a:r>
              <a:rPr lang="en-US" sz="1600" dirty="0">
                <a:solidFill>
                  <a:srgbClr val="6A8759"/>
                </a:solidFill>
                <a:effectLst/>
              </a:rPr>
              <a:t> for Red Channel"</a:t>
            </a:r>
            <a:r>
              <a:rPr lang="en-US" sz="1600" dirty="0">
                <a:solidFill>
                  <a:srgbClr val="A9B7C6"/>
                </a:solidFill>
                <a:effectLst/>
              </a:rPr>
              <a:t>)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i="1" dirty="0">
                <a:solidFill>
                  <a:srgbClr val="A9B7C6"/>
                </a:solidFill>
                <a:effectLst/>
              </a:rPr>
              <a:t>assert</a:t>
            </a:r>
            <a:r>
              <a:rPr lang="en-US" sz="1600" dirty="0">
                <a:solidFill>
                  <a:srgbClr val="A9B7C6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pinG.mode</a:t>
            </a:r>
            <a:r>
              <a:rPr lang="en-US" sz="1600" dirty="0">
                <a:solidFill>
                  <a:srgbClr val="A9B7C6"/>
                </a:solidFill>
                <a:effectLst/>
              </a:rPr>
              <a:t> ==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PinMode.PWM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</a:rPr>
              <a:t>"Invalid </a:t>
            </a:r>
            <a:r>
              <a:rPr lang="en-US" sz="1600" dirty="0" err="1">
                <a:solidFill>
                  <a:srgbClr val="6A8759"/>
                </a:solidFill>
                <a:effectLst/>
              </a:rPr>
              <a:t>pinMode</a:t>
            </a:r>
            <a:r>
              <a:rPr lang="en-US" sz="1600" dirty="0">
                <a:solidFill>
                  <a:srgbClr val="6A8759"/>
                </a:solidFill>
                <a:effectLst/>
              </a:rPr>
              <a:t> for Green Channel"</a:t>
            </a:r>
            <a:r>
              <a:rPr lang="en-US" sz="1600" dirty="0">
                <a:solidFill>
                  <a:srgbClr val="A9B7C6"/>
                </a:solidFill>
                <a:effectLst/>
              </a:rPr>
              <a:t>)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i="1" dirty="0">
                <a:solidFill>
                  <a:srgbClr val="A9B7C6"/>
                </a:solidFill>
                <a:effectLst/>
              </a:rPr>
              <a:t>assert</a:t>
            </a:r>
            <a:r>
              <a:rPr lang="en-US" sz="1600" dirty="0">
                <a:solidFill>
                  <a:srgbClr val="A9B7C6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pinB.mode</a:t>
            </a:r>
            <a:r>
              <a:rPr lang="en-US" sz="1600" dirty="0">
                <a:solidFill>
                  <a:srgbClr val="A9B7C6"/>
                </a:solidFill>
                <a:effectLst/>
              </a:rPr>
              <a:t> ==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PinMode.PWM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</a:rPr>
              <a:t>"Invalid </a:t>
            </a:r>
            <a:r>
              <a:rPr lang="en-US" sz="1600" dirty="0" err="1">
                <a:solidFill>
                  <a:srgbClr val="6A8759"/>
                </a:solidFill>
                <a:effectLst/>
              </a:rPr>
              <a:t>pinMode</a:t>
            </a:r>
            <a:r>
              <a:rPr lang="en-US" sz="1600" dirty="0">
                <a:solidFill>
                  <a:srgbClr val="6A8759"/>
                </a:solidFill>
                <a:effectLst/>
              </a:rPr>
              <a:t> for Blue Channel"</a:t>
            </a:r>
            <a:r>
              <a:rPr lang="en-US" sz="1600" dirty="0">
                <a:solidFill>
                  <a:srgbClr val="A9B7C6"/>
                </a:solidFill>
                <a:effectLst/>
              </a:rPr>
              <a:t>)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1600" dirty="0">
                <a:solidFill>
                  <a:srgbClr val="A9B7C6"/>
                </a:solidFill>
                <a:effectLst/>
              </a:rPr>
              <a:t>RGBLED(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pinR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pinG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pinB</a:t>
            </a:r>
            <a:r>
              <a:rPr lang="en-US" sz="1600" dirty="0">
                <a:solidFill>
                  <a:srgbClr val="A9B7C6"/>
                </a:solidFill>
                <a:effectLst/>
              </a:rPr>
              <a:t>)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}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758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205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ame 205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257C1-7E7A-1067-E92A-E6413581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9537"/>
            <a:ext cx="5890590" cy="952501"/>
          </a:xfrm>
        </p:spPr>
        <p:txBody>
          <a:bodyPr anchor="b"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901E-BEAA-F781-934E-A9FA3688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99213"/>
            <a:ext cx="5890591" cy="2986087"/>
          </a:xfrm>
        </p:spPr>
        <p:txBody>
          <a:bodyPr>
            <a:noAutofit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Allow for research actives in the </a:t>
            </a:r>
            <a:r>
              <a:rPr lang="en-US" dirty="0" err="1">
                <a:solidFill>
                  <a:schemeClr val="tx2">
                    <a:alpha val="60000"/>
                  </a:schemeClr>
                </a:solidFill>
              </a:rPr>
              <a:t>SAnToS</a:t>
            </a:r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 Lab 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sz="2800" dirty="0">
                <a:solidFill>
                  <a:schemeClr val="tx2">
                    <a:alpha val="60000"/>
                  </a:schemeClr>
                </a:solidFill>
              </a:rPr>
              <a:t>PCA Pump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sz="2800" dirty="0">
                <a:solidFill>
                  <a:schemeClr val="tx2">
                    <a:alpha val="60000"/>
                  </a:schemeClr>
                </a:solidFill>
              </a:rPr>
              <a:t>heat controller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Provide a tool teaching embedded systems concepts</a:t>
            </a:r>
          </a:p>
        </p:txBody>
      </p:sp>
      <p:pic>
        <p:nvPicPr>
          <p:cNvPr id="2050" name="Picture 2" descr="A close-up of a device&#10;&#10;Description automatically generated">
            <a:extLst>
              <a:ext uri="{FF2B5EF4-FFF2-40B4-BE49-F238E27FC236}">
                <a16:creationId xmlns:a16="http://schemas.microsoft.com/office/drawing/2014/main" id="{7E8E9C75-C8F5-4A80-1DE9-38EE83C6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1199" y="857251"/>
            <a:ext cx="1862601" cy="248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transparent box with white pipes and wires&#10;&#10;Description automatically generated">
            <a:extLst>
              <a:ext uri="{FF2B5EF4-FFF2-40B4-BE49-F238E27FC236}">
                <a16:creationId xmlns:a16="http://schemas.microsoft.com/office/drawing/2014/main" id="{169843EF-4507-BCC6-6B5E-8176BA9055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8813167" y="3502293"/>
            <a:ext cx="2540633" cy="24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3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C6BAB3C-A44F-B4E1-7296-F8B3E97C0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2B4C58F-22BD-5720-E1B9-E42F1F7D6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8ABCC-EDDE-7776-F546-81B73241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4999"/>
            <a:ext cx="4581525" cy="927101"/>
          </a:xfrm>
        </p:spPr>
        <p:txBody>
          <a:bodyPr anchor="b">
            <a:normAutofit/>
          </a:bodyPr>
          <a:lstStyle/>
          <a:p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Future Work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ED71A6C-B430-B464-B921-0296B5ACE4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898" y="1828800"/>
          <a:ext cx="5156201" cy="389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0DF71948-6C50-C458-1C4A-B9B05E2F54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643" r="2723" b="2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C21-C9C4-E9C3-9E07-2D5DD8B1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461" y="548986"/>
            <a:ext cx="3892420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4F2E-9902-D428-F19C-5AF83527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61" y="2046606"/>
            <a:ext cx="4517571" cy="3998306"/>
          </a:xfrm>
        </p:spPr>
        <p:txBody>
          <a:bodyPr/>
          <a:lstStyle/>
          <a:p>
            <a:pPr marL="228600" indent="0">
              <a:buNone/>
            </a:pPr>
            <a:r>
              <a:rPr lang="en-US" dirty="0"/>
              <a:t>Topics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dirty="0"/>
              <a:t>Product Family Design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dirty="0"/>
              <a:t>Overall Architecture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dirty="0"/>
              <a:t>Reference Diagram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dirty="0"/>
              <a:t>Feature Model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dirty="0"/>
              <a:t>Demos</a:t>
            </a:r>
          </a:p>
        </p:txBody>
      </p:sp>
      <p:pic>
        <p:nvPicPr>
          <p:cNvPr id="4" name="Picture 3" descr="A purple square with a white square&#10;&#10;Description automatically generated">
            <a:extLst>
              <a:ext uri="{FF2B5EF4-FFF2-40B4-BE49-F238E27FC236}">
                <a16:creationId xmlns:a16="http://schemas.microsoft.com/office/drawing/2014/main" id="{69EE06DD-4E21-A632-F0E0-7A754979B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74" y="548986"/>
            <a:ext cx="5491225" cy="57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257A-CFFC-0B83-1BF9-A4BD6C0F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69F2-0B15-9B29-5633-6CCCFF44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8657"/>
            <a:ext cx="4700155" cy="3998306"/>
          </a:xfrm>
        </p:spPr>
        <p:txBody>
          <a:bodyPr>
            <a:normAutofit fontScale="92500"/>
          </a:bodyPr>
          <a:lstStyle/>
          <a:p>
            <a:pPr marL="228600" indent="0">
              <a:buNone/>
            </a:pPr>
            <a:r>
              <a:rPr lang="en-US" u="sng" dirty="0"/>
              <a:t>MVP</a:t>
            </a:r>
          </a:p>
          <a:p>
            <a:pPr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dirty="0"/>
              <a:t>Low-Level GPIO Interfaces</a:t>
            </a:r>
          </a:p>
          <a:p>
            <a:pPr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dirty="0"/>
              <a:t>Generalized board control in Slang</a:t>
            </a:r>
          </a:p>
          <a:p>
            <a:pPr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dirty="0"/>
              <a:t>General basic GPIO Devices</a:t>
            </a:r>
          </a:p>
          <a:p>
            <a:pPr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dirty="0"/>
              <a:t>Create board 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389C2-ADE0-7AA1-8CBA-12CC731B39CA}"/>
              </a:ext>
            </a:extLst>
          </p:cNvPr>
          <p:cNvSpPr txBox="1">
            <a:spLocks/>
          </p:cNvSpPr>
          <p:nvPr/>
        </p:nvSpPr>
        <p:spPr>
          <a:xfrm>
            <a:off x="6096000" y="2178657"/>
            <a:ext cx="4700154" cy="3998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u="sng" dirty="0"/>
              <a:t>Version 1.0</a:t>
            </a:r>
          </a:p>
          <a:p>
            <a:pPr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dirty="0"/>
              <a:t>Simplify Code Libraries</a:t>
            </a:r>
          </a:p>
          <a:p>
            <a:pPr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dirty="0"/>
              <a:t>Extend list of compatible GPIO devices</a:t>
            </a:r>
          </a:p>
          <a:p>
            <a:pPr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dirty="0"/>
              <a:t>Standardize tool for educational devices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Create Basic Documentation</a:t>
            </a:r>
          </a:p>
          <a:p>
            <a:pPr marL="228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2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FD026-3979-6CCF-C76D-41B93E0A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28" y="1548246"/>
            <a:ext cx="4337808" cy="845128"/>
          </a:xfrm>
        </p:spPr>
        <p:txBody>
          <a:bodyPr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Project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BDAC-9F20-0AF4-7EDF-68890BD7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27" y="2650548"/>
            <a:ext cx="4539281" cy="2986087"/>
          </a:xfrm>
        </p:spPr>
        <p:txBody>
          <a:bodyPr>
            <a:normAutofit fontScale="92500"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Sireum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Slang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Firmata4j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Java Abstract Window Toolkit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Arduino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Scala</a:t>
            </a:r>
          </a:p>
          <a:p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7" name="Content Placeholder 26" descr="A logo of a cup with a flame&#10;&#10;Description automatically generated">
            <a:extLst>
              <a:ext uri="{FF2B5EF4-FFF2-40B4-BE49-F238E27FC236}">
                <a16:creationId xmlns:a16="http://schemas.microsoft.com/office/drawing/2014/main" id="{3A41CCA6-F869-B54C-F9DD-D194CF230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-31888" t="4706" r="-41354" b="482"/>
          <a:stretch/>
        </p:blipFill>
        <p:spPr>
          <a:xfrm>
            <a:off x="5846068" y="897621"/>
            <a:ext cx="2519569" cy="2518582"/>
          </a:xfrm>
          <a:prstGeom prst="rect">
            <a:avLst/>
          </a:prstGeom>
        </p:spPr>
      </p:pic>
      <p:pic>
        <p:nvPicPr>
          <p:cNvPr id="4" name="Picture 3" descr="A purple square with a white square&#10;&#10;Description automatically generated">
            <a:extLst>
              <a:ext uri="{FF2B5EF4-FFF2-40B4-BE49-F238E27FC236}">
                <a16:creationId xmlns:a16="http://schemas.microsoft.com/office/drawing/2014/main" id="{13CAA9BF-4F02-445B-C473-58D4EBFB1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rcRect t="2241" b="2547"/>
          <a:stretch/>
        </p:blipFill>
        <p:spPr>
          <a:xfrm>
            <a:off x="8716786" y="897621"/>
            <a:ext cx="2519586" cy="2518582"/>
          </a:xfrm>
          <a:prstGeom prst="rect">
            <a:avLst/>
          </a:prstGeom>
        </p:spPr>
      </p:pic>
      <p:pic>
        <p:nvPicPr>
          <p:cNvPr id="6" name="Content Placeholder 33" descr="A red spiral object with a shadow&#10;&#10;Description automatically generated">
            <a:extLst>
              <a:ext uri="{FF2B5EF4-FFF2-40B4-BE49-F238E27FC236}">
                <a16:creationId xmlns:a16="http://schemas.microsoft.com/office/drawing/2014/main" id="{59C10CE5-60B4-8E20-9BFB-93CADB76A6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rcRect l="-34461" t="-4324" r="-42161" b="-4324"/>
          <a:stretch/>
        </p:blipFill>
        <p:spPr>
          <a:xfrm>
            <a:off x="5846057" y="3507341"/>
            <a:ext cx="2519591" cy="2518582"/>
          </a:xfrm>
          <a:prstGeom prst="rect">
            <a:avLst/>
          </a:prstGeom>
        </p:spPr>
      </p:pic>
      <p:pic>
        <p:nvPicPr>
          <p:cNvPr id="5" name="Content Placeholder 24" descr="A blue and white logo&#10;&#10;Description automatically generated">
            <a:extLst>
              <a:ext uri="{FF2B5EF4-FFF2-40B4-BE49-F238E27FC236}">
                <a16:creationId xmlns:a16="http://schemas.microsoft.com/office/drawing/2014/main" id="{AF9581B4-7562-FC11-606E-BFD6D1D0E1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rcRect l="-4568" t="-19147" r="-4568" b="-27060"/>
          <a:stretch/>
        </p:blipFill>
        <p:spPr>
          <a:xfrm>
            <a:off x="8716789" y="3507341"/>
            <a:ext cx="2519581" cy="25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ame 103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07303E2-7D44-46E4-A0D5-73DF9974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720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D22AF24B-DF9B-4580-9019-8FABD7AC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814E6672-D9A3-4574-B870-1513006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2974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914D6-D36F-40B1-BF43-85F7596D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3" y="2328582"/>
            <a:ext cx="4396540" cy="1887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LEGO 3-in-1 Sets</a:t>
            </a:r>
          </a:p>
        </p:txBody>
      </p:sp>
      <p:pic>
        <p:nvPicPr>
          <p:cNvPr id="4" name="Picture 3" descr="A box of lego creator&#10;&#10;Description automatically generated">
            <a:extLst>
              <a:ext uri="{FF2B5EF4-FFF2-40B4-BE49-F238E27FC236}">
                <a16:creationId xmlns:a16="http://schemas.microsoft.com/office/drawing/2014/main" id="{AEE74A3C-95AA-25E5-5F29-A8AAB4A3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989607"/>
            <a:ext cx="6807201" cy="46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4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17641-B7BA-4826-BC7C-92172791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E9C0-20AC-CF42-F0DB-68E28A9B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40735"/>
            <a:ext cx="10287000" cy="255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Product Family Design</a:t>
            </a:r>
          </a:p>
        </p:txBody>
      </p:sp>
    </p:spTree>
    <p:extLst>
      <p:ext uri="{BB962C8B-B14F-4D97-AF65-F5344CB8AC3E}">
        <p14:creationId xmlns:p14="http://schemas.microsoft.com/office/powerpoint/2010/main" val="346259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ame 5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E2F88-B1DA-2F13-AA1A-B4896379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63" y="0"/>
            <a:ext cx="8534825" cy="64624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DEADB-CA8B-F07E-E987-03ED305AC41F}"/>
              </a:ext>
            </a:extLst>
          </p:cNvPr>
          <p:cNvSpPr txBox="1"/>
          <p:nvPr/>
        </p:nvSpPr>
        <p:spPr>
          <a:xfrm>
            <a:off x="755431" y="6462445"/>
            <a:ext cx="10678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(Klaus Pohl, Figure 2-1: </a:t>
            </a:r>
            <a:r>
              <a:rPr lang="en-US" sz="1200" dirty="0">
                <a:effectLst/>
              </a:rPr>
              <a:t>The software product line engineering framework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200" dirty="0"/>
              <a:t>Software Product Line Engineering: Foundations, Principles, and Techniques)</a:t>
            </a:r>
          </a:p>
        </p:txBody>
      </p:sp>
    </p:spTree>
    <p:extLst>
      <p:ext uri="{BB962C8B-B14F-4D97-AF65-F5344CB8AC3E}">
        <p14:creationId xmlns:p14="http://schemas.microsoft.com/office/powerpoint/2010/main" val="50752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ame 5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E2F88-B1DA-2F13-AA1A-B4896379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88" y="133200"/>
            <a:ext cx="8705397" cy="6591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D9FB05-5CF1-0F2C-00B5-4E423DEF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15" y="2868188"/>
            <a:ext cx="2887969" cy="1121621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Artefacts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FAB557-20F4-F592-440F-8A6B9A9C1032}"/>
              </a:ext>
            </a:extLst>
          </p:cNvPr>
          <p:cNvSpPr/>
          <p:nvPr/>
        </p:nvSpPr>
        <p:spPr>
          <a:xfrm>
            <a:off x="5464098" y="2274849"/>
            <a:ext cx="1349297" cy="914400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28F451-1658-9F2A-80E7-05CF61A80301}"/>
              </a:ext>
            </a:extLst>
          </p:cNvPr>
          <p:cNvSpPr/>
          <p:nvPr/>
        </p:nvSpPr>
        <p:spPr>
          <a:xfrm>
            <a:off x="7200106" y="2274849"/>
            <a:ext cx="1349297" cy="914400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20BDF5-5937-B2D7-3DA8-14F0C36B80BA}"/>
              </a:ext>
            </a:extLst>
          </p:cNvPr>
          <p:cNvSpPr/>
          <p:nvPr/>
        </p:nvSpPr>
        <p:spPr>
          <a:xfrm>
            <a:off x="8784086" y="2274849"/>
            <a:ext cx="1349297" cy="914400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5FB31A-E6A7-300D-D818-D2687BF01F5B}"/>
              </a:ext>
            </a:extLst>
          </p:cNvPr>
          <p:cNvSpPr/>
          <p:nvPr/>
        </p:nvSpPr>
        <p:spPr>
          <a:xfrm>
            <a:off x="10358362" y="2274849"/>
            <a:ext cx="1349297" cy="914400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ame 5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E2F88-B1DA-2F13-AA1A-B4896379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88" y="133200"/>
            <a:ext cx="8705397" cy="6591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D9FB05-5CF1-0F2C-00B5-4E423DEF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" y="2868189"/>
            <a:ext cx="2887969" cy="1121621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Platform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FAB557-20F4-F592-440F-8A6B9A9C1032}"/>
              </a:ext>
            </a:extLst>
          </p:cNvPr>
          <p:cNvSpPr/>
          <p:nvPr/>
        </p:nvSpPr>
        <p:spPr>
          <a:xfrm>
            <a:off x="5196467" y="1984917"/>
            <a:ext cx="6545767" cy="1338146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190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622</Words>
  <Application>Microsoft Macintosh PowerPoint</Application>
  <PresentationFormat>Widescreen</PresentationFormat>
  <Paragraphs>84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Avenir Next LT Pro</vt:lpstr>
      <vt:lpstr>Calibri</vt:lpstr>
      <vt:lpstr>Sabon Next LT</vt:lpstr>
      <vt:lpstr>Times New Roman</vt:lpstr>
      <vt:lpstr>Wingdings</vt:lpstr>
      <vt:lpstr>LuminousVTI</vt:lpstr>
      <vt:lpstr>PowerPoint Presentation</vt:lpstr>
      <vt:lpstr>Project Introduction</vt:lpstr>
      <vt:lpstr>Project Requirements</vt:lpstr>
      <vt:lpstr>Project Tools</vt:lpstr>
      <vt:lpstr>LEGO 3-in-1 Sets</vt:lpstr>
      <vt:lpstr>Product Family Design</vt:lpstr>
      <vt:lpstr>PowerPoint Presentation</vt:lpstr>
      <vt:lpstr>Artefacts</vt:lpstr>
      <vt:lpstr>Platform</vt:lpstr>
      <vt:lpstr>Applications</vt:lpstr>
      <vt:lpstr>Domain Engineering</vt:lpstr>
      <vt:lpstr>Application Engineering</vt:lpstr>
      <vt:lpstr>Product Family</vt:lpstr>
      <vt:lpstr>Reference Architecture Diagram</vt:lpstr>
      <vt:lpstr>Feature Model</vt:lpstr>
      <vt:lpstr>Realizing the Feature Model</vt:lpstr>
      <vt:lpstr>Testing a realization</vt:lpstr>
      <vt:lpstr>Exercising Code</vt:lpstr>
      <vt:lpstr>DEMO TIME</vt:lpstr>
      <vt:lpstr>DEMO 1</vt:lpstr>
      <vt:lpstr>PowerPoint Presentation</vt:lpstr>
      <vt:lpstr>DEMO 2</vt:lpstr>
      <vt:lpstr>PowerPoint Presentation</vt:lpstr>
      <vt:lpstr>DEMO 3</vt:lpstr>
      <vt:lpstr>Impact</vt:lpstr>
      <vt:lpstr>Future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Legg</dc:creator>
  <cp:lastModifiedBy>Jacob Legg</cp:lastModifiedBy>
  <cp:revision>2</cp:revision>
  <dcterms:created xsi:type="dcterms:W3CDTF">2023-12-01T22:04:52Z</dcterms:created>
  <dcterms:modified xsi:type="dcterms:W3CDTF">2023-12-12T20:35:50Z</dcterms:modified>
</cp:coreProperties>
</file>