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5"/>
  </p:notesMasterIdLst>
  <p:handoutMasterIdLst>
    <p:handoutMasterId r:id="rId16"/>
  </p:handoutMasterIdLst>
  <p:sldIdLst>
    <p:sldId id="306" r:id="rId5"/>
    <p:sldId id="316" r:id="rId6"/>
    <p:sldId id="336" r:id="rId7"/>
    <p:sldId id="337" r:id="rId8"/>
    <p:sldId id="335" r:id="rId9"/>
    <p:sldId id="334" r:id="rId10"/>
    <p:sldId id="338" r:id="rId11"/>
    <p:sldId id="339" r:id="rId12"/>
    <p:sldId id="340" r:id="rId13"/>
    <p:sldId id="32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CBAB"/>
    <a:srgbClr val="E69ED8"/>
    <a:srgbClr val="D252BA"/>
    <a:srgbClr val="72B2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84967" autoAdjust="0"/>
  </p:normalViewPr>
  <p:slideViewPr>
    <p:cSldViewPr snapToGrid="0">
      <p:cViewPr varScale="1">
        <p:scale>
          <a:sx n="109" d="100"/>
          <a:sy n="109" d="100"/>
        </p:scale>
        <p:origin x="816" y="18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12/12/23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12/12/23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50282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136525"/>
            <a:ext cx="10087699" cy="150971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201661"/>
            <a:ext cx="10087699" cy="3975301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1C799-B855-D921-F963-A4BD6B00CD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AABFF2E2-E3EE-E832-90C6-8A4772B121E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253059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301752"/>
            <a:ext cx="4434840" cy="3108960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83464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DEDF0F-5E5E-5F9E-CF60-2AA7FCBF781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1655" y="3638550"/>
            <a:ext cx="4434833" cy="2926080"/>
          </a:xfrm>
        </p:spPr>
        <p:txBody>
          <a:bodyPr anchor="t"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00000"/>
              </a:lnSpc>
              <a:defRPr sz="16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513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DD766470-74E5-A015-A338-8F5559C7257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711690" y="6564630"/>
            <a:ext cx="4114800" cy="15684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8" y="365125"/>
            <a:ext cx="9601200" cy="1325563"/>
          </a:xfrm>
        </p:spPr>
        <p:txBody>
          <a:bodyPr/>
          <a:lstStyle>
            <a:lvl1pPr>
              <a:defRPr sz="4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1825625"/>
            <a:ext cx="10391599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4C61ED-892E-27D2-A20D-923E9A252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9786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39F1469B-BE77-F4D1-7204-4C2C0D09ED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556959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188843"/>
            <a:ext cx="9045868" cy="1457395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280160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819BB-E7A3-5BD5-CF55-44B015FEA9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656CA0D1-7F77-E38B-6CDF-EF977C88F67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22376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325369"/>
            <a:ext cx="9137012" cy="13255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80160" y="1828800"/>
            <a:ext cx="4846320" cy="118872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3108960"/>
            <a:ext cx="4846320" cy="33832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23402" y="1828800"/>
            <a:ext cx="4846320" cy="118872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3108960"/>
            <a:ext cx="4846320" cy="33832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3049B-B70C-90CE-F14A-8859AAA79F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B0735714-67CF-1E06-460B-5F63E918C88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462012" y="6492240"/>
            <a:ext cx="4114800" cy="22923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4" y="338328"/>
            <a:ext cx="5214465" cy="3046691"/>
          </a:xfrm>
        </p:spPr>
        <p:txBody>
          <a:bodyPr lIns="91440" rIns="91440" anchor="b" anchorCtr="0"/>
          <a:lstStyle>
            <a:lvl1pPr algn="l">
              <a:defRPr sz="4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31520" y="336881"/>
            <a:ext cx="4846320" cy="9144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31520" y="1376406"/>
            <a:ext cx="4846320" cy="20116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31520" y="3474709"/>
            <a:ext cx="4846320" cy="9144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31520" y="4514234"/>
            <a:ext cx="4846320" cy="20116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585448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3049B-B70C-90CE-F14A-8859AAA79F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20272" y="726630"/>
            <a:ext cx="520991" cy="51737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29065" y="563351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E2F45C-E764-AA29-898D-B0AF3868E5D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31520" y="6521119"/>
            <a:ext cx="4114800" cy="200356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4" y="338328"/>
            <a:ext cx="5214465" cy="3046691"/>
          </a:xfrm>
        </p:spPr>
        <p:txBody>
          <a:bodyPr lIns="91440" rIns="91440" anchor="b" anchorCtr="0"/>
          <a:lstStyle>
            <a:lvl1pPr algn="l">
              <a:defRPr sz="4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31520" y="336881"/>
            <a:ext cx="4846320" cy="305120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31520" y="3474709"/>
            <a:ext cx="4846320" cy="305120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585448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3049B-B70C-90CE-F14A-8859AAA79F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20272" y="726630"/>
            <a:ext cx="520991" cy="51737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29065" y="563351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E2F45C-E764-AA29-898D-B0AF3868E5D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31520" y="6521119"/>
            <a:ext cx="4114800" cy="200356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70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3246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23" y="338328"/>
            <a:ext cx="5227836" cy="3044952"/>
          </a:xfrm>
        </p:spPr>
        <p:txBody>
          <a:bodyPr lIns="91440" rIns="91440" anchor="b" anchorCtr="0"/>
          <a:lstStyle>
            <a:lvl1pPr algn="l">
              <a:defRPr sz="4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89420" y="336881"/>
            <a:ext cx="4846320" cy="9144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9420" y="1376406"/>
            <a:ext cx="4846320" cy="20116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9420" y="3474709"/>
            <a:ext cx="4846320" cy="9144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9420" y="4514234"/>
            <a:ext cx="4846320" cy="20116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9808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3049B-B70C-90CE-F14A-8859AAA79F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957755-0358-B3C7-7BA4-70EED312904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520940" y="6521119"/>
            <a:ext cx="4114800" cy="20035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3246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23" y="338328"/>
            <a:ext cx="5227836" cy="3044952"/>
          </a:xfrm>
        </p:spPr>
        <p:txBody>
          <a:bodyPr lIns="91440" rIns="91440" anchor="b" anchorCtr="0"/>
          <a:lstStyle>
            <a:lvl1pPr algn="l">
              <a:defRPr sz="4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9420" y="336881"/>
            <a:ext cx="4846320" cy="305120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9420" y="3474709"/>
            <a:ext cx="4846320" cy="305120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9808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3049B-B70C-90CE-F14A-8859AAA79F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957755-0358-B3C7-7BA4-70EED312904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520940" y="6521119"/>
            <a:ext cx="4114800" cy="20035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8464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 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315430"/>
            <a:ext cx="9137014" cy="13255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80160" y="1828800"/>
            <a:ext cx="3108960" cy="118872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3108960"/>
            <a:ext cx="3108960" cy="3108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874006" y="1828800"/>
            <a:ext cx="3108960" cy="118872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874006" y="3108960"/>
            <a:ext cx="3108960" cy="3108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67852" y="1828800"/>
            <a:ext cx="3108960" cy="118872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67852" y="3108960"/>
            <a:ext cx="3108960" cy="3108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C1F2D-82C7-6862-01CE-5A6114A4172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C9FF7F1-28EC-3F42-7485-E072ABF3490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462012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colorfu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57809"/>
            <a:ext cx="6881351" cy="3080335"/>
          </a:xfrm>
        </p:spPr>
        <p:txBody>
          <a:bodyPr anchor="b"/>
          <a:lstStyle>
            <a:lvl1pPr algn="l">
              <a:defRPr sz="5400" b="1" i="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00800" y="301752"/>
            <a:ext cx="4434840" cy="2743200"/>
          </a:xfrm>
        </p:spPr>
        <p:txBody>
          <a:bodyPr anchor="b"/>
          <a:lstStyle>
            <a:lvl1pPr algn="l">
              <a:defRPr sz="4000" b="0" i="0" cap="none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3464" y="301752"/>
            <a:ext cx="2459736" cy="2505456"/>
          </a:xfrm>
        </p:spPr>
        <p:txBody>
          <a:bodyPr tIns="548640" anchor="t" anchorCtr="0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044952" y="301752"/>
            <a:ext cx="2459736" cy="2505456"/>
          </a:xfrm>
        </p:spPr>
        <p:txBody>
          <a:bodyPr tIns="548640" anchor="t" anchorCtr="0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83464" y="3108960"/>
            <a:ext cx="5221224" cy="3447288"/>
          </a:xfrm>
        </p:spPr>
        <p:txBody>
          <a:bodyPr tIns="548640" anchor="t" anchorCtr="0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C668DA7-1AF4-B710-F548-16ACD729639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00805" y="3291840"/>
            <a:ext cx="4434833" cy="3200400"/>
          </a:xfr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9416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3A00F507-4784-A9C9-A7B6-83C69109890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462012" y="6492240"/>
            <a:ext cx="3373622" cy="22923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0609" y="585216"/>
            <a:ext cx="6117381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993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tIns="457200" anchor="t" anchorCtr="0">
            <a:noAutofit/>
          </a:bodyPr>
          <a:lstStyle>
            <a:lvl1pPr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505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tIns="457200" anchor="t" anchorCtr="0">
            <a:noAutofit/>
          </a:bodyPr>
          <a:lstStyle>
            <a:lvl1pPr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51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tIns="457200" anchor="t" anchorCtr="0">
            <a:noAutofit/>
          </a:bodyPr>
          <a:lstStyle>
            <a:lvl1pPr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017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tIns="457200" anchor="t" anchorCtr="0">
            <a:noAutofit/>
          </a:bodyPr>
          <a:lstStyle>
            <a:lvl1pPr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945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367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271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2008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17E052-AA08-4F5C-84B4-05E2FCC07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678FB16-0FC9-26F1-ECD8-0345540A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D3579E3-1401-C6FE-4F3E-A1A808AA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FC579B-21D3-C15A-F04D-47337479B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22D03FA-6A5E-49D1-16CD-5A458E1AC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FA32EF9-7F0F-7923-B9A9-198B7AE24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4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02238" y="3127248"/>
            <a:ext cx="5833868" cy="3144965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r">
              <a:buNone/>
              <a:defRPr sz="1600">
                <a:solidFill>
                  <a:schemeClr val="bg1"/>
                </a:solidFill>
              </a:defRPr>
            </a:lvl2pPr>
            <a:lvl3pPr marL="914400" indent="0" algn="r">
              <a:buNone/>
              <a:defRPr sz="1400">
                <a:solidFill>
                  <a:schemeClr val="bg1"/>
                </a:solidFill>
              </a:defRPr>
            </a:lvl3pPr>
            <a:lvl4pPr marL="1371600" indent="0" algn="r">
              <a:buNone/>
              <a:defRPr sz="12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9786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5EE7738-BA04-47E9-B925-E76FFAFFB8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EBBC0562-1851-4B80-F9D1-7223B548D23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6921306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60" y="585216"/>
            <a:ext cx="4434840" cy="2286000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4000" b="0" i="0" cap="none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3127248"/>
            <a:ext cx="4434834" cy="3200400"/>
          </a:xfrm>
        </p:spPr>
        <p:txBody>
          <a:bodyPr tIns="9144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9808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520" y="1415844"/>
            <a:ext cx="6190488" cy="1455371"/>
          </a:xfrm>
        </p:spPr>
        <p:txBody>
          <a:bodyPr lIns="91440" tIns="45720" rIns="91440" bIns="45720" anchor="b"/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1520" y="3291840"/>
            <a:ext cx="6190488" cy="292608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29453" y="54778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3152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32547F-664B-E380-64F5-AD032CFC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7" cy="2992582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3429000"/>
            <a:ext cx="4815836" cy="2843784"/>
          </a:xfrm>
        </p:spPr>
        <p:txBody>
          <a:bodyPr anchor="t" anchorCtr="0"/>
          <a:lstStyle>
            <a:lvl1pPr algn="l">
              <a:defRPr sz="4000" b="0" cap="none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3429000"/>
            <a:ext cx="5122889" cy="284378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00000"/>
              </a:lnSpc>
              <a:defRPr sz="16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Picture Placeholder 30">
            <a:extLst>
              <a:ext uri="{FF2B5EF4-FFF2-40B4-BE49-F238E27FC236}">
                <a16:creationId xmlns:a16="http://schemas.microsoft.com/office/drawing/2014/main" id="{F520D202-E534-C39B-6C66-E185BEFBD65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32615" y="815489"/>
            <a:ext cx="2757416" cy="2177093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tIns="457200" anchor="t" anchorCtr="0">
            <a:noAutofit/>
          </a:bodyPr>
          <a:lstStyle>
            <a:lvl1pPr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Picture Placeholder 32">
            <a:extLst>
              <a:ext uri="{FF2B5EF4-FFF2-40B4-BE49-F238E27FC236}">
                <a16:creationId xmlns:a16="http://schemas.microsoft.com/office/drawing/2014/main" id="{DCDE0D58-8D95-10F5-437B-0841BC12ECC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26148" y="510698"/>
            <a:ext cx="1421300" cy="1421300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tIns="457200" anchor="t" anchorCtr="0">
            <a:noAutofit/>
          </a:bodyPr>
          <a:lstStyle>
            <a:lvl1pPr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9D58DC-017F-B492-050C-2390A4AC4B2C}"/>
              </a:ext>
            </a:extLst>
          </p:cNvPr>
          <p:cNvGrpSpPr/>
          <p:nvPr userDrawn="1"/>
        </p:nvGrpSpPr>
        <p:grpSpPr>
          <a:xfrm>
            <a:off x="10751791" y="644789"/>
            <a:ext cx="449918" cy="320433"/>
            <a:chOff x="4386614" y="2530982"/>
            <a:chExt cx="449918" cy="320433"/>
          </a:xfrm>
        </p:grpSpPr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EA1B6985-3E5A-40F4-9268-D4AB3BBF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5394" y="276027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Graphic 13">
              <a:extLst>
                <a:ext uri="{FF2B5EF4-FFF2-40B4-BE49-F238E27FC236}">
                  <a16:creationId xmlns:a16="http://schemas.microsoft.com/office/drawing/2014/main" id="{338BC906-9D03-4280-85E8-21A81BC21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386614" y="253098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4131D47-B8CC-43B4-CA37-FF37CB7C23F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7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5EE7738-BA04-47E9-B925-E76FFAFFB8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32547F-664B-E380-64F5-AD032CFC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3865418"/>
            <a:ext cx="12191997" cy="2992582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520" y="548640"/>
            <a:ext cx="4815836" cy="2843784"/>
          </a:xfrm>
        </p:spPr>
        <p:txBody>
          <a:bodyPr anchor="b" anchorCtr="0"/>
          <a:lstStyle>
            <a:lvl1pPr algn="l">
              <a:defRPr sz="4000" b="0" cap="none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7E4001-D952-238D-614F-0C08B39F5BF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41497" y="548640"/>
            <a:ext cx="5122889" cy="2880360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  <a:lvl2pPr marL="228600">
              <a:lnSpc>
                <a:spcPct val="100000"/>
              </a:lnSpc>
              <a:defRPr sz="16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5EE7738-BA04-47E9-B925-E76FFAFFB8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29416" y="722376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A25989-F221-1518-8419-4E1CFBC04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0CAFB80-6BC3-54AF-B634-1C5C677C3496}"/>
              </a:ext>
            </a:extLst>
          </p:cNvPr>
          <p:cNvGrpSpPr/>
          <p:nvPr userDrawn="1"/>
        </p:nvGrpSpPr>
        <p:grpSpPr>
          <a:xfrm>
            <a:off x="807381" y="4301820"/>
            <a:ext cx="457977" cy="968047"/>
            <a:chOff x="1064053" y="2633448"/>
            <a:chExt cx="457977" cy="968047"/>
          </a:xfrm>
        </p:grpSpPr>
        <p:sp>
          <p:nvSpPr>
            <p:cNvPr id="27" name="Graphic 22">
              <a:extLst>
                <a:ext uri="{FF2B5EF4-FFF2-40B4-BE49-F238E27FC236}">
                  <a16:creationId xmlns:a16="http://schemas.microsoft.com/office/drawing/2014/main" id="{03C1159A-F244-086C-AABF-BA7931748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261869" y="2633448"/>
              <a:ext cx="151536" cy="151536"/>
            </a:xfrm>
            <a:custGeom>
              <a:avLst/>
              <a:gdLst>
                <a:gd name="connsiteX0" fmla="*/ 141251 w 151536"/>
                <a:gd name="connsiteY0" fmla="*/ 65483 h 151536"/>
                <a:gd name="connsiteX1" fmla="*/ 86053 w 151536"/>
                <a:gd name="connsiteY1" fmla="*/ 65483 h 151536"/>
                <a:gd name="connsiteX2" fmla="*/ 86053 w 151536"/>
                <a:gd name="connsiteY2" fmla="*/ 10285 h 151536"/>
                <a:gd name="connsiteX3" fmla="*/ 75768 w 151536"/>
                <a:gd name="connsiteY3" fmla="*/ 0 h 151536"/>
                <a:gd name="connsiteX4" fmla="*/ 65483 w 151536"/>
                <a:gd name="connsiteY4" fmla="*/ 10285 h 151536"/>
                <a:gd name="connsiteX5" fmla="*/ 65483 w 151536"/>
                <a:gd name="connsiteY5" fmla="*/ 65483 h 151536"/>
                <a:gd name="connsiteX6" fmla="*/ 10285 w 151536"/>
                <a:gd name="connsiteY6" fmla="*/ 65483 h 151536"/>
                <a:gd name="connsiteX7" fmla="*/ 0 w 151536"/>
                <a:gd name="connsiteY7" fmla="*/ 75768 h 151536"/>
                <a:gd name="connsiteX8" fmla="*/ 10285 w 151536"/>
                <a:gd name="connsiteY8" fmla="*/ 86053 h 151536"/>
                <a:gd name="connsiteX9" fmla="*/ 65483 w 151536"/>
                <a:gd name="connsiteY9" fmla="*/ 86053 h 151536"/>
                <a:gd name="connsiteX10" fmla="*/ 65483 w 151536"/>
                <a:gd name="connsiteY10" fmla="*/ 141251 h 151536"/>
                <a:gd name="connsiteX11" fmla="*/ 75768 w 151536"/>
                <a:gd name="connsiteY11" fmla="*/ 151536 h 151536"/>
                <a:gd name="connsiteX12" fmla="*/ 86053 w 151536"/>
                <a:gd name="connsiteY12" fmla="*/ 141251 h 151536"/>
                <a:gd name="connsiteX13" fmla="*/ 86053 w 151536"/>
                <a:gd name="connsiteY13" fmla="*/ 86053 h 151536"/>
                <a:gd name="connsiteX14" fmla="*/ 141251 w 151536"/>
                <a:gd name="connsiteY14" fmla="*/ 86053 h 151536"/>
                <a:gd name="connsiteX15" fmla="*/ 151536 w 151536"/>
                <a:gd name="connsiteY15" fmla="*/ 75768 h 151536"/>
                <a:gd name="connsiteX16" fmla="*/ 141251 w 151536"/>
                <a:gd name="connsiteY16" fmla="*/ 65483 h 151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1536" h="151536">
                  <a:moveTo>
                    <a:pt x="141251" y="65483"/>
                  </a:moveTo>
                  <a:lnTo>
                    <a:pt x="86053" y="65483"/>
                  </a:lnTo>
                  <a:lnTo>
                    <a:pt x="86053" y="10285"/>
                  </a:lnTo>
                  <a:cubicBezTo>
                    <a:pt x="86053" y="4605"/>
                    <a:pt x="81448" y="0"/>
                    <a:pt x="75768" y="0"/>
                  </a:cubicBezTo>
                  <a:cubicBezTo>
                    <a:pt x="70088" y="0"/>
                    <a:pt x="65483" y="4605"/>
                    <a:pt x="65483" y="10285"/>
                  </a:cubicBezTo>
                  <a:lnTo>
                    <a:pt x="65483" y="65483"/>
                  </a:lnTo>
                  <a:lnTo>
                    <a:pt x="10285" y="65483"/>
                  </a:lnTo>
                  <a:cubicBezTo>
                    <a:pt x="4605" y="65483"/>
                    <a:pt x="0" y="70088"/>
                    <a:pt x="0" y="75768"/>
                  </a:cubicBezTo>
                  <a:cubicBezTo>
                    <a:pt x="0" y="81448"/>
                    <a:pt x="4605" y="86053"/>
                    <a:pt x="10285" y="86053"/>
                  </a:cubicBezTo>
                  <a:lnTo>
                    <a:pt x="65483" y="86053"/>
                  </a:lnTo>
                  <a:lnTo>
                    <a:pt x="65483" y="141251"/>
                  </a:lnTo>
                  <a:cubicBezTo>
                    <a:pt x="65483" y="146931"/>
                    <a:pt x="70088" y="151536"/>
                    <a:pt x="75768" y="151536"/>
                  </a:cubicBezTo>
                  <a:cubicBezTo>
                    <a:pt x="81448" y="151536"/>
                    <a:pt x="86053" y="146931"/>
                    <a:pt x="86053" y="141251"/>
                  </a:cubicBezTo>
                  <a:lnTo>
                    <a:pt x="86053" y="86053"/>
                  </a:lnTo>
                  <a:lnTo>
                    <a:pt x="141251" y="86053"/>
                  </a:lnTo>
                  <a:cubicBezTo>
                    <a:pt x="146931" y="86053"/>
                    <a:pt x="151536" y="81448"/>
                    <a:pt x="151536" y="75768"/>
                  </a:cubicBezTo>
                  <a:cubicBezTo>
                    <a:pt x="151536" y="70088"/>
                    <a:pt x="146931" y="65483"/>
                    <a:pt x="141251" y="65483"/>
                  </a:cubicBezTo>
                  <a:close/>
                </a:path>
              </a:pathLst>
            </a:custGeom>
            <a:solidFill>
              <a:schemeClr val="bg1"/>
            </a:solidFill>
            <a:ln w="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Graphic 21">
              <a:extLst>
                <a:ext uri="{FF2B5EF4-FFF2-40B4-BE49-F238E27FC236}">
                  <a16:creationId xmlns:a16="http://schemas.microsoft.com/office/drawing/2014/main" id="{1B8CC0F6-C115-CA38-A590-A371DFE98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64053" y="3083338"/>
              <a:ext cx="95759" cy="95759"/>
            </a:xfrm>
            <a:custGeom>
              <a:avLst/>
              <a:gdLst>
                <a:gd name="connsiteX0" fmla="*/ 95759 w 95759"/>
                <a:gd name="connsiteY0" fmla="*/ 47880 h 95759"/>
                <a:gd name="connsiteX1" fmla="*/ 47880 w 95759"/>
                <a:gd name="connsiteY1" fmla="*/ 95759 h 95759"/>
                <a:gd name="connsiteX2" fmla="*/ 0 w 95759"/>
                <a:gd name="connsiteY2" fmla="*/ 47880 h 95759"/>
                <a:gd name="connsiteX3" fmla="*/ 47880 w 95759"/>
                <a:gd name="connsiteY3" fmla="*/ 0 h 95759"/>
                <a:gd name="connsiteX4" fmla="*/ 95759 w 95759"/>
                <a:gd name="connsiteY4" fmla="*/ 47880 h 9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59" h="95759">
                  <a:moveTo>
                    <a:pt x="95759" y="47880"/>
                  </a:moveTo>
                  <a:cubicBezTo>
                    <a:pt x="95759" y="74323"/>
                    <a:pt x="74323" y="95759"/>
                    <a:pt x="47880" y="95759"/>
                  </a:cubicBezTo>
                  <a:cubicBezTo>
                    <a:pt x="21436" y="95759"/>
                    <a:pt x="0" y="74323"/>
                    <a:pt x="0" y="47880"/>
                  </a:cubicBezTo>
                  <a:cubicBezTo>
                    <a:pt x="0" y="21436"/>
                    <a:pt x="21436" y="0"/>
                    <a:pt x="47880" y="0"/>
                  </a:cubicBezTo>
                  <a:cubicBezTo>
                    <a:pt x="74323" y="0"/>
                    <a:pt x="95759" y="21436"/>
                    <a:pt x="95759" y="47880"/>
                  </a:cubicBezTo>
                  <a:close/>
                </a:path>
              </a:pathLst>
            </a:custGeom>
            <a:solidFill>
              <a:schemeClr val="bg1"/>
            </a:solidFill>
            <a:ln w="4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Graphic 23">
              <a:extLst>
                <a:ext uri="{FF2B5EF4-FFF2-40B4-BE49-F238E27FC236}">
                  <a16:creationId xmlns:a16="http://schemas.microsoft.com/office/drawing/2014/main" id="{088238BF-5E92-048C-3B74-9AF3B81CD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13405" y="3492870"/>
              <a:ext cx="108625" cy="108625"/>
            </a:xfrm>
            <a:custGeom>
              <a:avLst/>
              <a:gdLst>
                <a:gd name="connsiteX0" fmla="*/ 54313 w 108625"/>
                <a:gd name="connsiteY0" fmla="*/ 16053 h 108625"/>
                <a:gd name="connsiteX1" fmla="*/ 92572 w 108625"/>
                <a:gd name="connsiteY1" fmla="*/ 54313 h 108625"/>
                <a:gd name="connsiteX2" fmla="*/ 54313 w 108625"/>
                <a:gd name="connsiteY2" fmla="*/ 92572 h 108625"/>
                <a:gd name="connsiteX3" fmla="*/ 16053 w 108625"/>
                <a:gd name="connsiteY3" fmla="*/ 54313 h 108625"/>
                <a:gd name="connsiteX4" fmla="*/ 54313 w 108625"/>
                <a:gd name="connsiteY4" fmla="*/ 16053 h 108625"/>
                <a:gd name="connsiteX5" fmla="*/ 54313 w 108625"/>
                <a:gd name="connsiteY5" fmla="*/ 0 h 108625"/>
                <a:gd name="connsiteX6" fmla="*/ 0 w 108625"/>
                <a:gd name="connsiteY6" fmla="*/ 54313 h 108625"/>
                <a:gd name="connsiteX7" fmla="*/ 54313 w 108625"/>
                <a:gd name="connsiteY7" fmla="*/ 108625 h 108625"/>
                <a:gd name="connsiteX8" fmla="*/ 108625 w 108625"/>
                <a:gd name="connsiteY8" fmla="*/ 54313 h 108625"/>
                <a:gd name="connsiteX9" fmla="*/ 54313 w 108625"/>
                <a:gd name="connsiteY9" fmla="*/ 0 h 10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625" h="108625">
                  <a:moveTo>
                    <a:pt x="54313" y="16053"/>
                  </a:moveTo>
                  <a:cubicBezTo>
                    <a:pt x="75442" y="16053"/>
                    <a:pt x="92572" y="33182"/>
                    <a:pt x="92572" y="54313"/>
                  </a:cubicBezTo>
                  <a:cubicBezTo>
                    <a:pt x="92572" y="75442"/>
                    <a:pt x="75442" y="92572"/>
                    <a:pt x="54313" y="92572"/>
                  </a:cubicBezTo>
                  <a:cubicBezTo>
                    <a:pt x="33182" y="92572"/>
                    <a:pt x="16053" y="75442"/>
                    <a:pt x="16053" y="54313"/>
                  </a:cubicBezTo>
                  <a:cubicBezTo>
                    <a:pt x="16074" y="33191"/>
                    <a:pt x="33191" y="16074"/>
                    <a:pt x="54313" y="16053"/>
                  </a:cubicBezTo>
                  <a:moveTo>
                    <a:pt x="54313" y="0"/>
                  </a:moveTo>
                  <a:cubicBezTo>
                    <a:pt x="24317" y="0"/>
                    <a:pt x="0" y="24317"/>
                    <a:pt x="0" y="54313"/>
                  </a:cubicBezTo>
                  <a:cubicBezTo>
                    <a:pt x="0" y="84309"/>
                    <a:pt x="24317" y="108625"/>
                    <a:pt x="54313" y="108625"/>
                  </a:cubicBezTo>
                  <a:cubicBezTo>
                    <a:pt x="84309" y="108625"/>
                    <a:pt x="108625" y="84309"/>
                    <a:pt x="108625" y="54313"/>
                  </a:cubicBezTo>
                  <a:cubicBezTo>
                    <a:pt x="108625" y="24317"/>
                    <a:pt x="84309" y="0"/>
                    <a:pt x="54313" y="0"/>
                  </a:cubicBezTo>
                  <a:close/>
                </a:path>
              </a:pathLst>
            </a:custGeom>
            <a:solidFill>
              <a:schemeClr val="bg1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621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520" y="4980606"/>
            <a:ext cx="6190488" cy="1179576"/>
          </a:xfrm>
        </p:spPr>
        <p:txBody>
          <a:bodyPr lIns="91440" tIns="45720" rIns="91440" bIns="45720" anchor="t" anchorCtr="0"/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1520" y="1321545"/>
            <a:ext cx="6190488" cy="33467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29453" y="54778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628412B2-B144-09C3-3F7C-F5A1E9413FC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3152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9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685800"/>
            <a:ext cx="9144000" cy="3118104"/>
          </a:xfrm>
        </p:spPr>
        <p:txBody>
          <a:bodyPr anchor="b">
            <a:noAutofit/>
          </a:bodyPr>
          <a:lstStyle>
            <a:lvl1pPr algn="ctr">
              <a:defRPr sz="5400" b="1" i="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38890"/>
            <a:ext cx="9144000" cy="2333310"/>
          </a:xfrm>
        </p:spPr>
        <p:txBody>
          <a:bodyPr tIns="182880" anchor="t" anchorCtr="0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C76C20-1A0A-BA2E-6005-0BF18D80AFF9}"/>
              </a:ext>
            </a:extLst>
          </p:cNvPr>
          <p:cNvGrpSpPr/>
          <p:nvPr userDrawn="1"/>
        </p:nvGrpSpPr>
        <p:grpSpPr>
          <a:xfrm>
            <a:off x="1064053" y="2633448"/>
            <a:ext cx="457977" cy="968047"/>
            <a:chOff x="1064053" y="2633448"/>
            <a:chExt cx="457977" cy="968047"/>
          </a:xfrm>
        </p:grpSpPr>
        <p:sp>
          <p:nvSpPr>
            <p:cNvPr id="7" name="Graphic 22">
              <a:extLst>
                <a:ext uri="{FF2B5EF4-FFF2-40B4-BE49-F238E27FC236}">
                  <a16:creationId xmlns:a16="http://schemas.microsoft.com/office/drawing/2014/main" id="{3BF75235-4E6E-4184-82A5-EE6FE7993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261869" y="2633448"/>
              <a:ext cx="151536" cy="151536"/>
            </a:xfrm>
            <a:custGeom>
              <a:avLst/>
              <a:gdLst>
                <a:gd name="connsiteX0" fmla="*/ 141251 w 151536"/>
                <a:gd name="connsiteY0" fmla="*/ 65483 h 151536"/>
                <a:gd name="connsiteX1" fmla="*/ 86053 w 151536"/>
                <a:gd name="connsiteY1" fmla="*/ 65483 h 151536"/>
                <a:gd name="connsiteX2" fmla="*/ 86053 w 151536"/>
                <a:gd name="connsiteY2" fmla="*/ 10285 h 151536"/>
                <a:gd name="connsiteX3" fmla="*/ 75768 w 151536"/>
                <a:gd name="connsiteY3" fmla="*/ 0 h 151536"/>
                <a:gd name="connsiteX4" fmla="*/ 65483 w 151536"/>
                <a:gd name="connsiteY4" fmla="*/ 10285 h 151536"/>
                <a:gd name="connsiteX5" fmla="*/ 65483 w 151536"/>
                <a:gd name="connsiteY5" fmla="*/ 65483 h 151536"/>
                <a:gd name="connsiteX6" fmla="*/ 10285 w 151536"/>
                <a:gd name="connsiteY6" fmla="*/ 65483 h 151536"/>
                <a:gd name="connsiteX7" fmla="*/ 0 w 151536"/>
                <a:gd name="connsiteY7" fmla="*/ 75768 h 151536"/>
                <a:gd name="connsiteX8" fmla="*/ 10285 w 151536"/>
                <a:gd name="connsiteY8" fmla="*/ 86053 h 151536"/>
                <a:gd name="connsiteX9" fmla="*/ 65483 w 151536"/>
                <a:gd name="connsiteY9" fmla="*/ 86053 h 151536"/>
                <a:gd name="connsiteX10" fmla="*/ 65483 w 151536"/>
                <a:gd name="connsiteY10" fmla="*/ 141251 h 151536"/>
                <a:gd name="connsiteX11" fmla="*/ 75768 w 151536"/>
                <a:gd name="connsiteY11" fmla="*/ 151536 h 151536"/>
                <a:gd name="connsiteX12" fmla="*/ 86053 w 151536"/>
                <a:gd name="connsiteY12" fmla="*/ 141251 h 151536"/>
                <a:gd name="connsiteX13" fmla="*/ 86053 w 151536"/>
                <a:gd name="connsiteY13" fmla="*/ 86053 h 151536"/>
                <a:gd name="connsiteX14" fmla="*/ 141251 w 151536"/>
                <a:gd name="connsiteY14" fmla="*/ 86053 h 151536"/>
                <a:gd name="connsiteX15" fmla="*/ 151536 w 151536"/>
                <a:gd name="connsiteY15" fmla="*/ 75768 h 151536"/>
                <a:gd name="connsiteX16" fmla="*/ 141251 w 151536"/>
                <a:gd name="connsiteY16" fmla="*/ 65483 h 151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1536" h="151536">
                  <a:moveTo>
                    <a:pt x="141251" y="65483"/>
                  </a:moveTo>
                  <a:lnTo>
                    <a:pt x="86053" y="65483"/>
                  </a:lnTo>
                  <a:lnTo>
                    <a:pt x="86053" y="10285"/>
                  </a:lnTo>
                  <a:cubicBezTo>
                    <a:pt x="86053" y="4605"/>
                    <a:pt x="81448" y="0"/>
                    <a:pt x="75768" y="0"/>
                  </a:cubicBezTo>
                  <a:cubicBezTo>
                    <a:pt x="70088" y="0"/>
                    <a:pt x="65483" y="4605"/>
                    <a:pt x="65483" y="10285"/>
                  </a:cubicBezTo>
                  <a:lnTo>
                    <a:pt x="65483" y="65483"/>
                  </a:lnTo>
                  <a:lnTo>
                    <a:pt x="10285" y="65483"/>
                  </a:lnTo>
                  <a:cubicBezTo>
                    <a:pt x="4605" y="65483"/>
                    <a:pt x="0" y="70088"/>
                    <a:pt x="0" y="75768"/>
                  </a:cubicBezTo>
                  <a:cubicBezTo>
                    <a:pt x="0" y="81448"/>
                    <a:pt x="4605" y="86053"/>
                    <a:pt x="10285" y="86053"/>
                  </a:cubicBezTo>
                  <a:lnTo>
                    <a:pt x="65483" y="86053"/>
                  </a:lnTo>
                  <a:lnTo>
                    <a:pt x="65483" y="141251"/>
                  </a:lnTo>
                  <a:cubicBezTo>
                    <a:pt x="65483" y="146931"/>
                    <a:pt x="70088" y="151536"/>
                    <a:pt x="75768" y="151536"/>
                  </a:cubicBezTo>
                  <a:cubicBezTo>
                    <a:pt x="81448" y="151536"/>
                    <a:pt x="86053" y="146931"/>
                    <a:pt x="86053" y="141251"/>
                  </a:cubicBezTo>
                  <a:lnTo>
                    <a:pt x="86053" y="86053"/>
                  </a:lnTo>
                  <a:lnTo>
                    <a:pt x="141251" y="86053"/>
                  </a:lnTo>
                  <a:cubicBezTo>
                    <a:pt x="146931" y="86053"/>
                    <a:pt x="151536" y="81448"/>
                    <a:pt x="151536" y="75768"/>
                  </a:cubicBezTo>
                  <a:cubicBezTo>
                    <a:pt x="151536" y="70088"/>
                    <a:pt x="146931" y="65483"/>
                    <a:pt x="141251" y="65483"/>
                  </a:cubicBezTo>
                  <a:close/>
                </a:path>
              </a:pathLst>
            </a:custGeom>
            <a:solidFill>
              <a:schemeClr val="bg1"/>
            </a:solidFill>
            <a:ln w="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Graphic 21">
              <a:extLst>
                <a:ext uri="{FF2B5EF4-FFF2-40B4-BE49-F238E27FC236}">
                  <a16:creationId xmlns:a16="http://schemas.microsoft.com/office/drawing/2014/main" id="{E66FE37C-2F4B-42DA-BFF6-92DD00BDC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64053" y="3083338"/>
              <a:ext cx="95759" cy="95759"/>
            </a:xfrm>
            <a:custGeom>
              <a:avLst/>
              <a:gdLst>
                <a:gd name="connsiteX0" fmla="*/ 95759 w 95759"/>
                <a:gd name="connsiteY0" fmla="*/ 47880 h 95759"/>
                <a:gd name="connsiteX1" fmla="*/ 47880 w 95759"/>
                <a:gd name="connsiteY1" fmla="*/ 95759 h 95759"/>
                <a:gd name="connsiteX2" fmla="*/ 0 w 95759"/>
                <a:gd name="connsiteY2" fmla="*/ 47880 h 95759"/>
                <a:gd name="connsiteX3" fmla="*/ 47880 w 95759"/>
                <a:gd name="connsiteY3" fmla="*/ 0 h 95759"/>
                <a:gd name="connsiteX4" fmla="*/ 95759 w 95759"/>
                <a:gd name="connsiteY4" fmla="*/ 47880 h 9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59" h="95759">
                  <a:moveTo>
                    <a:pt x="95759" y="47880"/>
                  </a:moveTo>
                  <a:cubicBezTo>
                    <a:pt x="95759" y="74323"/>
                    <a:pt x="74323" y="95759"/>
                    <a:pt x="47880" y="95759"/>
                  </a:cubicBezTo>
                  <a:cubicBezTo>
                    <a:pt x="21436" y="95759"/>
                    <a:pt x="0" y="74323"/>
                    <a:pt x="0" y="47880"/>
                  </a:cubicBezTo>
                  <a:cubicBezTo>
                    <a:pt x="0" y="21436"/>
                    <a:pt x="21436" y="0"/>
                    <a:pt x="47880" y="0"/>
                  </a:cubicBezTo>
                  <a:cubicBezTo>
                    <a:pt x="74323" y="0"/>
                    <a:pt x="95759" y="21436"/>
                    <a:pt x="95759" y="47880"/>
                  </a:cubicBezTo>
                  <a:close/>
                </a:path>
              </a:pathLst>
            </a:custGeom>
            <a:solidFill>
              <a:schemeClr val="bg1"/>
            </a:solidFill>
            <a:ln w="4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Graphic 23">
              <a:extLst>
                <a:ext uri="{FF2B5EF4-FFF2-40B4-BE49-F238E27FC236}">
                  <a16:creationId xmlns:a16="http://schemas.microsoft.com/office/drawing/2014/main" id="{DDD38822-731A-48DA-A8A0-FBBAF7A6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13405" y="3492870"/>
              <a:ext cx="108625" cy="108625"/>
            </a:xfrm>
            <a:custGeom>
              <a:avLst/>
              <a:gdLst>
                <a:gd name="connsiteX0" fmla="*/ 54313 w 108625"/>
                <a:gd name="connsiteY0" fmla="*/ 16053 h 108625"/>
                <a:gd name="connsiteX1" fmla="*/ 92572 w 108625"/>
                <a:gd name="connsiteY1" fmla="*/ 54313 h 108625"/>
                <a:gd name="connsiteX2" fmla="*/ 54313 w 108625"/>
                <a:gd name="connsiteY2" fmla="*/ 92572 h 108625"/>
                <a:gd name="connsiteX3" fmla="*/ 16053 w 108625"/>
                <a:gd name="connsiteY3" fmla="*/ 54313 h 108625"/>
                <a:gd name="connsiteX4" fmla="*/ 54313 w 108625"/>
                <a:gd name="connsiteY4" fmla="*/ 16053 h 108625"/>
                <a:gd name="connsiteX5" fmla="*/ 54313 w 108625"/>
                <a:gd name="connsiteY5" fmla="*/ 0 h 108625"/>
                <a:gd name="connsiteX6" fmla="*/ 0 w 108625"/>
                <a:gd name="connsiteY6" fmla="*/ 54313 h 108625"/>
                <a:gd name="connsiteX7" fmla="*/ 54313 w 108625"/>
                <a:gd name="connsiteY7" fmla="*/ 108625 h 108625"/>
                <a:gd name="connsiteX8" fmla="*/ 108625 w 108625"/>
                <a:gd name="connsiteY8" fmla="*/ 54313 h 108625"/>
                <a:gd name="connsiteX9" fmla="*/ 54313 w 108625"/>
                <a:gd name="connsiteY9" fmla="*/ 0 h 10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625" h="108625">
                  <a:moveTo>
                    <a:pt x="54313" y="16053"/>
                  </a:moveTo>
                  <a:cubicBezTo>
                    <a:pt x="75442" y="16053"/>
                    <a:pt x="92572" y="33182"/>
                    <a:pt x="92572" y="54313"/>
                  </a:cubicBezTo>
                  <a:cubicBezTo>
                    <a:pt x="92572" y="75442"/>
                    <a:pt x="75442" y="92572"/>
                    <a:pt x="54313" y="92572"/>
                  </a:cubicBezTo>
                  <a:cubicBezTo>
                    <a:pt x="33182" y="92572"/>
                    <a:pt x="16053" y="75442"/>
                    <a:pt x="16053" y="54313"/>
                  </a:cubicBezTo>
                  <a:cubicBezTo>
                    <a:pt x="16074" y="33191"/>
                    <a:pt x="33191" y="16074"/>
                    <a:pt x="54313" y="16053"/>
                  </a:cubicBezTo>
                  <a:moveTo>
                    <a:pt x="54313" y="0"/>
                  </a:moveTo>
                  <a:cubicBezTo>
                    <a:pt x="24317" y="0"/>
                    <a:pt x="0" y="24317"/>
                    <a:pt x="0" y="54313"/>
                  </a:cubicBezTo>
                  <a:cubicBezTo>
                    <a:pt x="0" y="84309"/>
                    <a:pt x="24317" y="108625"/>
                    <a:pt x="54313" y="108625"/>
                  </a:cubicBezTo>
                  <a:cubicBezTo>
                    <a:pt x="84309" y="108625"/>
                    <a:pt x="108625" y="84309"/>
                    <a:pt x="108625" y="54313"/>
                  </a:cubicBezTo>
                  <a:cubicBezTo>
                    <a:pt x="108625" y="24317"/>
                    <a:pt x="84309" y="0"/>
                    <a:pt x="54313" y="0"/>
                  </a:cubicBezTo>
                  <a:close/>
                </a:path>
              </a:pathLst>
            </a:custGeom>
            <a:solidFill>
              <a:schemeClr val="bg1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0FC89-82BE-4728-861B-D173B83B711D}" type="datetimeFigureOut">
              <a:rPr lang="en-US" smtClean="0"/>
              <a:t>12/12/23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20" r:id="rId4"/>
    <p:sldLayoutId id="2147483710" r:id="rId5"/>
    <p:sldLayoutId id="2147483723" r:id="rId6"/>
    <p:sldLayoutId id="2147483724" r:id="rId7"/>
    <p:sldLayoutId id="2147483718" r:id="rId8"/>
    <p:sldLayoutId id="2147483709" r:id="rId9"/>
    <p:sldLayoutId id="2147483698" r:id="rId10"/>
    <p:sldLayoutId id="2147483713" r:id="rId11"/>
    <p:sldLayoutId id="2147483712" r:id="rId12"/>
    <p:sldLayoutId id="2147483700" r:id="rId13"/>
    <p:sldLayoutId id="2147483701" r:id="rId14"/>
    <p:sldLayoutId id="2147483721" r:id="rId15"/>
    <p:sldLayoutId id="2147483726" r:id="rId16"/>
    <p:sldLayoutId id="2147483722" r:id="rId17"/>
    <p:sldLayoutId id="2147483725" r:id="rId18"/>
    <p:sldLayoutId id="2147483716" r:id="rId19"/>
    <p:sldLayoutId id="2147483714" r:id="rId20"/>
    <p:sldLayoutId id="2147483715" r:id="rId21"/>
    <p:sldLayoutId id="2147483702" r:id="rId22"/>
    <p:sldLayoutId id="2147483703" r:id="rId23"/>
    <p:sldLayoutId id="2147483704" r:id="rId24"/>
    <p:sldLayoutId id="2147483705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6881351" cy="3080335"/>
          </a:xfrm>
        </p:spPr>
        <p:txBody>
          <a:bodyPr/>
          <a:lstStyle/>
          <a:p>
            <a:r>
              <a:rPr lang="en-US" dirty="0"/>
              <a:t>Slang Embedded Systems Interfacing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/>
          <a:lstStyle/>
          <a:p>
            <a:r>
              <a:rPr lang="en-US" dirty="0"/>
              <a:t>Jacob Legg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3231-8C0B-5512-0975-5C8F78050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0609" y="585216"/>
            <a:ext cx="6117381" cy="2276856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10" name="Picture Placeholder 8" descr="mountains at sunset">
            <a:extLst>
              <a:ext uri="{FF2B5EF4-FFF2-40B4-BE49-F238E27FC236}">
                <a16:creationId xmlns:a16="http://schemas.microsoft.com/office/drawing/2014/main" id="{89E8EB0B-AEE6-E5B8-E1FC-3AEF42DA9C6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>
          <a:xfrm>
            <a:off x="1599311" y="407499"/>
            <a:ext cx="1952279" cy="1952279"/>
          </a:xfrm>
        </p:spPr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8004D348-138B-1FB9-A48B-4ECA2F58B3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>
          <a:xfrm>
            <a:off x="3350545" y="1972581"/>
            <a:ext cx="2290065" cy="2273502"/>
          </a:xfrm>
        </p:spPr>
      </p:pic>
      <p:pic>
        <p:nvPicPr>
          <p:cNvPr id="12" name="Picture Placeholder 14" descr="mountains under near dusk sky">
            <a:extLst>
              <a:ext uri="{FF2B5EF4-FFF2-40B4-BE49-F238E27FC236}">
                <a16:creationId xmlns:a16="http://schemas.microsoft.com/office/drawing/2014/main" id="{84DBB837-0BFC-DF62-CCD5-DE87F534DCC2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>
          <a:xfrm>
            <a:off x="915105" y="4018982"/>
            <a:ext cx="3854161" cy="283901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F77DDA-1C70-0533-FEB5-9F103F9E9A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36380" y="3127248"/>
            <a:ext cx="2621610" cy="112471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Updated Design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UML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Testing Strategies</a:t>
            </a:r>
          </a:p>
        </p:txBody>
      </p:sp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5C1296F6-D543-915F-B271-5B4DCAA7E6D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>
          <a:xfrm>
            <a:off x="5401739" y="4386312"/>
            <a:ext cx="3119293" cy="2462810"/>
          </a:xfrm>
        </p:spPr>
      </p:pic>
    </p:spTree>
    <p:extLst>
      <p:ext uri="{BB962C8B-B14F-4D97-AF65-F5344CB8AC3E}">
        <p14:creationId xmlns:p14="http://schemas.microsoft.com/office/powerpoint/2010/main" val="312805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Review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195946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a tools for educational and industrial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for behavior code to semantically verified and written in a high-level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for a plug-and-play design for user interfaces with read-write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730" r="3" b="19311"/>
          <a:stretch/>
        </p:blipFill>
        <p:spPr>
          <a:xfrm>
            <a:off x="5183188" y="987425"/>
            <a:ext cx="6172200" cy="4873625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FEEB7-05A5-892F-0FFA-F6F452CA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121" y="726630"/>
            <a:ext cx="520991" cy="51737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7B885-50EB-CB94-863B-92067BFD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F342C-6AFC-789A-D22E-DB9C36A65E8C}"/>
              </a:ext>
            </a:extLst>
          </p:cNvPr>
          <p:cNvSpPr/>
          <p:nvPr/>
        </p:nvSpPr>
        <p:spPr>
          <a:xfrm>
            <a:off x="4261184" y="1170595"/>
            <a:ext cx="2008410" cy="41296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A8BA56-1482-2FCF-7027-3B0677CA2E51}"/>
              </a:ext>
            </a:extLst>
          </p:cNvPr>
          <p:cNvSpPr/>
          <p:nvPr/>
        </p:nvSpPr>
        <p:spPr>
          <a:xfrm>
            <a:off x="1572127" y="1833293"/>
            <a:ext cx="1892968" cy="32244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State Machine </a:t>
            </a:r>
          </a:p>
          <a:p>
            <a:pPr algn="ctr"/>
            <a:r>
              <a:rPr lang="en-US" sz="2400" b="1" dirty="0"/>
              <a:t>/ Device Bridge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B57ABD-FCB9-8DDB-D156-608F6F684D8E}"/>
              </a:ext>
            </a:extLst>
          </p:cNvPr>
          <p:cNvSpPr/>
          <p:nvPr/>
        </p:nvSpPr>
        <p:spPr>
          <a:xfrm>
            <a:off x="4527864" y="1507993"/>
            <a:ext cx="1483895" cy="90637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Device1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BBE03FE-4447-56E8-C1B0-33086911D190}"/>
              </a:ext>
            </a:extLst>
          </p:cNvPr>
          <p:cNvSpPr/>
          <p:nvPr/>
        </p:nvSpPr>
        <p:spPr>
          <a:xfrm>
            <a:off x="4527864" y="2627572"/>
            <a:ext cx="1483895" cy="90637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Device2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0BEA93-9321-12CB-9389-8157E1DE36C1}"/>
              </a:ext>
            </a:extLst>
          </p:cNvPr>
          <p:cNvSpPr/>
          <p:nvPr/>
        </p:nvSpPr>
        <p:spPr>
          <a:xfrm>
            <a:off x="4508202" y="4151377"/>
            <a:ext cx="1483895" cy="90637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DeviceN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346B9E5-8E0C-B310-8BAE-762332143503}"/>
              </a:ext>
            </a:extLst>
          </p:cNvPr>
          <p:cNvSpPr/>
          <p:nvPr/>
        </p:nvSpPr>
        <p:spPr>
          <a:xfrm>
            <a:off x="7094190" y="1479401"/>
            <a:ext cx="4279662" cy="389919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0998F8-4F4B-7135-4C79-1BAB96D47F53}"/>
              </a:ext>
            </a:extLst>
          </p:cNvPr>
          <p:cNvCxnSpPr/>
          <p:nvPr/>
        </p:nvCxnSpPr>
        <p:spPr>
          <a:xfrm>
            <a:off x="8596420" y="1170595"/>
            <a:ext cx="0" cy="4766511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FC89E3-DB67-2B59-6EA9-881F79AB8C9C}"/>
              </a:ext>
            </a:extLst>
          </p:cNvPr>
          <p:cNvSpPr txBox="1"/>
          <p:nvPr/>
        </p:nvSpPr>
        <p:spPr>
          <a:xfrm>
            <a:off x="7099578" y="3013499"/>
            <a:ext cx="1522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Abstract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BOARD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CE02DA-AC42-7A31-7D80-EEFE9B505072}"/>
              </a:ext>
            </a:extLst>
          </p:cNvPr>
          <p:cNvSpPr txBox="1"/>
          <p:nvPr/>
        </p:nvSpPr>
        <p:spPr>
          <a:xfrm>
            <a:off x="8647439" y="3030025"/>
            <a:ext cx="2517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Defined Board Implementation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E7156A-8ABC-50CA-63A1-AC0A9EA4E8E8}"/>
              </a:ext>
            </a:extLst>
          </p:cNvPr>
          <p:cNvSpPr txBox="1"/>
          <p:nvPr/>
        </p:nvSpPr>
        <p:spPr>
          <a:xfrm>
            <a:off x="4881737" y="3289603"/>
            <a:ext cx="7368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C80FB5-EF2F-15C5-7366-01553C878651}"/>
              </a:ext>
            </a:extLst>
          </p:cNvPr>
          <p:cNvCxnSpPr/>
          <p:nvPr/>
        </p:nvCxnSpPr>
        <p:spPr>
          <a:xfrm>
            <a:off x="3465095" y="2940813"/>
            <a:ext cx="7960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EE47EF-EFA1-F40D-B9A9-BF55C8DF4FBA}"/>
              </a:ext>
            </a:extLst>
          </p:cNvPr>
          <p:cNvCxnSpPr>
            <a:cxnSpLocks/>
          </p:cNvCxnSpPr>
          <p:nvPr/>
        </p:nvCxnSpPr>
        <p:spPr>
          <a:xfrm>
            <a:off x="6269594" y="2913599"/>
            <a:ext cx="824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6375DE-795D-74BB-93C5-B5213AD7910F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269594" y="3428997"/>
            <a:ext cx="82459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37958F-ABB8-AAA3-7728-324B0F434A2D}"/>
              </a:ext>
            </a:extLst>
          </p:cNvPr>
          <p:cNvCxnSpPr>
            <a:cxnSpLocks/>
          </p:cNvCxnSpPr>
          <p:nvPr/>
        </p:nvCxnSpPr>
        <p:spPr>
          <a:xfrm flipH="1" flipV="1">
            <a:off x="3436588" y="3428998"/>
            <a:ext cx="82459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3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7B885-50EB-CB94-863B-92067BFD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3608187" y="430306"/>
            <a:ext cx="421638" cy="475967"/>
          </a:xfrm>
        </p:spPr>
        <p:txBody>
          <a:bodyPr/>
          <a:lstStyle/>
          <a:p>
            <a:fld id="{D8DA9DAA-006C-4F4B-980E-E3DF019B24E2}" type="slidenum"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4</a:t>
            </a:fld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A8BA56-1482-2FCF-7027-3B0677CA2E51}"/>
              </a:ext>
            </a:extLst>
          </p:cNvPr>
          <p:cNvSpPr/>
          <p:nvPr/>
        </p:nvSpPr>
        <p:spPr>
          <a:xfrm>
            <a:off x="935496" y="2040831"/>
            <a:ext cx="1190696" cy="27763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Machine </a:t>
            </a: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Device Bridge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B57ABD-FCB9-8DDB-D156-608F6F684D8E}"/>
              </a:ext>
            </a:extLst>
          </p:cNvPr>
          <p:cNvSpPr/>
          <p:nvPr/>
        </p:nvSpPr>
        <p:spPr>
          <a:xfrm>
            <a:off x="2658796" y="1707376"/>
            <a:ext cx="1200917" cy="780413"/>
          </a:xfrm>
          <a:prstGeom prst="roundRect">
            <a:avLst/>
          </a:prstGeom>
          <a:solidFill>
            <a:srgbClr val="A1CBAB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BBE03FE-4447-56E8-C1B0-33086911D190}"/>
              </a:ext>
            </a:extLst>
          </p:cNvPr>
          <p:cNvSpPr/>
          <p:nvPr/>
        </p:nvSpPr>
        <p:spPr>
          <a:xfrm>
            <a:off x="2655613" y="2826954"/>
            <a:ext cx="1200917" cy="780413"/>
          </a:xfrm>
          <a:prstGeom prst="roundRect">
            <a:avLst/>
          </a:prstGeom>
          <a:solidFill>
            <a:srgbClr val="A1CBAB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0BEA93-9321-12CB-9389-8157E1DE36C1}"/>
              </a:ext>
            </a:extLst>
          </p:cNvPr>
          <p:cNvSpPr/>
          <p:nvPr/>
        </p:nvSpPr>
        <p:spPr>
          <a:xfrm>
            <a:off x="2655613" y="4350759"/>
            <a:ext cx="1200917" cy="780413"/>
          </a:xfrm>
          <a:prstGeom prst="roundRect">
            <a:avLst/>
          </a:prstGeom>
          <a:solidFill>
            <a:srgbClr val="A1CBAB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346B9E5-8E0C-B310-8BAE-762332143503}"/>
              </a:ext>
            </a:extLst>
          </p:cNvPr>
          <p:cNvSpPr/>
          <p:nvPr/>
        </p:nvSpPr>
        <p:spPr>
          <a:xfrm>
            <a:off x="6575576" y="1830800"/>
            <a:ext cx="3062481" cy="335729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0998F8-4F4B-7135-4C79-1BAB96D47F53}"/>
              </a:ext>
            </a:extLst>
          </p:cNvPr>
          <p:cNvCxnSpPr>
            <a:cxnSpLocks/>
          </p:cNvCxnSpPr>
          <p:nvPr/>
        </p:nvCxnSpPr>
        <p:spPr>
          <a:xfrm>
            <a:off x="8097214" y="1441596"/>
            <a:ext cx="0" cy="4104076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FC89E3-DB67-2B59-6EA9-881F79AB8C9C}"/>
              </a:ext>
            </a:extLst>
          </p:cNvPr>
          <p:cNvSpPr txBox="1"/>
          <p:nvPr/>
        </p:nvSpPr>
        <p:spPr>
          <a:xfrm>
            <a:off x="6690763" y="3078136"/>
            <a:ext cx="1432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</a:t>
            </a:r>
          </a:p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Controller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E7156A-8ABC-50CA-63A1-AC0A9EA4E8E8}"/>
              </a:ext>
            </a:extLst>
          </p:cNvPr>
          <p:cNvSpPr txBox="1"/>
          <p:nvPr/>
        </p:nvSpPr>
        <p:spPr>
          <a:xfrm>
            <a:off x="3075323" y="3809786"/>
            <a:ext cx="59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C80FB5-EF2F-15C5-7366-01553C878651}"/>
              </a:ext>
            </a:extLst>
          </p:cNvPr>
          <p:cNvCxnSpPr>
            <a:cxnSpLocks/>
          </p:cNvCxnSpPr>
          <p:nvPr/>
        </p:nvCxnSpPr>
        <p:spPr>
          <a:xfrm>
            <a:off x="2126192" y="3009389"/>
            <a:ext cx="3447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EE47EF-EFA1-F40D-B9A9-BF55C8DF4FBA}"/>
              </a:ext>
            </a:extLst>
          </p:cNvPr>
          <p:cNvCxnSpPr>
            <a:cxnSpLocks/>
          </p:cNvCxnSpPr>
          <p:nvPr/>
        </p:nvCxnSpPr>
        <p:spPr>
          <a:xfrm>
            <a:off x="6131847" y="3077936"/>
            <a:ext cx="4437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6375DE-795D-74BB-93C5-B5213AD7910F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131847" y="3509448"/>
            <a:ext cx="4437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37958F-ABB8-AAA3-7728-324B0F434A2D}"/>
              </a:ext>
            </a:extLst>
          </p:cNvPr>
          <p:cNvCxnSpPr>
            <a:cxnSpLocks/>
          </p:cNvCxnSpPr>
          <p:nvPr/>
        </p:nvCxnSpPr>
        <p:spPr>
          <a:xfrm flipH="1">
            <a:off x="2126192" y="3509448"/>
            <a:ext cx="3447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9610CD7-1B4F-BB03-FC6C-3F12D197D5FD}"/>
              </a:ext>
            </a:extLst>
          </p:cNvPr>
          <p:cNvSpPr/>
          <p:nvPr/>
        </p:nvSpPr>
        <p:spPr>
          <a:xfrm>
            <a:off x="4746878" y="1707375"/>
            <a:ext cx="1200917" cy="780413"/>
          </a:xfrm>
          <a:prstGeom prst="roundRect">
            <a:avLst/>
          </a:prstGeom>
          <a:solidFill>
            <a:srgbClr val="E69ED8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Pin 1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BAFCF8-8E5E-04D2-0BCF-34FBEFE0DBC5}"/>
              </a:ext>
            </a:extLst>
          </p:cNvPr>
          <p:cNvSpPr/>
          <p:nvPr/>
        </p:nvSpPr>
        <p:spPr>
          <a:xfrm>
            <a:off x="4746878" y="2826954"/>
            <a:ext cx="1200917" cy="780413"/>
          </a:xfrm>
          <a:prstGeom prst="roundRect">
            <a:avLst/>
          </a:prstGeom>
          <a:solidFill>
            <a:srgbClr val="E69ED8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Pin 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07CF69-5817-84DC-71B2-DF6855D3C72B}"/>
              </a:ext>
            </a:extLst>
          </p:cNvPr>
          <p:cNvSpPr/>
          <p:nvPr/>
        </p:nvSpPr>
        <p:spPr>
          <a:xfrm>
            <a:off x="4746878" y="4350758"/>
            <a:ext cx="1200917" cy="780413"/>
          </a:xfrm>
          <a:prstGeom prst="roundRect">
            <a:avLst/>
          </a:prstGeom>
          <a:solidFill>
            <a:srgbClr val="E69ED8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Pin 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5FCBFC-68DD-CC21-25B8-FC6742373FA7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3859713" y="2097582"/>
            <a:ext cx="88716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7BF5908-2EBA-B474-09E7-4885F272DB54}"/>
              </a:ext>
            </a:extLst>
          </p:cNvPr>
          <p:cNvSpPr txBox="1"/>
          <p:nvPr/>
        </p:nvSpPr>
        <p:spPr>
          <a:xfrm>
            <a:off x="5188600" y="3773916"/>
            <a:ext cx="59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3B1AC4-010C-C6E1-182F-FA9EE0784FEB}"/>
              </a:ext>
            </a:extLst>
          </p:cNvPr>
          <p:cNvSpPr txBox="1"/>
          <p:nvPr/>
        </p:nvSpPr>
        <p:spPr>
          <a:xfrm>
            <a:off x="8238948" y="3093950"/>
            <a:ext cx="1379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Defined</a:t>
            </a:r>
          </a:p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Controller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4E6FD25-06CB-14B8-6779-C01F20EF72C5}"/>
              </a:ext>
            </a:extLst>
          </p:cNvPr>
          <p:cNvSpPr/>
          <p:nvPr/>
        </p:nvSpPr>
        <p:spPr>
          <a:xfrm>
            <a:off x="10073742" y="1830800"/>
            <a:ext cx="1941532" cy="335729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Implementation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5D1EC31-2C3C-4FDB-4698-FB009DDBF250}"/>
              </a:ext>
            </a:extLst>
          </p:cNvPr>
          <p:cNvCxnSpPr>
            <a:cxnSpLocks/>
          </p:cNvCxnSpPr>
          <p:nvPr/>
        </p:nvCxnSpPr>
        <p:spPr>
          <a:xfrm>
            <a:off x="9638057" y="3113564"/>
            <a:ext cx="4356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BEDE725-B21B-F15E-E3E9-2CD21CE63F5B}"/>
              </a:ext>
            </a:extLst>
          </p:cNvPr>
          <p:cNvCxnSpPr>
            <a:cxnSpLocks/>
          </p:cNvCxnSpPr>
          <p:nvPr/>
        </p:nvCxnSpPr>
        <p:spPr>
          <a:xfrm flipH="1">
            <a:off x="9652210" y="3704363"/>
            <a:ext cx="421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9876F97-7C33-0BC8-3683-0C1CED4D83B6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>
            <a:off x="3856530" y="3217161"/>
            <a:ext cx="8903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68526EB-D48E-CF41-3D9E-C011F6161258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 flipV="1">
            <a:off x="3856530" y="4740965"/>
            <a:ext cx="89034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3A543E68-7841-33D6-9EC0-AEF245C11EF6}"/>
              </a:ext>
            </a:extLst>
          </p:cNvPr>
          <p:cNvSpPr/>
          <p:nvPr/>
        </p:nvSpPr>
        <p:spPr>
          <a:xfrm>
            <a:off x="4561503" y="1441595"/>
            <a:ext cx="1570344" cy="38737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CDC56E7-BA3E-5400-99F0-BA49D7857EF5}"/>
              </a:ext>
            </a:extLst>
          </p:cNvPr>
          <p:cNvSpPr/>
          <p:nvPr/>
        </p:nvSpPr>
        <p:spPr>
          <a:xfrm>
            <a:off x="2470900" y="1441595"/>
            <a:ext cx="1570344" cy="38737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933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computer&#10;&#10;Description automatically generated">
            <a:extLst>
              <a:ext uri="{FF2B5EF4-FFF2-40B4-BE49-F238E27FC236}">
                <a16:creationId xmlns:a16="http://schemas.microsoft.com/office/drawing/2014/main" id="{5B129C52-7259-CAA9-442F-3301ABE26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672"/>
            <a:ext cx="12192000" cy="637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9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C0598323-BF66-6584-029A-9D66B48E2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718" y="708931"/>
            <a:ext cx="12325082" cy="535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8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2125-C5E1-470E-6B90-1D47F43C7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528137"/>
            <a:ext cx="9137014" cy="91436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Testing Strategies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57053-E293-6F7E-9F0C-4073416DB2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Fully Simulated</a:t>
            </a:r>
          </a:p>
          <a:p>
            <a:pPr algn="ctr"/>
            <a:r>
              <a:rPr lang="en-US" dirty="0"/>
              <a:t>(White Box)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9C72E-DEB6-2E66-0F1F-DF630FF52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28575">
            <a:solidFill>
              <a:schemeClr val="accent2"/>
            </a:solidFill>
          </a:ln>
          <a:effectLst>
            <a:softEdge rad="12700"/>
          </a:effectLst>
        </p:spPr>
        <p:txBody>
          <a:bodyPr/>
          <a:lstStyle/>
          <a:p>
            <a:endParaRPr lang="en-US" dirty="0"/>
          </a:p>
          <a:p>
            <a:r>
              <a:rPr lang="en-US" dirty="0"/>
              <a:t>Simulated Inputs</a:t>
            </a:r>
          </a:p>
          <a:p>
            <a:r>
              <a:rPr lang="en-US" dirty="0"/>
              <a:t>Simulated Outputs</a:t>
            </a:r>
          </a:p>
          <a:p>
            <a:r>
              <a:rPr lang="en-US" dirty="0"/>
              <a:t>Testing pass through of  logical architecture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EA6E0-E076-55D7-5B16-24020D801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Inputs Simulated</a:t>
            </a:r>
          </a:p>
          <a:p>
            <a:pPr algn="ctr"/>
            <a:r>
              <a:rPr lang="en-US" dirty="0"/>
              <a:t>(Gray Box)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EA10B-4C5A-E7A2-E7D6-364472B76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 w="28575">
            <a:solidFill>
              <a:schemeClr val="accent1"/>
            </a:solidFill>
          </a:ln>
          <a:effectLst>
            <a:softEdge rad="12700"/>
          </a:effectLst>
        </p:spPr>
        <p:txBody>
          <a:bodyPr/>
          <a:lstStyle/>
          <a:p>
            <a:endParaRPr lang="en-US" dirty="0"/>
          </a:p>
          <a:p>
            <a:r>
              <a:rPr lang="en-US" dirty="0"/>
              <a:t>Simulated Inputs</a:t>
            </a:r>
          </a:p>
          <a:p>
            <a:r>
              <a:rPr lang="en-US" dirty="0"/>
              <a:t>Physical Outputs</a:t>
            </a:r>
          </a:p>
          <a:p>
            <a:r>
              <a:rPr lang="en-US" dirty="0"/>
              <a:t>Testing writing output to physical architecture correctly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29EE53-01B0-CFA5-4C5E-1AB090E43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/>
              <a:t>No Simulation</a:t>
            </a:r>
          </a:p>
          <a:p>
            <a:pPr algn="ctr"/>
            <a:r>
              <a:rPr lang="en-US" dirty="0"/>
              <a:t>(Black Box)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D06700-32A9-4A8E-0033-E2122991C77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ln w="38100">
            <a:solidFill>
              <a:schemeClr val="accent3"/>
            </a:solidFill>
          </a:ln>
          <a:effectLst>
            <a:softEdge rad="12700"/>
          </a:effectLst>
        </p:spPr>
        <p:txBody>
          <a:bodyPr/>
          <a:lstStyle/>
          <a:p>
            <a:endParaRPr lang="en-US" dirty="0"/>
          </a:p>
          <a:p>
            <a:r>
              <a:rPr lang="en-US" dirty="0"/>
              <a:t>Physical Inputs</a:t>
            </a:r>
          </a:p>
          <a:p>
            <a:r>
              <a:rPr lang="en-US" dirty="0"/>
              <a:t>Physical Outputs</a:t>
            </a:r>
          </a:p>
          <a:p>
            <a:r>
              <a:rPr lang="en-US" dirty="0"/>
              <a:t>Testing reading in inputs</a:t>
            </a:r>
          </a:p>
          <a:p>
            <a:r>
              <a:rPr lang="en-US" dirty="0"/>
              <a:t>Testing full pass through of the entire physical and logical architecture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39795-CE4E-1945-1FBD-1593359358F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86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1DB43-4D4A-ED89-995C-CEEB0D71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77908-0A88-9AF1-28DF-6B2BC277E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Practice Assignments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A17D7-DC18-7D75-5140-AA53FC488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28575">
            <a:solidFill>
              <a:schemeClr val="accent4"/>
            </a:solidFill>
          </a:ln>
          <a:effectLst>
            <a:softEdge rad="12700"/>
          </a:effectLst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Provide students who have never used the tool an assignment</a:t>
            </a:r>
          </a:p>
          <a:p>
            <a:r>
              <a:rPr lang="en-US" dirty="0"/>
              <a:t>See if they are getting stuck on the tool</a:t>
            </a:r>
          </a:p>
          <a:p>
            <a:r>
              <a:rPr lang="en-US" dirty="0"/>
              <a:t>Testing ease of use for new users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03AE5E-9189-4991-4B61-FFDE2C709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Teacher Designed Assignments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36532-388C-5087-18AC-53FF7E64A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74006" y="3108960"/>
            <a:ext cx="3203194" cy="3108960"/>
          </a:xfrm>
          <a:ln w="28575">
            <a:solidFill>
              <a:schemeClr val="accent5"/>
            </a:solidFill>
          </a:ln>
          <a:effectLst>
            <a:softEdge rad="12700"/>
          </a:effectLst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Provide teacher with the tool to design an assignment</a:t>
            </a:r>
          </a:p>
          <a:p>
            <a:r>
              <a:rPr lang="en-US" dirty="0"/>
              <a:t>Testing the usability of the tool for teachers</a:t>
            </a:r>
          </a:p>
          <a:p>
            <a:r>
              <a:rPr lang="en-US" dirty="0"/>
              <a:t>Testing the ease of adding new devices and physical implementations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4D6730-DE50-CCF0-55BF-0F12F841366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Placeholder 10" descr="mountains at sunset">
            <a:extLst>
              <a:ext uri="{FF2B5EF4-FFF2-40B4-BE49-F238E27FC236}">
                <a16:creationId xmlns:a16="http://schemas.microsoft.com/office/drawing/2014/main" id="{96C6FCB3-322D-1B3C-7BB2-18A1B3C78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7" r="39384" b="347"/>
          <a:stretch/>
        </p:blipFill>
        <p:spPr>
          <a:xfrm>
            <a:off x="8717281" y="971706"/>
            <a:ext cx="3203194" cy="524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01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4C65-B7F4-28C2-F9A8-F9CBEF6B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C5225-7E6F-5A9A-28F8-DD7D0AA7A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Oct </a:t>
            </a:r>
            <a:r>
              <a:rPr lang="en-US"/>
              <a:t>30</a:t>
            </a:r>
            <a:r>
              <a:rPr lang="en-US" sz="1800"/>
              <a:t>:</a:t>
            </a:r>
            <a:r>
              <a:rPr lang="en-US" sz="1800" dirty="0"/>
              <a:t>	2</a:t>
            </a:r>
            <a:r>
              <a:rPr lang="en-US" sz="1800" baseline="30000" dirty="0"/>
              <a:t>nd</a:t>
            </a:r>
            <a:r>
              <a:rPr lang="en-US" sz="1800" dirty="0"/>
              <a:t> Presentation</a:t>
            </a:r>
          </a:p>
          <a:p>
            <a:r>
              <a:rPr lang="en-US" dirty="0"/>
              <a:t>Nov 11: Rough-Draft Code Complete</a:t>
            </a:r>
          </a:p>
          <a:p>
            <a:r>
              <a:rPr lang="en-US" dirty="0"/>
              <a:t>Nov 18: Rough-Draft Documentation Complete</a:t>
            </a:r>
            <a:endParaRPr lang="en-US" sz="1800" dirty="0"/>
          </a:p>
          <a:p>
            <a:r>
              <a:rPr lang="en-US" sz="1800" dirty="0"/>
              <a:t>Nov 26:	Abstract and Advertisement</a:t>
            </a:r>
          </a:p>
          <a:p>
            <a:r>
              <a:rPr lang="en-US" sz="1800" dirty="0"/>
              <a:t>Dec 1: 	Version 1.0 Complete</a:t>
            </a:r>
          </a:p>
          <a:p>
            <a:r>
              <a:rPr lang="en-US" sz="1800" dirty="0"/>
              <a:t>Dec 8: 	Submit Final Materials</a:t>
            </a:r>
          </a:p>
          <a:p>
            <a:endParaRPr lang="en-US" dirty="0"/>
          </a:p>
        </p:txBody>
      </p:sp>
      <p:pic>
        <p:nvPicPr>
          <p:cNvPr id="7" name="Picture Placeholder 6" descr="A purple square with a white background&#10;&#10;Description automatically generated">
            <a:extLst>
              <a:ext uri="{FF2B5EF4-FFF2-40B4-BE49-F238E27FC236}">
                <a16:creationId xmlns:a16="http://schemas.microsoft.com/office/drawing/2014/main" id="{293CC398-B306-7B8F-4153-A08AA8BA900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33" r="2233"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4A95B-F414-FA1F-99FA-305CF347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4029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EF_V9" id="{C463A964-8E54-4359-9E51-0A6E90084EE5}" vid="{184A2EB9-745F-4F9B-B307-FA5A3CDA97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0ef15599-3999-4ede-8300-f48b86939e4e" xsi:nil="true"/>
    <_activity xmlns="0ef15599-3999-4ede-8300-f48b86939e4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191EE95A166747B1475DBF898FCD01" ma:contentTypeVersion="10" ma:contentTypeDescription="Create a new document." ma:contentTypeScope="" ma:versionID="f1b3925b250d126896e48c4928b08b96">
  <xsd:schema xmlns:xsd="http://www.w3.org/2001/XMLSchema" xmlns:xs="http://www.w3.org/2001/XMLSchema" xmlns:p="http://schemas.microsoft.com/office/2006/metadata/properties" xmlns:ns3="0ef15599-3999-4ede-8300-f48b86939e4e" xmlns:ns4="2cbc76c9-98c3-4098-a463-7f859025439f" targetNamespace="http://schemas.microsoft.com/office/2006/metadata/properties" ma:root="true" ma:fieldsID="2a2ad21cb57bbdfcb4bf0e813d3a08d4" ns3:_="" ns4:_="">
    <xsd:import namespace="0ef15599-3999-4ede-8300-f48b86939e4e"/>
    <xsd:import namespace="2cbc76c9-98c3-4098-a463-7f859025439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15599-3999-4ede-8300-f48b86939e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bc76c9-98c3-4098-a463-7f859025439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718C1C-BCA3-4639-A643-123D8BC914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F8CE90-445F-4EDA-B35A-CBBADB90B55B}">
  <ds:schemaRefs>
    <ds:schemaRef ds:uri="http://schemas.openxmlformats.org/package/2006/metadata/core-properties"/>
    <ds:schemaRef ds:uri="http://purl.org/dc/elements/1.1/"/>
    <ds:schemaRef ds:uri="2cbc76c9-98c3-4098-a463-7f859025439f"/>
    <ds:schemaRef ds:uri="http://www.w3.org/XML/1998/namespace"/>
    <ds:schemaRef ds:uri="http://schemas.microsoft.com/office/2006/documentManagement/types"/>
    <ds:schemaRef ds:uri="0ef15599-3999-4ede-8300-f48b86939e4e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9EA69FC-5E0B-4FD8-8BA7-C16F2E9B32B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0ef15599-3999-4ede-8300-f48b86939e4e"/>
    <ds:schemaRef ds:uri="2cbc76c9-98c3-4098-a463-7f859025439f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{C1ECCFDE-592D-4234-8F9C-81E0B85D9EAA}tf89338750_win32</Template>
  <TotalTime>274</TotalTime>
  <Words>254</Words>
  <Application>Microsoft Macintosh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Univers</vt:lpstr>
      <vt:lpstr>GradientVTI</vt:lpstr>
      <vt:lpstr>Slang Embedded Systems Interfacing</vt:lpstr>
      <vt:lpstr>Review</vt:lpstr>
      <vt:lpstr>PowerPoint Presentation</vt:lpstr>
      <vt:lpstr>PowerPoint Presentation</vt:lpstr>
      <vt:lpstr>PowerPoint Presentation</vt:lpstr>
      <vt:lpstr>PowerPoint Presentation</vt:lpstr>
      <vt:lpstr>Architecture Testing Strategies</vt:lpstr>
      <vt:lpstr>Educational Testing</vt:lpstr>
      <vt:lpstr>Timeline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Slang Embedded Systems Interfacing</dc:title>
  <dc:creator>Jacob Legg</dc:creator>
  <cp:lastModifiedBy>Jacob Legg</cp:lastModifiedBy>
  <cp:revision>3</cp:revision>
  <dcterms:created xsi:type="dcterms:W3CDTF">2023-10-29T16:34:09Z</dcterms:created>
  <dcterms:modified xsi:type="dcterms:W3CDTF">2023-12-12T20:35:23Z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0x010100C9191EE95A166747B1475DBF898FCD01</vt:lpwstr>
  </property>
</Properties>
</file>