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3"/>
  </p:sldMasterIdLst>
  <p:notesMasterIdLst>
    <p:notesMasterId r:id="rId22"/>
  </p:notesMasterIdLst>
  <p:handoutMasterIdLst>
    <p:handoutMasterId r:id="rId23"/>
  </p:handoutMasterIdLst>
  <p:sldIdLst>
    <p:sldId id="289" r:id="rId4"/>
    <p:sldId id="290" r:id="rId5"/>
    <p:sldId id="303" r:id="rId6"/>
    <p:sldId id="304" r:id="rId7"/>
    <p:sldId id="322" r:id="rId8"/>
    <p:sldId id="305" r:id="rId9"/>
    <p:sldId id="306" r:id="rId10"/>
    <p:sldId id="307" r:id="rId11"/>
    <p:sldId id="308" r:id="rId12"/>
    <p:sldId id="321" r:id="rId13"/>
    <p:sldId id="309" r:id="rId14"/>
    <p:sldId id="315" r:id="rId15"/>
    <p:sldId id="316" r:id="rId16"/>
    <p:sldId id="317" r:id="rId17"/>
    <p:sldId id="313" r:id="rId18"/>
    <p:sldId id="310" r:id="rId19"/>
    <p:sldId id="318" r:id="rId20"/>
    <p:sldId id="319" r:id="rId21"/>
  </p:sldIdLst>
  <p:sldSz cx="12192000" cy="6858000"/>
  <p:notesSz cx="6858000" cy="9029700"/>
  <p:defaultTextStyle>
    <a:defPPr>
      <a:defRPr lang="en-US"/>
    </a:defPPr>
    <a:lvl1pPr algn="l" rtl="0" eaLnBrk="0" fontAlgn="base" hangingPunct="0">
      <a:spcBef>
        <a:spcPct val="0"/>
      </a:spcBef>
      <a:spcAft>
        <a:spcPct val="0"/>
      </a:spcAft>
      <a:defRPr sz="3200" kern="1200">
        <a:solidFill>
          <a:schemeClr val="tx1"/>
        </a:solidFill>
        <a:latin typeface="Tahoma" panose="020B0604030504040204" pitchFamily="34" charset="0"/>
        <a:ea typeface="+mn-ea"/>
        <a:cs typeface="+mn-cs"/>
      </a:defRPr>
    </a:lvl1pPr>
    <a:lvl2pPr marL="608013" indent="-150813" algn="l" rtl="0" eaLnBrk="0" fontAlgn="base" hangingPunct="0">
      <a:spcBef>
        <a:spcPct val="0"/>
      </a:spcBef>
      <a:spcAft>
        <a:spcPct val="0"/>
      </a:spcAft>
      <a:defRPr sz="3200" kern="1200">
        <a:solidFill>
          <a:schemeClr val="tx1"/>
        </a:solidFill>
        <a:latin typeface="Tahoma" panose="020B0604030504040204" pitchFamily="34" charset="0"/>
        <a:ea typeface="+mn-ea"/>
        <a:cs typeface="+mn-cs"/>
      </a:defRPr>
    </a:lvl2pPr>
    <a:lvl3pPr marL="1217613" indent="-303213" algn="l" rtl="0" eaLnBrk="0" fontAlgn="base" hangingPunct="0">
      <a:spcBef>
        <a:spcPct val="0"/>
      </a:spcBef>
      <a:spcAft>
        <a:spcPct val="0"/>
      </a:spcAft>
      <a:defRPr sz="3200" kern="1200">
        <a:solidFill>
          <a:schemeClr val="tx1"/>
        </a:solidFill>
        <a:latin typeface="Tahoma" panose="020B0604030504040204" pitchFamily="34" charset="0"/>
        <a:ea typeface="+mn-ea"/>
        <a:cs typeface="+mn-cs"/>
      </a:defRPr>
    </a:lvl3pPr>
    <a:lvl4pPr marL="1827213" indent="-455613" algn="l" rtl="0" eaLnBrk="0" fontAlgn="base" hangingPunct="0">
      <a:spcBef>
        <a:spcPct val="0"/>
      </a:spcBef>
      <a:spcAft>
        <a:spcPct val="0"/>
      </a:spcAft>
      <a:defRPr sz="3200" kern="1200">
        <a:solidFill>
          <a:schemeClr val="tx1"/>
        </a:solidFill>
        <a:latin typeface="Tahoma" panose="020B0604030504040204" pitchFamily="34" charset="0"/>
        <a:ea typeface="+mn-ea"/>
        <a:cs typeface="+mn-cs"/>
      </a:defRPr>
    </a:lvl4pPr>
    <a:lvl5pPr marL="2436813" indent="-608013" algn="l" rtl="0" eaLnBrk="0" fontAlgn="base" hangingPunct="0">
      <a:spcBef>
        <a:spcPct val="0"/>
      </a:spcBef>
      <a:spcAft>
        <a:spcPct val="0"/>
      </a:spcAft>
      <a:defRPr sz="3200" kern="1200">
        <a:solidFill>
          <a:schemeClr val="tx1"/>
        </a:solidFill>
        <a:latin typeface="Tahoma" panose="020B0604030504040204" pitchFamily="34" charset="0"/>
        <a:ea typeface="+mn-ea"/>
        <a:cs typeface="+mn-cs"/>
      </a:defRPr>
    </a:lvl5pPr>
    <a:lvl6pPr marL="2286000" algn="l" defTabSz="914400" rtl="0" eaLnBrk="1" latinLnBrk="0" hangingPunct="1">
      <a:defRPr sz="3200" kern="1200">
        <a:solidFill>
          <a:schemeClr val="tx1"/>
        </a:solidFill>
        <a:latin typeface="Tahoma" panose="020B0604030504040204" pitchFamily="34" charset="0"/>
        <a:ea typeface="+mn-ea"/>
        <a:cs typeface="+mn-cs"/>
      </a:defRPr>
    </a:lvl6pPr>
    <a:lvl7pPr marL="2743200" algn="l" defTabSz="914400" rtl="0" eaLnBrk="1" latinLnBrk="0" hangingPunct="1">
      <a:defRPr sz="3200" kern="1200">
        <a:solidFill>
          <a:schemeClr val="tx1"/>
        </a:solidFill>
        <a:latin typeface="Tahoma" panose="020B0604030504040204" pitchFamily="34" charset="0"/>
        <a:ea typeface="+mn-ea"/>
        <a:cs typeface="+mn-cs"/>
      </a:defRPr>
    </a:lvl7pPr>
    <a:lvl8pPr marL="3200400" algn="l" defTabSz="914400" rtl="0" eaLnBrk="1" latinLnBrk="0" hangingPunct="1">
      <a:defRPr sz="3200" kern="1200">
        <a:solidFill>
          <a:schemeClr val="tx1"/>
        </a:solidFill>
        <a:latin typeface="Tahoma" panose="020B0604030504040204" pitchFamily="34" charset="0"/>
        <a:ea typeface="+mn-ea"/>
        <a:cs typeface="+mn-cs"/>
      </a:defRPr>
    </a:lvl8pPr>
    <a:lvl9pPr marL="3657600" algn="l" defTabSz="914400" rtl="0" eaLnBrk="1" latinLnBrk="0" hangingPunct="1">
      <a:defRPr sz="3200" kern="1200">
        <a:solidFill>
          <a:schemeClr val="tx1"/>
        </a:solidFill>
        <a:latin typeface="Tahoma" panose="020B0604030504040204" pitchFamily="34" charset="0"/>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2458A"/>
    <a:srgbClr val="B2F50B"/>
    <a:srgbClr val="0033CC"/>
    <a:srgbClr val="0066CC"/>
    <a:srgbClr val="CC3300"/>
    <a:srgbClr val="2B56AB"/>
    <a:srgbClr val="3366CC"/>
    <a:srgbClr val="F77B0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76208" autoAdjust="0"/>
  </p:normalViewPr>
  <p:slideViewPr>
    <p:cSldViewPr snapToGrid="0">
      <p:cViewPr varScale="1">
        <p:scale>
          <a:sx n="66" d="100"/>
          <a:sy n="66" d="100"/>
        </p:scale>
        <p:origin x="-168" y="-10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Work\Documents\IITSEC_Present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6"/>
  <c:clrMapOvr bg1="lt1" tx1="dk1" bg2="lt2" tx2="dk2" accent1="accent1" accent2="accent2" accent3="accent3" accent4="accent4" accent5="accent5" accent6="accent6" hlink="hlink" folHlink="folHlink"/>
  <c:chart>
    <c:title>
      <c:tx>
        <c:rich>
          <a:bodyPr/>
          <a:lstStyle/>
          <a:p>
            <a:pPr>
              <a:defRPr/>
            </a:pPr>
            <a:r>
              <a:rPr lang="en-US"/>
              <a:t>The Reference Model Growth</a:t>
            </a:r>
          </a:p>
        </c:rich>
      </c:tx>
      <c:layout/>
    </c:title>
    <c:plotArea>
      <c:layout/>
      <c:barChart>
        <c:barDir val="bar"/>
        <c:grouping val="clustered"/>
        <c:ser>
          <c:idx val="0"/>
          <c:order val="0"/>
          <c:tx>
            <c:strRef>
              <c:f>Sheet1!$B$1</c:f>
              <c:strCache>
                <c:ptCount val="1"/>
                <c:pt idx="0">
                  <c:v>2015</c:v>
                </c:pt>
              </c:strCache>
            </c:strRef>
          </c:tx>
          <c:cat>
            <c:strRef>
              <c:f>Sheet1!$A$2:$A$4</c:f>
              <c:strCache>
                <c:ptCount val="3"/>
                <c:pt idx="0">
                  <c:v>Models (#)</c:v>
                </c:pt>
                <c:pt idx="1">
                  <c:v>Cohorts (#)</c:v>
                </c:pt>
                <c:pt idx="2">
                  <c:v>Populations (#)</c:v>
                </c:pt>
              </c:strCache>
            </c:strRef>
          </c:cat>
          <c:val>
            <c:numRef>
              <c:f>Sheet1!$B$2:$B$4</c:f>
              <c:numCache>
                <c:formatCode>General</c:formatCode>
                <c:ptCount val="3"/>
                <c:pt idx="0">
                  <c:v>1028</c:v>
                </c:pt>
                <c:pt idx="1">
                  <c:v>47</c:v>
                </c:pt>
                <c:pt idx="2">
                  <c:v>9</c:v>
                </c:pt>
              </c:numCache>
            </c:numRef>
          </c:val>
        </c:ser>
        <c:ser>
          <c:idx val="1"/>
          <c:order val="1"/>
          <c:tx>
            <c:strRef>
              <c:f>Sheet1!$C$1</c:f>
              <c:strCache>
                <c:ptCount val="1"/>
                <c:pt idx="0">
                  <c:v>2014</c:v>
                </c:pt>
              </c:strCache>
            </c:strRef>
          </c:tx>
          <c:cat>
            <c:strRef>
              <c:f>Sheet1!$A$2:$A$4</c:f>
              <c:strCache>
                <c:ptCount val="3"/>
                <c:pt idx="0">
                  <c:v>Models (#)</c:v>
                </c:pt>
                <c:pt idx="1">
                  <c:v>Cohorts (#)</c:v>
                </c:pt>
                <c:pt idx="2">
                  <c:v>Populations (#)</c:v>
                </c:pt>
              </c:strCache>
            </c:strRef>
          </c:cat>
          <c:val>
            <c:numRef>
              <c:f>Sheet1!$C$2:$C$4</c:f>
              <c:numCache>
                <c:formatCode>General</c:formatCode>
                <c:ptCount val="3"/>
                <c:pt idx="0">
                  <c:v>400</c:v>
                </c:pt>
                <c:pt idx="1">
                  <c:v>40</c:v>
                </c:pt>
                <c:pt idx="2">
                  <c:v>8</c:v>
                </c:pt>
              </c:numCache>
            </c:numRef>
          </c:val>
        </c:ser>
        <c:ser>
          <c:idx val="2"/>
          <c:order val="2"/>
          <c:tx>
            <c:strRef>
              <c:f>Sheet1!$D$1</c:f>
              <c:strCache>
                <c:ptCount val="1"/>
                <c:pt idx="0">
                  <c:v>2013</c:v>
                </c:pt>
              </c:strCache>
            </c:strRef>
          </c:tx>
          <c:cat>
            <c:strRef>
              <c:f>Sheet1!$A$2:$A$4</c:f>
              <c:strCache>
                <c:ptCount val="3"/>
                <c:pt idx="0">
                  <c:v>Models (#)</c:v>
                </c:pt>
                <c:pt idx="1">
                  <c:v>Cohorts (#)</c:v>
                </c:pt>
                <c:pt idx="2">
                  <c:v>Populations (#)</c:v>
                </c:pt>
              </c:strCache>
            </c:strRef>
          </c:cat>
          <c:val>
            <c:numRef>
              <c:f>Sheet1!$D$2:$D$4</c:f>
              <c:numCache>
                <c:formatCode>General</c:formatCode>
                <c:ptCount val="3"/>
                <c:pt idx="0">
                  <c:v>64</c:v>
                </c:pt>
                <c:pt idx="1">
                  <c:v>34</c:v>
                </c:pt>
                <c:pt idx="2">
                  <c:v>6</c:v>
                </c:pt>
              </c:numCache>
            </c:numRef>
          </c:val>
        </c:ser>
        <c:ser>
          <c:idx val="3"/>
          <c:order val="3"/>
          <c:tx>
            <c:strRef>
              <c:f>Sheet1!$E$1</c:f>
              <c:strCache>
                <c:ptCount val="1"/>
                <c:pt idx="0">
                  <c:v>2012</c:v>
                </c:pt>
              </c:strCache>
            </c:strRef>
          </c:tx>
          <c:cat>
            <c:strRef>
              <c:f>Sheet1!$A$2:$A$4</c:f>
              <c:strCache>
                <c:ptCount val="3"/>
                <c:pt idx="0">
                  <c:v>Models (#)</c:v>
                </c:pt>
                <c:pt idx="1">
                  <c:v>Cohorts (#)</c:v>
                </c:pt>
                <c:pt idx="2">
                  <c:v>Populations (#)</c:v>
                </c:pt>
              </c:strCache>
            </c:strRef>
          </c:cat>
          <c:val>
            <c:numRef>
              <c:f>Sheet1!$E$2:$E$4</c:f>
              <c:numCache>
                <c:formatCode>General</c:formatCode>
                <c:ptCount val="3"/>
                <c:pt idx="0">
                  <c:v>64</c:v>
                </c:pt>
                <c:pt idx="1">
                  <c:v>22</c:v>
                </c:pt>
                <c:pt idx="2">
                  <c:v>4</c:v>
                </c:pt>
              </c:numCache>
            </c:numRef>
          </c:val>
        </c:ser>
        <c:axId val="77705984"/>
        <c:axId val="77707904"/>
      </c:barChart>
      <c:catAx>
        <c:axId val="77705984"/>
        <c:scaling>
          <c:orientation val="minMax"/>
        </c:scaling>
        <c:axPos val="l"/>
        <c:majorTickMark val="none"/>
        <c:tickLblPos val="nextTo"/>
        <c:crossAx val="77707904"/>
        <c:crosses val="autoZero"/>
        <c:auto val="1"/>
        <c:lblAlgn val="ctr"/>
        <c:lblOffset val="100"/>
      </c:catAx>
      <c:valAx>
        <c:axId val="77707904"/>
        <c:scaling>
          <c:orientation val="minMax"/>
        </c:scaling>
        <c:axPos val="b"/>
        <c:majorGridlines>
          <c:spPr>
            <a:ln>
              <a:solidFill>
                <a:schemeClr val="bg1"/>
              </a:solidFill>
            </a:ln>
          </c:spPr>
        </c:majorGridlines>
        <c:numFmt formatCode="General" sourceLinked="1"/>
        <c:majorTickMark val="none"/>
        <c:tickLblPos val="nextTo"/>
        <c:crossAx val="77705984"/>
        <c:crosses val="autoZero"/>
        <c:crossBetween val="between"/>
      </c:valAx>
      <c:dTable>
        <c:showHorzBorder val="1"/>
        <c:showVertBorder val="1"/>
        <c:showOutline val="1"/>
        <c:showKeys val="1"/>
      </c:dTable>
      <c:spPr>
        <a:noFill/>
        <a:ln w="25400">
          <a:noFill/>
        </a:ln>
      </c:spPr>
    </c:plotArea>
    <c:plotVisOnly val="1"/>
  </c:chart>
  <c:txPr>
    <a:bodyPr/>
    <a:lstStyle/>
    <a:p>
      <a:pPr>
        <a:defRPr sz="1800"/>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Sheet2!$B$1</c:f>
              <c:strCache>
                <c:ptCount val="1"/>
                <c:pt idx="0">
                  <c:v>Simulation 1</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Sheet2!$B$2:$B$35</c:f>
              <c:numCache>
                <c:formatCode>General</c:formatCode>
                <c:ptCount val="34"/>
                <c:pt idx="0">
                  <c:v>0</c:v>
                </c:pt>
                <c:pt idx="1">
                  <c:v>2.4000000000000042E-2</c:v>
                </c:pt>
                <c:pt idx="2">
                  <c:v>1.4000000000000005E-2</c:v>
                </c:pt>
                <c:pt idx="3">
                  <c:v>0</c:v>
                </c:pt>
                <c:pt idx="4">
                  <c:v>0.31800000000000106</c:v>
                </c:pt>
                <c:pt idx="5">
                  <c:v>0.10299999999999998</c:v>
                </c:pt>
                <c:pt idx="6">
                  <c:v>0</c:v>
                </c:pt>
                <c:pt idx="7">
                  <c:v>0.37100000000000088</c:v>
                </c:pt>
                <c:pt idx="8">
                  <c:v>5.1000000000000004E-2</c:v>
                </c:pt>
                <c:pt idx="9">
                  <c:v>0.11899999999999999</c:v>
                </c:pt>
                <c:pt idx="10">
                  <c:v>0</c:v>
                </c:pt>
                <c:pt idx="12">
                  <c:v>3.1000000000000097E-2</c:v>
                </c:pt>
                <c:pt idx="13">
                  <c:v>0.12400000000000012</c:v>
                </c:pt>
                <c:pt idx="14">
                  <c:v>0.38200000000000106</c:v>
                </c:pt>
                <c:pt idx="15">
                  <c:v>0.23100000000000001</c:v>
                </c:pt>
                <c:pt idx="16">
                  <c:v>1.0999999999999999E-2</c:v>
                </c:pt>
                <c:pt idx="17">
                  <c:v>3.4000000000000002E-2</c:v>
                </c:pt>
                <c:pt idx="18">
                  <c:v>3.8000000000000082E-2</c:v>
                </c:pt>
                <c:pt idx="19">
                  <c:v>0</c:v>
                </c:pt>
                <c:pt idx="20">
                  <c:v>5.9000000000000191E-2</c:v>
                </c:pt>
                <c:pt idx="21">
                  <c:v>0</c:v>
                </c:pt>
                <c:pt idx="22">
                  <c:v>0</c:v>
                </c:pt>
                <c:pt idx="23">
                  <c:v>9.1000000000000025E-2</c:v>
                </c:pt>
                <c:pt idx="25">
                  <c:v>0.33300000000000124</c:v>
                </c:pt>
                <c:pt idx="26">
                  <c:v>0.33300000000000124</c:v>
                </c:pt>
                <c:pt idx="27">
                  <c:v>0.33300000000000124</c:v>
                </c:pt>
                <c:pt idx="29">
                  <c:v>0.5</c:v>
                </c:pt>
                <c:pt idx="30">
                  <c:v>0.5</c:v>
                </c:pt>
                <c:pt idx="32">
                  <c:v>0.5</c:v>
                </c:pt>
                <c:pt idx="33">
                  <c:v>0.5</c:v>
                </c:pt>
              </c:numCache>
            </c:numRef>
          </c:val>
        </c:ser>
        <c:ser>
          <c:idx val="1"/>
          <c:order val="1"/>
          <c:tx>
            <c:strRef>
              <c:f>Sheet2!$C$1</c:f>
              <c:strCache>
                <c:ptCount val="1"/>
                <c:pt idx="0">
                  <c:v>Simulation 1 Bio-Markers Change</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Sheet2!$C$2:$C$35</c:f>
              <c:numCache>
                <c:formatCode>General</c:formatCode>
                <c:ptCount val="34"/>
                <c:pt idx="0">
                  <c:v>0</c:v>
                </c:pt>
                <c:pt idx="1">
                  <c:v>1.9000000000000059E-2</c:v>
                </c:pt>
                <c:pt idx="2">
                  <c:v>1.7000000000000078E-2</c:v>
                </c:pt>
                <c:pt idx="3">
                  <c:v>0</c:v>
                </c:pt>
                <c:pt idx="4">
                  <c:v>0.24900000000000044</c:v>
                </c:pt>
                <c:pt idx="5">
                  <c:v>0.26200000000000001</c:v>
                </c:pt>
                <c:pt idx="6">
                  <c:v>0.10500000000000002</c:v>
                </c:pt>
                <c:pt idx="7">
                  <c:v>0.30700000000000038</c:v>
                </c:pt>
                <c:pt idx="8">
                  <c:v>0</c:v>
                </c:pt>
                <c:pt idx="9">
                  <c:v>4.0000000000000112E-2</c:v>
                </c:pt>
                <c:pt idx="10">
                  <c:v>0</c:v>
                </c:pt>
                <c:pt idx="12">
                  <c:v>0.23700000000000004</c:v>
                </c:pt>
                <c:pt idx="13">
                  <c:v>0.13700000000000001</c:v>
                </c:pt>
                <c:pt idx="14">
                  <c:v>9.0000000000000066E-2</c:v>
                </c:pt>
                <c:pt idx="15">
                  <c:v>0.14400000000000004</c:v>
                </c:pt>
                <c:pt idx="16">
                  <c:v>9.000000000000041E-3</c:v>
                </c:pt>
                <c:pt idx="17">
                  <c:v>1.0000000000000035E-2</c:v>
                </c:pt>
                <c:pt idx="18">
                  <c:v>6.8000000000000033E-2</c:v>
                </c:pt>
                <c:pt idx="19">
                  <c:v>5.5000000000000132E-2</c:v>
                </c:pt>
                <c:pt idx="20">
                  <c:v>5.3000000000000033E-2</c:v>
                </c:pt>
                <c:pt idx="21">
                  <c:v>1.2999999999999998E-2</c:v>
                </c:pt>
                <c:pt idx="22">
                  <c:v>4.5000000000000033E-2</c:v>
                </c:pt>
                <c:pt idx="23">
                  <c:v>0.14000000000000001</c:v>
                </c:pt>
                <c:pt idx="25">
                  <c:v>0.33300000000000124</c:v>
                </c:pt>
                <c:pt idx="26">
                  <c:v>0.33300000000000124</c:v>
                </c:pt>
                <c:pt idx="27">
                  <c:v>0.33300000000000124</c:v>
                </c:pt>
                <c:pt idx="29">
                  <c:v>0.5</c:v>
                </c:pt>
                <c:pt idx="30">
                  <c:v>0.5</c:v>
                </c:pt>
                <c:pt idx="32">
                  <c:v>0.5</c:v>
                </c:pt>
                <c:pt idx="33">
                  <c:v>0.5</c:v>
                </c:pt>
              </c:numCache>
            </c:numRef>
          </c:val>
        </c:ser>
        <c:ser>
          <c:idx val="2"/>
          <c:order val="2"/>
          <c:tx>
            <c:strRef>
              <c:f>Sheet2!$D$1</c:f>
              <c:strCache>
                <c:ptCount val="1"/>
                <c:pt idx="0">
                  <c:v>Simulation 2 </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Sheet2!$D$2:$D$35</c:f>
              <c:numCache>
                <c:formatCode>General</c:formatCode>
                <c:ptCount val="34"/>
                <c:pt idx="0">
                  <c:v>0</c:v>
                </c:pt>
                <c:pt idx="1">
                  <c:v>0</c:v>
                </c:pt>
                <c:pt idx="2">
                  <c:v>5.0000000000000157E-3</c:v>
                </c:pt>
                <c:pt idx="3">
                  <c:v>0</c:v>
                </c:pt>
                <c:pt idx="4">
                  <c:v>0.39100000000000112</c:v>
                </c:pt>
                <c:pt idx="5">
                  <c:v>0.26500000000000001</c:v>
                </c:pt>
                <c:pt idx="6">
                  <c:v>0</c:v>
                </c:pt>
                <c:pt idx="7">
                  <c:v>0.29800000000000032</c:v>
                </c:pt>
                <c:pt idx="8">
                  <c:v>0</c:v>
                </c:pt>
                <c:pt idx="9">
                  <c:v>4.1000000000000002E-2</c:v>
                </c:pt>
                <c:pt idx="10">
                  <c:v>0</c:v>
                </c:pt>
                <c:pt idx="12">
                  <c:v>9.7000000000000045E-2</c:v>
                </c:pt>
                <c:pt idx="13">
                  <c:v>0.33100000000000124</c:v>
                </c:pt>
                <c:pt idx="14">
                  <c:v>1.0000000000000035E-2</c:v>
                </c:pt>
                <c:pt idx="15">
                  <c:v>0.23800000000000004</c:v>
                </c:pt>
                <c:pt idx="16">
                  <c:v>0</c:v>
                </c:pt>
                <c:pt idx="17">
                  <c:v>0</c:v>
                </c:pt>
                <c:pt idx="18">
                  <c:v>0</c:v>
                </c:pt>
                <c:pt idx="19">
                  <c:v>4.6000000000000013E-2</c:v>
                </c:pt>
                <c:pt idx="20">
                  <c:v>0</c:v>
                </c:pt>
                <c:pt idx="21">
                  <c:v>4.7000000000000132E-2</c:v>
                </c:pt>
                <c:pt idx="22">
                  <c:v>0</c:v>
                </c:pt>
                <c:pt idx="23">
                  <c:v>0.23100000000000001</c:v>
                </c:pt>
                <c:pt idx="25">
                  <c:v>0.33300000000000124</c:v>
                </c:pt>
                <c:pt idx="26">
                  <c:v>0.33300000000000124</c:v>
                </c:pt>
                <c:pt idx="27">
                  <c:v>0.33300000000000124</c:v>
                </c:pt>
                <c:pt idx="29">
                  <c:v>0.5</c:v>
                </c:pt>
                <c:pt idx="30">
                  <c:v>0.5</c:v>
                </c:pt>
                <c:pt idx="32">
                  <c:v>0.5</c:v>
                </c:pt>
                <c:pt idx="33">
                  <c:v>0.5</c:v>
                </c:pt>
              </c:numCache>
            </c:numRef>
          </c:val>
        </c:ser>
        <c:ser>
          <c:idx val="3"/>
          <c:order val="3"/>
          <c:tx>
            <c:strRef>
              <c:f>Sheet2!$E$1</c:f>
              <c:strCache>
                <c:ptCount val="1"/>
                <c:pt idx="0">
                  <c:v>Simulation 2 Bio-Markers Change</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Sheet2!$E$2:$E$35</c:f>
              <c:numCache>
                <c:formatCode>General</c:formatCode>
                <c:ptCount val="34"/>
                <c:pt idx="0">
                  <c:v>0</c:v>
                </c:pt>
                <c:pt idx="1">
                  <c:v>1.0000000000000035E-2</c:v>
                </c:pt>
                <c:pt idx="2">
                  <c:v>0</c:v>
                </c:pt>
                <c:pt idx="3">
                  <c:v>3.7000000000000137E-2</c:v>
                </c:pt>
                <c:pt idx="4">
                  <c:v>0.35100000000000031</c:v>
                </c:pt>
                <c:pt idx="5">
                  <c:v>8.6000000000000063E-2</c:v>
                </c:pt>
                <c:pt idx="6">
                  <c:v>0</c:v>
                </c:pt>
                <c:pt idx="7">
                  <c:v>0.34400000000000097</c:v>
                </c:pt>
                <c:pt idx="8">
                  <c:v>0</c:v>
                </c:pt>
                <c:pt idx="9">
                  <c:v>0.17100000000000001</c:v>
                </c:pt>
                <c:pt idx="10">
                  <c:v>0</c:v>
                </c:pt>
                <c:pt idx="12">
                  <c:v>0.128</c:v>
                </c:pt>
                <c:pt idx="13">
                  <c:v>9.6000000000000224E-2</c:v>
                </c:pt>
                <c:pt idx="14">
                  <c:v>0.15100000000000041</c:v>
                </c:pt>
                <c:pt idx="15">
                  <c:v>7.5000000000000178E-2</c:v>
                </c:pt>
                <c:pt idx="16">
                  <c:v>3.0000000000000118E-3</c:v>
                </c:pt>
                <c:pt idx="17">
                  <c:v>8.4000000000000227E-2</c:v>
                </c:pt>
                <c:pt idx="18">
                  <c:v>0.21200000000000024</c:v>
                </c:pt>
                <c:pt idx="19">
                  <c:v>0</c:v>
                </c:pt>
                <c:pt idx="20">
                  <c:v>0.1</c:v>
                </c:pt>
                <c:pt idx="21">
                  <c:v>0</c:v>
                </c:pt>
                <c:pt idx="22">
                  <c:v>7.0000000000000201E-3</c:v>
                </c:pt>
                <c:pt idx="23">
                  <c:v>0.14500000000000021</c:v>
                </c:pt>
                <c:pt idx="25">
                  <c:v>0.33300000000000124</c:v>
                </c:pt>
                <c:pt idx="26">
                  <c:v>0.33300000000000124</c:v>
                </c:pt>
                <c:pt idx="27">
                  <c:v>0.33300000000000124</c:v>
                </c:pt>
                <c:pt idx="29">
                  <c:v>0.5</c:v>
                </c:pt>
                <c:pt idx="30">
                  <c:v>0.5</c:v>
                </c:pt>
                <c:pt idx="32">
                  <c:v>0.5</c:v>
                </c:pt>
                <c:pt idx="33">
                  <c:v>0.5</c:v>
                </c:pt>
              </c:numCache>
            </c:numRef>
          </c:val>
        </c:ser>
        <c:ser>
          <c:idx val="4"/>
          <c:order val="4"/>
          <c:tx>
            <c:strRef>
              <c:f>Sheet2!$F$1</c:f>
              <c:strCache>
                <c:ptCount val="1"/>
                <c:pt idx="0">
                  <c:v>Simulation 3</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Sheet2!$F$2:$F$35</c:f>
              <c:numCache>
                <c:formatCode>General</c:formatCode>
                <c:ptCount val="34"/>
                <c:pt idx="0">
                  <c:v>0</c:v>
                </c:pt>
                <c:pt idx="1">
                  <c:v>9.6000000000000224E-2</c:v>
                </c:pt>
                <c:pt idx="2">
                  <c:v>7.0000000000000034E-2</c:v>
                </c:pt>
                <c:pt idx="3">
                  <c:v>0</c:v>
                </c:pt>
                <c:pt idx="4">
                  <c:v>0.28100000000000008</c:v>
                </c:pt>
                <c:pt idx="5">
                  <c:v>0.26700000000000002</c:v>
                </c:pt>
                <c:pt idx="6">
                  <c:v>4.8000000000000084E-2</c:v>
                </c:pt>
                <c:pt idx="7">
                  <c:v>0.23600000000000004</c:v>
                </c:pt>
                <c:pt idx="8">
                  <c:v>0</c:v>
                </c:pt>
                <c:pt idx="9">
                  <c:v>3.0000000000000118E-3</c:v>
                </c:pt>
                <c:pt idx="10">
                  <c:v>0</c:v>
                </c:pt>
                <c:pt idx="12">
                  <c:v>0.1</c:v>
                </c:pt>
                <c:pt idx="13">
                  <c:v>0.16500000000000042</c:v>
                </c:pt>
                <c:pt idx="14">
                  <c:v>0.19600000000000042</c:v>
                </c:pt>
                <c:pt idx="15">
                  <c:v>0.10199999999999998</c:v>
                </c:pt>
                <c:pt idx="16">
                  <c:v>0.13100000000000001</c:v>
                </c:pt>
                <c:pt idx="17">
                  <c:v>9.000000000000041E-3</c:v>
                </c:pt>
                <c:pt idx="18">
                  <c:v>2.4000000000000042E-2</c:v>
                </c:pt>
                <c:pt idx="19">
                  <c:v>0</c:v>
                </c:pt>
                <c:pt idx="20">
                  <c:v>0.15600000000000044</c:v>
                </c:pt>
                <c:pt idx="21">
                  <c:v>3.2000000000000112E-2</c:v>
                </c:pt>
                <c:pt idx="22">
                  <c:v>3.8000000000000082E-2</c:v>
                </c:pt>
                <c:pt idx="23">
                  <c:v>4.7000000000000132E-2</c:v>
                </c:pt>
                <c:pt idx="25">
                  <c:v>0.29900000000000032</c:v>
                </c:pt>
                <c:pt idx="26">
                  <c:v>0.34900000000000098</c:v>
                </c:pt>
                <c:pt idx="27">
                  <c:v>0.35100000000000031</c:v>
                </c:pt>
                <c:pt idx="29">
                  <c:v>0.56599999999999995</c:v>
                </c:pt>
                <c:pt idx="30">
                  <c:v>0.43400000000000094</c:v>
                </c:pt>
                <c:pt idx="32">
                  <c:v>0.52500000000000002</c:v>
                </c:pt>
                <c:pt idx="33">
                  <c:v>0.47500000000000031</c:v>
                </c:pt>
              </c:numCache>
            </c:numRef>
          </c:val>
        </c:ser>
        <c:ser>
          <c:idx val="5"/>
          <c:order val="5"/>
          <c:tx>
            <c:strRef>
              <c:f>Sheet2!$G$1</c:f>
              <c:strCache>
                <c:ptCount val="1"/>
                <c:pt idx="0">
                  <c:v>Simulation 3 Bio-Markers Change</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Sheet2!$G$2:$G$35</c:f>
              <c:numCache>
                <c:formatCode>General</c:formatCode>
                <c:ptCount val="34"/>
                <c:pt idx="0">
                  <c:v>3.4000000000000002E-2</c:v>
                </c:pt>
                <c:pt idx="1">
                  <c:v>2.4000000000000042E-2</c:v>
                </c:pt>
                <c:pt idx="2">
                  <c:v>1.0999999999999999E-2</c:v>
                </c:pt>
                <c:pt idx="3">
                  <c:v>0</c:v>
                </c:pt>
                <c:pt idx="4">
                  <c:v>0.26300000000000001</c:v>
                </c:pt>
                <c:pt idx="5">
                  <c:v>0.251</c:v>
                </c:pt>
                <c:pt idx="6">
                  <c:v>7.1000000000000021E-2</c:v>
                </c:pt>
                <c:pt idx="7">
                  <c:v>0.26700000000000002</c:v>
                </c:pt>
                <c:pt idx="8">
                  <c:v>0</c:v>
                </c:pt>
                <c:pt idx="9">
                  <c:v>8.0000000000000224E-2</c:v>
                </c:pt>
                <c:pt idx="10">
                  <c:v>0</c:v>
                </c:pt>
                <c:pt idx="12">
                  <c:v>0.13500000000000001</c:v>
                </c:pt>
                <c:pt idx="13">
                  <c:v>3.9000000000000083E-2</c:v>
                </c:pt>
                <c:pt idx="14">
                  <c:v>9.4000000000000264E-2</c:v>
                </c:pt>
                <c:pt idx="15">
                  <c:v>0.14400000000000004</c:v>
                </c:pt>
                <c:pt idx="16">
                  <c:v>5.5000000000000132E-2</c:v>
                </c:pt>
                <c:pt idx="17">
                  <c:v>6.000000000000015E-2</c:v>
                </c:pt>
                <c:pt idx="18">
                  <c:v>0.1580000000000005</c:v>
                </c:pt>
                <c:pt idx="19">
                  <c:v>6.8000000000000033E-2</c:v>
                </c:pt>
                <c:pt idx="20">
                  <c:v>5.5000000000000132E-2</c:v>
                </c:pt>
                <c:pt idx="21">
                  <c:v>0</c:v>
                </c:pt>
                <c:pt idx="22">
                  <c:v>2.300000000000001E-2</c:v>
                </c:pt>
                <c:pt idx="23">
                  <c:v>0.16800000000000048</c:v>
                </c:pt>
                <c:pt idx="25">
                  <c:v>0.30200000000000032</c:v>
                </c:pt>
                <c:pt idx="26">
                  <c:v>0.41200000000000031</c:v>
                </c:pt>
                <c:pt idx="27">
                  <c:v>0.28600000000000031</c:v>
                </c:pt>
                <c:pt idx="29">
                  <c:v>0.53</c:v>
                </c:pt>
                <c:pt idx="30">
                  <c:v>0.47000000000000008</c:v>
                </c:pt>
                <c:pt idx="32">
                  <c:v>0.47500000000000031</c:v>
                </c:pt>
                <c:pt idx="33">
                  <c:v>0.52500000000000002</c:v>
                </c:pt>
              </c:numCache>
            </c:numRef>
          </c:val>
        </c:ser>
        <c:ser>
          <c:idx val="6"/>
          <c:order val="6"/>
          <c:tx>
            <c:strRef>
              <c:f>Sheet2!$H$1</c:f>
              <c:strCache>
                <c:ptCount val="1"/>
                <c:pt idx="0">
                  <c:v>Simulation 4 </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Sheet2!$H$2:$H$35</c:f>
              <c:numCache>
                <c:formatCode>General</c:formatCode>
                <c:ptCount val="34"/>
                <c:pt idx="0">
                  <c:v>0</c:v>
                </c:pt>
                <c:pt idx="1">
                  <c:v>0</c:v>
                </c:pt>
                <c:pt idx="2">
                  <c:v>0.128</c:v>
                </c:pt>
                <c:pt idx="3">
                  <c:v>3.3000000000000002E-2</c:v>
                </c:pt>
                <c:pt idx="4">
                  <c:v>0.20300000000000001</c:v>
                </c:pt>
                <c:pt idx="5">
                  <c:v>0.19800000000000043</c:v>
                </c:pt>
                <c:pt idx="6">
                  <c:v>1.0999999999999999E-2</c:v>
                </c:pt>
                <c:pt idx="7">
                  <c:v>0.20200000000000001</c:v>
                </c:pt>
                <c:pt idx="8">
                  <c:v>2.5000000000000081E-2</c:v>
                </c:pt>
                <c:pt idx="9">
                  <c:v>0.19900000000000048</c:v>
                </c:pt>
                <c:pt idx="10">
                  <c:v>0</c:v>
                </c:pt>
                <c:pt idx="12">
                  <c:v>8.2000000000000003E-2</c:v>
                </c:pt>
                <c:pt idx="13">
                  <c:v>0.16200000000000042</c:v>
                </c:pt>
                <c:pt idx="14">
                  <c:v>0.16700000000000045</c:v>
                </c:pt>
                <c:pt idx="15">
                  <c:v>0.128</c:v>
                </c:pt>
                <c:pt idx="16">
                  <c:v>2.6000000000000089E-2</c:v>
                </c:pt>
                <c:pt idx="17">
                  <c:v>4.9000000000000189E-2</c:v>
                </c:pt>
                <c:pt idx="18">
                  <c:v>6.2000000000000166E-2</c:v>
                </c:pt>
                <c:pt idx="19">
                  <c:v>4.2000000000000114E-2</c:v>
                </c:pt>
                <c:pt idx="20">
                  <c:v>0.10600000000000002</c:v>
                </c:pt>
                <c:pt idx="21">
                  <c:v>0</c:v>
                </c:pt>
                <c:pt idx="22">
                  <c:v>2.0000000000000052E-3</c:v>
                </c:pt>
                <c:pt idx="23">
                  <c:v>0.17400000000000004</c:v>
                </c:pt>
                <c:pt idx="25">
                  <c:v>0.27600000000000002</c:v>
                </c:pt>
                <c:pt idx="26">
                  <c:v>0.37100000000000088</c:v>
                </c:pt>
                <c:pt idx="27">
                  <c:v>0.35300000000000031</c:v>
                </c:pt>
                <c:pt idx="29">
                  <c:v>0.45200000000000001</c:v>
                </c:pt>
                <c:pt idx="30">
                  <c:v>0.54800000000000004</c:v>
                </c:pt>
                <c:pt idx="32">
                  <c:v>0.53400000000000003</c:v>
                </c:pt>
                <c:pt idx="33">
                  <c:v>0.46600000000000008</c:v>
                </c:pt>
              </c:numCache>
            </c:numRef>
          </c:val>
        </c:ser>
        <c:ser>
          <c:idx val="7"/>
          <c:order val="7"/>
          <c:tx>
            <c:strRef>
              <c:f>Sheet2!$I$1</c:f>
              <c:strCache>
                <c:ptCount val="1"/>
                <c:pt idx="0">
                  <c:v>Simulation 4 Bio-Markers Change</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Sheet2!$I$2:$I$35</c:f>
              <c:numCache>
                <c:formatCode>General</c:formatCode>
                <c:ptCount val="34"/>
                <c:pt idx="0">
                  <c:v>0</c:v>
                </c:pt>
                <c:pt idx="1">
                  <c:v>0</c:v>
                </c:pt>
                <c:pt idx="2">
                  <c:v>0</c:v>
                </c:pt>
                <c:pt idx="3">
                  <c:v>0</c:v>
                </c:pt>
                <c:pt idx="4">
                  <c:v>0.24900000000000044</c:v>
                </c:pt>
                <c:pt idx="5">
                  <c:v>0.35500000000000032</c:v>
                </c:pt>
                <c:pt idx="6">
                  <c:v>3.0000000000000086E-2</c:v>
                </c:pt>
                <c:pt idx="7">
                  <c:v>0.30000000000000032</c:v>
                </c:pt>
                <c:pt idx="8">
                  <c:v>0</c:v>
                </c:pt>
                <c:pt idx="9">
                  <c:v>6.5000000000000113E-2</c:v>
                </c:pt>
                <c:pt idx="10">
                  <c:v>0</c:v>
                </c:pt>
                <c:pt idx="12">
                  <c:v>0.12400000000000012</c:v>
                </c:pt>
                <c:pt idx="13">
                  <c:v>4.9000000000000189E-2</c:v>
                </c:pt>
                <c:pt idx="14">
                  <c:v>0.18300000000000041</c:v>
                </c:pt>
                <c:pt idx="15">
                  <c:v>0</c:v>
                </c:pt>
                <c:pt idx="16">
                  <c:v>0</c:v>
                </c:pt>
                <c:pt idx="17">
                  <c:v>8.0000000000000224E-2</c:v>
                </c:pt>
                <c:pt idx="18">
                  <c:v>0.17200000000000001</c:v>
                </c:pt>
                <c:pt idx="19">
                  <c:v>0</c:v>
                </c:pt>
                <c:pt idx="20">
                  <c:v>0.12100000000000002</c:v>
                </c:pt>
                <c:pt idx="21">
                  <c:v>0</c:v>
                </c:pt>
                <c:pt idx="22">
                  <c:v>0</c:v>
                </c:pt>
                <c:pt idx="23">
                  <c:v>0.27100000000000002</c:v>
                </c:pt>
                <c:pt idx="25">
                  <c:v>0.30800000000000038</c:v>
                </c:pt>
                <c:pt idx="26">
                  <c:v>0.42200000000000032</c:v>
                </c:pt>
                <c:pt idx="27">
                  <c:v>0.26900000000000002</c:v>
                </c:pt>
                <c:pt idx="29">
                  <c:v>0.58800000000000063</c:v>
                </c:pt>
                <c:pt idx="30">
                  <c:v>0.41200000000000031</c:v>
                </c:pt>
                <c:pt idx="32">
                  <c:v>0.52500000000000002</c:v>
                </c:pt>
                <c:pt idx="33">
                  <c:v>0.47500000000000031</c:v>
                </c:pt>
              </c:numCache>
            </c:numRef>
          </c:val>
        </c:ser>
        <c:axId val="44872832"/>
        <c:axId val="44874368"/>
      </c:barChart>
      <c:catAx>
        <c:axId val="44872832"/>
        <c:scaling>
          <c:orientation val="minMax"/>
        </c:scaling>
        <c:axPos val="b"/>
        <c:majorGridlines>
          <c:spPr>
            <a:ln>
              <a:solidFill>
                <a:sysClr val="window" lastClr="FFFFFF"/>
              </a:solidFill>
            </a:ln>
          </c:spPr>
        </c:majorGridlines>
        <c:tickLblPos val="nextTo"/>
        <c:txPr>
          <a:bodyPr rot="-5400000" vert="horz"/>
          <a:lstStyle/>
          <a:p>
            <a:pPr>
              <a:defRPr/>
            </a:pPr>
            <a:endParaRPr lang="en-US"/>
          </a:p>
        </c:txPr>
        <c:crossAx val="44874368"/>
        <c:crosses val="autoZero"/>
        <c:auto val="1"/>
        <c:lblAlgn val="ctr"/>
        <c:lblOffset val="100"/>
      </c:catAx>
      <c:valAx>
        <c:axId val="44874368"/>
        <c:scaling>
          <c:orientation val="minMax"/>
        </c:scaling>
        <c:axPos val="l"/>
        <c:majorGridlines>
          <c:spPr>
            <a:ln>
              <a:solidFill>
                <a:schemeClr val="bg1"/>
              </a:solidFill>
            </a:ln>
          </c:spPr>
        </c:majorGridlines>
        <c:title>
          <c:tx>
            <c:rich>
              <a:bodyPr rot="-5400000" vert="horz"/>
              <a:lstStyle/>
              <a:p>
                <a:pPr>
                  <a:defRPr/>
                </a:pPr>
                <a:r>
                  <a:rPr lang="en-US" dirty="0" smtClean="0"/>
                  <a:t>Equation</a:t>
                </a:r>
                <a:r>
                  <a:rPr lang="en-US" baseline="0" dirty="0" smtClean="0"/>
                  <a:t> Influence</a:t>
                </a:r>
                <a:endParaRPr lang="en-US" dirty="0"/>
              </a:p>
            </c:rich>
          </c:tx>
          <c:layout/>
        </c:title>
        <c:numFmt formatCode="General" sourceLinked="1"/>
        <c:tickLblPos val="nextTo"/>
        <c:crossAx val="44872832"/>
        <c:crosses val="autoZero"/>
        <c:crossBetween val="between"/>
      </c:valAx>
    </c:plotArea>
    <c:legend>
      <c:legendPos val="t"/>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4"/>
          <c:order val="0"/>
          <c:tx>
            <c:strRef>
              <c:f>'With H2016Data'!$B$1</c:f>
              <c:strCache>
                <c:ptCount val="1"/>
                <c:pt idx="0">
                  <c:v>Without Correction</c:v>
                </c:pt>
              </c:strCache>
            </c:strRef>
          </c:tx>
          <c:cat>
            <c:strRef>
              <c:f>'With H2016Data'!$A$2:$A$35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'With H2016Data'!$B$2:$B$35</c:f>
              <c:numCache>
                <c:formatCode>General</c:formatCode>
                <c:ptCount val="34"/>
                <c:pt idx="0">
                  <c:v>0</c:v>
                </c:pt>
                <c:pt idx="1">
                  <c:v>9.6000000000000002E-2</c:v>
                </c:pt>
                <c:pt idx="2">
                  <c:v>7.0000000000000021E-2</c:v>
                </c:pt>
                <c:pt idx="3">
                  <c:v>0</c:v>
                </c:pt>
                <c:pt idx="4">
                  <c:v>0.28100000000000008</c:v>
                </c:pt>
                <c:pt idx="5">
                  <c:v>0.26700000000000002</c:v>
                </c:pt>
                <c:pt idx="6">
                  <c:v>4.8000000000000001E-2</c:v>
                </c:pt>
                <c:pt idx="7">
                  <c:v>0.23600000000000004</c:v>
                </c:pt>
                <c:pt idx="8">
                  <c:v>0</c:v>
                </c:pt>
                <c:pt idx="9">
                  <c:v>3.000000000000007E-3</c:v>
                </c:pt>
                <c:pt idx="10">
                  <c:v>0</c:v>
                </c:pt>
                <c:pt idx="12">
                  <c:v>0.1</c:v>
                </c:pt>
                <c:pt idx="13">
                  <c:v>0.16500000000000001</c:v>
                </c:pt>
                <c:pt idx="14">
                  <c:v>0.19600000000000001</c:v>
                </c:pt>
                <c:pt idx="15">
                  <c:v>0.10199999999999998</c:v>
                </c:pt>
                <c:pt idx="16">
                  <c:v>0.13100000000000001</c:v>
                </c:pt>
                <c:pt idx="17">
                  <c:v>9.0000000000000028E-3</c:v>
                </c:pt>
                <c:pt idx="18">
                  <c:v>2.4E-2</c:v>
                </c:pt>
                <c:pt idx="19">
                  <c:v>0</c:v>
                </c:pt>
                <c:pt idx="20">
                  <c:v>0.15600000000000044</c:v>
                </c:pt>
                <c:pt idx="21">
                  <c:v>3.2000000000000042E-2</c:v>
                </c:pt>
                <c:pt idx="22">
                  <c:v>3.7999999999999999E-2</c:v>
                </c:pt>
                <c:pt idx="23">
                  <c:v>4.7000000000000014E-2</c:v>
                </c:pt>
                <c:pt idx="25">
                  <c:v>0.29900000000000032</c:v>
                </c:pt>
                <c:pt idx="26">
                  <c:v>0.34900000000000031</c:v>
                </c:pt>
                <c:pt idx="27">
                  <c:v>0.35100000000000031</c:v>
                </c:pt>
                <c:pt idx="29">
                  <c:v>0.56599999999999995</c:v>
                </c:pt>
                <c:pt idx="30">
                  <c:v>0.43400000000000083</c:v>
                </c:pt>
                <c:pt idx="32">
                  <c:v>0.52500000000000002</c:v>
                </c:pt>
                <c:pt idx="33">
                  <c:v>0.47500000000000031</c:v>
                </c:pt>
              </c:numCache>
            </c:numRef>
          </c:val>
        </c:ser>
        <c:ser>
          <c:idx val="5"/>
          <c:order val="1"/>
          <c:tx>
            <c:strRef>
              <c:f>'With H2016Data'!$C$1</c:f>
              <c:strCache>
                <c:ptCount val="1"/>
                <c:pt idx="0">
                  <c:v>With Correction</c:v>
                </c:pt>
              </c:strCache>
            </c:strRef>
          </c:tx>
          <c:cat>
            <c:strRef>
              <c:f>'With H2016Data'!$A$2:$A$35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'With H2016Data'!$C$2:$C$35</c:f>
              <c:numCache>
                <c:formatCode>General</c:formatCode>
                <c:ptCount val="34"/>
                <c:pt idx="0">
                  <c:v>0.2308643661918735</c:v>
                </c:pt>
                <c:pt idx="1">
                  <c:v>4.0324132018986512E-2</c:v>
                </c:pt>
                <c:pt idx="2">
                  <c:v>4.37074587254395E-3</c:v>
                </c:pt>
                <c:pt idx="3">
                  <c:v>0.48266197607335498</c:v>
                </c:pt>
                <c:pt idx="4">
                  <c:v>0.16952611336922499</c:v>
                </c:pt>
                <c:pt idx="5">
                  <c:v>7.2042109278035019E-2</c:v>
                </c:pt>
                <c:pt idx="6">
                  <c:v>0</c:v>
                </c:pt>
                <c:pt idx="7">
                  <c:v>0</c:v>
                </c:pt>
                <c:pt idx="8">
                  <c:v>0</c:v>
                </c:pt>
                <c:pt idx="9">
                  <c:v>2.1055719597986604E-4</c:v>
                </c:pt>
                <c:pt idx="10">
                  <c:v>0</c:v>
                </c:pt>
                <c:pt idx="12">
                  <c:v>0.2097210077313735</c:v>
                </c:pt>
                <c:pt idx="13">
                  <c:v>3.2260045795780699E-2</c:v>
                </c:pt>
                <c:pt idx="14">
                  <c:v>0.15837125876321401</c:v>
                </c:pt>
                <c:pt idx="15">
                  <c:v>0.12194875566976485</c:v>
                </c:pt>
                <c:pt idx="16">
                  <c:v>0</c:v>
                </c:pt>
                <c:pt idx="17">
                  <c:v>5.2187765115153301E-2</c:v>
                </c:pt>
                <c:pt idx="18">
                  <c:v>0</c:v>
                </c:pt>
                <c:pt idx="19">
                  <c:v>0</c:v>
                </c:pt>
                <c:pt idx="20">
                  <c:v>3.1733113680521815E-3</c:v>
                </c:pt>
                <c:pt idx="21">
                  <c:v>0</c:v>
                </c:pt>
                <c:pt idx="22">
                  <c:v>0.22760072026418934</c:v>
                </c:pt>
                <c:pt idx="23">
                  <c:v>0.19473713529246986</c:v>
                </c:pt>
                <c:pt idx="25">
                  <c:v>0.37269038428338302</c:v>
                </c:pt>
                <c:pt idx="26">
                  <c:v>0.37675810565142998</c:v>
                </c:pt>
                <c:pt idx="27">
                  <c:v>0.25055151006518517</c:v>
                </c:pt>
                <c:pt idx="29">
                  <c:v>0.55039425658838392</c:v>
                </c:pt>
                <c:pt idx="30">
                  <c:v>0.44960574341161874</c:v>
                </c:pt>
                <c:pt idx="32">
                  <c:v>0.5634950709972365</c:v>
                </c:pt>
                <c:pt idx="33">
                  <c:v>0.43650492900276366</c:v>
                </c:pt>
              </c:numCache>
            </c:numRef>
          </c:val>
        </c:ser>
        <c:axId val="45014400"/>
        <c:axId val="45352064"/>
      </c:barChart>
      <c:catAx>
        <c:axId val="45014400"/>
        <c:scaling>
          <c:orientation val="minMax"/>
        </c:scaling>
        <c:axPos val="b"/>
        <c:majorGridlines>
          <c:spPr>
            <a:ln>
              <a:solidFill>
                <a:sysClr val="window" lastClr="FFFFFF"/>
              </a:solidFill>
            </a:ln>
          </c:spPr>
        </c:majorGridlines>
        <c:tickLblPos val="nextTo"/>
        <c:txPr>
          <a:bodyPr rot="-5400000" vert="horz"/>
          <a:lstStyle/>
          <a:p>
            <a:pPr>
              <a:defRPr/>
            </a:pPr>
            <a:endParaRPr lang="en-US"/>
          </a:p>
        </c:txPr>
        <c:crossAx val="45352064"/>
        <c:crosses val="autoZero"/>
        <c:auto val="1"/>
        <c:lblAlgn val="ctr"/>
        <c:lblOffset val="100"/>
      </c:catAx>
      <c:valAx>
        <c:axId val="45352064"/>
        <c:scaling>
          <c:orientation val="minMax"/>
        </c:scaling>
        <c:axPos val="l"/>
        <c:majorGridlines>
          <c:spPr>
            <a:ln>
              <a:solidFill>
                <a:schemeClr val="bg1"/>
              </a:solidFill>
            </a:ln>
          </c:spPr>
        </c:majorGridlines>
        <c:title>
          <c:tx>
            <c:rich>
              <a:bodyPr rot="-5400000" vert="horz"/>
              <a:lstStyle/>
              <a:p>
                <a:pPr>
                  <a:defRPr/>
                </a:pPr>
                <a:r>
                  <a:rPr lang="en-US" dirty="0" smtClean="0"/>
                  <a:t>Equation Influence</a:t>
                </a:r>
              </a:p>
              <a:p>
                <a:pPr>
                  <a:defRPr/>
                </a:pPr>
                <a:endParaRPr lang="en-US" dirty="0"/>
              </a:p>
            </c:rich>
          </c:tx>
          <c:layout/>
        </c:title>
        <c:numFmt formatCode="General" sourceLinked="1"/>
        <c:tickLblPos val="nextTo"/>
        <c:crossAx val="45014400"/>
        <c:crosses val="autoZero"/>
        <c:crossBetween val="between"/>
      </c:valAx>
    </c:plotArea>
    <c:legend>
      <c:legendPos val="t"/>
      <c:layout/>
    </c:legend>
    <c:plotVisOnly val="1"/>
  </c:chart>
  <c:externalData r:id="rId1"/>
</c:chartSpace>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2438"/>
          </a:xfrm>
          <a:prstGeom prst="rect">
            <a:avLst/>
          </a:prstGeom>
          <a:noFill/>
          <a:ln w="9525">
            <a:noFill/>
            <a:miter lim="800000"/>
            <a:headEnd/>
            <a:tailEnd/>
          </a:ln>
          <a:effectLst/>
        </p:spPr>
        <p:txBody>
          <a:bodyPr vert="horz" wrap="square" lIns="90773" tIns="45387" rIns="90773" bIns="45387" numCol="1" anchor="t" anchorCtr="0" compatLnSpc="1">
            <a:prstTxWarp prst="textNoShape">
              <a:avLst/>
            </a:prstTxWarp>
          </a:bodyPr>
          <a:lstStyle>
            <a:lvl1pPr defTabSz="908050" eaLnBrk="1" hangingPunct="1">
              <a:defRPr sz="1200" dirty="0">
                <a:latin typeface="Tahoma" charset="0"/>
              </a:defRPr>
            </a:lvl1pPr>
          </a:lstStyle>
          <a:p>
            <a:pPr>
              <a:defRPr/>
            </a:pPr>
            <a:endParaRPr lang="en-US"/>
          </a:p>
        </p:txBody>
      </p:sp>
      <p:sp>
        <p:nvSpPr>
          <p:cNvPr id="108547" name="Rectangle 3"/>
          <p:cNvSpPr>
            <a:spLocks noGrp="1" noChangeArrowheads="1"/>
          </p:cNvSpPr>
          <p:nvPr>
            <p:ph type="dt" sz="quarter" idx="1"/>
          </p:nvPr>
        </p:nvSpPr>
        <p:spPr bwMode="auto">
          <a:xfrm>
            <a:off x="3886200" y="0"/>
            <a:ext cx="2971800" cy="452438"/>
          </a:xfrm>
          <a:prstGeom prst="rect">
            <a:avLst/>
          </a:prstGeom>
          <a:noFill/>
          <a:ln w="9525">
            <a:noFill/>
            <a:miter lim="800000"/>
            <a:headEnd/>
            <a:tailEnd/>
          </a:ln>
          <a:effectLst/>
        </p:spPr>
        <p:txBody>
          <a:bodyPr vert="horz" wrap="square" lIns="90773" tIns="45387" rIns="90773" bIns="45387" numCol="1" anchor="t" anchorCtr="0" compatLnSpc="1">
            <a:prstTxWarp prst="textNoShape">
              <a:avLst/>
            </a:prstTxWarp>
          </a:bodyPr>
          <a:lstStyle>
            <a:lvl1pPr algn="r" defTabSz="908050" eaLnBrk="1" hangingPunct="1">
              <a:defRPr sz="1200" dirty="0">
                <a:latin typeface="Tahoma" charset="0"/>
              </a:defRPr>
            </a:lvl1pPr>
          </a:lstStyle>
          <a:p>
            <a:pPr>
              <a:defRPr/>
            </a:pPr>
            <a:endParaRPr lang="en-US"/>
          </a:p>
        </p:txBody>
      </p:sp>
      <p:sp>
        <p:nvSpPr>
          <p:cNvPr id="108548" name="Rectangle 4"/>
          <p:cNvSpPr>
            <a:spLocks noGrp="1" noChangeArrowheads="1"/>
          </p:cNvSpPr>
          <p:nvPr>
            <p:ph type="ftr" sz="quarter" idx="2"/>
          </p:nvPr>
        </p:nvSpPr>
        <p:spPr bwMode="auto">
          <a:xfrm>
            <a:off x="0" y="8577263"/>
            <a:ext cx="2971800" cy="452437"/>
          </a:xfrm>
          <a:prstGeom prst="rect">
            <a:avLst/>
          </a:prstGeom>
          <a:noFill/>
          <a:ln w="9525">
            <a:noFill/>
            <a:miter lim="800000"/>
            <a:headEnd/>
            <a:tailEnd/>
          </a:ln>
          <a:effectLst/>
        </p:spPr>
        <p:txBody>
          <a:bodyPr vert="horz" wrap="square" lIns="90773" tIns="45387" rIns="90773" bIns="45387" numCol="1" anchor="b" anchorCtr="0" compatLnSpc="1">
            <a:prstTxWarp prst="textNoShape">
              <a:avLst/>
            </a:prstTxWarp>
          </a:bodyPr>
          <a:lstStyle>
            <a:lvl1pPr defTabSz="908050" eaLnBrk="1" hangingPunct="1">
              <a:defRPr sz="1200" dirty="0">
                <a:latin typeface="Tahoma" charset="0"/>
              </a:defRPr>
            </a:lvl1pPr>
          </a:lstStyle>
          <a:p>
            <a:pPr>
              <a:defRPr/>
            </a:pPr>
            <a:endParaRPr lang="en-US"/>
          </a:p>
        </p:txBody>
      </p:sp>
      <p:sp>
        <p:nvSpPr>
          <p:cNvPr id="108549" name="Rectangle 5"/>
          <p:cNvSpPr>
            <a:spLocks noGrp="1" noChangeArrowheads="1"/>
          </p:cNvSpPr>
          <p:nvPr>
            <p:ph type="sldNum" sz="quarter" idx="3"/>
          </p:nvPr>
        </p:nvSpPr>
        <p:spPr bwMode="auto">
          <a:xfrm>
            <a:off x="3886200" y="8577263"/>
            <a:ext cx="2971800" cy="452437"/>
          </a:xfrm>
          <a:prstGeom prst="rect">
            <a:avLst/>
          </a:prstGeom>
          <a:noFill/>
          <a:ln w="9525">
            <a:noFill/>
            <a:miter lim="800000"/>
            <a:headEnd/>
            <a:tailEnd/>
          </a:ln>
          <a:effectLst/>
        </p:spPr>
        <p:txBody>
          <a:bodyPr vert="horz" wrap="square" lIns="90773" tIns="45387" rIns="90773" bIns="45387" numCol="1" anchor="b" anchorCtr="0" compatLnSpc="1">
            <a:prstTxWarp prst="textNoShape">
              <a:avLst/>
            </a:prstTxWarp>
          </a:bodyPr>
          <a:lstStyle>
            <a:lvl1pPr algn="r" defTabSz="908050" eaLnBrk="1" hangingPunct="1">
              <a:defRPr sz="1200">
                <a:latin typeface="Tahoma" charset="0"/>
              </a:defRPr>
            </a:lvl1pPr>
          </a:lstStyle>
          <a:p>
            <a:pPr>
              <a:defRPr/>
            </a:pPr>
            <a:fld id="{65EA20AB-462E-48F1-9636-820F43AD4767}" type="slidenum">
              <a:rPr lang="en-US"/>
              <a:pPr>
                <a:defRPr/>
              </a:pPr>
              <a:t>‹#›</a:t>
            </a:fld>
            <a:endParaRPr lang="en-US" dirty="0"/>
          </a:p>
        </p:txBody>
      </p:sp>
    </p:spTree>
    <p:extLst>
      <p:ext uri="{BB962C8B-B14F-4D97-AF65-F5344CB8AC3E}">
        <p14:creationId xmlns="" xmlns:p14="http://schemas.microsoft.com/office/powerpoint/2010/main" val="2538159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2438"/>
          </a:xfrm>
          <a:prstGeom prst="rect">
            <a:avLst/>
          </a:prstGeom>
          <a:noFill/>
          <a:ln w="9525">
            <a:noFill/>
            <a:miter lim="800000"/>
            <a:headEnd/>
            <a:tailEnd/>
          </a:ln>
          <a:effectLst/>
        </p:spPr>
        <p:txBody>
          <a:bodyPr vert="horz" wrap="square" lIns="90773" tIns="45387" rIns="90773" bIns="45387" numCol="1" anchor="t" anchorCtr="0" compatLnSpc="1">
            <a:prstTxWarp prst="textNoShape">
              <a:avLst/>
            </a:prstTxWarp>
          </a:bodyPr>
          <a:lstStyle>
            <a:lvl1pPr defTabSz="908050" eaLnBrk="1" hangingPunct="1">
              <a:defRPr sz="1200" dirty="0">
                <a:latin typeface="Tahoma" charset="0"/>
              </a:defRPr>
            </a:lvl1pPr>
          </a:lstStyle>
          <a:p>
            <a:pPr>
              <a:defRPr/>
            </a:pPr>
            <a:endParaRPr lang="en-US"/>
          </a:p>
        </p:txBody>
      </p:sp>
      <p:sp>
        <p:nvSpPr>
          <p:cNvPr id="105475" name="Rectangle 3"/>
          <p:cNvSpPr>
            <a:spLocks noGrp="1" noChangeArrowheads="1"/>
          </p:cNvSpPr>
          <p:nvPr>
            <p:ph type="dt" idx="1"/>
          </p:nvPr>
        </p:nvSpPr>
        <p:spPr bwMode="auto">
          <a:xfrm>
            <a:off x="3886200" y="0"/>
            <a:ext cx="2971800" cy="452438"/>
          </a:xfrm>
          <a:prstGeom prst="rect">
            <a:avLst/>
          </a:prstGeom>
          <a:noFill/>
          <a:ln w="9525">
            <a:noFill/>
            <a:miter lim="800000"/>
            <a:headEnd/>
            <a:tailEnd/>
          </a:ln>
          <a:effectLst/>
        </p:spPr>
        <p:txBody>
          <a:bodyPr vert="horz" wrap="square" lIns="90773" tIns="45387" rIns="90773" bIns="45387" numCol="1" anchor="t" anchorCtr="0" compatLnSpc="1">
            <a:prstTxWarp prst="textNoShape">
              <a:avLst/>
            </a:prstTxWarp>
          </a:bodyPr>
          <a:lstStyle>
            <a:lvl1pPr algn="r" defTabSz="908050" eaLnBrk="1" hangingPunct="1">
              <a:defRPr sz="1200" dirty="0">
                <a:latin typeface="Tahoma"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419100" y="676275"/>
            <a:ext cx="6019800" cy="338613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5477" name="Rectangle 5"/>
          <p:cNvSpPr>
            <a:spLocks noGrp="1" noChangeArrowheads="1"/>
          </p:cNvSpPr>
          <p:nvPr>
            <p:ph type="body" sz="quarter" idx="3"/>
          </p:nvPr>
        </p:nvSpPr>
        <p:spPr bwMode="auto">
          <a:xfrm>
            <a:off x="914400" y="4289425"/>
            <a:ext cx="5029200" cy="4064000"/>
          </a:xfrm>
          <a:prstGeom prst="rect">
            <a:avLst/>
          </a:prstGeom>
          <a:noFill/>
          <a:ln w="9525">
            <a:noFill/>
            <a:miter lim="800000"/>
            <a:headEnd/>
            <a:tailEnd/>
          </a:ln>
          <a:effectLst/>
        </p:spPr>
        <p:txBody>
          <a:bodyPr vert="horz" wrap="square" lIns="90773" tIns="45387" rIns="90773" bIns="4538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577263"/>
            <a:ext cx="2971800" cy="452437"/>
          </a:xfrm>
          <a:prstGeom prst="rect">
            <a:avLst/>
          </a:prstGeom>
          <a:noFill/>
          <a:ln w="9525">
            <a:noFill/>
            <a:miter lim="800000"/>
            <a:headEnd/>
            <a:tailEnd/>
          </a:ln>
          <a:effectLst/>
        </p:spPr>
        <p:txBody>
          <a:bodyPr vert="horz" wrap="square" lIns="90773" tIns="45387" rIns="90773" bIns="45387" numCol="1" anchor="b" anchorCtr="0" compatLnSpc="1">
            <a:prstTxWarp prst="textNoShape">
              <a:avLst/>
            </a:prstTxWarp>
          </a:bodyPr>
          <a:lstStyle>
            <a:lvl1pPr defTabSz="908050" eaLnBrk="1" hangingPunct="1">
              <a:defRPr sz="1200" dirty="0">
                <a:latin typeface="Tahoma" charset="0"/>
              </a:defRPr>
            </a:lvl1pPr>
          </a:lstStyle>
          <a:p>
            <a:pPr>
              <a:defRPr/>
            </a:pPr>
            <a:endParaRPr lang="en-US"/>
          </a:p>
        </p:txBody>
      </p:sp>
      <p:sp>
        <p:nvSpPr>
          <p:cNvPr id="105479" name="Rectangle 7"/>
          <p:cNvSpPr>
            <a:spLocks noGrp="1" noChangeArrowheads="1"/>
          </p:cNvSpPr>
          <p:nvPr>
            <p:ph type="sldNum" sz="quarter" idx="5"/>
          </p:nvPr>
        </p:nvSpPr>
        <p:spPr bwMode="auto">
          <a:xfrm>
            <a:off x="3886200" y="8577263"/>
            <a:ext cx="2971800" cy="452437"/>
          </a:xfrm>
          <a:prstGeom prst="rect">
            <a:avLst/>
          </a:prstGeom>
          <a:noFill/>
          <a:ln w="9525">
            <a:noFill/>
            <a:miter lim="800000"/>
            <a:headEnd/>
            <a:tailEnd/>
          </a:ln>
          <a:effectLst/>
        </p:spPr>
        <p:txBody>
          <a:bodyPr vert="horz" wrap="square" lIns="90773" tIns="45387" rIns="90773" bIns="45387" numCol="1" anchor="b" anchorCtr="0" compatLnSpc="1">
            <a:prstTxWarp prst="textNoShape">
              <a:avLst/>
            </a:prstTxWarp>
          </a:bodyPr>
          <a:lstStyle>
            <a:lvl1pPr algn="r" defTabSz="908050" eaLnBrk="1" hangingPunct="1">
              <a:defRPr sz="1200">
                <a:latin typeface="Tahoma" charset="0"/>
              </a:defRPr>
            </a:lvl1pPr>
          </a:lstStyle>
          <a:p>
            <a:pPr>
              <a:defRPr/>
            </a:pPr>
            <a:fld id="{4B3AEA2A-80CF-4EBF-A9E0-600124F3FA75}" type="slidenum">
              <a:rPr lang="en-US"/>
              <a:pPr>
                <a:defRPr/>
              </a:pPr>
              <a:t>‹#›</a:t>
            </a:fld>
            <a:endParaRPr lang="en-US" dirty="0"/>
          </a:p>
        </p:txBody>
      </p:sp>
    </p:spTree>
    <p:extLst>
      <p:ext uri="{BB962C8B-B14F-4D97-AF65-F5344CB8AC3E}">
        <p14:creationId xmlns="" xmlns:p14="http://schemas.microsoft.com/office/powerpoint/2010/main" val="4123529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600" kern="1200">
        <a:solidFill>
          <a:schemeClr val="tx1"/>
        </a:solidFill>
        <a:latin typeface="Arial" charset="0"/>
        <a:ea typeface="+mn-ea"/>
        <a:cs typeface="+mn-cs"/>
      </a:defRPr>
    </a:lvl1pPr>
    <a:lvl2pPr marL="608013" algn="l" rtl="0" eaLnBrk="0" fontAlgn="base" hangingPunct="0">
      <a:spcBef>
        <a:spcPct val="30000"/>
      </a:spcBef>
      <a:spcAft>
        <a:spcPct val="0"/>
      </a:spcAft>
      <a:defRPr kumimoji="1" sz="1600" kern="1200">
        <a:solidFill>
          <a:schemeClr val="tx1"/>
        </a:solidFill>
        <a:latin typeface="Arial" charset="0"/>
        <a:ea typeface="+mn-ea"/>
        <a:cs typeface="+mn-cs"/>
      </a:defRPr>
    </a:lvl2pPr>
    <a:lvl3pPr marL="1217613" algn="l" rtl="0" eaLnBrk="0" fontAlgn="base" hangingPunct="0">
      <a:spcBef>
        <a:spcPct val="30000"/>
      </a:spcBef>
      <a:spcAft>
        <a:spcPct val="0"/>
      </a:spcAft>
      <a:defRPr kumimoji="1" sz="1600" kern="1200">
        <a:solidFill>
          <a:schemeClr val="tx1"/>
        </a:solidFill>
        <a:latin typeface="Arial" charset="0"/>
        <a:ea typeface="+mn-ea"/>
        <a:cs typeface="+mn-cs"/>
      </a:defRPr>
    </a:lvl3pPr>
    <a:lvl4pPr marL="1827213" algn="l" rtl="0" eaLnBrk="0" fontAlgn="base" hangingPunct="0">
      <a:spcBef>
        <a:spcPct val="30000"/>
      </a:spcBef>
      <a:spcAft>
        <a:spcPct val="0"/>
      </a:spcAft>
      <a:defRPr kumimoji="1" sz="1600" kern="1200">
        <a:solidFill>
          <a:schemeClr val="tx1"/>
        </a:solidFill>
        <a:latin typeface="Arial" charset="0"/>
        <a:ea typeface="+mn-ea"/>
        <a:cs typeface="+mn-cs"/>
      </a:defRPr>
    </a:lvl4pPr>
    <a:lvl5pPr marL="2436813" algn="l" rtl="0" eaLnBrk="0" fontAlgn="base" hangingPunct="0">
      <a:spcBef>
        <a:spcPct val="30000"/>
      </a:spcBef>
      <a:spcAft>
        <a:spcPct val="0"/>
      </a:spcAft>
      <a:defRPr kumimoji="1" sz="1600" kern="1200">
        <a:solidFill>
          <a:schemeClr val="tx1"/>
        </a:solidFill>
        <a:latin typeface="Arial"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8050">
              <a:defRPr sz="3200">
                <a:solidFill>
                  <a:schemeClr val="tx1"/>
                </a:solidFill>
                <a:latin typeface="Tahoma" panose="020B0604030504040204" pitchFamily="34" charset="0"/>
              </a:defRPr>
            </a:lvl1pPr>
            <a:lvl2pPr marL="742950" indent="-285750" defTabSz="908050">
              <a:defRPr sz="3200">
                <a:solidFill>
                  <a:schemeClr val="tx1"/>
                </a:solidFill>
                <a:latin typeface="Tahoma" panose="020B0604030504040204" pitchFamily="34" charset="0"/>
              </a:defRPr>
            </a:lvl2pPr>
            <a:lvl3pPr marL="1143000" indent="-228600" defTabSz="908050">
              <a:defRPr sz="3200">
                <a:solidFill>
                  <a:schemeClr val="tx1"/>
                </a:solidFill>
                <a:latin typeface="Tahoma" panose="020B0604030504040204" pitchFamily="34" charset="0"/>
              </a:defRPr>
            </a:lvl3pPr>
            <a:lvl4pPr marL="1600200" indent="-228600" defTabSz="908050">
              <a:defRPr sz="3200">
                <a:solidFill>
                  <a:schemeClr val="tx1"/>
                </a:solidFill>
                <a:latin typeface="Tahoma" panose="020B0604030504040204" pitchFamily="34" charset="0"/>
              </a:defRPr>
            </a:lvl4pPr>
            <a:lvl5pPr marL="2057400" indent="-228600" defTabSz="908050">
              <a:defRPr sz="3200">
                <a:solidFill>
                  <a:schemeClr val="tx1"/>
                </a:solidFill>
                <a:latin typeface="Tahoma" panose="020B0604030504040204" pitchFamily="34" charset="0"/>
              </a:defRPr>
            </a:lvl5pPr>
            <a:lvl6pPr marL="2514600" indent="-228600" defTabSz="908050" eaLnBrk="0" fontAlgn="base" hangingPunct="0">
              <a:spcBef>
                <a:spcPct val="0"/>
              </a:spcBef>
              <a:spcAft>
                <a:spcPct val="0"/>
              </a:spcAft>
              <a:defRPr sz="3200">
                <a:solidFill>
                  <a:schemeClr val="tx1"/>
                </a:solidFill>
                <a:latin typeface="Tahoma" panose="020B0604030504040204" pitchFamily="34" charset="0"/>
              </a:defRPr>
            </a:lvl6pPr>
            <a:lvl7pPr marL="2971800" indent="-228600" defTabSz="908050" eaLnBrk="0" fontAlgn="base" hangingPunct="0">
              <a:spcBef>
                <a:spcPct val="0"/>
              </a:spcBef>
              <a:spcAft>
                <a:spcPct val="0"/>
              </a:spcAft>
              <a:defRPr sz="3200">
                <a:solidFill>
                  <a:schemeClr val="tx1"/>
                </a:solidFill>
                <a:latin typeface="Tahoma" panose="020B0604030504040204" pitchFamily="34" charset="0"/>
              </a:defRPr>
            </a:lvl7pPr>
            <a:lvl8pPr marL="3429000" indent="-228600" defTabSz="908050" eaLnBrk="0" fontAlgn="base" hangingPunct="0">
              <a:spcBef>
                <a:spcPct val="0"/>
              </a:spcBef>
              <a:spcAft>
                <a:spcPct val="0"/>
              </a:spcAft>
              <a:defRPr sz="3200">
                <a:solidFill>
                  <a:schemeClr val="tx1"/>
                </a:solidFill>
                <a:latin typeface="Tahoma" panose="020B0604030504040204" pitchFamily="34" charset="0"/>
              </a:defRPr>
            </a:lvl8pPr>
            <a:lvl9pPr marL="3886200" indent="-228600" defTabSz="908050" eaLnBrk="0" fontAlgn="base" hangingPunct="0">
              <a:spcBef>
                <a:spcPct val="0"/>
              </a:spcBef>
              <a:spcAft>
                <a:spcPct val="0"/>
              </a:spcAft>
              <a:defRPr sz="3200">
                <a:solidFill>
                  <a:schemeClr val="tx1"/>
                </a:solidFill>
                <a:latin typeface="Tahoma" panose="020B0604030504040204" pitchFamily="34" charset="0"/>
              </a:defRPr>
            </a:lvl9pPr>
          </a:lstStyle>
          <a:p>
            <a:fld id="{FE2C5D95-3235-43F1-A094-D8863AD0DA38}" type="slidenum">
              <a:rPr lang="en-US" altLang="en-US" sz="1200" smtClean="0"/>
              <a:pPr/>
              <a:t>1</a:t>
            </a:fld>
            <a:endParaRPr lang="en-US" altLang="en-US" sz="1200" smtClean="0"/>
          </a:p>
        </p:txBody>
      </p:sp>
      <p:sp>
        <p:nvSpPr>
          <p:cNvPr id="6147" name="Rectangle 2"/>
          <p:cNvSpPr>
            <a:spLocks noGrp="1" noRot="1" noChangeAspect="1" noChangeArrowheads="1" noTextEdit="1"/>
          </p:cNvSpPr>
          <p:nvPr>
            <p:ph type="sldImg"/>
          </p:nvPr>
        </p:nvSpPr>
        <p:spPr>
          <a:xfrm>
            <a:off x="419100" y="676275"/>
            <a:ext cx="6019800" cy="3386138"/>
          </a:xfrm>
          <a:ln/>
        </p:spPr>
      </p:sp>
      <p:sp>
        <p:nvSpPr>
          <p:cNvPr id="61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 xmlns:p14="http://schemas.microsoft.com/office/powerpoint/2010/main" val="1403841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676275"/>
            <a:ext cx="6019800" cy="33861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3AEA2A-80CF-4EBF-A9E0-600124F3FA75}" type="slidenum">
              <a:rPr lang="en-US" smtClean="0"/>
              <a:pPr>
                <a:defRPr/>
              </a:pPr>
              <a:t>16</a:t>
            </a:fld>
            <a:endParaRPr lang="en-US" dirty="0"/>
          </a:p>
        </p:txBody>
      </p:sp>
    </p:spTree>
    <p:extLst>
      <p:ext uri="{BB962C8B-B14F-4D97-AF65-F5344CB8AC3E}">
        <p14:creationId xmlns="" xmlns:p14="http://schemas.microsoft.com/office/powerpoint/2010/main" val="1660740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676275"/>
            <a:ext cx="6019800" cy="33861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3AEA2A-80CF-4EBF-A9E0-600124F3FA75}" type="slidenum">
              <a:rPr lang="en-US" smtClean="0"/>
              <a:pPr>
                <a:defRPr/>
              </a:pPr>
              <a:t>2</a:t>
            </a:fld>
            <a:endParaRPr lang="en-US" dirty="0"/>
          </a:p>
        </p:txBody>
      </p:sp>
    </p:spTree>
    <p:extLst>
      <p:ext uri="{BB962C8B-B14F-4D97-AF65-F5344CB8AC3E}">
        <p14:creationId xmlns="" xmlns:p14="http://schemas.microsoft.com/office/powerpoint/2010/main" val="1660740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676275"/>
            <a:ext cx="6019800" cy="33861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3AEA2A-80CF-4EBF-A9E0-600124F3FA75}" type="slidenum">
              <a:rPr lang="en-US" smtClean="0"/>
              <a:pPr>
                <a:defRPr/>
              </a:pPr>
              <a:t>3</a:t>
            </a:fld>
            <a:endParaRPr lang="en-US" dirty="0"/>
          </a:p>
        </p:txBody>
      </p:sp>
    </p:spTree>
    <p:extLst>
      <p:ext uri="{BB962C8B-B14F-4D97-AF65-F5344CB8AC3E}">
        <p14:creationId xmlns="" xmlns:p14="http://schemas.microsoft.com/office/powerpoint/2010/main" val="166074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676275"/>
            <a:ext cx="6019800" cy="33861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3AEA2A-80CF-4EBF-A9E0-600124F3FA75}" type="slidenum">
              <a:rPr lang="en-US" smtClean="0"/>
              <a:pPr>
                <a:defRPr/>
              </a:pPr>
              <a:t>4</a:t>
            </a:fld>
            <a:endParaRPr lang="en-US" dirty="0"/>
          </a:p>
        </p:txBody>
      </p:sp>
    </p:spTree>
    <p:extLst>
      <p:ext uri="{BB962C8B-B14F-4D97-AF65-F5344CB8AC3E}">
        <p14:creationId xmlns="" xmlns:p14="http://schemas.microsoft.com/office/powerpoint/2010/main" val="1660740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676275"/>
            <a:ext cx="6019800" cy="33861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3AEA2A-80CF-4EBF-A9E0-600124F3FA75}" type="slidenum">
              <a:rPr lang="en-US" smtClean="0"/>
              <a:pPr>
                <a:defRPr/>
              </a:pPr>
              <a:t>6</a:t>
            </a:fld>
            <a:endParaRPr lang="en-US" dirty="0"/>
          </a:p>
        </p:txBody>
      </p:sp>
    </p:spTree>
    <p:extLst>
      <p:ext uri="{BB962C8B-B14F-4D97-AF65-F5344CB8AC3E}">
        <p14:creationId xmlns="" xmlns:p14="http://schemas.microsoft.com/office/powerpoint/2010/main" val="1660740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676275"/>
            <a:ext cx="6019800" cy="33861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3AEA2A-80CF-4EBF-A9E0-600124F3FA75}" type="slidenum">
              <a:rPr lang="en-US" smtClean="0"/>
              <a:pPr>
                <a:defRPr/>
              </a:pPr>
              <a:t>7</a:t>
            </a:fld>
            <a:endParaRPr lang="en-US" dirty="0"/>
          </a:p>
        </p:txBody>
      </p:sp>
    </p:spTree>
    <p:extLst>
      <p:ext uri="{BB962C8B-B14F-4D97-AF65-F5344CB8AC3E}">
        <p14:creationId xmlns="" xmlns:p14="http://schemas.microsoft.com/office/powerpoint/2010/main" val="1660740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676275"/>
            <a:ext cx="6019800" cy="33861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3AEA2A-80CF-4EBF-A9E0-600124F3FA75}" type="slidenum">
              <a:rPr lang="en-US" smtClean="0"/>
              <a:pPr>
                <a:defRPr/>
              </a:pPr>
              <a:t>8</a:t>
            </a:fld>
            <a:endParaRPr lang="en-US" dirty="0"/>
          </a:p>
        </p:txBody>
      </p:sp>
    </p:spTree>
    <p:extLst>
      <p:ext uri="{BB962C8B-B14F-4D97-AF65-F5344CB8AC3E}">
        <p14:creationId xmlns="" xmlns:p14="http://schemas.microsoft.com/office/powerpoint/2010/main" val="1660740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676275"/>
            <a:ext cx="6019800" cy="33861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3AEA2A-80CF-4EBF-A9E0-600124F3FA75}" type="slidenum">
              <a:rPr lang="en-US" smtClean="0"/>
              <a:pPr>
                <a:defRPr/>
              </a:pPr>
              <a:t>9</a:t>
            </a:fld>
            <a:endParaRPr lang="en-US" dirty="0"/>
          </a:p>
        </p:txBody>
      </p:sp>
    </p:spTree>
    <p:extLst>
      <p:ext uri="{BB962C8B-B14F-4D97-AF65-F5344CB8AC3E}">
        <p14:creationId xmlns="" xmlns:p14="http://schemas.microsoft.com/office/powerpoint/2010/main" val="1660740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676275"/>
            <a:ext cx="6019800" cy="33861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3AEA2A-80CF-4EBF-A9E0-600124F3FA75}" type="slidenum">
              <a:rPr lang="en-US" smtClean="0"/>
              <a:pPr>
                <a:defRPr/>
              </a:pPr>
              <a:t>11</a:t>
            </a:fld>
            <a:endParaRPr lang="en-US" dirty="0"/>
          </a:p>
        </p:txBody>
      </p:sp>
    </p:spTree>
    <p:extLst>
      <p:ext uri="{BB962C8B-B14F-4D97-AF65-F5344CB8AC3E}">
        <p14:creationId xmlns="" xmlns:p14="http://schemas.microsoft.com/office/powerpoint/2010/main" val="166074063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 name="Group 12"/>
          <p:cNvGrpSpPr>
            <a:grpSpLocks/>
          </p:cNvGrpSpPr>
          <p:nvPr/>
        </p:nvGrpSpPr>
        <p:grpSpPr bwMode="auto">
          <a:xfrm>
            <a:off x="33339" y="6418268"/>
            <a:ext cx="4269854" cy="463253"/>
            <a:chOff x="25277" y="6418445"/>
            <a:chExt cx="3201700" cy="463145"/>
          </a:xfrm>
        </p:grpSpPr>
        <p:grpSp>
          <p:nvGrpSpPr>
            <p:cNvPr id="5" name="Group 13"/>
            <p:cNvGrpSpPr>
              <a:grpSpLocks/>
            </p:cNvGrpSpPr>
            <p:nvPr/>
          </p:nvGrpSpPr>
          <p:grpSpPr bwMode="auto">
            <a:xfrm>
              <a:off x="25277" y="6420033"/>
              <a:ext cx="1401378" cy="461557"/>
              <a:chOff x="180446" y="6396145"/>
              <a:chExt cx="1401378" cy="461557"/>
            </a:xfrm>
          </p:grpSpPr>
          <p:sp>
            <p:nvSpPr>
              <p:cNvPr id="9" name="Rectangle 8"/>
              <p:cNvSpPr/>
              <p:nvPr/>
            </p:nvSpPr>
            <p:spPr>
              <a:xfrm>
                <a:off x="466134" y="6396145"/>
                <a:ext cx="1115690" cy="461557"/>
              </a:xfrm>
              <a:prstGeom prst="rect">
                <a:avLst/>
              </a:prstGeom>
            </p:spPr>
            <p:txBody>
              <a:bodyPr wrap="none">
                <a:spAutoFit/>
              </a:bodyPr>
              <a:lstStyle>
                <a:defPPr>
                  <a:defRPr lang="en-US"/>
                </a:defPPr>
                <a:lvl1pPr algn="l" rtl="0" fontAlgn="base">
                  <a:spcBef>
                    <a:spcPct val="0"/>
                  </a:spcBef>
                  <a:spcAft>
                    <a:spcPct val="0"/>
                  </a:spcAft>
                  <a:defRPr sz="2400" kern="1200">
                    <a:solidFill>
                      <a:schemeClr val="tx1"/>
                    </a:solidFill>
                    <a:latin typeface="Tahoma" charset="0"/>
                    <a:ea typeface="+mn-ea"/>
                    <a:cs typeface="+mn-cs"/>
                  </a:defRPr>
                </a:lvl1pPr>
                <a:lvl2pPr marL="457200" algn="l" rtl="0" fontAlgn="base">
                  <a:spcBef>
                    <a:spcPct val="0"/>
                  </a:spcBef>
                  <a:spcAft>
                    <a:spcPct val="0"/>
                  </a:spcAft>
                  <a:defRPr sz="2400" kern="1200">
                    <a:solidFill>
                      <a:schemeClr val="tx1"/>
                    </a:solidFill>
                    <a:latin typeface="Tahoma" charset="0"/>
                    <a:ea typeface="+mn-ea"/>
                    <a:cs typeface="+mn-cs"/>
                  </a:defRPr>
                </a:lvl2pPr>
                <a:lvl3pPr marL="914400" algn="l" rtl="0" fontAlgn="base">
                  <a:spcBef>
                    <a:spcPct val="0"/>
                  </a:spcBef>
                  <a:spcAft>
                    <a:spcPct val="0"/>
                  </a:spcAft>
                  <a:defRPr sz="2400" kern="1200">
                    <a:solidFill>
                      <a:schemeClr val="tx1"/>
                    </a:solidFill>
                    <a:latin typeface="Tahoma" charset="0"/>
                    <a:ea typeface="+mn-ea"/>
                    <a:cs typeface="+mn-cs"/>
                  </a:defRPr>
                </a:lvl3pPr>
                <a:lvl4pPr marL="1371600" algn="l" rtl="0" fontAlgn="base">
                  <a:spcBef>
                    <a:spcPct val="0"/>
                  </a:spcBef>
                  <a:spcAft>
                    <a:spcPct val="0"/>
                  </a:spcAft>
                  <a:defRPr sz="2400" kern="1200">
                    <a:solidFill>
                      <a:schemeClr val="tx1"/>
                    </a:solidFill>
                    <a:latin typeface="Tahoma" charset="0"/>
                    <a:ea typeface="+mn-ea"/>
                    <a:cs typeface="+mn-cs"/>
                  </a:defRPr>
                </a:lvl4pPr>
                <a:lvl5pPr marL="1828800" algn="l" rtl="0" fontAlgn="base">
                  <a:spcBef>
                    <a:spcPct val="0"/>
                  </a:spcBef>
                  <a:spcAft>
                    <a:spcPct val="0"/>
                  </a:spcAft>
                  <a:defRPr sz="2400" kern="1200">
                    <a:solidFill>
                      <a:schemeClr val="tx1"/>
                    </a:solidFill>
                    <a:latin typeface="Tahoma" charset="0"/>
                    <a:ea typeface="+mn-ea"/>
                    <a:cs typeface="+mn-cs"/>
                  </a:defRPr>
                </a:lvl5pPr>
                <a:lvl6pPr marL="2286000" algn="l" defTabSz="914400" rtl="0" eaLnBrk="1" latinLnBrk="0" hangingPunct="1">
                  <a:defRPr sz="2400" kern="1200">
                    <a:solidFill>
                      <a:schemeClr val="tx1"/>
                    </a:solidFill>
                    <a:latin typeface="Tahoma" charset="0"/>
                    <a:ea typeface="+mn-ea"/>
                    <a:cs typeface="+mn-cs"/>
                  </a:defRPr>
                </a:lvl6pPr>
                <a:lvl7pPr marL="2743200" algn="l" defTabSz="914400" rtl="0" eaLnBrk="1" latinLnBrk="0" hangingPunct="1">
                  <a:defRPr sz="2400" kern="1200">
                    <a:solidFill>
                      <a:schemeClr val="tx1"/>
                    </a:solidFill>
                    <a:latin typeface="Tahoma" charset="0"/>
                    <a:ea typeface="+mn-ea"/>
                    <a:cs typeface="+mn-cs"/>
                  </a:defRPr>
                </a:lvl7pPr>
                <a:lvl8pPr marL="3200400" algn="l" defTabSz="914400" rtl="0" eaLnBrk="1" latinLnBrk="0" hangingPunct="1">
                  <a:defRPr sz="2400" kern="1200">
                    <a:solidFill>
                      <a:schemeClr val="tx1"/>
                    </a:solidFill>
                    <a:latin typeface="Tahoma" charset="0"/>
                    <a:ea typeface="+mn-ea"/>
                    <a:cs typeface="+mn-cs"/>
                  </a:defRPr>
                </a:lvl8pPr>
                <a:lvl9pPr marL="3657600" algn="l" defTabSz="914400" rtl="0" eaLnBrk="1" latinLnBrk="0" hangingPunct="1">
                  <a:defRPr sz="2400" kern="1200">
                    <a:solidFill>
                      <a:schemeClr val="tx1"/>
                    </a:solidFill>
                    <a:latin typeface="Tahoma" charset="0"/>
                    <a:ea typeface="+mn-ea"/>
                    <a:cs typeface="+mn-cs"/>
                  </a:defRPr>
                </a:lvl9pPr>
              </a:lstStyle>
              <a:p>
                <a:pPr eaLnBrk="1" hangingPunct="1">
                  <a:defRPr/>
                </a:pPr>
                <a:r>
                  <a:rPr lang="en-US" dirty="0" smtClean="0">
                    <a:latin typeface="Arial"/>
                    <a:cs typeface="Arial"/>
                  </a:rPr>
                  <a:t>@IITSEC</a:t>
                </a:r>
                <a:endParaRPr lang="en-US" dirty="0">
                  <a:latin typeface="Arial"/>
                  <a:cs typeface="Arial"/>
                </a:endParaRPr>
              </a:p>
            </p:txBody>
          </p:sp>
          <p:pic>
            <p:nvPicPr>
              <p:cNvPr id="10" name="Picture 18" descr="twitterlogosmall.png"/>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0446" y="6463594"/>
                <a:ext cx="357753" cy="2897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 name="Group 14"/>
            <p:cNvGrpSpPr>
              <a:grpSpLocks/>
            </p:cNvGrpSpPr>
            <p:nvPr/>
          </p:nvGrpSpPr>
          <p:grpSpPr bwMode="auto">
            <a:xfrm>
              <a:off x="1552672" y="6418445"/>
              <a:ext cx="1674305" cy="461557"/>
              <a:chOff x="1820513" y="6459129"/>
              <a:chExt cx="1674305" cy="461557"/>
            </a:xfrm>
          </p:grpSpPr>
          <p:pic>
            <p:nvPicPr>
              <p:cNvPr id="7" name="Picture 15" descr="YouTube_icon_block.png"/>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20513" y="6485187"/>
                <a:ext cx="343275" cy="343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7"/>
              <p:cNvSpPr/>
              <p:nvPr/>
            </p:nvSpPr>
            <p:spPr>
              <a:xfrm>
                <a:off x="2141759" y="6459129"/>
                <a:ext cx="1353059" cy="461557"/>
              </a:xfrm>
              <a:prstGeom prst="rect">
                <a:avLst/>
              </a:prstGeom>
            </p:spPr>
            <p:txBody>
              <a:bodyPr wrap="none">
                <a:spAutoFit/>
              </a:bodyPr>
              <a:lstStyle>
                <a:defPPr>
                  <a:defRPr lang="en-US"/>
                </a:defPPr>
                <a:lvl1pPr algn="l" rtl="0" fontAlgn="base">
                  <a:spcBef>
                    <a:spcPct val="0"/>
                  </a:spcBef>
                  <a:spcAft>
                    <a:spcPct val="0"/>
                  </a:spcAft>
                  <a:defRPr sz="2400" kern="1200">
                    <a:solidFill>
                      <a:schemeClr val="tx1"/>
                    </a:solidFill>
                    <a:latin typeface="Tahoma" charset="0"/>
                    <a:ea typeface="+mn-ea"/>
                    <a:cs typeface="+mn-cs"/>
                  </a:defRPr>
                </a:lvl1pPr>
                <a:lvl2pPr marL="457200" algn="l" rtl="0" fontAlgn="base">
                  <a:spcBef>
                    <a:spcPct val="0"/>
                  </a:spcBef>
                  <a:spcAft>
                    <a:spcPct val="0"/>
                  </a:spcAft>
                  <a:defRPr sz="2400" kern="1200">
                    <a:solidFill>
                      <a:schemeClr val="tx1"/>
                    </a:solidFill>
                    <a:latin typeface="Tahoma" charset="0"/>
                    <a:ea typeface="+mn-ea"/>
                    <a:cs typeface="+mn-cs"/>
                  </a:defRPr>
                </a:lvl2pPr>
                <a:lvl3pPr marL="914400" algn="l" rtl="0" fontAlgn="base">
                  <a:spcBef>
                    <a:spcPct val="0"/>
                  </a:spcBef>
                  <a:spcAft>
                    <a:spcPct val="0"/>
                  </a:spcAft>
                  <a:defRPr sz="2400" kern="1200">
                    <a:solidFill>
                      <a:schemeClr val="tx1"/>
                    </a:solidFill>
                    <a:latin typeface="Tahoma" charset="0"/>
                    <a:ea typeface="+mn-ea"/>
                    <a:cs typeface="+mn-cs"/>
                  </a:defRPr>
                </a:lvl3pPr>
                <a:lvl4pPr marL="1371600" algn="l" rtl="0" fontAlgn="base">
                  <a:spcBef>
                    <a:spcPct val="0"/>
                  </a:spcBef>
                  <a:spcAft>
                    <a:spcPct val="0"/>
                  </a:spcAft>
                  <a:defRPr sz="2400" kern="1200">
                    <a:solidFill>
                      <a:schemeClr val="tx1"/>
                    </a:solidFill>
                    <a:latin typeface="Tahoma" charset="0"/>
                    <a:ea typeface="+mn-ea"/>
                    <a:cs typeface="+mn-cs"/>
                  </a:defRPr>
                </a:lvl4pPr>
                <a:lvl5pPr marL="1828800" algn="l" rtl="0" fontAlgn="base">
                  <a:spcBef>
                    <a:spcPct val="0"/>
                  </a:spcBef>
                  <a:spcAft>
                    <a:spcPct val="0"/>
                  </a:spcAft>
                  <a:defRPr sz="2400" kern="1200">
                    <a:solidFill>
                      <a:schemeClr val="tx1"/>
                    </a:solidFill>
                    <a:latin typeface="Tahoma" charset="0"/>
                    <a:ea typeface="+mn-ea"/>
                    <a:cs typeface="+mn-cs"/>
                  </a:defRPr>
                </a:lvl5pPr>
                <a:lvl6pPr marL="2286000" algn="l" defTabSz="914400" rtl="0" eaLnBrk="1" latinLnBrk="0" hangingPunct="1">
                  <a:defRPr sz="2400" kern="1200">
                    <a:solidFill>
                      <a:schemeClr val="tx1"/>
                    </a:solidFill>
                    <a:latin typeface="Tahoma" charset="0"/>
                    <a:ea typeface="+mn-ea"/>
                    <a:cs typeface="+mn-cs"/>
                  </a:defRPr>
                </a:lvl6pPr>
                <a:lvl7pPr marL="2743200" algn="l" defTabSz="914400" rtl="0" eaLnBrk="1" latinLnBrk="0" hangingPunct="1">
                  <a:defRPr sz="2400" kern="1200">
                    <a:solidFill>
                      <a:schemeClr val="tx1"/>
                    </a:solidFill>
                    <a:latin typeface="Tahoma" charset="0"/>
                    <a:ea typeface="+mn-ea"/>
                    <a:cs typeface="+mn-cs"/>
                  </a:defRPr>
                </a:lvl7pPr>
                <a:lvl8pPr marL="3200400" algn="l" defTabSz="914400" rtl="0" eaLnBrk="1" latinLnBrk="0" hangingPunct="1">
                  <a:defRPr sz="2400" kern="1200">
                    <a:solidFill>
                      <a:schemeClr val="tx1"/>
                    </a:solidFill>
                    <a:latin typeface="Tahoma" charset="0"/>
                    <a:ea typeface="+mn-ea"/>
                    <a:cs typeface="+mn-cs"/>
                  </a:defRPr>
                </a:lvl8pPr>
                <a:lvl9pPr marL="3657600" algn="l" defTabSz="914400" rtl="0" eaLnBrk="1" latinLnBrk="0" hangingPunct="1">
                  <a:defRPr sz="2400" kern="1200">
                    <a:solidFill>
                      <a:schemeClr val="tx1"/>
                    </a:solidFill>
                    <a:latin typeface="Tahoma" charset="0"/>
                    <a:ea typeface="+mn-ea"/>
                    <a:cs typeface="+mn-cs"/>
                  </a:defRPr>
                </a:lvl9pPr>
              </a:lstStyle>
              <a:p>
                <a:pPr eaLnBrk="1" hangingPunct="1">
                  <a:defRPr/>
                </a:pPr>
                <a:r>
                  <a:rPr lang="en-US" dirty="0" err="1" smtClean="0">
                    <a:latin typeface="Arial"/>
                    <a:cs typeface="Arial"/>
                  </a:rPr>
                  <a:t>NTSAToday</a:t>
                </a:r>
                <a:endParaRPr lang="en-US" dirty="0">
                  <a:latin typeface="Arial"/>
                  <a:cs typeface="Arial"/>
                </a:endParaRPr>
              </a:p>
            </p:txBody>
          </p:sp>
        </p:grpSp>
      </p:grpSp>
      <p:pic>
        <p:nvPicPr>
          <p:cNvPr id="11" name="Picture 19" descr="itsec_ppt_front"/>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0" y="1594"/>
            <a:ext cx="12192000" cy="1133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2" name="Straight Connector 11"/>
          <p:cNvCxnSpPr/>
          <p:nvPr/>
        </p:nvCxnSpPr>
        <p:spPr bwMode="auto">
          <a:xfrm>
            <a:off x="0" y="1123950"/>
            <a:ext cx="12192000"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13" name="Group 27"/>
          <p:cNvGrpSpPr>
            <a:grpSpLocks/>
          </p:cNvGrpSpPr>
          <p:nvPr/>
        </p:nvGrpSpPr>
        <p:grpSpPr bwMode="auto">
          <a:xfrm>
            <a:off x="3033713" y="0"/>
            <a:ext cx="5792787" cy="1130300"/>
            <a:chOff x="1564509" y="2502661"/>
            <a:chExt cx="5953689" cy="1162459"/>
          </a:xfrm>
        </p:grpSpPr>
        <p:pic>
          <p:nvPicPr>
            <p:cNvPr id="14" name="Picture 28"/>
            <p:cNvPicPr>
              <a:picLocks noChangeAspect="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564509" y="2510043"/>
              <a:ext cx="5953689" cy="11550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29"/>
            <p:cNvPicPr>
              <a:picLocks noChangeAspect="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593727" y="2502661"/>
              <a:ext cx="1868408" cy="11288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6" name="Picture 30"/>
          <p:cNvPicPr>
            <a:picLocks noChangeAspect="1"/>
          </p:cNvPicPr>
          <p:nvPr/>
        </p:nvPicPr>
        <p:blipFill>
          <a:blip r:embed="rId7" cstate="print">
            <a:extLst>
              <a:ext uri="{28A0092B-C50C-407E-A947-70E740481C1C}">
                <a14:useLocalDpi xmlns="" xmlns:a14="http://schemas.microsoft.com/office/drawing/2010/main" val="0"/>
              </a:ext>
            </a:extLst>
          </a:blip>
          <a:srcRect r="38754" b="-5959"/>
          <a:stretch>
            <a:fillRect/>
          </a:stretch>
        </p:blipFill>
        <p:spPr bwMode="auto">
          <a:xfrm>
            <a:off x="14291" y="-20638"/>
            <a:ext cx="647700" cy="31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31"/>
          <p:cNvPicPr>
            <a:picLocks noChangeAspect="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9640888" y="-26988"/>
            <a:ext cx="1736725" cy="1152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32"/>
          <p:cNvPicPr>
            <a:picLocks noChangeAspect="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1284291" y="-25400"/>
            <a:ext cx="1157287" cy="1125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 name="Text Placeholder 38"/>
          <p:cNvSpPr>
            <a:spLocks noGrp="1"/>
          </p:cNvSpPr>
          <p:nvPr>
            <p:ph type="body" sz="quarter" idx="10"/>
          </p:nvPr>
        </p:nvSpPr>
        <p:spPr>
          <a:xfrm>
            <a:off x="871096" y="1858351"/>
            <a:ext cx="10449813" cy="1229411"/>
          </a:xfrm>
        </p:spPr>
        <p:txBody>
          <a:bodyPr/>
          <a:lstStyle>
            <a:lvl1pPr marL="0" indent="0" algn="ctr">
              <a:buNone/>
              <a:defRPr sz="2800" b="1">
                <a:solidFill>
                  <a:srgbClr val="CC3300"/>
                </a:solidFill>
                <a:latin typeface="+mj-lt"/>
              </a:defRPr>
            </a:lvl1pPr>
          </a:lstStyle>
          <a:p>
            <a:pPr lvl="0"/>
            <a:r>
              <a:rPr lang="en-US" smtClean="0"/>
              <a:t>Click to edit Master text styles</a:t>
            </a:r>
          </a:p>
        </p:txBody>
      </p:sp>
      <p:sp>
        <p:nvSpPr>
          <p:cNvPr id="41" name="Text Placeholder 40"/>
          <p:cNvSpPr>
            <a:spLocks noGrp="1"/>
          </p:cNvSpPr>
          <p:nvPr>
            <p:ph type="body" sz="quarter" idx="11"/>
          </p:nvPr>
        </p:nvSpPr>
        <p:spPr>
          <a:xfrm>
            <a:off x="2070103" y="3565529"/>
            <a:ext cx="8478839" cy="1934127"/>
          </a:xfrm>
        </p:spPr>
        <p:txBody>
          <a:bodyPr/>
          <a:lstStyle>
            <a:lvl1pPr marL="0" indent="0" algn="ctr">
              <a:buNone/>
              <a:defRPr sz="2400" b="1">
                <a:latin typeface="Arial Narrow" charset="0"/>
                <a:ea typeface="Arial Narrow" charset="0"/>
                <a:cs typeface="Arial Narrow" charset="0"/>
              </a:defRPr>
            </a:lvl1pPr>
          </a:lstStyle>
          <a:p>
            <a:pPr lvl="0"/>
            <a:r>
              <a:rPr lang="en-US" smtClean="0"/>
              <a:t>Click to edit Master text styles</a:t>
            </a:r>
          </a:p>
        </p:txBody>
      </p:sp>
    </p:spTree>
    <p:extLst>
      <p:ext uri="{BB962C8B-B14F-4D97-AF65-F5344CB8AC3E}">
        <p14:creationId xmlns="" xmlns:p14="http://schemas.microsoft.com/office/powerpoint/2010/main" val="31382644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ed Tex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1"/>
          </p:nvPr>
        </p:nvSpPr>
        <p:spPr>
          <a:xfrm>
            <a:off x="480132" y="1046719"/>
            <a:ext cx="11250613" cy="5075237"/>
          </a:xfrm>
        </p:spPr>
        <p:txBody>
          <a:bodyPr/>
          <a:lstStyle>
            <a:lvl3pPr marL="1523962" indent="-304792">
              <a:buClr>
                <a:schemeClr val="tx1"/>
              </a:buClr>
              <a:buFont typeface="Wingdings" charset="2"/>
              <a:buChar char="v"/>
              <a:defRPr sz="2000">
                <a:latin typeface="Arial Narrow" charset="0"/>
                <a:ea typeface="Arial Narrow" charset="0"/>
                <a:cs typeface="Arial Narrow" charset="0"/>
              </a:defRPr>
            </a:lvl3pPr>
          </a:lstStyle>
          <a:p>
            <a:pPr lvl="0"/>
            <a:r>
              <a:rPr lang="en-US" smtClean="0"/>
              <a:t>Click to edit Master text styles</a:t>
            </a:r>
          </a:p>
          <a:p>
            <a:pPr lvl="1"/>
            <a:r>
              <a:rPr lang="en-US" smtClean="0"/>
              <a:t>Second level</a:t>
            </a:r>
          </a:p>
          <a:p>
            <a:pPr lvl="2"/>
            <a:r>
              <a:rPr lang="en-US" smtClean="0"/>
              <a:t>Third level</a:t>
            </a:r>
          </a:p>
        </p:txBody>
      </p:sp>
      <p:sp>
        <p:nvSpPr>
          <p:cNvPr id="5" name="Rectangle 3"/>
          <p:cNvSpPr>
            <a:spLocks noGrp="1" noChangeArrowheads="1"/>
          </p:cNvSpPr>
          <p:nvPr>
            <p:ph type="sldNum" sz="quarter" idx="12"/>
          </p:nvPr>
        </p:nvSpPr>
        <p:spPr/>
        <p:txBody>
          <a:bodyPr/>
          <a:lstStyle>
            <a:lvl1pPr>
              <a:defRPr/>
            </a:lvl1pPr>
          </a:lstStyle>
          <a:p>
            <a:pPr>
              <a:defRPr/>
            </a:pPr>
            <a:fld id="{AC18A22E-E4FE-4FA8-B6EB-F0296EC486A2}" type="slidenum">
              <a:rPr lang="en-US"/>
              <a:pPr>
                <a:defRPr/>
              </a:pPr>
              <a:t>‹#›</a:t>
            </a:fld>
            <a:endParaRPr lang="en-US" dirty="0"/>
          </a:p>
        </p:txBody>
      </p:sp>
    </p:spTree>
    <p:extLst>
      <p:ext uri="{BB962C8B-B14F-4D97-AF65-F5344CB8AC3E}">
        <p14:creationId xmlns="" xmlns:p14="http://schemas.microsoft.com/office/powerpoint/2010/main" val="5904144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Tex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Picture Placeholder 5"/>
          <p:cNvSpPr>
            <a:spLocks noGrp="1"/>
          </p:cNvSpPr>
          <p:nvPr>
            <p:ph type="pic" sz="quarter" idx="11"/>
          </p:nvPr>
        </p:nvSpPr>
        <p:spPr>
          <a:xfrm>
            <a:off x="6105441" y="989946"/>
            <a:ext cx="5609483" cy="4896678"/>
          </a:xfrm>
        </p:spPr>
        <p:txBody>
          <a:bodyPr/>
          <a:lstStyle/>
          <a:p>
            <a:pPr lvl="0"/>
            <a:r>
              <a:rPr lang="en-US" noProof="0" smtClean="0"/>
              <a:t>Click icon to add picture</a:t>
            </a:r>
            <a:endParaRPr lang="en-US" noProof="0"/>
          </a:p>
        </p:txBody>
      </p:sp>
      <p:sp>
        <p:nvSpPr>
          <p:cNvPr id="8" name="Text Placeholder 7"/>
          <p:cNvSpPr>
            <a:spLocks noGrp="1"/>
          </p:cNvSpPr>
          <p:nvPr>
            <p:ph type="body" sz="quarter" idx="12"/>
          </p:nvPr>
        </p:nvSpPr>
        <p:spPr>
          <a:xfrm>
            <a:off x="410817" y="990774"/>
            <a:ext cx="5446091" cy="4895850"/>
          </a:xfrm>
        </p:spPr>
        <p:txBody>
          <a:bodyPr/>
          <a:lstStyle>
            <a:lvl3pPr marL="1523962" indent="-304792">
              <a:defRPr lang="en-US" sz="2000" dirty="0" smtClean="0">
                <a:solidFill>
                  <a:schemeClr val="tx1"/>
                </a:solidFill>
                <a:latin typeface="Arial Narrow" charset="0"/>
                <a:ea typeface="Arial Narrow" charset="0"/>
                <a:cs typeface="Arial Narrow" charset="0"/>
              </a:defRPr>
            </a:lvl3pPr>
          </a:lstStyle>
          <a:p>
            <a:pPr lvl="0"/>
            <a:r>
              <a:rPr lang="en-US" smtClean="0"/>
              <a:t>Click to edit Master text styles</a:t>
            </a:r>
          </a:p>
          <a:p>
            <a:pPr lvl="1"/>
            <a:r>
              <a:rPr lang="en-US" smtClean="0"/>
              <a:t>Second level</a:t>
            </a:r>
          </a:p>
          <a:p>
            <a:pPr lvl="2"/>
            <a:r>
              <a:rPr lang="en-US" smtClean="0"/>
              <a:t>Third level</a:t>
            </a:r>
          </a:p>
        </p:txBody>
      </p:sp>
      <p:sp>
        <p:nvSpPr>
          <p:cNvPr id="5" name="Rectangle 3"/>
          <p:cNvSpPr>
            <a:spLocks noGrp="1" noChangeArrowheads="1"/>
          </p:cNvSpPr>
          <p:nvPr>
            <p:ph type="sldNum" sz="quarter" idx="13"/>
          </p:nvPr>
        </p:nvSpPr>
        <p:spPr/>
        <p:txBody>
          <a:bodyPr/>
          <a:lstStyle>
            <a:lvl1pPr>
              <a:defRPr/>
            </a:lvl1pPr>
          </a:lstStyle>
          <a:p>
            <a:pPr>
              <a:defRPr/>
            </a:pPr>
            <a:fld id="{4F8DCA2D-5989-485C-A423-7626DA804C95}" type="slidenum">
              <a:rPr lang="en-US"/>
              <a:pPr>
                <a:defRPr/>
              </a:pPr>
              <a:t>‹#›</a:t>
            </a:fld>
            <a:endParaRPr lang="en-US" dirty="0"/>
          </a:p>
        </p:txBody>
      </p:sp>
    </p:spTree>
    <p:extLst>
      <p:ext uri="{BB962C8B-B14F-4D97-AF65-F5344CB8AC3E}">
        <p14:creationId xmlns="" xmlns:p14="http://schemas.microsoft.com/office/powerpoint/2010/main" val="41362098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3"/>
          <p:cNvSpPr>
            <a:spLocks noGrp="1" noChangeArrowheads="1"/>
          </p:cNvSpPr>
          <p:nvPr>
            <p:ph type="sldNum" sz="quarter" idx="4"/>
          </p:nvPr>
        </p:nvSpPr>
        <p:spPr>
          <a:xfrm>
            <a:off x="10893425" y="6477006"/>
            <a:ext cx="820739" cy="341313"/>
          </a:xfrm>
          <a:prstGeom prst="rect">
            <a:avLst/>
          </a:prstGeom>
        </p:spPr>
        <p:txBody>
          <a:bodyPr/>
          <a:lstStyle>
            <a:lvl1pPr algn="r" eaLnBrk="1" hangingPunct="1">
              <a:defRPr sz="2133" smtClean="0">
                <a:latin typeface="Tahoma" charset="0"/>
              </a:defRPr>
            </a:lvl1pPr>
          </a:lstStyle>
          <a:p>
            <a:pPr>
              <a:defRPr/>
            </a:pPr>
            <a:fld id="{6ECFF314-54D8-4DF1-9778-EEB6B9E5FAE3}" type="slidenum">
              <a:rPr lang="en-US"/>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itsec_ppt"/>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 y="0"/>
            <a:ext cx="12211051" cy="687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10"/>
          <p:cNvSpPr>
            <a:spLocks noGrp="1" noChangeArrowheads="1"/>
          </p:cNvSpPr>
          <p:nvPr>
            <p:ph type="body" idx="1"/>
          </p:nvPr>
        </p:nvSpPr>
        <p:spPr bwMode="auto">
          <a:xfrm>
            <a:off x="601664" y="990600"/>
            <a:ext cx="11007725" cy="4895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1028" name="Rectangle 20"/>
          <p:cNvSpPr>
            <a:spLocks noGrp="1" noChangeArrowheads="1"/>
          </p:cNvSpPr>
          <p:nvPr>
            <p:ph type="title"/>
          </p:nvPr>
        </p:nvSpPr>
        <p:spPr bwMode="auto">
          <a:xfrm>
            <a:off x="2397125" y="0"/>
            <a:ext cx="7416800" cy="795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a:t>
            </a:r>
          </a:p>
        </p:txBody>
      </p:sp>
      <p:sp>
        <p:nvSpPr>
          <p:cNvPr id="10" name="Rectangle 3"/>
          <p:cNvSpPr>
            <a:spLocks noGrp="1" noChangeArrowheads="1"/>
          </p:cNvSpPr>
          <p:nvPr>
            <p:ph type="sldNum" sz="quarter" idx="4"/>
          </p:nvPr>
        </p:nvSpPr>
        <p:spPr>
          <a:xfrm>
            <a:off x="10893425" y="6477006"/>
            <a:ext cx="820739" cy="341313"/>
          </a:xfrm>
          <a:prstGeom prst="rect">
            <a:avLst/>
          </a:prstGeom>
        </p:spPr>
        <p:txBody>
          <a:bodyPr/>
          <a:lstStyle>
            <a:lvl1pPr algn="r" eaLnBrk="1" hangingPunct="1">
              <a:defRPr sz="2133" smtClean="0">
                <a:latin typeface="Tahoma" charset="0"/>
              </a:defRPr>
            </a:lvl1pPr>
          </a:lstStyle>
          <a:p>
            <a:pPr>
              <a:defRPr/>
            </a:pPr>
            <a:fld id="{6ECFF314-54D8-4DF1-9778-EEB6B9E5FAE3}" type="slidenum">
              <a:rPr lang="en-US"/>
              <a:pPr>
                <a:defRPr/>
              </a:pPr>
              <a:t>‹#›</a:t>
            </a:fld>
            <a:endParaRPr lang="en-US" dirty="0"/>
          </a:p>
        </p:txBody>
      </p:sp>
      <p:grpSp>
        <p:nvGrpSpPr>
          <p:cNvPr id="1030" name="Group 20"/>
          <p:cNvGrpSpPr>
            <a:grpSpLocks/>
          </p:cNvGrpSpPr>
          <p:nvPr/>
        </p:nvGrpSpPr>
        <p:grpSpPr bwMode="auto">
          <a:xfrm>
            <a:off x="47629" y="6461134"/>
            <a:ext cx="1869179" cy="461665"/>
            <a:chOff x="180446" y="6396335"/>
            <a:chExt cx="1401041" cy="461368"/>
          </a:xfrm>
        </p:grpSpPr>
        <p:sp>
          <p:nvSpPr>
            <p:cNvPr id="1035" name="Rectangle 21"/>
            <p:cNvSpPr>
              <a:spLocks noChangeArrowheads="1"/>
            </p:cNvSpPr>
            <p:nvPr/>
          </p:nvSpPr>
          <p:spPr bwMode="auto">
            <a:xfrm>
              <a:off x="466227" y="6396335"/>
              <a:ext cx="1115260" cy="461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ahoma" panose="020B0604030504040204" pitchFamily="34" charset="0"/>
                </a:defRPr>
              </a:lvl1pPr>
              <a:lvl2pPr marL="742950" indent="-285750">
                <a:defRPr sz="3200">
                  <a:solidFill>
                    <a:schemeClr val="tx1"/>
                  </a:solidFill>
                  <a:latin typeface="Tahoma" panose="020B0604030504040204" pitchFamily="34" charset="0"/>
                </a:defRPr>
              </a:lvl2pPr>
              <a:lvl3pPr marL="1143000" indent="-228600">
                <a:defRPr sz="3200">
                  <a:solidFill>
                    <a:schemeClr val="tx1"/>
                  </a:solidFill>
                  <a:latin typeface="Tahoma" panose="020B0604030504040204" pitchFamily="34" charset="0"/>
                </a:defRPr>
              </a:lvl3pPr>
              <a:lvl4pPr marL="1600200" indent="-228600">
                <a:defRPr sz="3200">
                  <a:solidFill>
                    <a:schemeClr val="tx1"/>
                  </a:solidFill>
                  <a:latin typeface="Tahoma" panose="020B0604030504040204" pitchFamily="34" charset="0"/>
                </a:defRPr>
              </a:lvl4pPr>
              <a:lvl5pPr marL="2057400" indent="-228600">
                <a:defRPr sz="3200">
                  <a:solidFill>
                    <a:schemeClr val="tx1"/>
                  </a:solidFill>
                  <a:latin typeface="Tahoma" panose="020B0604030504040204" pitchFamily="34" charset="0"/>
                </a:defRPr>
              </a:lvl5pPr>
              <a:lvl6pPr marL="2514600" indent="-228600" eaLnBrk="0" fontAlgn="base" hangingPunct="0">
                <a:spcBef>
                  <a:spcPct val="0"/>
                </a:spcBef>
                <a:spcAft>
                  <a:spcPct val="0"/>
                </a:spcAft>
                <a:defRPr sz="3200">
                  <a:solidFill>
                    <a:schemeClr val="tx1"/>
                  </a:solidFill>
                  <a:latin typeface="Tahoma" panose="020B0604030504040204" pitchFamily="34" charset="0"/>
                </a:defRPr>
              </a:lvl6pPr>
              <a:lvl7pPr marL="2971800" indent="-228600" eaLnBrk="0" fontAlgn="base" hangingPunct="0">
                <a:spcBef>
                  <a:spcPct val="0"/>
                </a:spcBef>
                <a:spcAft>
                  <a:spcPct val="0"/>
                </a:spcAft>
                <a:defRPr sz="3200">
                  <a:solidFill>
                    <a:schemeClr val="tx1"/>
                  </a:solidFill>
                  <a:latin typeface="Tahoma" panose="020B0604030504040204" pitchFamily="34" charset="0"/>
                </a:defRPr>
              </a:lvl7pPr>
              <a:lvl8pPr marL="3429000" indent="-228600" eaLnBrk="0" fontAlgn="base" hangingPunct="0">
                <a:spcBef>
                  <a:spcPct val="0"/>
                </a:spcBef>
                <a:spcAft>
                  <a:spcPct val="0"/>
                </a:spcAft>
                <a:defRPr sz="3200">
                  <a:solidFill>
                    <a:schemeClr val="tx1"/>
                  </a:solidFill>
                  <a:latin typeface="Tahoma" panose="020B0604030504040204" pitchFamily="34" charset="0"/>
                </a:defRPr>
              </a:lvl8pPr>
              <a:lvl9pPr marL="3886200" indent="-228600" eaLnBrk="0" fontAlgn="base" hangingPunct="0">
                <a:spcBef>
                  <a:spcPct val="0"/>
                </a:spcBef>
                <a:spcAft>
                  <a:spcPct val="0"/>
                </a:spcAft>
                <a:defRPr sz="3200">
                  <a:solidFill>
                    <a:schemeClr val="tx1"/>
                  </a:solidFill>
                  <a:latin typeface="Tahoma" panose="020B0604030504040204" pitchFamily="34" charset="0"/>
                </a:defRPr>
              </a:lvl9pPr>
            </a:lstStyle>
            <a:p>
              <a:pPr eaLnBrk="1" hangingPunct="1"/>
              <a:r>
                <a:rPr lang="en-US" altLang="en-US" sz="2400">
                  <a:latin typeface="Arial" panose="020B0604020202020204" pitchFamily="34" charset="0"/>
                  <a:cs typeface="Arial" panose="020B0604020202020204" pitchFamily="34" charset="0"/>
                </a:rPr>
                <a:t>@IITSEC</a:t>
              </a:r>
            </a:p>
          </p:txBody>
        </p:sp>
        <p:pic>
          <p:nvPicPr>
            <p:cNvPr id="1036" name="Picture 22" descr="twitterlogosmall.png"/>
            <p:cNvPicPr>
              <a:picLocks noChangeAspect="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80446" y="6463594"/>
              <a:ext cx="357753" cy="2897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31" name="Group 23"/>
          <p:cNvGrpSpPr>
            <a:grpSpLocks/>
          </p:cNvGrpSpPr>
          <p:nvPr/>
        </p:nvGrpSpPr>
        <p:grpSpPr bwMode="auto">
          <a:xfrm>
            <a:off x="2084392" y="6459546"/>
            <a:ext cx="2232737" cy="461665"/>
            <a:chOff x="1820513" y="6459130"/>
            <a:chExt cx="1674039" cy="461369"/>
          </a:xfrm>
        </p:grpSpPr>
        <p:pic>
          <p:nvPicPr>
            <p:cNvPr id="1033" name="Picture 24" descr="YouTube_icon_block.png"/>
            <p:cNvPicPr>
              <a:picLocks noChangeAspect="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1820513" y="6485187"/>
              <a:ext cx="343275" cy="343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4" name="Rectangle 25"/>
            <p:cNvSpPr>
              <a:spLocks noChangeArrowheads="1"/>
            </p:cNvSpPr>
            <p:nvPr/>
          </p:nvSpPr>
          <p:spPr bwMode="auto">
            <a:xfrm>
              <a:off x="2141616" y="6459130"/>
              <a:ext cx="1352936" cy="4613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ahoma" panose="020B0604030504040204" pitchFamily="34" charset="0"/>
                </a:defRPr>
              </a:lvl1pPr>
              <a:lvl2pPr marL="742950" indent="-285750">
                <a:defRPr sz="3200">
                  <a:solidFill>
                    <a:schemeClr val="tx1"/>
                  </a:solidFill>
                  <a:latin typeface="Tahoma" panose="020B0604030504040204" pitchFamily="34" charset="0"/>
                </a:defRPr>
              </a:lvl2pPr>
              <a:lvl3pPr marL="1143000" indent="-228600">
                <a:defRPr sz="3200">
                  <a:solidFill>
                    <a:schemeClr val="tx1"/>
                  </a:solidFill>
                  <a:latin typeface="Tahoma" panose="020B0604030504040204" pitchFamily="34" charset="0"/>
                </a:defRPr>
              </a:lvl3pPr>
              <a:lvl4pPr marL="1600200" indent="-228600">
                <a:defRPr sz="3200">
                  <a:solidFill>
                    <a:schemeClr val="tx1"/>
                  </a:solidFill>
                  <a:latin typeface="Tahoma" panose="020B0604030504040204" pitchFamily="34" charset="0"/>
                </a:defRPr>
              </a:lvl4pPr>
              <a:lvl5pPr marL="2057400" indent="-228600">
                <a:defRPr sz="3200">
                  <a:solidFill>
                    <a:schemeClr val="tx1"/>
                  </a:solidFill>
                  <a:latin typeface="Tahoma" panose="020B0604030504040204" pitchFamily="34" charset="0"/>
                </a:defRPr>
              </a:lvl5pPr>
              <a:lvl6pPr marL="2514600" indent="-228600" eaLnBrk="0" fontAlgn="base" hangingPunct="0">
                <a:spcBef>
                  <a:spcPct val="0"/>
                </a:spcBef>
                <a:spcAft>
                  <a:spcPct val="0"/>
                </a:spcAft>
                <a:defRPr sz="3200">
                  <a:solidFill>
                    <a:schemeClr val="tx1"/>
                  </a:solidFill>
                  <a:latin typeface="Tahoma" panose="020B0604030504040204" pitchFamily="34" charset="0"/>
                </a:defRPr>
              </a:lvl6pPr>
              <a:lvl7pPr marL="2971800" indent="-228600" eaLnBrk="0" fontAlgn="base" hangingPunct="0">
                <a:spcBef>
                  <a:spcPct val="0"/>
                </a:spcBef>
                <a:spcAft>
                  <a:spcPct val="0"/>
                </a:spcAft>
                <a:defRPr sz="3200">
                  <a:solidFill>
                    <a:schemeClr val="tx1"/>
                  </a:solidFill>
                  <a:latin typeface="Tahoma" panose="020B0604030504040204" pitchFamily="34" charset="0"/>
                </a:defRPr>
              </a:lvl7pPr>
              <a:lvl8pPr marL="3429000" indent="-228600" eaLnBrk="0" fontAlgn="base" hangingPunct="0">
                <a:spcBef>
                  <a:spcPct val="0"/>
                </a:spcBef>
                <a:spcAft>
                  <a:spcPct val="0"/>
                </a:spcAft>
                <a:defRPr sz="3200">
                  <a:solidFill>
                    <a:schemeClr val="tx1"/>
                  </a:solidFill>
                  <a:latin typeface="Tahoma" panose="020B0604030504040204" pitchFamily="34" charset="0"/>
                </a:defRPr>
              </a:lvl8pPr>
              <a:lvl9pPr marL="3886200" indent="-228600" eaLnBrk="0" fontAlgn="base" hangingPunct="0">
                <a:spcBef>
                  <a:spcPct val="0"/>
                </a:spcBef>
                <a:spcAft>
                  <a:spcPct val="0"/>
                </a:spcAft>
                <a:defRPr sz="3200">
                  <a:solidFill>
                    <a:schemeClr val="tx1"/>
                  </a:solidFill>
                  <a:latin typeface="Tahoma" panose="020B0604030504040204" pitchFamily="34" charset="0"/>
                </a:defRPr>
              </a:lvl9pPr>
            </a:lstStyle>
            <a:p>
              <a:pPr eaLnBrk="1" hangingPunct="1"/>
              <a:r>
                <a:rPr lang="en-US" altLang="en-US" sz="2400">
                  <a:latin typeface="Arial" panose="020B0604020202020204" pitchFamily="34" charset="0"/>
                  <a:cs typeface="Arial" panose="020B0604020202020204" pitchFamily="34" charset="0"/>
                </a:rPr>
                <a:t>NTSAToday</a:t>
              </a:r>
            </a:p>
          </p:txBody>
        </p:sp>
      </p:grpSp>
      <p:pic>
        <p:nvPicPr>
          <p:cNvPr id="1032" name="Picture 1"/>
          <p:cNvPicPr>
            <a:picLocks noChangeAspect="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11736389" y="6445250"/>
            <a:ext cx="450851"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6" r:id="rId1"/>
    <p:sldLayoutId id="2147483664" r:id="rId2"/>
    <p:sldLayoutId id="2147483665" r:id="rId3"/>
    <p:sldLayoutId id="2147483667" r:id="rId4"/>
  </p:sldLayoutIdLst>
  <p:timing>
    <p:tnLst>
      <p:par>
        <p:cTn id="1" dur="indefinite" restart="never" nodeType="tmRoot"/>
      </p:par>
    </p:tnLst>
  </p:timing>
  <p:hf hdr="0" ftr="0" dt="0"/>
  <p:txStyles>
    <p:titleStyle>
      <a:lvl1pPr algn="ctr" rtl="0" fontAlgn="base">
        <a:spcBef>
          <a:spcPct val="0"/>
        </a:spcBef>
        <a:spcAft>
          <a:spcPct val="0"/>
        </a:spcAft>
        <a:defRPr sz="2800" b="1">
          <a:solidFill>
            <a:schemeClr val="bg1"/>
          </a:solidFill>
          <a:latin typeface="+mj-lt"/>
          <a:ea typeface="+mj-ea"/>
          <a:cs typeface="+mj-cs"/>
        </a:defRPr>
      </a:lvl1pPr>
      <a:lvl2pPr algn="ctr" rtl="0" fontAlgn="base">
        <a:spcBef>
          <a:spcPct val="0"/>
        </a:spcBef>
        <a:spcAft>
          <a:spcPct val="0"/>
        </a:spcAft>
        <a:defRPr sz="2800" b="1">
          <a:solidFill>
            <a:schemeClr val="bg1"/>
          </a:solidFill>
          <a:latin typeface="Tahoma" charset="0"/>
        </a:defRPr>
      </a:lvl2pPr>
      <a:lvl3pPr algn="ctr" rtl="0" fontAlgn="base">
        <a:spcBef>
          <a:spcPct val="0"/>
        </a:spcBef>
        <a:spcAft>
          <a:spcPct val="0"/>
        </a:spcAft>
        <a:defRPr sz="2800" b="1">
          <a:solidFill>
            <a:schemeClr val="bg1"/>
          </a:solidFill>
          <a:latin typeface="Tahoma" charset="0"/>
        </a:defRPr>
      </a:lvl3pPr>
      <a:lvl4pPr algn="ctr" rtl="0" fontAlgn="base">
        <a:spcBef>
          <a:spcPct val="0"/>
        </a:spcBef>
        <a:spcAft>
          <a:spcPct val="0"/>
        </a:spcAft>
        <a:defRPr sz="2800" b="1">
          <a:solidFill>
            <a:schemeClr val="bg1"/>
          </a:solidFill>
          <a:latin typeface="Tahoma" charset="0"/>
        </a:defRPr>
      </a:lvl4pPr>
      <a:lvl5pPr algn="ctr" rtl="0" fontAlgn="base">
        <a:spcBef>
          <a:spcPct val="0"/>
        </a:spcBef>
        <a:spcAft>
          <a:spcPct val="0"/>
        </a:spcAft>
        <a:defRPr sz="2800" b="1">
          <a:solidFill>
            <a:schemeClr val="bg1"/>
          </a:solidFill>
          <a:latin typeface="Tahoma" charset="0"/>
        </a:defRPr>
      </a:lvl5pPr>
      <a:lvl6pPr marL="609585" algn="l" rtl="0" eaLnBrk="1" fontAlgn="base" hangingPunct="1">
        <a:spcBef>
          <a:spcPct val="0"/>
        </a:spcBef>
        <a:spcAft>
          <a:spcPct val="0"/>
        </a:spcAft>
        <a:defRPr sz="4267" b="1">
          <a:solidFill>
            <a:srgbClr val="F77B0B"/>
          </a:solidFill>
          <a:latin typeface="Tahoma" charset="0"/>
        </a:defRPr>
      </a:lvl6pPr>
      <a:lvl7pPr marL="1219170" algn="l" rtl="0" eaLnBrk="1" fontAlgn="base" hangingPunct="1">
        <a:spcBef>
          <a:spcPct val="0"/>
        </a:spcBef>
        <a:spcAft>
          <a:spcPct val="0"/>
        </a:spcAft>
        <a:defRPr sz="4267" b="1">
          <a:solidFill>
            <a:srgbClr val="F77B0B"/>
          </a:solidFill>
          <a:latin typeface="Tahoma" charset="0"/>
        </a:defRPr>
      </a:lvl7pPr>
      <a:lvl8pPr marL="1828754" algn="l" rtl="0" eaLnBrk="1" fontAlgn="base" hangingPunct="1">
        <a:spcBef>
          <a:spcPct val="0"/>
        </a:spcBef>
        <a:spcAft>
          <a:spcPct val="0"/>
        </a:spcAft>
        <a:defRPr sz="4267" b="1">
          <a:solidFill>
            <a:srgbClr val="F77B0B"/>
          </a:solidFill>
          <a:latin typeface="Tahoma" charset="0"/>
        </a:defRPr>
      </a:lvl8pPr>
      <a:lvl9pPr marL="2438339" algn="l" rtl="0" eaLnBrk="1" fontAlgn="base" hangingPunct="1">
        <a:spcBef>
          <a:spcPct val="0"/>
        </a:spcBef>
        <a:spcAft>
          <a:spcPct val="0"/>
        </a:spcAft>
        <a:defRPr sz="4267" b="1">
          <a:solidFill>
            <a:srgbClr val="F77B0B"/>
          </a:solidFill>
          <a:latin typeface="Tahoma" charset="0"/>
        </a:defRPr>
      </a:lvl9pPr>
    </p:titleStyle>
    <p:bodyStyle>
      <a:lvl1pPr marL="455613" indent="-455613" algn="l" rtl="0" fontAlgn="base">
        <a:spcBef>
          <a:spcPct val="20000"/>
        </a:spcBef>
        <a:spcAft>
          <a:spcPct val="0"/>
        </a:spcAft>
        <a:buClr>
          <a:schemeClr val="tx1"/>
        </a:buClr>
        <a:buSzPct val="75000"/>
        <a:buFont typeface="Wingdings" panose="05000000000000000000" pitchFamily="2" charset="2"/>
        <a:buChar char="Ø"/>
        <a:defRPr sz="2800">
          <a:solidFill>
            <a:schemeClr val="tx1"/>
          </a:solidFill>
          <a:latin typeface="Arial Narrow" charset="0"/>
          <a:ea typeface="Arial Narrow" charset="0"/>
          <a:cs typeface="Arial Narrow" charset="0"/>
        </a:defRPr>
      </a:lvl1pPr>
      <a:lvl2pPr marL="989013" indent="-379413" algn="l" rtl="0" fontAlgn="base">
        <a:spcBef>
          <a:spcPct val="20000"/>
        </a:spcBef>
        <a:spcAft>
          <a:spcPct val="0"/>
        </a:spcAft>
        <a:buClr>
          <a:schemeClr val="tx1"/>
        </a:buClr>
        <a:buSzPct val="75000"/>
        <a:buFont typeface="Wingdings" panose="05000000000000000000" pitchFamily="2" charset="2"/>
        <a:buChar char="n"/>
        <a:defRPr sz="2400">
          <a:solidFill>
            <a:schemeClr val="tx1"/>
          </a:solidFill>
          <a:latin typeface="Arial Narrow" charset="0"/>
          <a:ea typeface="Arial Narrow" charset="0"/>
          <a:cs typeface="Arial Narrow" charset="0"/>
        </a:defRPr>
      </a:lvl2pPr>
      <a:lvl3pPr marL="1522413" indent="-303213" algn="l" rtl="0" fontAlgn="base">
        <a:spcBef>
          <a:spcPct val="20000"/>
        </a:spcBef>
        <a:spcAft>
          <a:spcPct val="0"/>
        </a:spcAft>
        <a:buClr>
          <a:schemeClr val="folHlink"/>
        </a:buClr>
        <a:buSzPct val="50000"/>
        <a:buFont typeface="Wingdings" panose="05000000000000000000" pitchFamily="2" charset="2"/>
        <a:buChar char="n"/>
        <a:defRPr sz="3200">
          <a:solidFill>
            <a:schemeClr val="tx1"/>
          </a:solidFill>
          <a:latin typeface="+mn-lt"/>
          <a:ea typeface="Arial Narrow" panose="020B0606020202030204" pitchFamily="34" charset="0"/>
          <a:cs typeface="Arial Narrow" panose="020B0606020202030204" pitchFamily="34" charset="0"/>
        </a:defRPr>
      </a:lvl3pPr>
      <a:lvl4pPr marL="2132013" indent="-303213" algn="l" rtl="0" fontAlgn="base">
        <a:spcBef>
          <a:spcPct val="20000"/>
        </a:spcBef>
        <a:spcAft>
          <a:spcPct val="0"/>
        </a:spcAft>
        <a:buClr>
          <a:schemeClr val="accent2"/>
        </a:buClr>
        <a:buSzPct val="55000"/>
        <a:buFont typeface="Wingdings" panose="05000000000000000000" pitchFamily="2" charset="2"/>
        <a:buChar char="n"/>
        <a:defRPr sz="2600">
          <a:solidFill>
            <a:schemeClr val="tx1"/>
          </a:solidFill>
          <a:latin typeface="+mn-lt"/>
          <a:ea typeface="Arial Narrow" panose="020B0606020202030204" pitchFamily="34" charset="0"/>
          <a:cs typeface="Arial Narrow" panose="020B0606020202030204" pitchFamily="34" charset="0"/>
        </a:defRPr>
      </a:lvl4pPr>
      <a:lvl5pPr marL="2741613" indent="-303213" algn="l" rtl="0" fontAlgn="base">
        <a:spcBef>
          <a:spcPct val="20000"/>
        </a:spcBef>
        <a:spcAft>
          <a:spcPct val="0"/>
        </a:spcAft>
        <a:buClr>
          <a:schemeClr val="accent1"/>
        </a:buClr>
        <a:buSzPct val="50000"/>
        <a:buFont typeface="Wingdings" panose="05000000000000000000" pitchFamily="2" charset="2"/>
        <a:buChar char="n"/>
        <a:defRPr sz="2600">
          <a:solidFill>
            <a:schemeClr val="tx1"/>
          </a:solidFill>
          <a:latin typeface="+mn-lt"/>
          <a:ea typeface="Arial Narrow" panose="020B0606020202030204" pitchFamily="34" charset="0"/>
          <a:cs typeface="Arial Narrow" panose="020B0606020202030204" pitchFamily="34" charset="0"/>
        </a:defRPr>
      </a:lvl5pPr>
      <a:lvl6pPr marL="3352716" indent="-304792" algn="l" rtl="0" eaLnBrk="1" fontAlgn="base" hangingPunct="1">
        <a:spcBef>
          <a:spcPct val="20000"/>
        </a:spcBef>
        <a:spcAft>
          <a:spcPct val="0"/>
        </a:spcAft>
        <a:buClr>
          <a:schemeClr val="accent1"/>
        </a:buClr>
        <a:buSzPct val="50000"/>
        <a:buFont typeface="Wingdings" pitchFamily="2" charset="2"/>
        <a:buChar char="n"/>
        <a:defRPr sz="2667">
          <a:solidFill>
            <a:schemeClr val="tx1"/>
          </a:solidFill>
          <a:latin typeface="+mn-lt"/>
        </a:defRPr>
      </a:lvl6pPr>
      <a:lvl7pPr marL="3962301" indent="-304792" algn="l" rtl="0" eaLnBrk="1" fontAlgn="base" hangingPunct="1">
        <a:spcBef>
          <a:spcPct val="20000"/>
        </a:spcBef>
        <a:spcAft>
          <a:spcPct val="0"/>
        </a:spcAft>
        <a:buClr>
          <a:schemeClr val="accent1"/>
        </a:buClr>
        <a:buSzPct val="50000"/>
        <a:buFont typeface="Wingdings" pitchFamily="2" charset="2"/>
        <a:buChar char="n"/>
        <a:defRPr sz="2667">
          <a:solidFill>
            <a:schemeClr val="tx1"/>
          </a:solidFill>
          <a:latin typeface="+mn-lt"/>
        </a:defRPr>
      </a:lvl7pPr>
      <a:lvl8pPr marL="4571886" indent="-304792" algn="l" rtl="0" eaLnBrk="1" fontAlgn="base" hangingPunct="1">
        <a:spcBef>
          <a:spcPct val="20000"/>
        </a:spcBef>
        <a:spcAft>
          <a:spcPct val="0"/>
        </a:spcAft>
        <a:buClr>
          <a:schemeClr val="accent1"/>
        </a:buClr>
        <a:buSzPct val="50000"/>
        <a:buFont typeface="Wingdings" pitchFamily="2" charset="2"/>
        <a:buChar char="n"/>
        <a:defRPr sz="2667">
          <a:solidFill>
            <a:schemeClr val="tx1"/>
          </a:solidFill>
          <a:latin typeface="+mn-lt"/>
        </a:defRPr>
      </a:lvl8pPr>
      <a:lvl9pPr marL="5181470" indent="-304792" algn="l" rtl="0" eaLnBrk="1" fontAlgn="base" hangingPunct="1">
        <a:spcBef>
          <a:spcPct val="20000"/>
        </a:spcBef>
        <a:spcAft>
          <a:spcPct val="0"/>
        </a:spcAft>
        <a:buClr>
          <a:schemeClr val="accent1"/>
        </a:buClr>
        <a:buSzPct val="50000"/>
        <a:buFont typeface="Wingdings" pitchFamily="2" charset="2"/>
        <a:buChar char="n"/>
        <a:defRPr sz="2667">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ites.google.com/site/jacobbarhak/home/TheReferenceModel_MH2016_Submit_2016_09_04.zip"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871540" y="1858969"/>
            <a:ext cx="10448925" cy="1228725"/>
          </a:xfrm>
        </p:spPr>
        <p:txBody>
          <a:bodyPr/>
          <a:lstStyle/>
          <a:p>
            <a:pPr>
              <a:defRPr/>
            </a:pPr>
            <a:r>
              <a:rPr lang="en-US" dirty="0" smtClean="0"/>
              <a:t>The Reference Model for Disease Progression </a:t>
            </a:r>
          </a:p>
          <a:p>
            <a:pPr>
              <a:defRPr/>
            </a:pPr>
            <a:r>
              <a:rPr lang="en-US" dirty="0" smtClean="0"/>
              <a:t>Combines Disease Models</a:t>
            </a:r>
            <a:endParaRPr lang="en-US" dirty="0"/>
          </a:p>
        </p:txBody>
      </p:sp>
      <p:sp>
        <p:nvSpPr>
          <p:cNvPr id="5123" name="Text Placeholder 9"/>
          <p:cNvSpPr>
            <a:spLocks noGrp="1"/>
          </p:cNvSpPr>
          <p:nvPr>
            <p:ph type="body" sz="quarter" idx="11"/>
          </p:nvPr>
        </p:nvSpPr>
        <p:spPr>
          <a:xfrm>
            <a:off x="2070103" y="3565530"/>
            <a:ext cx="8478839" cy="1933575"/>
          </a:xfrm>
        </p:spPr>
        <p:txBody>
          <a:bodyPr/>
          <a:lstStyle/>
          <a:p>
            <a:r>
              <a:rPr lang="en-US" dirty="0" smtClean="0"/>
              <a:t>Jacob </a:t>
            </a:r>
            <a:r>
              <a:rPr lang="en-US" dirty="0" err="1" smtClean="0"/>
              <a:t>Barhak</a:t>
            </a:r>
            <a:r>
              <a:rPr lang="en-US" altLang="en-US" dirty="0" smtClean="0">
                <a:latin typeface="Arial Narrow" panose="020B0606020202030204" pitchFamily="34" charset="0"/>
                <a:ea typeface="Arial Narrow" panose="020B0606020202030204" pitchFamily="34" charset="0"/>
                <a:cs typeface="Arial Narrow" panose="020B0606020202030204" pitchFamily="34" charset="0"/>
              </a:rPr>
              <a:t>, </a:t>
            </a:r>
            <a:r>
              <a:rPr lang="en-US" dirty="0" smtClean="0"/>
              <a:t>Austin, Texas</a:t>
            </a: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Assumption Engine</a:t>
            </a:r>
            <a:endParaRPr lang="en-US" dirty="0"/>
          </a:p>
        </p:txBody>
      </p:sp>
      <p:sp>
        <p:nvSpPr>
          <p:cNvPr id="3" name="Content Placeholder 2"/>
          <p:cNvSpPr>
            <a:spLocks noGrp="1"/>
          </p:cNvSpPr>
          <p:nvPr>
            <p:ph sz="quarter" idx="11"/>
          </p:nvPr>
        </p:nvSpPr>
        <p:spPr/>
        <p:txBody>
          <a:bodyPr>
            <a:normAutofit/>
          </a:bodyPr>
          <a:lstStyle/>
          <a:p>
            <a:pPr>
              <a:buNone/>
            </a:pPr>
            <a:endParaRPr lang="en-US" b="1" dirty="0" smtClean="0"/>
          </a:p>
          <a:p>
            <a:r>
              <a:rPr lang="en-US" b="1" dirty="0" smtClean="0"/>
              <a:t>The Assumption Engine allows us to “throw” assumptions at it</a:t>
            </a:r>
          </a:p>
          <a:p>
            <a:pPr lvl="1"/>
            <a:r>
              <a:rPr lang="en-US" b="1" dirty="0" smtClean="0"/>
              <a:t>Recall: a model is an assumption!</a:t>
            </a:r>
          </a:p>
          <a:p>
            <a:endParaRPr lang="en-US" b="1" dirty="0" smtClean="0"/>
          </a:p>
          <a:p>
            <a:pPr>
              <a:buNone/>
            </a:pPr>
            <a:endParaRPr lang="en-US" b="1" dirty="0" smtClean="0"/>
          </a:p>
          <a:p>
            <a:r>
              <a:rPr lang="en-US" b="1" dirty="0" smtClean="0"/>
              <a:t>It figures out which assumptions work well together to fit observed data</a:t>
            </a:r>
          </a:p>
          <a:p>
            <a:pPr lvl="1"/>
            <a:r>
              <a:rPr lang="en-US" b="1" dirty="0" smtClean="0"/>
              <a:t>Points to significant models</a:t>
            </a:r>
          </a:p>
          <a:p>
            <a:pPr lvl="1"/>
            <a:r>
              <a:rPr lang="en-US" b="1" dirty="0" smtClean="0"/>
              <a:t>Rejects incompatible models</a:t>
            </a:r>
          </a:p>
          <a:p>
            <a:endParaRPr lang="en-US" b="1" dirty="0" smtClean="0"/>
          </a:p>
          <a:p>
            <a:endParaRPr lang="en-US" b="1" dirty="0" smtClean="0"/>
          </a:p>
          <a:p>
            <a:pPr marL="342900" indent="-342900">
              <a:lnSpc>
                <a:spcPct val="90000"/>
              </a:lnSpc>
              <a:buFontTx/>
              <a:buChar char="•"/>
              <a:defRPr/>
            </a:pPr>
            <a:endParaRPr lang="en-US" sz="2000" b="1" dirty="0" smtClean="0">
              <a:solidFill>
                <a:srgbClr val="000000"/>
              </a:solidFill>
              <a:latin typeface="Arial" pitchFamily="34" charset="0"/>
              <a:cs typeface="Arial" pitchFamily="34" charset="0"/>
            </a:endParaRPr>
          </a:p>
          <a:p>
            <a:pPr marL="342900" indent="-342900">
              <a:lnSpc>
                <a:spcPct val="90000"/>
              </a:lnSpc>
              <a:buNone/>
              <a:defRPr/>
            </a:pPr>
            <a:endParaRPr lang="en-US" sz="2000" b="1" dirty="0" smtClean="0">
              <a:solidFill>
                <a:srgbClr val="000000"/>
              </a:solidFill>
              <a:latin typeface="Arial" pitchFamily="34" charset="0"/>
              <a:cs typeface="Arial" pitchFamily="34" charset="0"/>
            </a:endParaRPr>
          </a:p>
          <a:p>
            <a:pPr marL="342900" indent="-342900">
              <a:lnSpc>
                <a:spcPct val="90000"/>
              </a:lnSpc>
              <a:buFontTx/>
              <a:buChar char="•"/>
              <a:defRPr/>
            </a:pPr>
            <a:endParaRPr lang="en-US" sz="1600" b="1" dirty="0" smtClean="0">
              <a:solidFill>
                <a:srgbClr val="000000"/>
              </a:solidFill>
              <a:latin typeface="Arial" pitchFamily="34" charset="0"/>
              <a:cs typeface="Arial" pitchFamily="34" charset="0"/>
            </a:endParaRPr>
          </a:p>
          <a:p>
            <a:pPr marL="1411249" lvl="2" indent="-342900">
              <a:lnSpc>
                <a:spcPct val="90000"/>
              </a:lnSpc>
              <a:buFontTx/>
              <a:buChar char="•"/>
              <a:defRPr/>
            </a:pPr>
            <a:endParaRPr lang="en-US" sz="1600" b="1" dirty="0" smtClean="0">
              <a:solidFill>
                <a:srgbClr val="000000"/>
              </a:solidFill>
              <a:latin typeface="Arial" pitchFamily="34" charset="0"/>
              <a:cs typeface="Arial" pitchFamily="34" charset="0"/>
            </a:endParaRPr>
          </a:p>
          <a:p>
            <a:pPr marL="876300" lvl="1" indent="-342900">
              <a:lnSpc>
                <a:spcPct val="90000"/>
              </a:lnSpc>
              <a:buFontTx/>
              <a:buChar char="•"/>
              <a:defRPr/>
            </a:pPr>
            <a:endParaRPr lang="en-US" sz="2000" b="1" dirty="0" smtClean="0">
              <a:solidFill>
                <a:srgbClr val="000000"/>
              </a:solidFill>
              <a:latin typeface="Arial" pitchFamily="34" charset="0"/>
              <a:cs typeface="Arial" pitchFamily="34" charset="0"/>
            </a:endParaRPr>
          </a:p>
          <a:p>
            <a:pPr marL="876300" lvl="1" indent="-342900">
              <a:lnSpc>
                <a:spcPct val="90000"/>
              </a:lnSpc>
              <a:buFontTx/>
              <a:buChar char="•"/>
              <a:defRPr/>
            </a:pPr>
            <a:endParaRPr lang="en-US" sz="2000" b="1" dirty="0" smtClean="0">
              <a:solidFill>
                <a:srgbClr val="000000"/>
              </a:solidFill>
              <a:latin typeface="Arial" pitchFamily="34" charset="0"/>
              <a:cs typeface="Arial" pitchFamily="34" charset="0"/>
            </a:endParaRPr>
          </a:p>
          <a:p>
            <a:pPr marL="876300" lvl="1" indent="-342900">
              <a:lnSpc>
                <a:spcPct val="90000"/>
              </a:lnSpc>
              <a:buFontTx/>
              <a:buChar char="•"/>
              <a:defRPr/>
            </a:pPr>
            <a:endParaRPr lang="en-US" sz="1000" i="1" dirty="0">
              <a:solidFill>
                <a:srgbClr val="000000"/>
              </a:solidFill>
              <a:latin typeface="Tahoma" pitchFamily="34" charset="0"/>
            </a:endParaRPr>
          </a:p>
          <a:p>
            <a:endParaRPr lang="en-US" dirty="0"/>
          </a:p>
        </p:txBody>
      </p:sp>
      <p:sp>
        <p:nvSpPr>
          <p:cNvPr id="4" name="Slide Number Placeholder 3"/>
          <p:cNvSpPr>
            <a:spLocks noGrp="1"/>
          </p:cNvSpPr>
          <p:nvPr>
            <p:ph type="sldNum" sz="quarter" idx="12"/>
          </p:nvPr>
        </p:nvSpPr>
        <p:spPr/>
        <p:txBody>
          <a:bodyPr/>
          <a:lstStyle/>
          <a:p>
            <a:pPr>
              <a:defRPr/>
            </a:pPr>
            <a:fld id="{AC18A22E-E4FE-4FA8-B6EB-F0296EC486A2}" type="slidenum">
              <a:rPr lang="en-US" smtClean="0"/>
              <a:pPr>
                <a:defRPr/>
              </a:pPr>
              <a:t>10</a:t>
            </a:fld>
            <a:endParaRPr lang="en-US" dirty="0"/>
          </a:p>
        </p:txBody>
      </p:sp>
    </p:spTree>
    <p:extLst>
      <p:ext uri="{BB962C8B-B14F-4D97-AF65-F5344CB8AC3E}">
        <p14:creationId xmlns="" xmlns:p14="http://schemas.microsoft.com/office/powerpoint/2010/main" val="2912483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97127" y="0"/>
            <a:ext cx="7931151" cy="795338"/>
          </a:xfrm>
        </p:spPr>
        <p:txBody>
          <a:bodyPr/>
          <a:lstStyle/>
          <a:p>
            <a:r>
              <a:rPr lang="en-US" dirty="0" smtClean="0"/>
              <a:t>Results at a Glance</a:t>
            </a:r>
            <a:endParaRPr lang="en-US" altLang="en-US" dirty="0" smtClean="0"/>
          </a:p>
        </p:txBody>
      </p:sp>
      <p:sp>
        <p:nvSpPr>
          <p:cNvPr id="7171" name="Content Placeholder 3"/>
          <p:cNvSpPr>
            <a:spLocks noGrp="1"/>
          </p:cNvSpPr>
          <p:nvPr>
            <p:ph sz="quarter" idx="11"/>
          </p:nvPr>
        </p:nvSpPr>
        <p:spPr>
          <a:xfrm>
            <a:off x="479428" y="1046167"/>
            <a:ext cx="11250613" cy="5075237"/>
          </a:xfrm>
        </p:spPr>
        <p:txBody>
          <a:bodyPr/>
          <a:lstStyle/>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p:txBody>
      </p:sp>
      <p:sp>
        <p:nvSpPr>
          <p:cNvPr id="2" name="Slide Number Placeholder 1"/>
          <p:cNvSpPr>
            <a:spLocks noGrp="1"/>
          </p:cNvSpPr>
          <p:nvPr>
            <p:ph type="sldNum" sz="quarter" idx="12"/>
          </p:nvPr>
        </p:nvSpPr>
        <p:spPr>
          <a:xfrm>
            <a:off x="10893425" y="6436665"/>
            <a:ext cx="820739" cy="341313"/>
          </a:xfrm>
        </p:spPr>
        <p:txBody>
          <a:bodyPr/>
          <a:lstStyle/>
          <a:p>
            <a:pPr>
              <a:defRPr/>
            </a:pPr>
            <a:fld id="{AC18A22E-E4FE-4FA8-B6EB-F0296EC486A2}" type="slidenum">
              <a:rPr lang="en-US" smtClean="0"/>
              <a:pPr>
                <a:defRPr/>
              </a:pPr>
              <a:t>11</a:t>
            </a:fld>
            <a:endParaRPr lang="en-US" dirty="0"/>
          </a:p>
        </p:txBody>
      </p:sp>
      <p:graphicFrame>
        <p:nvGraphicFramePr>
          <p:cNvPr id="39" name="Chart 38"/>
          <p:cNvGraphicFramePr/>
          <p:nvPr/>
        </p:nvGraphicFramePr>
        <p:xfrm>
          <a:off x="228600" y="932331"/>
          <a:ext cx="11734800" cy="4471988"/>
        </p:xfrm>
        <a:graphic>
          <a:graphicData uri="http://schemas.openxmlformats.org/drawingml/2006/chart">
            <c:chart xmlns:c="http://schemas.openxmlformats.org/drawingml/2006/chart" xmlns:r="http://schemas.openxmlformats.org/officeDocument/2006/relationships" r:id="rId3"/>
          </a:graphicData>
        </a:graphic>
      </p:graphicFrame>
      <p:sp>
        <p:nvSpPr>
          <p:cNvPr id="40" name="Right Brace 39"/>
          <p:cNvSpPr/>
          <p:nvPr/>
        </p:nvSpPr>
        <p:spPr>
          <a:xfrm rot="5400000">
            <a:off x="2443842" y="3537419"/>
            <a:ext cx="381000" cy="33528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sz="1800" b="1">
              <a:solidFill>
                <a:prstClr val="black"/>
              </a:solidFill>
            </a:endParaRPr>
          </a:p>
        </p:txBody>
      </p:sp>
      <p:sp>
        <p:nvSpPr>
          <p:cNvPr id="41" name="Right Brace 40"/>
          <p:cNvSpPr/>
          <p:nvPr/>
        </p:nvSpPr>
        <p:spPr>
          <a:xfrm rot="5400000">
            <a:off x="6490720" y="3360639"/>
            <a:ext cx="357188" cy="3730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sz="1800" b="1">
              <a:solidFill>
                <a:prstClr val="black"/>
              </a:solidFill>
            </a:endParaRPr>
          </a:p>
        </p:txBody>
      </p:sp>
      <p:sp>
        <p:nvSpPr>
          <p:cNvPr id="42" name="Right Brace 41"/>
          <p:cNvSpPr/>
          <p:nvPr/>
        </p:nvSpPr>
        <p:spPr>
          <a:xfrm rot="5400000">
            <a:off x="9290956" y="4858219"/>
            <a:ext cx="228600" cy="10160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sz="1800" b="1">
              <a:solidFill>
                <a:prstClr val="black"/>
              </a:solidFill>
            </a:endParaRPr>
          </a:p>
        </p:txBody>
      </p:sp>
      <p:sp>
        <p:nvSpPr>
          <p:cNvPr id="43" name="Right Brace 42"/>
          <p:cNvSpPr/>
          <p:nvPr/>
        </p:nvSpPr>
        <p:spPr>
          <a:xfrm rot="5400000">
            <a:off x="10430326" y="5264619"/>
            <a:ext cx="228600" cy="5080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sz="1800" b="1">
              <a:solidFill>
                <a:prstClr val="black"/>
              </a:solidFill>
            </a:endParaRPr>
          </a:p>
        </p:txBody>
      </p:sp>
      <p:sp>
        <p:nvSpPr>
          <p:cNvPr id="44" name="Right Brace 43"/>
          <p:cNvSpPr/>
          <p:nvPr/>
        </p:nvSpPr>
        <p:spPr>
          <a:xfrm rot="5400000">
            <a:off x="11388270" y="4883619"/>
            <a:ext cx="228600" cy="5080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sz="1800" b="1">
              <a:solidFill>
                <a:prstClr val="black"/>
              </a:solidFill>
            </a:endParaRPr>
          </a:p>
        </p:txBody>
      </p:sp>
      <p:sp>
        <p:nvSpPr>
          <p:cNvPr id="45" name="TextBox 44"/>
          <p:cNvSpPr txBox="1"/>
          <p:nvPr/>
        </p:nvSpPr>
        <p:spPr>
          <a:xfrm>
            <a:off x="2360341" y="5413617"/>
            <a:ext cx="447558" cy="369332"/>
          </a:xfrm>
          <a:prstGeom prst="rect">
            <a:avLst/>
          </a:prstGeom>
          <a:noFill/>
        </p:spPr>
        <p:txBody>
          <a:bodyPr wrap="none" rtlCol="0">
            <a:spAutoFit/>
          </a:bodyPr>
          <a:lstStyle/>
          <a:p>
            <a:pPr eaLnBrk="1" fontAlgn="auto" hangingPunct="1">
              <a:spcBef>
                <a:spcPts val="0"/>
              </a:spcBef>
              <a:spcAft>
                <a:spcPts val="0"/>
              </a:spcAft>
            </a:pPr>
            <a:r>
              <a:rPr lang="en-US" sz="1800" b="1" dirty="0" smtClean="0">
                <a:solidFill>
                  <a:prstClr val="black"/>
                </a:solidFill>
                <a:latin typeface="Calibri"/>
              </a:rPr>
              <a:t>MI</a:t>
            </a:r>
            <a:endParaRPr lang="en-US" sz="1800" b="1" dirty="0">
              <a:solidFill>
                <a:prstClr val="black"/>
              </a:solidFill>
              <a:latin typeface="Calibri"/>
            </a:endParaRPr>
          </a:p>
        </p:txBody>
      </p:sp>
      <p:sp>
        <p:nvSpPr>
          <p:cNvPr id="46" name="TextBox 45"/>
          <p:cNvSpPr txBox="1"/>
          <p:nvPr/>
        </p:nvSpPr>
        <p:spPr>
          <a:xfrm>
            <a:off x="6197599" y="5428131"/>
            <a:ext cx="795924" cy="369332"/>
          </a:xfrm>
          <a:prstGeom prst="rect">
            <a:avLst/>
          </a:prstGeom>
          <a:noFill/>
        </p:spPr>
        <p:txBody>
          <a:bodyPr wrap="none" rtlCol="0">
            <a:spAutoFit/>
          </a:bodyPr>
          <a:lstStyle/>
          <a:p>
            <a:pPr eaLnBrk="1" fontAlgn="auto" hangingPunct="1">
              <a:spcBef>
                <a:spcPts val="0"/>
              </a:spcBef>
              <a:spcAft>
                <a:spcPts val="0"/>
              </a:spcAft>
            </a:pPr>
            <a:r>
              <a:rPr lang="en-US" sz="1800" b="1" dirty="0" smtClean="0">
                <a:solidFill>
                  <a:prstClr val="black"/>
                </a:solidFill>
                <a:latin typeface="Calibri"/>
              </a:rPr>
              <a:t>Stroke</a:t>
            </a:r>
            <a:endParaRPr lang="en-US" sz="1800" b="1" dirty="0">
              <a:solidFill>
                <a:prstClr val="black"/>
              </a:solidFill>
              <a:latin typeface="Calibri"/>
            </a:endParaRPr>
          </a:p>
        </p:txBody>
      </p:sp>
      <p:sp>
        <p:nvSpPr>
          <p:cNvPr id="47" name="TextBox 46"/>
          <p:cNvSpPr txBox="1"/>
          <p:nvPr/>
        </p:nvSpPr>
        <p:spPr>
          <a:xfrm>
            <a:off x="10159999" y="5609569"/>
            <a:ext cx="848822" cy="646331"/>
          </a:xfrm>
          <a:prstGeom prst="rect">
            <a:avLst/>
          </a:prstGeom>
          <a:noFill/>
        </p:spPr>
        <p:txBody>
          <a:bodyPr wrap="none" rtlCol="0">
            <a:spAutoFit/>
          </a:bodyPr>
          <a:lstStyle/>
          <a:p>
            <a:pPr eaLnBrk="1" fontAlgn="auto" hangingPunct="1">
              <a:spcBef>
                <a:spcPts val="0"/>
              </a:spcBef>
              <a:spcAft>
                <a:spcPts val="0"/>
              </a:spcAft>
            </a:pPr>
            <a:r>
              <a:rPr lang="en-US" sz="1800" b="1" dirty="0" smtClean="0">
                <a:solidFill>
                  <a:prstClr val="black"/>
                </a:solidFill>
                <a:latin typeface="Calibri"/>
              </a:rPr>
              <a:t>Stroke </a:t>
            </a:r>
          </a:p>
          <a:p>
            <a:pPr eaLnBrk="1" fontAlgn="auto" hangingPunct="1">
              <a:spcBef>
                <a:spcPts val="0"/>
              </a:spcBef>
              <a:spcAft>
                <a:spcPts val="0"/>
              </a:spcAft>
            </a:pPr>
            <a:r>
              <a:rPr lang="en-US" sz="1800" b="1" dirty="0" smtClean="0">
                <a:solidFill>
                  <a:prstClr val="black"/>
                </a:solidFill>
                <a:latin typeface="Calibri"/>
              </a:rPr>
              <a:t>Death</a:t>
            </a:r>
            <a:endParaRPr lang="en-US" sz="1800" b="1" dirty="0">
              <a:solidFill>
                <a:prstClr val="black"/>
              </a:solidFill>
              <a:latin typeface="Calibri"/>
            </a:endParaRPr>
          </a:p>
        </p:txBody>
      </p:sp>
      <p:sp>
        <p:nvSpPr>
          <p:cNvPr id="48" name="TextBox 47"/>
          <p:cNvSpPr txBox="1"/>
          <p:nvPr/>
        </p:nvSpPr>
        <p:spPr>
          <a:xfrm>
            <a:off x="9016650" y="5580540"/>
            <a:ext cx="761234" cy="646331"/>
          </a:xfrm>
          <a:prstGeom prst="rect">
            <a:avLst/>
          </a:prstGeom>
          <a:noFill/>
        </p:spPr>
        <p:txBody>
          <a:bodyPr wrap="none" rtlCol="0">
            <a:spAutoFit/>
          </a:bodyPr>
          <a:lstStyle/>
          <a:p>
            <a:pPr algn="ctr" eaLnBrk="1" fontAlgn="auto" hangingPunct="1">
              <a:spcBef>
                <a:spcPts val="0"/>
              </a:spcBef>
              <a:spcAft>
                <a:spcPts val="0"/>
              </a:spcAft>
            </a:pPr>
            <a:r>
              <a:rPr lang="en-US" sz="1800" b="1" dirty="0" smtClean="0">
                <a:solidFill>
                  <a:prstClr val="black"/>
                </a:solidFill>
                <a:latin typeface="Calibri"/>
              </a:rPr>
              <a:t>MI</a:t>
            </a:r>
          </a:p>
          <a:p>
            <a:pPr algn="ctr" eaLnBrk="1" fontAlgn="auto" hangingPunct="1">
              <a:spcBef>
                <a:spcPts val="0"/>
              </a:spcBef>
              <a:spcAft>
                <a:spcPts val="0"/>
              </a:spcAft>
            </a:pPr>
            <a:r>
              <a:rPr lang="en-US" sz="1800" b="1" dirty="0" smtClean="0">
                <a:solidFill>
                  <a:prstClr val="black"/>
                </a:solidFill>
                <a:latin typeface="Calibri"/>
              </a:rPr>
              <a:t>Death</a:t>
            </a:r>
            <a:endParaRPr lang="en-US" sz="1800" b="1" dirty="0">
              <a:solidFill>
                <a:prstClr val="black"/>
              </a:solidFill>
              <a:latin typeface="Calibri"/>
            </a:endParaRPr>
          </a:p>
        </p:txBody>
      </p:sp>
      <p:sp>
        <p:nvSpPr>
          <p:cNvPr id="49" name="TextBox 48"/>
          <p:cNvSpPr txBox="1"/>
          <p:nvPr/>
        </p:nvSpPr>
        <p:spPr>
          <a:xfrm>
            <a:off x="11135735" y="5351940"/>
            <a:ext cx="761234" cy="646331"/>
          </a:xfrm>
          <a:prstGeom prst="rect">
            <a:avLst/>
          </a:prstGeom>
          <a:noFill/>
        </p:spPr>
        <p:txBody>
          <a:bodyPr wrap="none" rtlCol="0">
            <a:spAutoFit/>
          </a:bodyPr>
          <a:lstStyle/>
          <a:p>
            <a:pPr algn="ctr" eaLnBrk="1" fontAlgn="auto" hangingPunct="1">
              <a:spcBef>
                <a:spcPts val="0"/>
              </a:spcBef>
              <a:spcAft>
                <a:spcPts val="0"/>
              </a:spcAft>
            </a:pPr>
            <a:r>
              <a:rPr lang="en-US" sz="1800" b="1" dirty="0" smtClean="0">
                <a:solidFill>
                  <a:prstClr val="black"/>
                </a:solidFill>
                <a:latin typeface="Calibri"/>
              </a:rPr>
              <a:t>Other</a:t>
            </a:r>
          </a:p>
          <a:p>
            <a:pPr algn="ctr" eaLnBrk="1" fontAlgn="auto" hangingPunct="1">
              <a:spcBef>
                <a:spcPts val="0"/>
              </a:spcBef>
              <a:spcAft>
                <a:spcPts val="0"/>
              </a:spcAft>
            </a:pPr>
            <a:r>
              <a:rPr lang="en-US" sz="1800" b="1" dirty="0" smtClean="0">
                <a:solidFill>
                  <a:prstClr val="black"/>
                </a:solidFill>
                <a:latin typeface="Calibri"/>
              </a:rPr>
              <a:t>Death</a:t>
            </a:r>
            <a:endParaRPr lang="en-US" sz="1800" b="1" dirty="0">
              <a:solidFill>
                <a:prstClr val="black"/>
              </a:solidFill>
              <a:latin typeface="Calibri"/>
            </a:endParaRPr>
          </a:p>
        </p:txBody>
      </p:sp>
      <p:sp>
        <p:nvSpPr>
          <p:cNvPr id="50" name="Oval Callout 49"/>
          <p:cNvSpPr/>
          <p:nvPr/>
        </p:nvSpPr>
        <p:spPr>
          <a:xfrm>
            <a:off x="1233710" y="1741503"/>
            <a:ext cx="2235200" cy="612648"/>
          </a:xfrm>
          <a:prstGeom prst="wedgeEllipseCallout">
            <a:avLst>
              <a:gd name="adj1" fmla="val -1708"/>
              <a:gd name="adj2" fmla="val 108317"/>
            </a:avLst>
          </a:prstGeom>
          <a:solidFill>
            <a:srgbClr val="00B050"/>
          </a:solidFill>
          <a:ln>
            <a:noFill/>
          </a:ln>
        </p:spPr>
        <p:style>
          <a:lnRef idx="3">
            <a:schemeClr val="lt1"/>
          </a:lnRef>
          <a:fillRef idx="1">
            <a:schemeClr val="dk1"/>
          </a:fillRef>
          <a:effectRef idx="1">
            <a:schemeClr val="dk1"/>
          </a:effectRef>
          <a:fontRef idx="minor">
            <a:schemeClr val="lt1"/>
          </a:fontRef>
        </p:style>
        <p:txBody>
          <a:bodyPr rtlCol="0" anchor="ctr"/>
          <a:lstStyle/>
          <a:p>
            <a:pPr algn="ctr" eaLnBrk="1" fontAlgn="auto" hangingPunct="1">
              <a:spcBef>
                <a:spcPts val="0"/>
              </a:spcBef>
              <a:spcAft>
                <a:spcPts val="0"/>
              </a:spcAft>
            </a:pPr>
            <a:r>
              <a:rPr lang="en-US" sz="1800" dirty="0" smtClean="0">
                <a:solidFill>
                  <a:prstClr val="white"/>
                </a:solidFill>
              </a:rPr>
              <a:t>Dominant equations</a:t>
            </a:r>
          </a:p>
        </p:txBody>
      </p:sp>
      <p:sp>
        <p:nvSpPr>
          <p:cNvPr id="51" name="Oval Callout 50"/>
          <p:cNvSpPr/>
          <p:nvPr/>
        </p:nvSpPr>
        <p:spPr>
          <a:xfrm>
            <a:off x="1248226" y="1741503"/>
            <a:ext cx="2235200" cy="612648"/>
          </a:xfrm>
          <a:prstGeom prst="wedgeEllipseCallout">
            <a:avLst>
              <a:gd name="adj1" fmla="val 32980"/>
              <a:gd name="adj2" fmla="val 103425"/>
            </a:avLst>
          </a:prstGeom>
          <a:solidFill>
            <a:srgbClr val="00B050"/>
          </a:solidFill>
          <a:ln>
            <a:noFill/>
          </a:ln>
        </p:spPr>
        <p:style>
          <a:lnRef idx="3">
            <a:schemeClr val="lt1"/>
          </a:lnRef>
          <a:fillRef idx="1">
            <a:schemeClr val="dk1"/>
          </a:fillRef>
          <a:effectRef idx="1">
            <a:schemeClr val="dk1"/>
          </a:effectRef>
          <a:fontRef idx="minor">
            <a:schemeClr val="lt1"/>
          </a:fontRef>
        </p:style>
        <p:txBody>
          <a:bodyPr rtlCol="0" anchor="ctr"/>
          <a:lstStyle/>
          <a:p>
            <a:pPr algn="ctr" eaLnBrk="1" fontAlgn="auto" hangingPunct="1">
              <a:spcBef>
                <a:spcPts val="0"/>
              </a:spcBef>
              <a:spcAft>
                <a:spcPts val="0"/>
              </a:spcAft>
            </a:pPr>
            <a:r>
              <a:rPr lang="en-US" sz="1800" dirty="0" smtClean="0">
                <a:solidFill>
                  <a:prstClr val="white"/>
                </a:solidFill>
              </a:rPr>
              <a:t>Dominant equations</a:t>
            </a:r>
          </a:p>
        </p:txBody>
      </p:sp>
      <p:sp>
        <p:nvSpPr>
          <p:cNvPr id="52" name="Oval Callout 51"/>
          <p:cNvSpPr/>
          <p:nvPr/>
        </p:nvSpPr>
        <p:spPr>
          <a:xfrm>
            <a:off x="1233710" y="1741503"/>
            <a:ext cx="2235200" cy="612648"/>
          </a:xfrm>
          <a:prstGeom prst="wedgeEllipseCallout">
            <a:avLst>
              <a:gd name="adj1" fmla="val 20663"/>
              <a:gd name="adj2" fmla="val 120276"/>
            </a:avLst>
          </a:prstGeom>
          <a:solidFill>
            <a:srgbClr val="00B050"/>
          </a:solidFill>
          <a:ln>
            <a:noFill/>
          </a:ln>
        </p:spPr>
        <p:style>
          <a:lnRef idx="3">
            <a:schemeClr val="lt1"/>
          </a:lnRef>
          <a:fillRef idx="1">
            <a:schemeClr val="dk1"/>
          </a:fillRef>
          <a:effectRef idx="1">
            <a:schemeClr val="dk1"/>
          </a:effectRef>
          <a:fontRef idx="minor">
            <a:schemeClr val="lt1"/>
          </a:fontRef>
        </p:style>
        <p:txBody>
          <a:bodyPr rtlCol="0" anchor="ctr"/>
          <a:lstStyle/>
          <a:p>
            <a:pPr algn="ctr" eaLnBrk="1" fontAlgn="auto" hangingPunct="1">
              <a:spcBef>
                <a:spcPts val="0"/>
              </a:spcBef>
              <a:spcAft>
                <a:spcPts val="0"/>
              </a:spcAft>
            </a:pPr>
            <a:r>
              <a:rPr lang="en-US" sz="1800" dirty="0" smtClean="0">
                <a:solidFill>
                  <a:prstClr val="white"/>
                </a:solidFill>
              </a:rPr>
              <a:t>Dominant equations</a:t>
            </a:r>
          </a:p>
        </p:txBody>
      </p:sp>
      <p:sp>
        <p:nvSpPr>
          <p:cNvPr id="53" name="Oval Callout 52"/>
          <p:cNvSpPr/>
          <p:nvPr/>
        </p:nvSpPr>
        <p:spPr>
          <a:xfrm>
            <a:off x="3614057" y="1726988"/>
            <a:ext cx="2133600" cy="838200"/>
          </a:xfrm>
          <a:prstGeom prst="wedgeEllipseCallout">
            <a:avLst>
              <a:gd name="adj1" fmla="val -19122"/>
              <a:gd name="adj2" fmla="val 247344"/>
            </a:avLst>
          </a:prstGeom>
          <a:solidFill>
            <a:srgbClr val="FF0000"/>
          </a:solidFill>
          <a:ln>
            <a:noFill/>
          </a:ln>
        </p:spPr>
        <p:style>
          <a:lnRef idx="3">
            <a:schemeClr val="lt1"/>
          </a:lnRef>
          <a:fillRef idx="1">
            <a:schemeClr val="dk1"/>
          </a:fillRef>
          <a:effectRef idx="1">
            <a:schemeClr val="dk1"/>
          </a:effectRef>
          <a:fontRef idx="minor">
            <a:schemeClr val="lt1"/>
          </a:fontRef>
        </p:style>
        <p:txBody>
          <a:bodyPr rtlCol="0" anchor="ctr"/>
          <a:lstStyle/>
          <a:p>
            <a:pPr algn="ctr" eaLnBrk="1" fontAlgn="auto" hangingPunct="1">
              <a:spcBef>
                <a:spcPts val="0"/>
              </a:spcBef>
              <a:spcAft>
                <a:spcPts val="0"/>
              </a:spcAft>
            </a:pPr>
            <a:r>
              <a:rPr lang="en-US" sz="1800" dirty="0" smtClean="0">
                <a:solidFill>
                  <a:prstClr val="white"/>
                </a:solidFill>
              </a:rPr>
              <a:t>Rejected equation</a:t>
            </a:r>
          </a:p>
        </p:txBody>
      </p:sp>
      <p:sp>
        <p:nvSpPr>
          <p:cNvPr id="54" name="Oval Callout 53"/>
          <p:cNvSpPr/>
          <p:nvPr/>
        </p:nvSpPr>
        <p:spPr>
          <a:xfrm>
            <a:off x="8026400" y="1694331"/>
            <a:ext cx="2133600" cy="838200"/>
          </a:xfrm>
          <a:prstGeom prst="wedgeEllipseCallout">
            <a:avLst>
              <a:gd name="adj1" fmla="val 10371"/>
              <a:gd name="adj2" fmla="val 81949"/>
            </a:avLst>
          </a:prstGeom>
          <a:solidFill>
            <a:schemeClr val="tx2">
              <a:lumMod val="60000"/>
              <a:lumOff val="40000"/>
            </a:schemeClr>
          </a:solidFill>
          <a:ln>
            <a:noFill/>
          </a:ln>
        </p:spPr>
        <p:style>
          <a:lnRef idx="3">
            <a:schemeClr val="lt1"/>
          </a:lnRef>
          <a:fillRef idx="1">
            <a:schemeClr val="dk1"/>
          </a:fillRef>
          <a:effectRef idx="1">
            <a:schemeClr val="dk1"/>
          </a:effectRef>
          <a:fontRef idx="minor">
            <a:schemeClr val="lt1"/>
          </a:fontRef>
        </p:style>
        <p:txBody>
          <a:bodyPr rtlCol="0" anchor="ctr"/>
          <a:lstStyle/>
          <a:p>
            <a:pPr algn="ctr" eaLnBrk="1" fontAlgn="auto" hangingPunct="1">
              <a:spcBef>
                <a:spcPts val="0"/>
              </a:spcBef>
              <a:spcAft>
                <a:spcPts val="0"/>
              </a:spcAft>
            </a:pPr>
            <a:r>
              <a:rPr lang="en-US" sz="1800" dirty="0" smtClean="0">
                <a:solidFill>
                  <a:prstClr val="white"/>
                </a:solidFill>
              </a:rPr>
              <a:t>Minor</a:t>
            </a:r>
          </a:p>
          <a:p>
            <a:pPr algn="ctr" eaLnBrk="1" fontAlgn="auto" hangingPunct="1">
              <a:spcBef>
                <a:spcPts val="0"/>
              </a:spcBef>
              <a:spcAft>
                <a:spcPts val="0"/>
              </a:spcAft>
            </a:pPr>
            <a:r>
              <a:rPr lang="en-US" sz="1800" dirty="0" smtClean="0">
                <a:solidFill>
                  <a:prstClr val="white"/>
                </a:solidFill>
              </a:rPr>
              <a:t>difference</a:t>
            </a:r>
          </a:p>
        </p:txBody>
      </p:sp>
      <p:sp>
        <p:nvSpPr>
          <p:cNvPr id="55" name="Rectangle 54"/>
          <p:cNvSpPr/>
          <p:nvPr/>
        </p:nvSpPr>
        <p:spPr>
          <a:xfrm>
            <a:off x="406400" y="5656731"/>
            <a:ext cx="5588000" cy="707886"/>
          </a:xfrm>
          <a:prstGeom prst="rect">
            <a:avLst/>
          </a:prstGeom>
        </p:spPr>
        <p:txBody>
          <a:bodyPr wrap="square">
            <a:spAutoFit/>
          </a:bodyPr>
          <a:lstStyle/>
          <a:p>
            <a:pPr eaLnBrk="1" fontAlgn="auto" hangingPunct="1">
              <a:spcBef>
                <a:spcPts val="0"/>
              </a:spcBef>
              <a:spcAft>
                <a:spcPts val="0"/>
              </a:spcAft>
            </a:pPr>
            <a:r>
              <a:rPr lang="en-US" sz="800" dirty="0" smtClean="0">
                <a:solidFill>
                  <a:srgbClr val="00B050"/>
                </a:solidFill>
                <a:latin typeface="Calibri"/>
              </a:rPr>
              <a:t>Reproducibility Info:</a:t>
            </a:r>
          </a:p>
          <a:p>
            <a:pPr eaLnBrk="1" fontAlgn="auto" hangingPunct="1">
              <a:spcBef>
                <a:spcPts val="0"/>
              </a:spcBef>
              <a:spcAft>
                <a:spcPts val="0"/>
              </a:spcAft>
            </a:pPr>
            <a:r>
              <a:rPr lang="en-US" sz="800" dirty="0" smtClean="0">
                <a:solidFill>
                  <a:srgbClr val="00B050"/>
                </a:solidFill>
                <a:latin typeface="Calibri"/>
              </a:rPr>
              <a:t>Simulation 1: MIST_RefModel_2016_02_26_OPTIMIZE.zip using model version 34</a:t>
            </a:r>
          </a:p>
          <a:p>
            <a:pPr eaLnBrk="1" fontAlgn="auto" hangingPunct="1">
              <a:spcBef>
                <a:spcPts val="0"/>
              </a:spcBef>
              <a:spcAft>
                <a:spcPts val="0"/>
              </a:spcAft>
            </a:pPr>
            <a:r>
              <a:rPr lang="en-US" sz="800" dirty="0" smtClean="0">
                <a:solidFill>
                  <a:srgbClr val="00B050"/>
                </a:solidFill>
                <a:latin typeface="Calibri"/>
              </a:rPr>
              <a:t>Simulation 2: MIST_RefModel_2016_03_14_OPTIMIZE.zip using model version 34</a:t>
            </a:r>
          </a:p>
          <a:p>
            <a:pPr eaLnBrk="1" fontAlgn="auto" hangingPunct="1">
              <a:spcBef>
                <a:spcPts val="0"/>
              </a:spcBef>
              <a:spcAft>
                <a:spcPts val="0"/>
              </a:spcAft>
            </a:pPr>
            <a:r>
              <a:rPr lang="en-US" sz="800" dirty="0" smtClean="0">
                <a:solidFill>
                  <a:srgbClr val="00B050"/>
                </a:solidFill>
                <a:latin typeface="Calibri"/>
              </a:rPr>
              <a:t>Simulation 3: MIST_RefModel_2016_04_05_OPTIMIZE.zip using model version 34</a:t>
            </a:r>
          </a:p>
          <a:p>
            <a:pPr eaLnBrk="1" fontAlgn="auto" hangingPunct="1">
              <a:spcBef>
                <a:spcPts val="0"/>
              </a:spcBef>
              <a:spcAft>
                <a:spcPts val="0"/>
              </a:spcAft>
            </a:pPr>
            <a:r>
              <a:rPr lang="en-US" sz="800" dirty="0" smtClean="0">
                <a:solidFill>
                  <a:srgbClr val="00B050"/>
                </a:solidFill>
                <a:latin typeface="Calibri"/>
              </a:rPr>
              <a:t>Simulation 4: MIST_RefModel_2016_05_20_OPTIMIZE.zip using model version 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down)">
                                      <p:cBhvr>
                                        <p:cTn id="11" dur="500"/>
                                        <p:tgtEl>
                                          <p:spTgt spid="4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down)">
                                      <p:cBhvr>
                                        <p:cTn id="15" dur="500"/>
                                        <p:tgtEl>
                                          <p:spTgt spid="4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500"/>
                                        <p:tgtEl>
                                          <p:spTgt spid="42"/>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down)">
                                      <p:cBhvr>
                                        <p:cTn id="31" dur="500"/>
                                        <p:tgtEl>
                                          <p:spTgt spid="47"/>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down)">
                                      <p:cBhvr>
                                        <p:cTn id="35" dur="500"/>
                                        <p:tgtEl>
                                          <p:spTgt spid="43"/>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down)">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up)">
                                      <p:cBhvr>
                                        <p:cTn id="48" dur="500"/>
                                        <p:tgtEl>
                                          <p:spTgt spid="5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wipe(up)">
                                      <p:cBhvr>
                                        <p:cTn id="54" dur="500"/>
                                        <p:tgtEl>
                                          <p:spTgt spid="5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wipe(up)">
                                      <p:cBhvr>
                                        <p:cTn id="6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p:bldP spid="46" grpId="0"/>
      <p:bldP spid="47" grpId="0"/>
      <p:bldP spid="48" grpId="0"/>
      <p:bldP spid="49" grpId="0"/>
      <p:bldP spid="50" grpId="0" animBg="1"/>
      <p:bldP spid="51" grpId="0" animBg="1"/>
      <p:bldP spid="52" grpId="0" animBg="1"/>
      <p:bldP spid="53" grpId="0" animBg="1"/>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&amp; Future Work</a:t>
            </a:r>
            <a:endParaRPr lang="en-US" dirty="0"/>
          </a:p>
        </p:txBody>
      </p:sp>
      <p:sp>
        <p:nvSpPr>
          <p:cNvPr id="3" name="Content Placeholder 2"/>
          <p:cNvSpPr>
            <a:spLocks noGrp="1"/>
          </p:cNvSpPr>
          <p:nvPr>
            <p:ph sz="quarter" idx="11"/>
          </p:nvPr>
        </p:nvSpPr>
        <p:spPr/>
        <p:txBody>
          <a:bodyPr>
            <a:normAutofit/>
          </a:bodyPr>
          <a:lstStyle/>
          <a:p>
            <a:pPr marL="342900" indent="-342900">
              <a:lnSpc>
                <a:spcPct val="90000"/>
              </a:lnSpc>
              <a:buFontTx/>
              <a:buChar char="•"/>
              <a:defRPr/>
            </a:pPr>
            <a:r>
              <a:rPr lang="en-US" b="1" dirty="0" smtClean="0">
                <a:solidFill>
                  <a:srgbClr val="000000"/>
                </a:solidFill>
                <a:latin typeface="Arial" pitchFamily="34" charset="0"/>
                <a:cs typeface="Arial" pitchFamily="34" charset="0"/>
              </a:rPr>
              <a:t>The Reference Model accumulates knowledge</a:t>
            </a:r>
          </a:p>
          <a:p>
            <a:pPr marL="876300" lvl="1" indent="-342900">
              <a:lnSpc>
                <a:spcPct val="90000"/>
              </a:lnSpc>
              <a:buFontTx/>
              <a:buChar char="•"/>
              <a:defRPr/>
            </a:pPr>
            <a:r>
              <a:rPr lang="en-US" b="1" dirty="0" smtClean="0">
                <a:solidFill>
                  <a:srgbClr val="000000"/>
                </a:solidFill>
                <a:latin typeface="Arial" pitchFamily="34" charset="0"/>
                <a:cs typeface="Arial" pitchFamily="34" charset="0"/>
              </a:rPr>
              <a:t>Models / Assumptions</a:t>
            </a:r>
          </a:p>
          <a:p>
            <a:pPr marL="876300" lvl="1" indent="-342900">
              <a:lnSpc>
                <a:spcPct val="90000"/>
              </a:lnSpc>
              <a:buFontTx/>
              <a:buChar char="•"/>
              <a:defRPr/>
            </a:pPr>
            <a:r>
              <a:rPr lang="en-US" b="1" dirty="0" smtClean="0">
                <a:solidFill>
                  <a:srgbClr val="000000"/>
                </a:solidFill>
                <a:latin typeface="Arial" pitchFamily="34" charset="0"/>
                <a:cs typeface="Arial" pitchFamily="34" charset="0"/>
              </a:rPr>
              <a:t>Populations  / Observed validation data</a:t>
            </a:r>
          </a:p>
          <a:p>
            <a:pPr marL="342900" indent="-342900">
              <a:lnSpc>
                <a:spcPct val="90000"/>
              </a:lnSpc>
              <a:buFontTx/>
              <a:buChar char="•"/>
              <a:defRPr/>
            </a:pPr>
            <a:endParaRPr lang="en-US" b="1" dirty="0" smtClean="0">
              <a:solidFill>
                <a:srgbClr val="000000"/>
              </a:solidFill>
              <a:latin typeface="Arial" pitchFamily="34" charset="0"/>
              <a:cs typeface="Arial" pitchFamily="34" charset="0"/>
            </a:endParaRPr>
          </a:p>
          <a:p>
            <a:pPr marL="342900" indent="-342900">
              <a:lnSpc>
                <a:spcPct val="90000"/>
              </a:lnSpc>
              <a:buFontTx/>
              <a:buChar char="•"/>
              <a:defRPr/>
            </a:pPr>
            <a:r>
              <a:rPr lang="en-US" b="1" dirty="0" smtClean="0">
                <a:solidFill>
                  <a:srgbClr val="000000"/>
                </a:solidFill>
                <a:latin typeface="Arial" pitchFamily="34" charset="0"/>
                <a:cs typeface="Arial" pitchFamily="34" charset="0"/>
              </a:rPr>
              <a:t>Population data is becoming plentiful – ClinicalTrials.gov</a:t>
            </a:r>
          </a:p>
          <a:p>
            <a:pPr marL="876300" lvl="1" indent="-342900">
              <a:lnSpc>
                <a:spcPct val="90000"/>
              </a:lnSpc>
              <a:buFontTx/>
              <a:buChar char="•"/>
              <a:defRPr/>
            </a:pPr>
            <a:r>
              <a:rPr lang="en-US" b="1" dirty="0" smtClean="0">
                <a:solidFill>
                  <a:srgbClr val="000000"/>
                </a:solidFill>
                <a:latin typeface="Arial" pitchFamily="34" charset="0"/>
                <a:cs typeface="Arial" pitchFamily="34" charset="0"/>
              </a:rPr>
              <a:t>Government managed web site that registers clinical trials</a:t>
            </a:r>
          </a:p>
          <a:p>
            <a:pPr marL="876300" lvl="1" indent="-342900">
              <a:lnSpc>
                <a:spcPct val="90000"/>
              </a:lnSpc>
              <a:buFontTx/>
              <a:buChar char="•"/>
              <a:defRPr/>
            </a:pPr>
            <a:r>
              <a:rPr lang="en-US" b="1" dirty="0" smtClean="0">
                <a:solidFill>
                  <a:srgbClr val="000000"/>
                </a:solidFill>
                <a:latin typeface="Arial" pitchFamily="34" charset="0"/>
                <a:cs typeface="Arial" pitchFamily="34" charset="0"/>
              </a:rPr>
              <a:t>On 27-Sep-2016 it held 226,460 trials from which 22,614 had results</a:t>
            </a:r>
          </a:p>
          <a:p>
            <a:pPr marL="876300" lvl="1" indent="-342900">
              <a:lnSpc>
                <a:spcPct val="90000"/>
              </a:lnSpc>
              <a:buFontTx/>
              <a:buChar char="•"/>
              <a:defRPr/>
            </a:pPr>
            <a:r>
              <a:rPr lang="en-US" b="1" dirty="0" smtClean="0">
                <a:solidFill>
                  <a:srgbClr val="000000"/>
                </a:solidFill>
                <a:latin typeface="Arial" pitchFamily="34" charset="0"/>
                <a:cs typeface="Arial" pitchFamily="34" charset="0"/>
              </a:rPr>
              <a:t>This database grew roughly by 10% within the last year</a:t>
            </a:r>
          </a:p>
          <a:p>
            <a:pPr marL="876300" lvl="1" indent="-342900">
              <a:lnSpc>
                <a:spcPct val="90000"/>
              </a:lnSpc>
              <a:buFontTx/>
              <a:buChar char="•"/>
              <a:defRPr/>
            </a:pPr>
            <a:endParaRPr lang="en-US" b="1" dirty="0" smtClean="0">
              <a:solidFill>
                <a:srgbClr val="000000"/>
              </a:solidFill>
              <a:latin typeface="Arial" pitchFamily="34" charset="0"/>
              <a:cs typeface="Arial" pitchFamily="34" charset="0"/>
            </a:endParaRPr>
          </a:p>
          <a:p>
            <a:pPr marL="342900" indent="-342900">
              <a:lnSpc>
                <a:spcPct val="90000"/>
              </a:lnSpc>
              <a:buFontTx/>
              <a:buChar char="•"/>
              <a:defRPr/>
            </a:pPr>
            <a:r>
              <a:rPr lang="en-US" b="1" dirty="0" smtClean="0">
                <a:solidFill>
                  <a:srgbClr val="000000"/>
                </a:solidFill>
                <a:latin typeface="Arial" pitchFamily="34" charset="0"/>
                <a:cs typeface="Arial" pitchFamily="34" charset="0"/>
              </a:rPr>
              <a:t>The Reference Model technology is suitable for modeling ClinicalTrials.gov</a:t>
            </a:r>
          </a:p>
          <a:p>
            <a:pPr marL="342900" indent="-342900">
              <a:lnSpc>
                <a:spcPct val="90000"/>
              </a:lnSpc>
              <a:buFontTx/>
              <a:buChar char="•"/>
              <a:defRPr/>
            </a:pPr>
            <a:endParaRPr lang="en-US" sz="2000" b="1" dirty="0" smtClean="0">
              <a:solidFill>
                <a:srgbClr val="000000"/>
              </a:solidFill>
              <a:latin typeface="Arial" pitchFamily="34" charset="0"/>
              <a:cs typeface="Arial" pitchFamily="34" charset="0"/>
            </a:endParaRPr>
          </a:p>
          <a:p>
            <a:pPr marL="342900" indent="-342900">
              <a:lnSpc>
                <a:spcPct val="90000"/>
              </a:lnSpc>
              <a:buNone/>
              <a:defRPr/>
            </a:pPr>
            <a:endParaRPr lang="en-US" sz="2000" b="1" dirty="0" smtClean="0">
              <a:solidFill>
                <a:srgbClr val="000000"/>
              </a:solidFill>
              <a:latin typeface="Arial" pitchFamily="34" charset="0"/>
              <a:cs typeface="Arial" pitchFamily="34" charset="0"/>
            </a:endParaRPr>
          </a:p>
          <a:p>
            <a:pPr marL="342900" indent="-342900">
              <a:lnSpc>
                <a:spcPct val="90000"/>
              </a:lnSpc>
              <a:buFontTx/>
              <a:buChar char="•"/>
              <a:defRPr/>
            </a:pPr>
            <a:endParaRPr lang="en-US" sz="1600" b="1" dirty="0" smtClean="0">
              <a:solidFill>
                <a:srgbClr val="000000"/>
              </a:solidFill>
              <a:latin typeface="Arial" pitchFamily="34" charset="0"/>
              <a:cs typeface="Arial" pitchFamily="34" charset="0"/>
            </a:endParaRPr>
          </a:p>
          <a:p>
            <a:pPr marL="1411249" lvl="2" indent="-342900">
              <a:lnSpc>
                <a:spcPct val="90000"/>
              </a:lnSpc>
              <a:buFontTx/>
              <a:buChar char="•"/>
              <a:defRPr/>
            </a:pPr>
            <a:endParaRPr lang="en-US" sz="1600" b="1" dirty="0" smtClean="0">
              <a:solidFill>
                <a:srgbClr val="000000"/>
              </a:solidFill>
              <a:latin typeface="Arial" pitchFamily="34" charset="0"/>
              <a:cs typeface="Arial" pitchFamily="34" charset="0"/>
            </a:endParaRPr>
          </a:p>
          <a:p>
            <a:pPr marL="876300" lvl="1" indent="-342900">
              <a:lnSpc>
                <a:spcPct val="90000"/>
              </a:lnSpc>
              <a:buFontTx/>
              <a:buChar char="•"/>
              <a:defRPr/>
            </a:pPr>
            <a:endParaRPr lang="en-US" sz="2000" b="1" dirty="0" smtClean="0">
              <a:solidFill>
                <a:srgbClr val="000000"/>
              </a:solidFill>
              <a:latin typeface="Arial" pitchFamily="34" charset="0"/>
              <a:cs typeface="Arial" pitchFamily="34" charset="0"/>
            </a:endParaRPr>
          </a:p>
          <a:p>
            <a:pPr marL="876300" lvl="1" indent="-342900">
              <a:lnSpc>
                <a:spcPct val="90000"/>
              </a:lnSpc>
              <a:buFontTx/>
              <a:buChar char="•"/>
              <a:defRPr/>
            </a:pPr>
            <a:endParaRPr lang="en-US" sz="2000" b="1" dirty="0" smtClean="0">
              <a:solidFill>
                <a:srgbClr val="000000"/>
              </a:solidFill>
              <a:latin typeface="Arial" pitchFamily="34" charset="0"/>
              <a:cs typeface="Arial" pitchFamily="34" charset="0"/>
            </a:endParaRPr>
          </a:p>
          <a:p>
            <a:pPr marL="876300" lvl="1" indent="-342900">
              <a:lnSpc>
                <a:spcPct val="90000"/>
              </a:lnSpc>
              <a:buFontTx/>
              <a:buChar char="•"/>
              <a:defRPr/>
            </a:pPr>
            <a:endParaRPr lang="en-US" sz="1000" i="1" dirty="0">
              <a:solidFill>
                <a:srgbClr val="000000"/>
              </a:solidFill>
              <a:latin typeface="Tahoma" pitchFamily="34" charset="0"/>
            </a:endParaRPr>
          </a:p>
          <a:p>
            <a:endParaRPr lang="en-US" dirty="0"/>
          </a:p>
        </p:txBody>
      </p:sp>
      <p:sp>
        <p:nvSpPr>
          <p:cNvPr id="4" name="Slide Number Placeholder 3"/>
          <p:cNvSpPr>
            <a:spLocks noGrp="1"/>
          </p:cNvSpPr>
          <p:nvPr>
            <p:ph type="sldNum" sz="quarter" idx="12"/>
          </p:nvPr>
        </p:nvSpPr>
        <p:spPr/>
        <p:txBody>
          <a:bodyPr/>
          <a:lstStyle/>
          <a:p>
            <a:pPr>
              <a:defRPr/>
            </a:pPr>
            <a:fld id="{AC18A22E-E4FE-4FA8-B6EB-F0296EC486A2}" type="slidenum">
              <a:rPr lang="en-US" smtClean="0"/>
              <a:pPr>
                <a:defRPr/>
              </a:pPr>
              <a:t>12</a:t>
            </a:fld>
            <a:endParaRPr lang="en-US" dirty="0"/>
          </a:p>
        </p:txBody>
      </p:sp>
    </p:spTree>
    <p:extLst>
      <p:ext uri="{BB962C8B-B14F-4D97-AF65-F5344CB8AC3E}">
        <p14:creationId xmlns="" xmlns:p14="http://schemas.microsoft.com/office/powerpoint/2010/main" val="2912483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sz="quarter" idx="11"/>
          </p:nvPr>
        </p:nvSpPr>
        <p:spPr/>
        <p:txBody>
          <a:bodyPr>
            <a:normAutofit fontScale="62500" lnSpcReduction="20000"/>
          </a:bodyPr>
          <a:lstStyle/>
          <a:p>
            <a:r>
              <a:rPr lang="en-US" dirty="0" smtClean="0"/>
              <a:t>Deanna J.M. </a:t>
            </a:r>
            <a:r>
              <a:rPr lang="en-US" dirty="0" err="1" smtClean="0"/>
              <a:t>Isaman</a:t>
            </a:r>
            <a:r>
              <a:rPr lang="en-US" dirty="0" smtClean="0"/>
              <a:t> - who is the spirit behind the great ideas. She taught me my first steps in disease modeling</a:t>
            </a:r>
          </a:p>
          <a:p>
            <a:endParaRPr lang="en-US" dirty="0" smtClean="0"/>
          </a:p>
          <a:p>
            <a:r>
              <a:rPr lang="en-US" dirty="0" smtClean="0"/>
              <a:t>Morton Brown &amp; William H. Herman – for  guidance, critical feedback, and growth environment</a:t>
            </a:r>
          </a:p>
          <a:p>
            <a:endParaRPr lang="en-US" dirty="0" smtClean="0"/>
          </a:p>
          <a:p>
            <a:r>
              <a:rPr lang="en-US" dirty="0" smtClean="0"/>
              <a:t>Continuum Analytics and specifically:</a:t>
            </a:r>
          </a:p>
          <a:p>
            <a:pPr lvl="1"/>
            <a:r>
              <a:rPr lang="en-US" dirty="0" smtClean="0"/>
              <a:t>Benjamin </a:t>
            </a:r>
            <a:r>
              <a:rPr lang="en-US" dirty="0" err="1" smtClean="0"/>
              <a:t>Zeitler</a:t>
            </a:r>
            <a:r>
              <a:rPr lang="en-US" dirty="0" smtClean="0"/>
              <a:t> for creating the cloud AMI</a:t>
            </a:r>
          </a:p>
          <a:p>
            <a:pPr lvl="1"/>
            <a:r>
              <a:rPr lang="en-US" dirty="0" err="1" smtClean="0"/>
              <a:t>Ilan</a:t>
            </a:r>
            <a:r>
              <a:rPr lang="en-US" dirty="0" smtClean="0"/>
              <a:t> Schnell for his work on Anaconda.</a:t>
            </a:r>
          </a:p>
          <a:p>
            <a:endParaRPr lang="en-US"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dirty="0" smtClean="0"/>
          </a:p>
          <a:p>
            <a:r>
              <a:rPr lang="en-US" dirty="0" smtClean="0"/>
              <a:t>The Reference Model and MIST were developed independently without financial support</a:t>
            </a:r>
          </a:p>
          <a:p>
            <a:pPr marL="342900" indent="-342900">
              <a:lnSpc>
                <a:spcPct val="90000"/>
              </a:lnSpc>
              <a:buFontTx/>
              <a:buChar char="•"/>
              <a:defRPr/>
            </a:pPr>
            <a:endParaRPr lang="en-US" sz="2000" b="1" dirty="0" smtClean="0">
              <a:solidFill>
                <a:srgbClr val="000000"/>
              </a:solidFill>
              <a:latin typeface="Arial" pitchFamily="34" charset="0"/>
              <a:cs typeface="Arial" pitchFamily="34" charset="0"/>
            </a:endParaRPr>
          </a:p>
          <a:p>
            <a:pPr marL="342900" indent="-342900">
              <a:lnSpc>
                <a:spcPct val="90000"/>
              </a:lnSpc>
              <a:buNone/>
              <a:defRPr/>
            </a:pPr>
            <a:endParaRPr lang="en-US" sz="2000" b="1" dirty="0" smtClean="0">
              <a:solidFill>
                <a:srgbClr val="000000"/>
              </a:solidFill>
              <a:latin typeface="Arial" pitchFamily="34" charset="0"/>
              <a:cs typeface="Arial" pitchFamily="34" charset="0"/>
            </a:endParaRPr>
          </a:p>
          <a:p>
            <a:pPr marL="342900" indent="-342900">
              <a:lnSpc>
                <a:spcPct val="90000"/>
              </a:lnSpc>
              <a:buFontTx/>
              <a:buChar char="•"/>
              <a:defRPr/>
            </a:pPr>
            <a:endParaRPr lang="en-US" sz="1600" b="1" dirty="0" smtClean="0">
              <a:solidFill>
                <a:srgbClr val="000000"/>
              </a:solidFill>
              <a:latin typeface="Arial" pitchFamily="34" charset="0"/>
              <a:cs typeface="Arial" pitchFamily="34" charset="0"/>
            </a:endParaRPr>
          </a:p>
          <a:p>
            <a:pPr marL="1411249" lvl="2" indent="-342900">
              <a:lnSpc>
                <a:spcPct val="90000"/>
              </a:lnSpc>
              <a:buFontTx/>
              <a:buChar char="•"/>
              <a:defRPr/>
            </a:pPr>
            <a:endParaRPr lang="en-US" sz="1600" b="1" dirty="0" smtClean="0">
              <a:solidFill>
                <a:srgbClr val="000000"/>
              </a:solidFill>
              <a:latin typeface="Arial" pitchFamily="34" charset="0"/>
              <a:cs typeface="Arial" pitchFamily="34" charset="0"/>
            </a:endParaRPr>
          </a:p>
          <a:p>
            <a:pPr marL="876300" lvl="1" indent="-342900">
              <a:lnSpc>
                <a:spcPct val="90000"/>
              </a:lnSpc>
              <a:buFontTx/>
              <a:buChar char="•"/>
              <a:defRPr/>
            </a:pPr>
            <a:endParaRPr lang="en-US" sz="2000" b="1" dirty="0" smtClean="0">
              <a:solidFill>
                <a:srgbClr val="000000"/>
              </a:solidFill>
              <a:latin typeface="Arial" pitchFamily="34" charset="0"/>
              <a:cs typeface="Arial" pitchFamily="34" charset="0"/>
            </a:endParaRPr>
          </a:p>
          <a:p>
            <a:pPr marL="876300" lvl="1" indent="-342900">
              <a:lnSpc>
                <a:spcPct val="90000"/>
              </a:lnSpc>
              <a:buFontTx/>
              <a:buChar char="•"/>
              <a:defRPr/>
            </a:pPr>
            <a:endParaRPr lang="en-US" sz="2000" b="1" dirty="0" smtClean="0">
              <a:solidFill>
                <a:srgbClr val="000000"/>
              </a:solidFill>
              <a:latin typeface="Arial" pitchFamily="34" charset="0"/>
              <a:cs typeface="Arial" pitchFamily="34" charset="0"/>
            </a:endParaRPr>
          </a:p>
          <a:p>
            <a:pPr marL="876300" lvl="1" indent="-342900">
              <a:lnSpc>
                <a:spcPct val="90000"/>
              </a:lnSpc>
              <a:buFontTx/>
              <a:buChar char="•"/>
              <a:defRPr/>
            </a:pPr>
            <a:endParaRPr lang="en-US" sz="1000" i="1" dirty="0">
              <a:solidFill>
                <a:srgbClr val="000000"/>
              </a:solidFill>
              <a:latin typeface="Tahoma" pitchFamily="34" charset="0"/>
            </a:endParaRPr>
          </a:p>
          <a:p>
            <a:endParaRPr lang="en-US" dirty="0"/>
          </a:p>
        </p:txBody>
      </p:sp>
      <p:sp>
        <p:nvSpPr>
          <p:cNvPr id="4" name="Slide Number Placeholder 3"/>
          <p:cNvSpPr>
            <a:spLocks noGrp="1"/>
          </p:cNvSpPr>
          <p:nvPr>
            <p:ph type="sldNum" sz="quarter" idx="12"/>
          </p:nvPr>
        </p:nvSpPr>
        <p:spPr/>
        <p:txBody>
          <a:bodyPr/>
          <a:lstStyle/>
          <a:p>
            <a:pPr>
              <a:defRPr/>
            </a:pPr>
            <a:fld id="{AC18A22E-E4FE-4FA8-B6EB-F0296EC486A2}" type="slidenum">
              <a:rPr lang="en-US" smtClean="0"/>
              <a:pPr>
                <a:defRPr/>
              </a:pPr>
              <a:t>13</a:t>
            </a:fld>
            <a:endParaRPr lang="en-US" dirty="0"/>
          </a:p>
        </p:txBody>
      </p:sp>
    </p:spTree>
    <p:extLst>
      <p:ext uri="{BB962C8B-B14F-4D97-AF65-F5344CB8AC3E}">
        <p14:creationId xmlns="" xmlns:p14="http://schemas.microsoft.com/office/powerpoint/2010/main" val="2912483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1"/>
          </p:nvPr>
        </p:nvSpPr>
        <p:spPr/>
        <p:txBody>
          <a:bodyPr>
            <a:normAutofit/>
          </a:bodyPr>
          <a:lstStyle/>
          <a:p>
            <a:pPr algn="ctr">
              <a:buNone/>
            </a:pPr>
            <a:r>
              <a:rPr lang="en-US" b="1" dirty="0" smtClean="0"/>
              <a:t>Jacob </a:t>
            </a:r>
            <a:r>
              <a:rPr lang="en-US" b="1" dirty="0" err="1" smtClean="0"/>
              <a:t>Barhak</a:t>
            </a:r>
            <a:endParaRPr lang="en-US" b="1" dirty="0" smtClean="0"/>
          </a:p>
          <a:p>
            <a:pPr marL="342900" indent="-342900" algn="ctr">
              <a:lnSpc>
                <a:spcPct val="90000"/>
              </a:lnSpc>
              <a:buFontTx/>
              <a:buChar char="•"/>
              <a:defRPr/>
            </a:pPr>
            <a:endParaRPr lang="en-US" sz="2000" b="1" dirty="0" smtClean="0">
              <a:solidFill>
                <a:srgbClr val="000000"/>
              </a:solidFill>
              <a:latin typeface="Arial" pitchFamily="34" charset="0"/>
              <a:cs typeface="Arial" pitchFamily="34" charset="0"/>
            </a:endParaRPr>
          </a:p>
          <a:p>
            <a:pPr marL="342900" indent="-342900">
              <a:lnSpc>
                <a:spcPct val="90000"/>
              </a:lnSpc>
              <a:buNone/>
              <a:defRPr/>
            </a:pPr>
            <a:endParaRPr lang="en-US" sz="2000" b="1" dirty="0" smtClean="0">
              <a:solidFill>
                <a:srgbClr val="000000"/>
              </a:solidFill>
              <a:latin typeface="Arial" pitchFamily="34" charset="0"/>
              <a:cs typeface="Arial" pitchFamily="34" charset="0"/>
            </a:endParaRPr>
          </a:p>
          <a:p>
            <a:pPr marL="342900" indent="-342900">
              <a:lnSpc>
                <a:spcPct val="90000"/>
              </a:lnSpc>
              <a:buFontTx/>
              <a:buChar char="•"/>
              <a:defRPr/>
            </a:pPr>
            <a:endParaRPr lang="en-US" sz="1600" b="1" dirty="0" smtClean="0">
              <a:solidFill>
                <a:srgbClr val="000000"/>
              </a:solidFill>
              <a:latin typeface="Arial" pitchFamily="34" charset="0"/>
              <a:cs typeface="Arial" pitchFamily="34" charset="0"/>
            </a:endParaRPr>
          </a:p>
          <a:p>
            <a:pPr marL="1411249" lvl="2" indent="-342900">
              <a:lnSpc>
                <a:spcPct val="90000"/>
              </a:lnSpc>
              <a:buFontTx/>
              <a:buChar char="•"/>
              <a:defRPr/>
            </a:pPr>
            <a:endParaRPr lang="en-US" sz="1600" b="1" dirty="0" smtClean="0">
              <a:solidFill>
                <a:srgbClr val="000000"/>
              </a:solidFill>
              <a:latin typeface="Arial" pitchFamily="34" charset="0"/>
              <a:cs typeface="Arial" pitchFamily="34" charset="0"/>
            </a:endParaRPr>
          </a:p>
          <a:p>
            <a:pPr marL="876300" lvl="1" indent="-342900">
              <a:lnSpc>
                <a:spcPct val="90000"/>
              </a:lnSpc>
              <a:buFontTx/>
              <a:buChar char="•"/>
              <a:defRPr/>
            </a:pPr>
            <a:endParaRPr lang="en-US" sz="2000" b="1" dirty="0" smtClean="0">
              <a:solidFill>
                <a:srgbClr val="000000"/>
              </a:solidFill>
              <a:latin typeface="Arial" pitchFamily="34" charset="0"/>
              <a:cs typeface="Arial" pitchFamily="34" charset="0"/>
            </a:endParaRPr>
          </a:p>
          <a:p>
            <a:pPr marL="876300" lvl="1" indent="-342900">
              <a:lnSpc>
                <a:spcPct val="90000"/>
              </a:lnSpc>
              <a:buFontTx/>
              <a:buChar char="•"/>
              <a:defRPr/>
            </a:pPr>
            <a:endParaRPr lang="en-US" sz="2000" b="1" dirty="0" smtClean="0">
              <a:solidFill>
                <a:srgbClr val="000000"/>
              </a:solidFill>
              <a:latin typeface="Arial" pitchFamily="34" charset="0"/>
              <a:cs typeface="Arial" pitchFamily="34" charset="0"/>
            </a:endParaRPr>
          </a:p>
          <a:p>
            <a:pPr marL="876300" lvl="1" indent="-342900">
              <a:lnSpc>
                <a:spcPct val="90000"/>
              </a:lnSpc>
              <a:buFontTx/>
              <a:buChar char="•"/>
              <a:defRPr/>
            </a:pPr>
            <a:endParaRPr lang="en-US" sz="1000" i="1" dirty="0">
              <a:solidFill>
                <a:srgbClr val="000000"/>
              </a:solidFill>
              <a:latin typeface="Tahoma" pitchFamily="34" charset="0"/>
            </a:endParaRPr>
          </a:p>
          <a:p>
            <a:endParaRPr lang="en-US" dirty="0"/>
          </a:p>
        </p:txBody>
      </p:sp>
      <p:sp>
        <p:nvSpPr>
          <p:cNvPr id="4" name="Slide Number Placeholder 3"/>
          <p:cNvSpPr>
            <a:spLocks noGrp="1"/>
          </p:cNvSpPr>
          <p:nvPr>
            <p:ph type="sldNum" sz="quarter" idx="12"/>
          </p:nvPr>
        </p:nvSpPr>
        <p:spPr/>
        <p:txBody>
          <a:bodyPr/>
          <a:lstStyle/>
          <a:p>
            <a:pPr>
              <a:defRPr/>
            </a:pPr>
            <a:fld id="{AC18A22E-E4FE-4FA8-B6EB-F0296EC486A2}" type="slidenum">
              <a:rPr lang="en-US" smtClean="0"/>
              <a:pPr>
                <a:defRPr/>
              </a:pPr>
              <a:t>14</a:t>
            </a:fld>
            <a:endParaRPr lang="en-US" dirty="0"/>
          </a:p>
        </p:txBody>
      </p:sp>
      <p:pic>
        <p:nvPicPr>
          <p:cNvPr id="5" name="Picture 2" descr="C:\Users\Work\Desktop\JacobBarhak_QR_Code.png"/>
          <p:cNvPicPr>
            <a:picLocks noChangeAspect="1" noChangeArrowheads="1"/>
          </p:cNvPicPr>
          <p:nvPr/>
        </p:nvPicPr>
        <p:blipFill>
          <a:blip r:embed="rId2" cstate="print"/>
          <a:srcRect/>
          <a:stretch>
            <a:fillRect/>
          </a:stretch>
        </p:blipFill>
        <p:spPr bwMode="auto">
          <a:xfrm>
            <a:off x="3915156" y="1942552"/>
            <a:ext cx="4361688" cy="4361688"/>
          </a:xfrm>
          <a:prstGeom prst="rect">
            <a:avLst/>
          </a:prstGeom>
          <a:noFill/>
        </p:spPr>
      </p:pic>
      <p:sp>
        <p:nvSpPr>
          <p:cNvPr id="6" name="TextBox 5"/>
          <p:cNvSpPr txBox="1"/>
          <p:nvPr/>
        </p:nvSpPr>
        <p:spPr>
          <a:xfrm>
            <a:off x="672662" y="1552900"/>
            <a:ext cx="10846676" cy="584775"/>
          </a:xfrm>
          <a:prstGeom prst="rect">
            <a:avLst/>
          </a:prstGeom>
          <a:noFill/>
        </p:spPr>
        <p:txBody>
          <a:bodyPr wrap="square" rtlCol="0">
            <a:spAutoFit/>
          </a:bodyPr>
          <a:lstStyle/>
          <a:p>
            <a:pPr marL="0" lvl="1" algn="ctr"/>
            <a:r>
              <a:rPr lang="en-US" dirty="0" smtClean="0">
                <a:solidFill>
                  <a:srgbClr val="7030A0"/>
                </a:solidFill>
                <a:hlinkClick r:id="rId3"/>
              </a:rPr>
              <a:t>http://sites.google.com/site/jacobbarhak/</a:t>
            </a:r>
            <a:r>
              <a:rPr lang="en-US" dirty="0" smtClean="0">
                <a:solidFill>
                  <a:srgbClr val="7030A0"/>
                </a:solidFill>
              </a:rPr>
              <a:t> </a:t>
            </a:r>
            <a:endParaRPr lang="en-US" dirty="0"/>
          </a:p>
        </p:txBody>
      </p:sp>
    </p:spTree>
    <p:extLst>
      <p:ext uri="{BB962C8B-B14F-4D97-AF65-F5344CB8AC3E}">
        <p14:creationId xmlns="" xmlns:p14="http://schemas.microsoft.com/office/powerpoint/2010/main" val="2912483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sz="quarter" idx="11"/>
          </p:nvPr>
        </p:nvSpPr>
        <p:spPr/>
        <p:txBody>
          <a:bodyPr/>
          <a:lstStyle/>
          <a:p>
            <a:r>
              <a:rPr lang="en-US" dirty="0" smtClean="0"/>
              <a:t>The Reference Model </a:t>
            </a:r>
            <a:r>
              <a:rPr lang="en-US" smtClean="0"/>
              <a:t>is an </a:t>
            </a:r>
            <a:r>
              <a:rPr lang="en-US" dirty="0" smtClean="0"/>
              <a:t>Assumption Engine</a:t>
            </a:r>
          </a:p>
          <a:p>
            <a:pPr lvl="1"/>
            <a:r>
              <a:rPr lang="en-US" dirty="0" smtClean="0"/>
              <a:t>Uses computational building blocks</a:t>
            </a:r>
          </a:p>
          <a:p>
            <a:pPr lvl="1"/>
            <a:r>
              <a:rPr lang="en-US" dirty="0" smtClean="0"/>
              <a:t>Combinations Cooperate and Compete</a:t>
            </a:r>
          </a:p>
          <a:p>
            <a:pPr lvl="1"/>
            <a:r>
              <a:rPr lang="en-US" dirty="0" smtClean="0"/>
              <a:t>Finds fitness that depends on:</a:t>
            </a:r>
          </a:p>
          <a:p>
            <a:pPr marL="1371600" lvl="2" indent="-514350"/>
            <a:r>
              <a:rPr lang="en-US" dirty="0" smtClean="0"/>
              <a:t>Model assumptions = computational building blocks</a:t>
            </a:r>
          </a:p>
          <a:p>
            <a:pPr marL="1371600" lvl="2" indent="-514350"/>
            <a:r>
              <a:rPr lang="en-US" dirty="0" smtClean="0"/>
              <a:t>Data available = population data</a:t>
            </a:r>
          </a:p>
          <a:p>
            <a:pPr marL="1371600" lvl="2" indent="-514350"/>
            <a:r>
              <a:rPr lang="en-US" dirty="0" smtClean="0"/>
              <a:t>Query/Question asked</a:t>
            </a:r>
          </a:p>
          <a:p>
            <a:pPr marL="1371600" lvl="2" indent="-514350">
              <a:buFont typeface="+mj-lt"/>
              <a:buAutoNum type="arabicPeriod"/>
            </a:pPr>
            <a:endParaRPr lang="en-US" dirty="0" smtClean="0"/>
          </a:p>
          <a:p>
            <a:r>
              <a:rPr lang="en-US" dirty="0" smtClean="0"/>
              <a:t>Better future assumption engines will reduce modeling process to a tradeoff: </a:t>
            </a:r>
          </a:p>
          <a:p>
            <a:pPr lvl="1"/>
            <a:endParaRPr lang="en-US" dirty="0" smtClean="0"/>
          </a:p>
          <a:p>
            <a:pPr lvl="1">
              <a:buNone/>
            </a:pPr>
            <a:r>
              <a:rPr lang="en-US" dirty="0" smtClean="0"/>
              <a:t> </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C18A22E-E4FE-4FA8-B6EB-F0296EC486A2}" type="slidenum">
              <a:rPr lang="en-US" smtClean="0"/>
              <a:pPr>
                <a:defRPr/>
              </a:pPr>
              <a:t>15</a:t>
            </a:fld>
            <a:endParaRPr lang="en-US" dirty="0"/>
          </a:p>
        </p:txBody>
      </p:sp>
      <p:sp>
        <p:nvSpPr>
          <p:cNvPr id="5" name="Rectangle 4"/>
          <p:cNvSpPr/>
          <p:nvPr/>
        </p:nvSpPr>
        <p:spPr>
          <a:xfrm>
            <a:off x="7733861" y="5008180"/>
            <a:ext cx="26416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eaLnBrk="1" fontAlgn="auto" hangingPunct="1">
              <a:spcBef>
                <a:spcPts val="0"/>
              </a:spcBef>
              <a:spcAft>
                <a:spcPts val="0"/>
              </a:spcAft>
            </a:pPr>
            <a:r>
              <a:rPr lang="en-US" sz="1800" b="1" dirty="0" smtClean="0">
                <a:solidFill>
                  <a:prstClr val="black"/>
                </a:solidFill>
              </a:rPr>
              <a:t>Amount of</a:t>
            </a:r>
          </a:p>
          <a:p>
            <a:pPr algn="ctr" eaLnBrk="1" fontAlgn="auto" hangingPunct="1">
              <a:spcBef>
                <a:spcPts val="0"/>
              </a:spcBef>
              <a:spcAft>
                <a:spcPts val="0"/>
              </a:spcAft>
            </a:pPr>
            <a:r>
              <a:rPr lang="en-US" sz="1800" b="1" dirty="0" smtClean="0">
                <a:solidFill>
                  <a:prstClr val="black"/>
                </a:solidFill>
              </a:rPr>
              <a:t>Computing Power</a:t>
            </a:r>
            <a:endParaRPr lang="en-US" sz="1800" b="1" dirty="0">
              <a:solidFill>
                <a:prstClr val="black"/>
              </a:solidFill>
            </a:endParaRPr>
          </a:p>
        </p:txBody>
      </p:sp>
      <p:sp>
        <p:nvSpPr>
          <p:cNvPr id="6" name="Rectangle 5"/>
          <p:cNvSpPr/>
          <p:nvPr/>
        </p:nvSpPr>
        <p:spPr>
          <a:xfrm>
            <a:off x="1841061" y="5008180"/>
            <a:ext cx="27432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eaLnBrk="1" fontAlgn="auto" hangingPunct="1">
              <a:spcBef>
                <a:spcPts val="0"/>
              </a:spcBef>
              <a:spcAft>
                <a:spcPts val="0"/>
              </a:spcAft>
            </a:pPr>
            <a:r>
              <a:rPr lang="en-US" sz="1800" b="1" dirty="0" smtClean="0">
                <a:solidFill>
                  <a:prstClr val="black"/>
                </a:solidFill>
              </a:rPr>
              <a:t>Amount of Data/Assumptions </a:t>
            </a:r>
            <a:endParaRPr lang="en-US" sz="1800" b="1" dirty="0">
              <a:solidFill>
                <a:prstClr val="black"/>
              </a:solidFill>
            </a:endParaRPr>
          </a:p>
        </p:txBody>
      </p:sp>
      <p:sp>
        <p:nvSpPr>
          <p:cNvPr id="7" name="Rectangle 6"/>
          <p:cNvSpPr/>
          <p:nvPr/>
        </p:nvSpPr>
        <p:spPr>
          <a:xfrm>
            <a:off x="4685861" y="5846380"/>
            <a:ext cx="29464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eaLnBrk="1" fontAlgn="auto" hangingPunct="1">
              <a:spcBef>
                <a:spcPts val="0"/>
              </a:spcBef>
              <a:spcAft>
                <a:spcPts val="0"/>
              </a:spcAft>
            </a:pPr>
            <a:r>
              <a:rPr lang="en-US" sz="1800" b="1" dirty="0" smtClean="0">
                <a:solidFill>
                  <a:prstClr val="black"/>
                </a:solidFill>
              </a:rPr>
              <a:t>Model Fidelity</a:t>
            </a:r>
            <a:endParaRPr lang="en-US" sz="1800" b="1" dirty="0">
              <a:solidFill>
                <a:prstClr val="black"/>
              </a:solidFill>
            </a:endParaRPr>
          </a:p>
        </p:txBody>
      </p:sp>
      <p:sp>
        <p:nvSpPr>
          <p:cNvPr id="8" name="Left-Right-Up Arrow 7"/>
          <p:cNvSpPr/>
          <p:nvPr/>
        </p:nvSpPr>
        <p:spPr>
          <a:xfrm rot="10800000">
            <a:off x="4990662" y="5008180"/>
            <a:ext cx="2235200" cy="838200"/>
          </a:xfrm>
          <a:prstGeom prst="leftRightUpArrow">
            <a:avLst>
              <a:gd name="adj1" fmla="val 25000"/>
              <a:gd name="adj2" fmla="val 25000"/>
              <a:gd name="adj3" fmla="val 23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Tree>
    <p:extLst>
      <p:ext uri="{BB962C8B-B14F-4D97-AF65-F5344CB8AC3E}">
        <p14:creationId xmlns="" xmlns:p14="http://schemas.microsoft.com/office/powerpoint/2010/main" val="2912483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3" nodeType="clickEffect">
                                  <p:stCondLst>
                                    <p:cond delay="0"/>
                                  </p:stCondLst>
                                  <p:childTnLst>
                                    <p:animScale>
                                      <p:cBhvr>
                                        <p:cTn id="6" dur="2000" fill="hold"/>
                                        <p:tgtEl>
                                          <p:spTgt spid="5"/>
                                        </p:tgtEl>
                                      </p:cBhvr>
                                      <p:by x="80000" y="80000"/>
                                    </p:animScale>
                                  </p:childTnLst>
                                </p:cTn>
                              </p:par>
                              <p:par>
                                <p:cTn id="7" presetID="6" presetClass="emph" presetSubtype="0" fill="hold" grpId="3" nodeType="withEffect">
                                  <p:stCondLst>
                                    <p:cond delay="0"/>
                                  </p:stCondLst>
                                  <p:childTnLst>
                                    <p:animScale>
                                      <p:cBhvr>
                                        <p:cTn id="8" dur="2000" fill="hold"/>
                                        <p:tgtEl>
                                          <p:spTgt spid="6"/>
                                        </p:tgtEl>
                                      </p:cBhvr>
                                      <p:by x="80000" y="80000"/>
                                    </p:animScale>
                                  </p:childTnLst>
                                </p:cTn>
                              </p:par>
                              <p:par>
                                <p:cTn id="9" presetID="6" presetClass="emph" presetSubtype="0" fill="hold" grpId="1" nodeType="withEffect">
                                  <p:stCondLst>
                                    <p:cond delay="0"/>
                                  </p:stCondLst>
                                  <p:childTnLst>
                                    <p:animScale>
                                      <p:cBhvr>
                                        <p:cTn id="10" dur="2000" fill="hold"/>
                                        <p:tgtEl>
                                          <p:spTgt spid="7"/>
                                        </p:tgtEl>
                                      </p:cBhvr>
                                      <p:by x="80000" y="8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5"/>
                                        </p:tgtEl>
                                      </p:cBhvr>
                                      <p:by x="120000" y="120000"/>
                                    </p:animScale>
                                  </p:childTnLst>
                                </p:cTn>
                              </p:par>
                              <p:par>
                                <p:cTn id="15" presetID="6" presetClass="emph" presetSubtype="0" fill="hold" grpId="0" nodeType="withEffect">
                                  <p:stCondLst>
                                    <p:cond delay="0"/>
                                  </p:stCondLst>
                                  <p:childTnLst>
                                    <p:animScale>
                                      <p:cBhvr>
                                        <p:cTn id="16" dur="2000" fill="hold"/>
                                        <p:tgtEl>
                                          <p:spTgt spid="7"/>
                                        </p:tgtEl>
                                      </p:cBhvr>
                                      <p:by x="120000" y="120000"/>
                                    </p:animScale>
                                  </p:childTnLst>
                                </p:cTn>
                              </p:par>
                              <p:par>
                                <p:cTn id="17" presetID="6" presetClass="emph" presetSubtype="0" fill="hold" grpId="0" nodeType="withEffect">
                                  <p:stCondLst>
                                    <p:cond delay="0"/>
                                  </p:stCondLst>
                                  <p:childTnLst>
                                    <p:animScale>
                                      <p:cBhvr>
                                        <p:cTn id="18" dur="2000" fill="hold"/>
                                        <p:tgtEl>
                                          <p:spTgt spid="6"/>
                                        </p:tgtEl>
                                      </p:cBhvr>
                                      <p:by x="120000" y="12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1" nodeType="clickEffect">
                                  <p:stCondLst>
                                    <p:cond delay="0"/>
                                  </p:stCondLst>
                                  <p:childTnLst>
                                    <p:animScale>
                                      <p:cBhvr>
                                        <p:cTn id="22" dur="2000" fill="hold"/>
                                        <p:tgtEl>
                                          <p:spTgt spid="5"/>
                                        </p:tgtEl>
                                      </p:cBhvr>
                                      <p:by x="140000" y="140000"/>
                                    </p:animScale>
                                  </p:childTnLst>
                                </p:cTn>
                              </p:par>
                              <p:par>
                                <p:cTn id="23" presetID="6" presetClass="emph" presetSubtype="0" fill="hold" grpId="1" nodeType="withEffect">
                                  <p:stCondLst>
                                    <p:cond delay="0"/>
                                  </p:stCondLst>
                                  <p:childTnLst>
                                    <p:animScale>
                                      <p:cBhvr>
                                        <p:cTn id="24" dur="2000" fill="hold"/>
                                        <p:tgtEl>
                                          <p:spTgt spid="6"/>
                                        </p:tgtEl>
                                      </p:cBhvr>
                                      <p:by x="80000" y="80000"/>
                                    </p:animScale>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grpId="2" nodeType="clickEffect">
                                  <p:stCondLst>
                                    <p:cond delay="0"/>
                                  </p:stCondLst>
                                  <p:childTnLst>
                                    <p:animScale>
                                      <p:cBhvr>
                                        <p:cTn id="28" dur="2000" fill="hold"/>
                                        <p:tgtEl>
                                          <p:spTgt spid="5"/>
                                        </p:tgtEl>
                                      </p:cBhvr>
                                      <p:by x="80000" y="80000"/>
                                    </p:animScale>
                                  </p:childTnLst>
                                </p:cTn>
                              </p:par>
                              <p:par>
                                <p:cTn id="29" presetID="6" presetClass="emph" presetSubtype="0" fill="hold" grpId="2" nodeType="withEffect">
                                  <p:stCondLst>
                                    <p:cond delay="0"/>
                                  </p:stCondLst>
                                  <p:childTnLst>
                                    <p:animScale>
                                      <p:cBhvr>
                                        <p:cTn id="30" dur="2000" fill="hold"/>
                                        <p:tgtEl>
                                          <p:spTgt spid="6"/>
                                        </p:tgtEl>
                                      </p:cBhvr>
                                      <p:by x="14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6" grpId="0" animBg="1"/>
      <p:bldP spid="6" grpId="1" animBg="1"/>
      <p:bldP spid="6" grpId="2" animBg="1"/>
      <p:bldP spid="6" grpId="3" animBg="1"/>
      <p:bldP spid="7" grpId="0" animBg="1"/>
      <p:bldP spid="7"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p:cNvSpPr>
          <p:nvPr>
            <p:ph type="title"/>
          </p:nvPr>
        </p:nvSpPr>
        <p:spPr>
          <a:xfrm>
            <a:off x="2397127" y="0"/>
            <a:ext cx="7931151" cy="795338"/>
          </a:xfrm>
        </p:spPr>
        <p:txBody>
          <a:bodyPr/>
          <a:lstStyle/>
          <a:p>
            <a:r>
              <a:rPr lang="en-US" dirty="0" smtClean="0"/>
              <a:t>Results When Correcting Models for Medical Practice Improvement</a:t>
            </a:r>
            <a:endParaRPr lang="en-US" altLang="en-US" dirty="0" smtClean="0"/>
          </a:p>
        </p:txBody>
      </p:sp>
      <p:sp>
        <p:nvSpPr>
          <p:cNvPr id="7171" name="Content Placeholder 3"/>
          <p:cNvSpPr>
            <a:spLocks noGrp="1"/>
          </p:cNvSpPr>
          <p:nvPr>
            <p:ph sz="quarter" idx="11"/>
          </p:nvPr>
        </p:nvSpPr>
        <p:spPr>
          <a:xfrm>
            <a:off x="479428" y="1046167"/>
            <a:ext cx="11250613" cy="5075237"/>
          </a:xfrm>
        </p:spPr>
        <p:txBody>
          <a:bodyPr/>
          <a:lstStyle/>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p:txBody>
      </p:sp>
      <p:sp>
        <p:nvSpPr>
          <p:cNvPr id="2" name="Slide Number Placeholder 1"/>
          <p:cNvSpPr>
            <a:spLocks noGrp="1"/>
          </p:cNvSpPr>
          <p:nvPr>
            <p:ph type="sldNum" sz="quarter" idx="12"/>
          </p:nvPr>
        </p:nvSpPr>
        <p:spPr>
          <a:xfrm>
            <a:off x="10893425" y="6436665"/>
            <a:ext cx="820739" cy="341313"/>
          </a:xfrm>
        </p:spPr>
        <p:txBody>
          <a:bodyPr/>
          <a:lstStyle/>
          <a:p>
            <a:pPr>
              <a:defRPr/>
            </a:pPr>
            <a:fld id="{AC18A22E-E4FE-4FA8-B6EB-F0296EC486A2}" type="slidenum">
              <a:rPr lang="en-US" smtClean="0"/>
              <a:pPr>
                <a:defRPr/>
              </a:pPr>
              <a:t>16</a:t>
            </a:fld>
            <a:endParaRPr lang="en-US" dirty="0"/>
          </a:p>
        </p:txBody>
      </p:sp>
      <p:graphicFrame>
        <p:nvGraphicFramePr>
          <p:cNvPr id="24" name="Chart 23"/>
          <p:cNvGraphicFramePr/>
          <p:nvPr/>
        </p:nvGraphicFramePr>
        <p:xfrm>
          <a:off x="203200" y="1055493"/>
          <a:ext cx="11684000" cy="4495800"/>
        </p:xfrm>
        <a:graphic>
          <a:graphicData uri="http://schemas.openxmlformats.org/drawingml/2006/chart">
            <c:chart xmlns:c="http://schemas.openxmlformats.org/drawingml/2006/chart" xmlns:r="http://schemas.openxmlformats.org/officeDocument/2006/relationships" r:id="rId3"/>
          </a:graphicData>
        </a:graphic>
      </p:graphicFrame>
      <p:sp>
        <p:nvSpPr>
          <p:cNvPr id="25" name="Right Brace 24"/>
          <p:cNvSpPr/>
          <p:nvPr/>
        </p:nvSpPr>
        <p:spPr>
          <a:xfrm rot="5400000">
            <a:off x="2545443" y="3584381"/>
            <a:ext cx="381000" cy="33528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sz="1800" b="1">
              <a:solidFill>
                <a:prstClr val="black"/>
              </a:solidFill>
            </a:endParaRPr>
          </a:p>
        </p:txBody>
      </p:sp>
      <p:sp>
        <p:nvSpPr>
          <p:cNvPr id="26" name="Right Brace 25"/>
          <p:cNvSpPr/>
          <p:nvPr/>
        </p:nvSpPr>
        <p:spPr>
          <a:xfrm rot="5400000">
            <a:off x="6505234" y="3422115"/>
            <a:ext cx="357188" cy="3701143"/>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sz="1800" b="1">
              <a:solidFill>
                <a:prstClr val="black"/>
              </a:solidFill>
            </a:endParaRPr>
          </a:p>
        </p:txBody>
      </p:sp>
      <p:sp>
        <p:nvSpPr>
          <p:cNvPr id="27" name="Right Brace 26"/>
          <p:cNvSpPr/>
          <p:nvPr/>
        </p:nvSpPr>
        <p:spPr>
          <a:xfrm rot="5400000">
            <a:off x="9232900" y="4905181"/>
            <a:ext cx="228600" cy="10160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sz="1800" b="1">
              <a:solidFill>
                <a:prstClr val="black"/>
              </a:solidFill>
            </a:endParaRPr>
          </a:p>
        </p:txBody>
      </p:sp>
      <p:sp>
        <p:nvSpPr>
          <p:cNvPr id="28" name="Right Brace 27"/>
          <p:cNvSpPr/>
          <p:nvPr/>
        </p:nvSpPr>
        <p:spPr>
          <a:xfrm rot="5400000">
            <a:off x="10386784" y="5311581"/>
            <a:ext cx="228600" cy="5080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sz="1800" b="1">
              <a:solidFill>
                <a:prstClr val="black"/>
              </a:solidFill>
            </a:endParaRPr>
          </a:p>
        </p:txBody>
      </p:sp>
      <p:sp>
        <p:nvSpPr>
          <p:cNvPr id="29" name="Right Brace 28"/>
          <p:cNvSpPr/>
          <p:nvPr/>
        </p:nvSpPr>
        <p:spPr>
          <a:xfrm rot="5400000">
            <a:off x="11330214" y="4930581"/>
            <a:ext cx="228600" cy="5080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sz="1800" b="1">
              <a:solidFill>
                <a:prstClr val="black"/>
              </a:solidFill>
            </a:endParaRPr>
          </a:p>
        </p:txBody>
      </p:sp>
      <p:sp>
        <p:nvSpPr>
          <p:cNvPr id="30" name="TextBox 29"/>
          <p:cNvSpPr txBox="1"/>
          <p:nvPr/>
        </p:nvSpPr>
        <p:spPr>
          <a:xfrm>
            <a:off x="2519998" y="5460579"/>
            <a:ext cx="447558" cy="369332"/>
          </a:xfrm>
          <a:prstGeom prst="rect">
            <a:avLst/>
          </a:prstGeom>
          <a:noFill/>
        </p:spPr>
        <p:txBody>
          <a:bodyPr wrap="none" rtlCol="0">
            <a:spAutoFit/>
          </a:bodyPr>
          <a:lstStyle/>
          <a:p>
            <a:pPr eaLnBrk="1" fontAlgn="auto" hangingPunct="1">
              <a:spcBef>
                <a:spcPts val="0"/>
              </a:spcBef>
              <a:spcAft>
                <a:spcPts val="0"/>
              </a:spcAft>
            </a:pPr>
            <a:r>
              <a:rPr lang="en-US" sz="1800" b="1" dirty="0" smtClean="0">
                <a:solidFill>
                  <a:prstClr val="black"/>
                </a:solidFill>
                <a:latin typeface="Calibri"/>
              </a:rPr>
              <a:t>MI</a:t>
            </a:r>
            <a:endParaRPr lang="en-US" sz="1800" b="1" dirty="0">
              <a:solidFill>
                <a:prstClr val="black"/>
              </a:solidFill>
              <a:latin typeface="Calibri"/>
            </a:endParaRPr>
          </a:p>
        </p:txBody>
      </p:sp>
      <p:sp>
        <p:nvSpPr>
          <p:cNvPr id="31" name="TextBox 30"/>
          <p:cNvSpPr txBox="1"/>
          <p:nvPr/>
        </p:nvSpPr>
        <p:spPr>
          <a:xfrm>
            <a:off x="6313715" y="5504122"/>
            <a:ext cx="795924" cy="369332"/>
          </a:xfrm>
          <a:prstGeom prst="rect">
            <a:avLst/>
          </a:prstGeom>
          <a:noFill/>
        </p:spPr>
        <p:txBody>
          <a:bodyPr wrap="none" rtlCol="0">
            <a:spAutoFit/>
          </a:bodyPr>
          <a:lstStyle/>
          <a:p>
            <a:pPr eaLnBrk="1" fontAlgn="auto" hangingPunct="1">
              <a:spcBef>
                <a:spcPts val="0"/>
              </a:spcBef>
              <a:spcAft>
                <a:spcPts val="0"/>
              </a:spcAft>
            </a:pPr>
            <a:r>
              <a:rPr lang="en-US" sz="1800" b="1" dirty="0" smtClean="0">
                <a:solidFill>
                  <a:prstClr val="black"/>
                </a:solidFill>
                <a:latin typeface="Calibri"/>
              </a:rPr>
              <a:t>Stroke</a:t>
            </a:r>
            <a:endParaRPr lang="en-US" sz="1800" b="1" dirty="0">
              <a:solidFill>
                <a:prstClr val="black"/>
              </a:solidFill>
              <a:latin typeface="Calibri"/>
            </a:endParaRPr>
          </a:p>
        </p:txBody>
      </p:sp>
      <p:sp>
        <p:nvSpPr>
          <p:cNvPr id="32" name="TextBox 31"/>
          <p:cNvSpPr txBox="1"/>
          <p:nvPr/>
        </p:nvSpPr>
        <p:spPr>
          <a:xfrm>
            <a:off x="10072912" y="5627502"/>
            <a:ext cx="848822" cy="646331"/>
          </a:xfrm>
          <a:prstGeom prst="rect">
            <a:avLst/>
          </a:prstGeom>
          <a:noFill/>
        </p:spPr>
        <p:txBody>
          <a:bodyPr wrap="none" rtlCol="0">
            <a:spAutoFit/>
          </a:bodyPr>
          <a:lstStyle/>
          <a:p>
            <a:pPr eaLnBrk="1" fontAlgn="auto" hangingPunct="1">
              <a:spcBef>
                <a:spcPts val="0"/>
              </a:spcBef>
              <a:spcAft>
                <a:spcPts val="0"/>
              </a:spcAft>
            </a:pPr>
            <a:r>
              <a:rPr lang="en-US" sz="1800" b="1" dirty="0" smtClean="0">
                <a:solidFill>
                  <a:prstClr val="black"/>
                </a:solidFill>
                <a:latin typeface="Calibri"/>
              </a:rPr>
              <a:t>Stroke </a:t>
            </a:r>
          </a:p>
          <a:p>
            <a:pPr eaLnBrk="1" fontAlgn="auto" hangingPunct="1">
              <a:spcBef>
                <a:spcPts val="0"/>
              </a:spcBef>
              <a:spcAft>
                <a:spcPts val="0"/>
              </a:spcAft>
            </a:pPr>
            <a:r>
              <a:rPr lang="en-US" sz="1800" b="1" dirty="0" smtClean="0">
                <a:solidFill>
                  <a:prstClr val="black"/>
                </a:solidFill>
                <a:latin typeface="Calibri"/>
              </a:rPr>
              <a:t>Death</a:t>
            </a:r>
            <a:endParaRPr lang="en-US" sz="1800" b="1" dirty="0">
              <a:solidFill>
                <a:prstClr val="black"/>
              </a:solidFill>
              <a:latin typeface="Calibri"/>
            </a:endParaRPr>
          </a:p>
        </p:txBody>
      </p:sp>
      <p:sp>
        <p:nvSpPr>
          <p:cNvPr id="33" name="TextBox 32"/>
          <p:cNvSpPr txBox="1"/>
          <p:nvPr/>
        </p:nvSpPr>
        <p:spPr>
          <a:xfrm>
            <a:off x="8929563" y="5627502"/>
            <a:ext cx="761234" cy="646331"/>
          </a:xfrm>
          <a:prstGeom prst="rect">
            <a:avLst/>
          </a:prstGeom>
          <a:noFill/>
        </p:spPr>
        <p:txBody>
          <a:bodyPr wrap="none" rtlCol="0">
            <a:spAutoFit/>
          </a:bodyPr>
          <a:lstStyle/>
          <a:p>
            <a:pPr algn="ctr" eaLnBrk="1" fontAlgn="auto" hangingPunct="1">
              <a:spcBef>
                <a:spcPts val="0"/>
              </a:spcBef>
              <a:spcAft>
                <a:spcPts val="0"/>
              </a:spcAft>
            </a:pPr>
            <a:r>
              <a:rPr lang="en-US" sz="1800" b="1" dirty="0" smtClean="0">
                <a:solidFill>
                  <a:prstClr val="black"/>
                </a:solidFill>
                <a:latin typeface="Calibri"/>
              </a:rPr>
              <a:t>MI</a:t>
            </a:r>
          </a:p>
          <a:p>
            <a:pPr algn="ctr" eaLnBrk="1" fontAlgn="auto" hangingPunct="1">
              <a:spcBef>
                <a:spcPts val="0"/>
              </a:spcBef>
              <a:spcAft>
                <a:spcPts val="0"/>
              </a:spcAft>
            </a:pPr>
            <a:r>
              <a:rPr lang="en-US" sz="1800" b="1" dirty="0" smtClean="0">
                <a:solidFill>
                  <a:prstClr val="black"/>
                </a:solidFill>
                <a:latin typeface="Calibri"/>
              </a:rPr>
              <a:t>Death</a:t>
            </a:r>
            <a:endParaRPr lang="en-US" sz="1800" b="1" dirty="0">
              <a:solidFill>
                <a:prstClr val="black"/>
              </a:solidFill>
              <a:latin typeface="Calibri"/>
            </a:endParaRPr>
          </a:p>
        </p:txBody>
      </p:sp>
      <p:sp>
        <p:nvSpPr>
          <p:cNvPr id="34" name="TextBox 33"/>
          <p:cNvSpPr txBox="1"/>
          <p:nvPr/>
        </p:nvSpPr>
        <p:spPr>
          <a:xfrm>
            <a:off x="11092193" y="5398902"/>
            <a:ext cx="761234" cy="646331"/>
          </a:xfrm>
          <a:prstGeom prst="rect">
            <a:avLst/>
          </a:prstGeom>
          <a:noFill/>
        </p:spPr>
        <p:txBody>
          <a:bodyPr wrap="none" rtlCol="0">
            <a:spAutoFit/>
          </a:bodyPr>
          <a:lstStyle/>
          <a:p>
            <a:pPr algn="ctr" eaLnBrk="1" fontAlgn="auto" hangingPunct="1">
              <a:spcBef>
                <a:spcPts val="0"/>
              </a:spcBef>
              <a:spcAft>
                <a:spcPts val="0"/>
              </a:spcAft>
            </a:pPr>
            <a:r>
              <a:rPr lang="en-US" sz="1800" b="1" dirty="0" smtClean="0">
                <a:solidFill>
                  <a:prstClr val="black"/>
                </a:solidFill>
                <a:latin typeface="Calibri"/>
              </a:rPr>
              <a:t>Other</a:t>
            </a:r>
          </a:p>
          <a:p>
            <a:pPr algn="ctr" eaLnBrk="1" fontAlgn="auto" hangingPunct="1">
              <a:spcBef>
                <a:spcPts val="0"/>
              </a:spcBef>
              <a:spcAft>
                <a:spcPts val="0"/>
              </a:spcAft>
            </a:pPr>
            <a:r>
              <a:rPr lang="en-US" sz="1800" b="1" dirty="0" smtClean="0">
                <a:solidFill>
                  <a:prstClr val="black"/>
                </a:solidFill>
                <a:latin typeface="Calibri"/>
              </a:rPr>
              <a:t>Death</a:t>
            </a:r>
            <a:endParaRPr lang="en-US" sz="1800" b="1" dirty="0">
              <a:solidFill>
                <a:prstClr val="black"/>
              </a:solidFill>
              <a:latin typeface="Calibri"/>
            </a:endParaRPr>
          </a:p>
        </p:txBody>
      </p:sp>
      <p:sp>
        <p:nvSpPr>
          <p:cNvPr id="35" name="Oval Callout 34"/>
          <p:cNvSpPr/>
          <p:nvPr/>
        </p:nvSpPr>
        <p:spPr>
          <a:xfrm>
            <a:off x="856336" y="1011951"/>
            <a:ext cx="2336800" cy="612648"/>
          </a:xfrm>
          <a:prstGeom prst="wedgeEllipseCallout">
            <a:avLst>
              <a:gd name="adj1" fmla="val 5756"/>
              <a:gd name="adj2" fmla="val 108646"/>
            </a:avLst>
          </a:prstGeom>
          <a:solidFill>
            <a:srgbClr val="00B050"/>
          </a:solidFill>
          <a:ln>
            <a:noFill/>
          </a:ln>
        </p:spPr>
        <p:style>
          <a:lnRef idx="3">
            <a:schemeClr val="lt1"/>
          </a:lnRef>
          <a:fillRef idx="1">
            <a:schemeClr val="dk1"/>
          </a:fillRef>
          <a:effectRef idx="1">
            <a:schemeClr val="dk1"/>
          </a:effectRef>
          <a:fontRef idx="minor">
            <a:schemeClr val="lt1"/>
          </a:fontRef>
        </p:style>
        <p:txBody>
          <a:bodyPr rtlCol="0" anchor="ctr"/>
          <a:lstStyle/>
          <a:p>
            <a:pPr algn="ctr" eaLnBrk="1" fontAlgn="auto" hangingPunct="1">
              <a:spcBef>
                <a:spcPts val="0"/>
              </a:spcBef>
              <a:spcAft>
                <a:spcPts val="0"/>
              </a:spcAft>
            </a:pPr>
            <a:r>
              <a:rPr lang="en-US" sz="1800" dirty="0" smtClean="0">
                <a:solidFill>
                  <a:prstClr val="white"/>
                </a:solidFill>
              </a:rPr>
              <a:t>Differences</a:t>
            </a:r>
          </a:p>
        </p:txBody>
      </p:sp>
      <p:sp>
        <p:nvSpPr>
          <p:cNvPr id="36" name="Oval Callout 35"/>
          <p:cNvSpPr/>
          <p:nvPr/>
        </p:nvSpPr>
        <p:spPr>
          <a:xfrm>
            <a:off x="3657596" y="1665093"/>
            <a:ext cx="2946400" cy="838200"/>
          </a:xfrm>
          <a:prstGeom prst="wedgeEllipseCallout">
            <a:avLst>
              <a:gd name="adj1" fmla="val -50291"/>
              <a:gd name="adj2" fmla="val 267179"/>
            </a:avLst>
          </a:prstGeom>
          <a:solidFill>
            <a:srgbClr val="FF0000"/>
          </a:solidFill>
          <a:ln>
            <a:noFill/>
          </a:ln>
        </p:spPr>
        <p:style>
          <a:lnRef idx="3">
            <a:schemeClr val="lt1"/>
          </a:lnRef>
          <a:fillRef idx="1">
            <a:schemeClr val="dk1"/>
          </a:fillRef>
          <a:effectRef idx="1">
            <a:schemeClr val="dk1"/>
          </a:effectRef>
          <a:fontRef idx="minor">
            <a:schemeClr val="lt1"/>
          </a:fontRef>
        </p:style>
        <p:txBody>
          <a:bodyPr rtlCol="0" anchor="ctr"/>
          <a:lstStyle/>
          <a:p>
            <a:pPr algn="ctr" eaLnBrk="1" fontAlgn="auto" hangingPunct="1">
              <a:spcBef>
                <a:spcPts val="0"/>
              </a:spcBef>
              <a:spcAft>
                <a:spcPts val="0"/>
              </a:spcAft>
            </a:pPr>
            <a:r>
              <a:rPr lang="en-US" sz="1800" dirty="0" smtClean="0">
                <a:solidFill>
                  <a:prstClr val="white"/>
                </a:solidFill>
              </a:rPr>
              <a:t>Agreement on rejected equations</a:t>
            </a:r>
          </a:p>
        </p:txBody>
      </p:sp>
      <p:sp>
        <p:nvSpPr>
          <p:cNvPr id="37" name="Oval Callout 36"/>
          <p:cNvSpPr/>
          <p:nvPr/>
        </p:nvSpPr>
        <p:spPr>
          <a:xfrm>
            <a:off x="7620000" y="1360293"/>
            <a:ext cx="2336800" cy="838200"/>
          </a:xfrm>
          <a:prstGeom prst="wedgeEllipseCallout">
            <a:avLst>
              <a:gd name="adj1" fmla="val 19857"/>
              <a:gd name="adj2" fmla="val 90450"/>
            </a:avLst>
          </a:prstGeom>
          <a:solidFill>
            <a:schemeClr val="tx2">
              <a:lumMod val="60000"/>
              <a:lumOff val="40000"/>
            </a:schemeClr>
          </a:solidFill>
          <a:ln>
            <a:noFill/>
          </a:ln>
        </p:spPr>
        <p:style>
          <a:lnRef idx="3">
            <a:schemeClr val="lt1"/>
          </a:lnRef>
          <a:fillRef idx="1">
            <a:schemeClr val="dk1"/>
          </a:fillRef>
          <a:effectRef idx="1">
            <a:schemeClr val="dk1"/>
          </a:effectRef>
          <a:fontRef idx="minor">
            <a:schemeClr val="lt1"/>
          </a:fontRef>
        </p:style>
        <p:txBody>
          <a:bodyPr rtlCol="0" anchor="ctr"/>
          <a:lstStyle/>
          <a:p>
            <a:pPr algn="ctr" eaLnBrk="1" fontAlgn="auto" hangingPunct="1">
              <a:spcBef>
                <a:spcPts val="0"/>
              </a:spcBef>
              <a:spcAft>
                <a:spcPts val="0"/>
              </a:spcAft>
            </a:pPr>
            <a:r>
              <a:rPr lang="en-US" sz="1800" dirty="0" smtClean="0">
                <a:solidFill>
                  <a:prstClr val="white"/>
                </a:solidFill>
              </a:rPr>
              <a:t>Minor</a:t>
            </a:r>
          </a:p>
          <a:p>
            <a:pPr algn="ctr" eaLnBrk="1" fontAlgn="auto" hangingPunct="1">
              <a:spcBef>
                <a:spcPts val="0"/>
              </a:spcBef>
              <a:spcAft>
                <a:spcPts val="0"/>
              </a:spcAft>
            </a:pPr>
            <a:r>
              <a:rPr lang="en-US" sz="1800" dirty="0" smtClean="0">
                <a:solidFill>
                  <a:prstClr val="white"/>
                </a:solidFill>
              </a:rPr>
              <a:t>differences</a:t>
            </a:r>
          </a:p>
        </p:txBody>
      </p:sp>
      <p:sp>
        <p:nvSpPr>
          <p:cNvPr id="38" name="Oval Callout 37"/>
          <p:cNvSpPr/>
          <p:nvPr/>
        </p:nvSpPr>
        <p:spPr>
          <a:xfrm>
            <a:off x="3657596" y="1665093"/>
            <a:ext cx="2946400" cy="838200"/>
          </a:xfrm>
          <a:prstGeom prst="wedgeEllipseCallout">
            <a:avLst>
              <a:gd name="adj1" fmla="val -40618"/>
              <a:gd name="adj2" fmla="val 268596"/>
            </a:avLst>
          </a:prstGeom>
          <a:solidFill>
            <a:srgbClr val="FF0000"/>
          </a:solidFill>
          <a:ln>
            <a:noFill/>
          </a:ln>
        </p:spPr>
        <p:style>
          <a:lnRef idx="3">
            <a:schemeClr val="lt1"/>
          </a:lnRef>
          <a:fillRef idx="1">
            <a:schemeClr val="dk1"/>
          </a:fillRef>
          <a:effectRef idx="1">
            <a:schemeClr val="dk1"/>
          </a:effectRef>
          <a:fontRef idx="minor">
            <a:schemeClr val="lt1"/>
          </a:fontRef>
        </p:style>
        <p:txBody>
          <a:bodyPr rtlCol="0" anchor="ctr"/>
          <a:lstStyle/>
          <a:p>
            <a:pPr algn="ctr" eaLnBrk="1" fontAlgn="auto" hangingPunct="1">
              <a:spcBef>
                <a:spcPts val="0"/>
              </a:spcBef>
              <a:spcAft>
                <a:spcPts val="0"/>
              </a:spcAft>
            </a:pPr>
            <a:r>
              <a:rPr lang="en-US" sz="1800" dirty="0" smtClean="0">
                <a:solidFill>
                  <a:prstClr val="white"/>
                </a:solidFill>
              </a:rPr>
              <a:t>Agreement on rejected equations</a:t>
            </a:r>
          </a:p>
        </p:txBody>
      </p:sp>
      <p:sp>
        <p:nvSpPr>
          <p:cNvPr id="39" name="Oval Callout 38"/>
          <p:cNvSpPr/>
          <p:nvPr/>
        </p:nvSpPr>
        <p:spPr>
          <a:xfrm>
            <a:off x="3657596" y="1665093"/>
            <a:ext cx="2946400" cy="838200"/>
          </a:xfrm>
          <a:prstGeom prst="wedgeEllipseCallout">
            <a:avLst>
              <a:gd name="adj1" fmla="val -28258"/>
              <a:gd name="adj2" fmla="val 264346"/>
            </a:avLst>
          </a:prstGeom>
          <a:solidFill>
            <a:srgbClr val="FF0000"/>
          </a:solidFill>
          <a:ln>
            <a:noFill/>
          </a:ln>
        </p:spPr>
        <p:style>
          <a:lnRef idx="3">
            <a:schemeClr val="lt1"/>
          </a:lnRef>
          <a:fillRef idx="1">
            <a:schemeClr val="dk1"/>
          </a:fillRef>
          <a:effectRef idx="1">
            <a:schemeClr val="dk1"/>
          </a:effectRef>
          <a:fontRef idx="minor">
            <a:schemeClr val="lt1"/>
          </a:fontRef>
        </p:style>
        <p:txBody>
          <a:bodyPr rtlCol="0" anchor="ctr"/>
          <a:lstStyle/>
          <a:p>
            <a:pPr algn="ctr" eaLnBrk="1" fontAlgn="auto" hangingPunct="1">
              <a:spcBef>
                <a:spcPts val="0"/>
              </a:spcBef>
              <a:spcAft>
                <a:spcPts val="0"/>
              </a:spcAft>
            </a:pPr>
            <a:r>
              <a:rPr lang="en-US" sz="1800" dirty="0" smtClean="0">
                <a:solidFill>
                  <a:prstClr val="white"/>
                </a:solidFill>
              </a:rPr>
              <a:t>Agreement on many rejected equations</a:t>
            </a:r>
          </a:p>
        </p:txBody>
      </p:sp>
      <p:sp>
        <p:nvSpPr>
          <p:cNvPr id="40" name="Oval Callout 39"/>
          <p:cNvSpPr/>
          <p:nvPr/>
        </p:nvSpPr>
        <p:spPr>
          <a:xfrm>
            <a:off x="856336" y="1011951"/>
            <a:ext cx="2336800" cy="612648"/>
          </a:xfrm>
          <a:prstGeom prst="wedgeEllipseCallout">
            <a:avLst>
              <a:gd name="adj1" fmla="val -35576"/>
              <a:gd name="adj2" fmla="val 302482"/>
            </a:avLst>
          </a:prstGeom>
          <a:solidFill>
            <a:srgbClr val="00B050"/>
          </a:solidFill>
          <a:ln>
            <a:noFill/>
          </a:ln>
        </p:spPr>
        <p:style>
          <a:lnRef idx="3">
            <a:schemeClr val="lt1"/>
          </a:lnRef>
          <a:fillRef idx="1">
            <a:schemeClr val="dk1"/>
          </a:fillRef>
          <a:effectRef idx="1">
            <a:schemeClr val="dk1"/>
          </a:effectRef>
          <a:fontRef idx="minor">
            <a:schemeClr val="lt1"/>
          </a:fontRef>
        </p:style>
        <p:txBody>
          <a:bodyPr rtlCol="0" anchor="ctr"/>
          <a:lstStyle/>
          <a:p>
            <a:pPr algn="ctr" eaLnBrk="1" fontAlgn="auto" hangingPunct="1">
              <a:spcBef>
                <a:spcPts val="0"/>
              </a:spcBef>
              <a:spcAft>
                <a:spcPts val="0"/>
              </a:spcAft>
            </a:pPr>
            <a:r>
              <a:rPr lang="en-US" sz="1800" dirty="0" smtClean="0">
                <a:solidFill>
                  <a:prstClr val="white"/>
                </a:solidFill>
              </a:rPr>
              <a:t>Differences</a:t>
            </a:r>
          </a:p>
        </p:txBody>
      </p:sp>
      <p:sp>
        <p:nvSpPr>
          <p:cNvPr id="41" name="Oval Callout 40"/>
          <p:cNvSpPr/>
          <p:nvPr/>
        </p:nvSpPr>
        <p:spPr>
          <a:xfrm>
            <a:off x="856336" y="1011951"/>
            <a:ext cx="2336800" cy="612648"/>
          </a:xfrm>
          <a:prstGeom prst="wedgeEllipseCallout">
            <a:avLst>
              <a:gd name="adj1" fmla="val 53639"/>
              <a:gd name="adj2" fmla="val 293222"/>
            </a:avLst>
          </a:prstGeom>
          <a:solidFill>
            <a:srgbClr val="00B050"/>
          </a:solidFill>
          <a:ln>
            <a:noFill/>
          </a:ln>
        </p:spPr>
        <p:style>
          <a:lnRef idx="3">
            <a:schemeClr val="lt1"/>
          </a:lnRef>
          <a:fillRef idx="1">
            <a:schemeClr val="dk1"/>
          </a:fillRef>
          <a:effectRef idx="1">
            <a:schemeClr val="dk1"/>
          </a:effectRef>
          <a:fontRef idx="minor">
            <a:schemeClr val="lt1"/>
          </a:fontRef>
        </p:style>
        <p:txBody>
          <a:bodyPr rtlCol="0" anchor="ctr"/>
          <a:lstStyle/>
          <a:p>
            <a:pPr algn="ctr" eaLnBrk="1" fontAlgn="auto" hangingPunct="1">
              <a:spcBef>
                <a:spcPts val="0"/>
              </a:spcBef>
              <a:spcAft>
                <a:spcPts val="0"/>
              </a:spcAft>
            </a:pPr>
            <a:r>
              <a:rPr lang="en-US" sz="1800" dirty="0" smtClean="0">
                <a:solidFill>
                  <a:prstClr val="white"/>
                </a:solidFill>
              </a:rPr>
              <a:t>Differences</a:t>
            </a:r>
          </a:p>
        </p:txBody>
      </p:sp>
      <p:sp>
        <p:nvSpPr>
          <p:cNvPr id="42" name="Rectangle 41"/>
          <p:cNvSpPr/>
          <p:nvPr/>
        </p:nvSpPr>
        <p:spPr>
          <a:xfrm>
            <a:off x="406400" y="5856102"/>
            <a:ext cx="5588000" cy="461665"/>
          </a:xfrm>
          <a:prstGeom prst="rect">
            <a:avLst/>
          </a:prstGeom>
        </p:spPr>
        <p:txBody>
          <a:bodyPr wrap="square">
            <a:spAutoFit/>
          </a:bodyPr>
          <a:lstStyle/>
          <a:p>
            <a:pPr eaLnBrk="1" fontAlgn="auto" hangingPunct="1">
              <a:spcBef>
                <a:spcPts val="0"/>
              </a:spcBef>
              <a:spcAft>
                <a:spcPts val="0"/>
              </a:spcAft>
            </a:pPr>
            <a:r>
              <a:rPr lang="en-US" sz="800" dirty="0" smtClean="0">
                <a:solidFill>
                  <a:srgbClr val="00B050"/>
                </a:solidFill>
                <a:latin typeface="Calibri"/>
              </a:rPr>
              <a:t>Reproducibility Info:</a:t>
            </a:r>
          </a:p>
          <a:p>
            <a:pPr eaLnBrk="1" fontAlgn="auto" hangingPunct="1">
              <a:spcBef>
                <a:spcPts val="0"/>
              </a:spcBef>
              <a:spcAft>
                <a:spcPts val="0"/>
              </a:spcAft>
            </a:pPr>
            <a:r>
              <a:rPr lang="en-US" sz="800" dirty="0" smtClean="0">
                <a:solidFill>
                  <a:srgbClr val="00B050"/>
                </a:solidFill>
                <a:latin typeface="Calibri"/>
              </a:rPr>
              <a:t>Without Correction: MIST_RefModel_2016_04_05_OPTIMIZE.zip using model version 34</a:t>
            </a:r>
          </a:p>
          <a:p>
            <a:pPr eaLnBrk="1" fontAlgn="auto" hangingPunct="1">
              <a:spcBef>
                <a:spcPts val="0"/>
              </a:spcBef>
              <a:spcAft>
                <a:spcPts val="0"/>
              </a:spcAft>
            </a:pPr>
            <a:r>
              <a:rPr lang="en-US" sz="800" dirty="0" smtClean="0">
                <a:solidFill>
                  <a:srgbClr val="00B050"/>
                </a:solidFill>
                <a:latin typeface="Calibri"/>
              </a:rPr>
              <a:t>With Correction: MIST_RefModel_2016_08_07_OPTIMIZE.zip using model version 34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down)">
                                      <p:cBhvr>
                                        <p:cTn id="10" dur="500"/>
                                        <p:tgtEl>
                                          <p:spTgt spid="3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down)">
                                      <p:cBhvr>
                                        <p:cTn id="13" dur="500"/>
                                        <p:tgtEl>
                                          <p:spTgt spid="3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down)">
                                      <p:cBhvr>
                                        <p:cTn id="16" dur="500"/>
                                        <p:tgtEl>
                                          <p:spTgt spid="3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500"/>
                                        <p:tgtEl>
                                          <p:spTgt spid="2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up)">
                                      <p:cBhvr>
                                        <p:cTn id="40" dur="500"/>
                                        <p:tgtEl>
                                          <p:spTgt spid="35"/>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up)">
                                      <p:cBhvr>
                                        <p:cTn id="43" dur="500"/>
                                        <p:tgtEl>
                                          <p:spTgt spid="40"/>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up)">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up)">
                                      <p:cBhvr>
                                        <p:cTn id="51" dur="500"/>
                                        <p:tgtEl>
                                          <p:spTgt spid="36"/>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up)">
                                      <p:cBhvr>
                                        <p:cTn id="54" dur="500"/>
                                        <p:tgtEl>
                                          <p:spTgt spid="38"/>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up)">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wipe(up)">
                                      <p:cBhvr>
                                        <p:cTn id="6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p:bldP spid="31" grpId="0"/>
      <p:bldP spid="32" grpId="0"/>
      <p:bldP spid="33" grpId="0"/>
      <p:bldP spid="34" grpId="0"/>
      <p:bldP spid="35" grpId="0" animBg="1"/>
      <p:bldP spid="36" grpId="0" animBg="1"/>
      <p:bldP spid="37" grpId="0" animBg="1"/>
      <p:bldP spid="38" grpId="0" animBg="1"/>
      <p:bldP spid="39" grpId="0" animBg="1"/>
      <p:bldP spid="40" grpId="0" animBg="1"/>
      <p:bldP spid="4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solidFill>
                  <a:schemeClr val="bg1"/>
                </a:solidFill>
              </a:rPr>
              <a:t>Life Expectancy </a:t>
            </a:r>
            <a:r>
              <a:rPr lang="en-US" dirty="0" smtClean="0">
                <a:solidFill>
                  <a:schemeClr val="bg1"/>
                </a:solidFill>
              </a:rPr>
              <a:t>for the Mount Hood </a:t>
            </a:r>
            <a:r>
              <a:rPr lang="en-US" b="1" dirty="0" smtClean="0">
                <a:solidFill>
                  <a:schemeClr val="bg1"/>
                </a:solidFill>
              </a:rPr>
              <a:t>Diabetes Challenge 2016</a:t>
            </a:r>
            <a:endParaRPr lang="en-US" b="1" dirty="0">
              <a:solidFill>
                <a:schemeClr val="bg1"/>
              </a:solidFill>
            </a:endParaRPr>
          </a:p>
        </p:txBody>
      </p:sp>
      <p:sp>
        <p:nvSpPr>
          <p:cNvPr id="8" name="Content Placeholder 7"/>
          <p:cNvSpPr>
            <a:spLocks noGrp="1"/>
          </p:cNvSpPr>
          <p:nvPr>
            <p:ph idx="1"/>
          </p:nvPr>
        </p:nvSpPr>
        <p:spPr/>
        <p:txBody>
          <a:bodyPr>
            <a:normAutofit fontScale="2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4300" b="1" dirty="0" smtClean="0"/>
              <a:t>Temporal correction predicated lifespan will increase mean of 7 years, min = 3.6 years, max = 11.8 </a:t>
            </a:r>
          </a:p>
          <a:p>
            <a:r>
              <a:rPr lang="en-US" sz="4300" b="1" dirty="0" smtClean="0"/>
              <a:t>The temporal correction scenario had better fitness during optimization considering given populations</a:t>
            </a:r>
          </a:p>
          <a:p>
            <a:pPr>
              <a:buNone/>
            </a:pPr>
            <a:endParaRPr lang="en-US" dirty="0" smtClean="0"/>
          </a:p>
          <a:p>
            <a:endParaRPr lang="en-US" dirty="0" smtClean="0"/>
          </a:p>
          <a:p>
            <a:endParaRPr lang="en-US" dirty="0"/>
          </a:p>
        </p:txBody>
      </p:sp>
      <p:graphicFrame>
        <p:nvGraphicFramePr>
          <p:cNvPr id="9" name="Table 8"/>
          <p:cNvGraphicFramePr>
            <a:graphicFrameLocks noGrp="1"/>
          </p:cNvGraphicFramePr>
          <p:nvPr/>
        </p:nvGraphicFramePr>
        <p:xfrm>
          <a:off x="508000" y="1447800"/>
          <a:ext cx="11023344" cy="4038602"/>
        </p:xfrm>
        <a:graphic>
          <a:graphicData uri="http://schemas.openxmlformats.org/drawingml/2006/table">
            <a:tbl>
              <a:tblPr/>
              <a:tblGrid>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gridCol w="290088"/>
              </a:tblGrid>
              <a:tr h="210768">
                <a:tc gridSpan="12">
                  <a:txBody>
                    <a:bodyPr/>
                    <a:lstStyle/>
                    <a:p>
                      <a:pPr algn="l" fontAlgn="b"/>
                      <a:r>
                        <a:rPr lang="en-US" sz="1200" b="1" i="0" u="none" strike="noStrike" dirty="0">
                          <a:solidFill>
                            <a:srgbClr val="000000"/>
                          </a:solidFill>
                          <a:latin typeface="Calibri"/>
                        </a:rPr>
                        <a:t>Lifespan with Temporal Correction</a:t>
                      </a:r>
                    </a:p>
                  </a:txBody>
                  <a:tcPr marL="4533" marR="4533" marT="340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r>
              <a:tr h="67990">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r>
              <a:tr h="71389">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ctr" fontAlgn="b"/>
                      <a:r>
                        <a:rPr lang="en-US" sz="400" b="0" i="0" u="none" strike="noStrike">
                          <a:solidFill>
                            <a:srgbClr val="000000"/>
                          </a:solidFill>
                          <a:latin typeface="Calibri"/>
                        </a:rPr>
                        <a:t>TC/HDL</a:t>
                      </a:r>
                    </a:p>
                  </a:txBody>
                  <a:tcPr marL="4533" marR="4533" marT="3400" marB="0" anchor="b">
                    <a:lnL>
                      <a:noFill/>
                    </a:lnL>
                    <a:lnR>
                      <a:noFill/>
                    </a:lnR>
                    <a:lnT>
                      <a:noFill/>
                    </a:lnT>
                    <a:lnB>
                      <a:noFill/>
                    </a:lnB>
                  </a:tcPr>
                </a:tc>
                <a:tc>
                  <a:txBody>
                    <a:bodyPr/>
                    <a:lstStyle/>
                    <a:p>
                      <a:pPr algn="ctr" fontAlgn="ctr"/>
                      <a:r>
                        <a:rPr lang="en-US" sz="400" b="0" i="0" u="none" strike="noStrike">
                          <a:solidFill>
                            <a:srgbClr val="000000"/>
                          </a:solidFill>
                          <a:latin typeface="Calibri"/>
                        </a:rPr>
                        <a:t>4</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5</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6</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7</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8</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r>
                        <a:rPr lang="en-US" sz="400" b="0" i="0" u="none" strike="noStrike">
                          <a:solidFill>
                            <a:srgbClr val="000000"/>
                          </a:solidFill>
                          <a:latin typeface="Calibri"/>
                        </a:rPr>
                        <a:t>4</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5</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6</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7</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8</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r>
                        <a:rPr lang="en-US" sz="400" b="0" i="0" u="none" strike="noStrike">
                          <a:solidFill>
                            <a:srgbClr val="000000"/>
                          </a:solidFill>
                          <a:latin typeface="Calibri"/>
                        </a:rPr>
                        <a:t>4</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5</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6</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7</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8</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ctr" fontAlgn="ctr"/>
                      <a:r>
                        <a:rPr lang="en-US" sz="400" b="0" i="0" u="none" strike="noStrike">
                          <a:solidFill>
                            <a:srgbClr val="000000"/>
                          </a:solidFill>
                          <a:latin typeface="Calibri"/>
                        </a:rPr>
                        <a:t>4</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5</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6</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7</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8</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r>
                        <a:rPr lang="en-US" sz="400" b="0" i="0" u="none" strike="noStrike">
                          <a:solidFill>
                            <a:srgbClr val="000000"/>
                          </a:solidFill>
                          <a:latin typeface="Calibri"/>
                        </a:rPr>
                        <a:t>4</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5</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6</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7</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8</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r>
                        <a:rPr lang="en-US" sz="400" b="0" i="0" u="none" strike="noStrike">
                          <a:solidFill>
                            <a:srgbClr val="000000"/>
                          </a:solidFill>
                          <a:latin typeface="Calibri"/>
                        </a:rPr>
                        <a:t>4</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5</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6</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7</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8</a:t>
                      </a:r>
                    </a:p>
                  </a:txBody>
                  <a:tcPr marL="4533" marR="4533" marT="3400" marB="0" anchor="ctr">
                    <a:lnL>
                      <a:noFill/>
                    </a:lnL>
                    <a:lnR>
                      <a:noFill/>
                    </a:lnR>
                    <a:lnT>
                      <a:noFill/>
                    </a:lnT>
                    <a:lnB w="12700" cap="flat" cmpd="sng" algn="ctr">
                      <a:solidFill>
                        <a:srgbClr val="000000"/>
                      </a:solidFill>
                      <a:prstDash val="solid"/>
                      <a:round/>
                      <a:headEnd type="none" w="med" len="med"/>
                      <a:tailEnd type="none" w="med" len="med"/>
                    </a:lnB>
                  </a:tcPr>
                </a:tc>
              </a:tr>
              <a:tr h="67990">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ctr"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gridSpan="5">
                  <a:txBody>
                    <a:bodyPr/>
                    <a:lstStyle/>
                    <a:p>
                      <a:pPr algn="ctr" fontAlgn="b"/>
                      <a:r>
                        <a:rPr lang="en-US" sz="400" b="0" i="0" u="none" strike="noStrike">
                          <a:solidFill>
                            <a:srgbClr val="000000"/>
                          </a:solidFill>
                          <a:latin typeface="Calibri"/>
                        </a:rPr>
                        <a:t>HbA1c (6%)</a:t>
                      </a:r>
                    </a:p>
                  </a:txBody>
                  <a:tcPr marL="4533" marR="4533" marT="340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gridSpan="5">
                  <a:txBody>
                    <a:bodyPr/>
                    <a:lstStyle/>
                    <a:p>
                      <a:pPr algn="ctr" fontAlgn="b"/>
                      <a:r>
                        <a:rPr lang="en-US" sz="400" b="0" i="0" u="none" strike="noStrike">
                          <a:solidFill>
                            <a:srgbClr val="000000"/>
                          </a:solidFill>
                          <a:latin typeface="Calibri"/>
                        </a:rPr>
                        <a:t>HbA1c (8%)</a:t>
                      </a:r>
                    </a:p>
                  </a:txBody>
                  <a:tcPr marL="4533" marR="4533" marT="340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gridSpan="5">
                  <a:txBody>
                    <a:bodyPr/>
                    <a:lstStyle/>
                    <a:p>
                      <a:pPr algn="ctr" fontAlgn="b"/>
                      <a:r>
                        <a:rPr lang="en-US" sz="400" b="0" i="0" u="none" strike="noStrike">
                          <a:solidFill>
                            <a:srgbClr val="000000"/>
                          </a:solidFill>
                          <a:latin typeface="Calibri"/>
                        </a:rPr>
                        <a:t>HbA1c (10%)</a:t>
                      </a:r>
                    </a:p>
                  </a:txBody>
                  <a:tcPr marL="4533" marR="4533" marT="340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gridSpan="5">
                  <a:txBody>
                    <a:bodyPr/>
                    <a:lstStyle/>
                    <a:p>
                      <a:pPr algn="ctr" fontAlgn="b"/>
                      <a:r>
                        <a:rPr lang="en-US" sz="400" b="0" i="0" u="none" strike="noStrike">
                          <a:solidFill>
                            <a:srgbClr val="000000"/>
                          </a:solidFill>
                          <a:latin typeface="Calibri"/>
                        </a:rPr>
                        <a:t>HbA1c (6%)</a:t>
                      </a:r>
                    </a:p>
                  </a:txBody>
                  <a:tcPr marL="4533" marR="4533" marT="340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gridSpan="5">
                  <a:txBody>
                    <a:bodyPr/>
                    <a:lstStyle/>
                    <a:p>
                      <a:pPr algn="ctr" fontAlgn="b"/>
                      <a:r>
                        <a:rPr lang="en-US" sz="400" b="0" i="0" u="none" strike="noStrike">
                          <a:solidFill>
                            <a:srgbClr val="000000"/>
                          </a:solidFill>
                          <a:latin typeface="Calibri"/>
                        </a:rPr>
                        <a:t>HbA1c (8%)</a:t>
                      </a:r>
                    </a:p>
                  </a:txBody>
                  <a:tcPr marL="4533" marR="4533" marT="340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gridSpan="5">
                  <a:txBody>
                    <a:bodyPr/>
                    <a:lstStyle/>
                    <a:p>
                      <a:pPr algn="ctr" fontAlgn="b"/>
                      <a:r>
                        <a:rPr lang="en-US" sz="400" b="0" i="0" u="none" strike="noStrike">
                          <a:solidFill>
                            <a:srgbClr val="000000"/>
                          </a:solidFill>
                          <a:latin typeface="Calibri"/>
                        </a:rPr>
                        <a:t>HbA1c (10%)</a:t>
                      </a:r>
                    </a:p>
                  </a:txBody>
                  <a:tcPr marL="4533" marR="4533" marT="340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1389">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r>
                        <a:rPr lang="en-US" sz="400" b="0" i="0" u="none" strike="noStrike">
                          <a:solidFill>
                            <a:srgbClr val="000000"/>
                          </a:solidFill>
                          <a:latin typeface="Calibri"/>
                        </a:rPr>
                        <a:t>Men</a:t>
                      </a:r>
                    </a:p>
                  </a:txBody>
                  <a:tcPr marL="4533" marR="4533" marT="3400" marB="0" anchor="b">
                    <a:lnL>
                      <a:noFill/>
                    </a:lnL>
                    <a:lnR>
                      <a:noFill/>
                    </a:lnR>
                    <a:lnT>
                      <a:noFill/>
                    </a:lnT>
                    <a:lnB>
                      <a:noFill/>
                    </a:lnB>
                  </a:tcPr>
                </a:tc>
                <a:tc gridSpan="17">
                  <a:txBody>
                    <a:bodyPr/>
                    <a:lstStyle/>
                    <a:p>
                      <a:pPr algn="ctr" fontAlgn="b"/>
                      <a:r>
                        <a:rPr lang="en-US" sz="400" b="1" i="0" u="none" strike="noStrike">
                          <a:solidFill>
                            <a:srgbClr val="000000"/>
                          </a:solidFill>
                          <a:latin typeface="Times New Roman"/>
                        </a:rPr>
                        <a:t>Non-Smoker</a:t>
                      </a:r>
                    </a:p>
                  </a:txBody>
                  <a:tcPr marL="4533" marR="4533" marT="34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gridSpan="17">
                  <a:txBody>
                    <a:bodyPr/>
                    <a:lstStyle/>
                    <a:p>
                      <a:pPr algn="ctr" fontAlgn="b"/>
                      <a:r>
                        <a:rPr lang="en-US" sz="400" b="1" i="0" u="none" strike="noStrike">
                          <a:solidFill>
                            <a:srgbClr val="000000"/>
                          </a:solidFill>
                          <a:latin typeface="Times New Roman"/>
                        </a:rPr>
                        <a:t>Smoker</a:t>
                      </a:r>
                    </a:p>
                  </a:txBody>
                  <a:tcPr marL="4533" marR="4533" marT="34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7990">
                <a:tc rowSpan="4">
                  <a:txBody>
                    <a:bodyPr/>
                    <a:lstStyle/>
                    <a:p>
                      <a:pPr algn="ctr" fontAlgn="ctr"/>
                      <a:r>
                        <a:rPr lang="en-US" sz="400" b="1" i="0" u="none" strike="noStrike">
                          <a:solidFill>
                            <a:srgbClr val="000000"/>
                          </a:solidFill>
                          <a:latin typeface="Times New Roman"/>
                        </a:rPr>
                        <a:t>Age 45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9">
                  <a:txBody>
                    <a:bodyPr/>
                    <a:lstStyle/>
                    <a:p>
                      <a:pPr algn="ctr" fontAlgn="ctr"/>
                      <a:r>
                        <a:rPr lang="en-US" sz="400" b="1" i="0" u="none" strike="noStrike">
                          <a:solidFill>
                            <a:srgbClr val="000000"/>
                          </a:solidFill>
                          <a:latin typeface="Times New Roman"/>
                        </a:rPr>
                        <a:t>Systolic Blood Pressure</a:t>
                      </a:r>
                    </a:p>
                  </a:txBody>
                  <a:tcPr marL="4533" marR="4533" marT="3400" marB="0" vert="vert27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400" b="0" i="0" u="none" strike="noStrike">
                          <a:solidFill>
                            <a:srgbClr val="000000"/>
                          </a:solidFill>
                          <a:latin typeface="Calibri"/>
                        </a:rPr>
                        <a:t>180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B7E"/>
                    </a:solidFill>
                  </a:tcPr>
                </a:tc>
                <a:tc>
                  <a:txBody>
                    <a:bodyPr/>
                    <a:lstStyle/>
                    <a:p>
                      <a:pPr algn="ctr" fontAlgn="ctr"/>
                      <a:r>
                        <a:rPr lang="en-US" sz="400" b="0" i="0" u="none" strike="noStrike">
                          <a:solidFill>
                            <a:srgbClr val="000000"/>
                          </a:solidFill>
                          <a:latin typeface="Calibri"/>
                        </a:rPr>
                        <a:t>36.0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ctr" fontAlgn="ctr"/>
                      <a:r>
                        <a:rPr lang="en-US" sz="400" b="0" i="0" u="none" strike="noStrike">
                          <a:solidFill>
                            <a:srgbClr val="000000"/>
                          </a:solidFill>
                          <a:latin typeface="Calibri"/>
                        </a:rPr>
                        <a:t>35.6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ctr" fontAlgn="ctr"/>
                      <a:r>
                        <a:rPr lang="en-US" sz="400" b="0" i="0" u="none" strike="noStrike">
                          <a:solidFill>
                            <a:srgbClr val="000000"/>
                          </a:solidFill>
                          <a:latin typeface="Calibri"/>
                        </a:rPr>
                        <a:t>35.2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F7F"/>
                    </a:solidFill>
                  </a:tcPr>
                </a:tc>
                <a:tc>
                  <a:txBody>
                    <a:bodyPr/>
                    <a:lstStyle/>
                    <a:p>
                      <a:pPr algn="ctr" fontAlgn="ctr"/>
                      <a:r>
                        <a:rPr lang="en-US" sz="400" b="0" i="0" u="none" strike="noStrike">
                          <a:solidFill>
                            <a:srgbClr val="000000"/>
                          </a:solidFill>
                          <a:latin typeface="Calibri"/>
                        </a:rPr>
                        <a:t>35.2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400" b="0" i="0" u="none" strike="noStrike">
                          <a:solidFill>
                            <a:srgbClr val="000000"/>
                          </a:solidFill>
                          <a:latin typeface="Calibri"/>
                        </a:rPr>
                        <a:t>36.3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B7E"/>
                    </a:solidFill>
                  </a:tcPr>
                </a:tc>
                <a:tc>
                  <a:txBody>
                    <a:bodyPr/>
                    <a:lstStyle/>
                    <a:p>
                      <a:pPr algn="ctr" fontAlgn="ctr"/>
                      <a:r>
                        <a:rPr lang="en-US" sz="400" b="0" i="0" u="none" strike="noStrike">
                          <a:solidFill>
                            <a:srgbClr val="000000"/>
                          </a:solidFill>
                          <a:latin typeface="Calibri"/>
                        </a:rPr>
                        <a:t>35.7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ctr" fontAlgn="ctr"/>
                      <a:r>
                        <a:rPr lang="en-US" sz="400" b="0" i="0" u="none" strike="noStrike">
                          <a:solidFill>
                            <a:srgbClr val="000000"/>
                          </a:solidFill>
                          <a:latin typeface="Calibri"/>
                        </a:rPr>
                        <a:t>35.5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D7E"/>
                    </a:solidFill>
                  </a:tcPr>
                </a:tc>
                <a:tc>
                  <a:txBody>
                    <a:bodyPr/>
                    <a:lstStyle/>
                    <a:p>
                      <a:pPr algn="ctr" fontAlgn="ctr"/>
                      <a:r>
                        <a:rPr lang="en-US" sz="400" b="0" i="0" u="none" strike="noStrike">
                          <a:solidFill>
                            <a:srgbClr val="000000"/>
                          </a:solidFill>
                          <a:latin typeface="Calibri"/>
                        </a:rPr>
                        <a:t>35.2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ctr" fontAlgn="ctr"/>
                      <a:r>
                        <a:rPr lang="en-US" sz="400" b="0" i="0" u="none" strike="noStrike">
                          <a:solidFill>
                            <a:srgbClr val="000000"/>
                          </a:solidFill>
                          <a:latin typeface="Calibri"/>
                        </a:rPr>
                        <a:t>34.7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400" b="0" i="0" u="none" strike="noStrike">
                          <a:solidFill>
                            <a:srgbClr val="000000"/>
                          </a:solidFill>
                          <a:latin typeface="Calibri"/>
                        </a:rPr>
                        <a:t>36.0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ctr" fontAlgn="ctr"/>
                      <a:r>
                        <a:rPr lang="en-US" sz="400" b="0" i="0" u="none" strike="noStrike">
                          <a:solidFill>
                            <a:srgbClr val="000000"/>
                          </a:solidFill>
                          <a:latin typeface="Calibri"/>
                        </a:rPr>
                        <a:t>35.7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ctr" fontAlgn="ctr"/>
                      <a:r>
                        <a:rPr lang="en-US" sz="400" b="0" i="0" u="none" strike="noStrike">
                          <a:solidFill>
                            <a:srgbClr val="000000"/>
                          </a:solidFill>
                          <a:latin typeface="Calibri"/>
                        </a:rPr>
                        <a:t>35.0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F7F"/>
                    </a:solidFill>
                  </a:tcPr>
                </a:tc>
                <a:tc>
                  <a:txBody>
                    <a:bodyPr/>
                    <a:lstStyle/>
                    <a:p>
                      <a:pPr algn="ctr" fontAlgn="ctr"/>
                      <a:r>
                        <a:rPr lang="en-US" sz="400" b="0" i="0" u="none" strike="noStrike">
                          <a:solidFill>
                            <a:srgbClr val="000000"/>
                          </a:solidFill>
                          <a:latin typeface="Calibri"/>
                        </a:rPr>
                        <a:t>34.8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ctr" fontAlgn="ctr"/>
                      <a:r>
                        <a:rPr lang="en-US" sz="400" b="0" i="0" u="none" strike="noStrike">
                          <a:solidFill>
                            <a:srgbClr val="000000"/>
                          </a:solidFill>
                          <a:latin typeface="Calibri"/>
                        </a:rPr>
                        <a:t>34.2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27F"/>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34.3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27F"/>
                    </a:solidFill>
                  </a:tcPr>
                </a:tc>
                <a:tc>
                  <a:txBody>
                    <a:bodyPr/>
                    <a:lstStyle/>
                    <a:p>
                      <a:pPr algn="ctr" fontAlgn="ctr"/>
                      <a:r>
                        <a:rPr lang="en-US" sz="400" b="0" i="0" u="none" strike="noStrike">
                          <a:solidFill>
                            <a:srgbClr val="000000"/>
                          </a:solidFill>
                          <a:latin typeface="Calibri"/>
                        </a:rPr>
                        <a:t>33.5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580"/>
                    </a:solidFill>
                  </a:tcPr>
                </a:tc>
                <a:tc>
                  <a:txBody>
                    <a:bodyPr/>
                    <a:lstStyle/>
                    <a:p>
                      <a:pPr algn="ctr" fontAlgn="ctr"/>
                      <a:r>
                        <a:rPr lang="en-US" sz="400" b="0" i="0" u="none" strike="noStrike">
                          <a:solidFill>
                            <a:srgbClr val="000000"/>
                          </a:solidFill>
                          <a:latin typeface="Calibri"/>
                        </a:rPr>
                        <a:t>32.8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en-US" sz="400" b="0" i="0" u="none" strike="noStrike">
                          <a:solidFill>
                            <a:srgbClr val="000000"/>
                          </a:solidFill>
                          <a:latin typeface="Calibri"/>
                        </a:rPr>
                        <a:t>32.7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ctr" fontAlgn="ctr"/>
                      <a:r>
                        <a:rPr lang="en-US" sz="400" b="0" i="0" u="none" strike="noStrike">
                          <a:solidFill>
                            <a:srgbClr val="000000"/>
                          </a:solidFill>
                          <a:latin typeface="Calibri"/>
                        </a:rPr>
                        <a:t>31.9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B81"/>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400" b="0" i="0" u="none" strike="noStrike">
                          <a:solidFill>
                            <a:srgbClr val="000000"/>
                          </a:solidFill>
                          <a:latin typeface="Calibri"/>
                        </a:rPr>
                        <a:t>34.0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380"/>
                    </a:solidFill>
                  </a:tcPr>
                </a:tc>
                <a:tc>
                  <a:txBody>
                    <a:bodyPr/>
                    <a:lstStyle/>
                    <a:p>
                      <a:pPr algn="ctr" fontAlgn="ctr"/>
                      <a:r>
                        <a:rPr lang="en-US" sz="400" b="0" i="0" u="none" strike="noStrike">
                          <a:solidFill>
                            <a:srgbClr val="000000"/>
                          </a:solidFill>
                          <a:latin typeface="Calibri"/>
                        </a:rPr>
                        <a:t>33.1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ctr" fontAlgn="ctr"/>
                      <a:r>
                        <a:rPr lang="en-US" sz="400" b="0" i="0" u="none" strike="noStrike">
                          <a:solidFill>
                            <a:srgbClr val="000000"/>
                          </a:solidFill>
                          <a:latin typeface="Calibri"/>
                        </a:rPr>
                        <a:t>32.6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881"/>
                    </a:solidFill>
                  </a:tcPr>
                </a:tc>
                <a:tc>
                  <a:txBody>
                    <a:bodyPr/>
                    <a:lstStyle/>
                    <a:p>
                      <a:pPr algn="ctr" fontAlgn="ctr"/>
                      <a:r>
                        <a:rPr lang="en-US" sz="400" b="0" i="0" u="none" strike="noStrike">
                          <a:solidFill>
                            <a:srgbClr val="000000"/>
                          </a:solidFill>
                          <a:latin typeface="Calibri"/>
                        </a:rPr>
                        <a:t>31.9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B81"/>
                    </a:solidFill>
                  </a:tcPr>
                </a:tc>
                <a:tc>
                  <a:txBody>
                    <a:bodyPr/>
                    <a:lstStyle/>
                    <a:p>
                      <a:pPr algn="ctr" fontAlgn="ctr"/>
                      <a:r>
                        <a:rPr lang="en-US" sz="400" b="0" i="0" u="none" strike="noStrike">
                          <a:solidFill>
                            <a:srgbClr val="000000"/>
                          </a:solidFill>
                          <a:latin typeface="Calibri"/>
                        </a:rPr>
                        <a:t>31.7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400" b="0" i="0" u="none" strike="noStrike">
                          <a:solidFill>
                            <a:srgbClr val="000000"/>
                          </a:solidFill>
                          <a:latin typeface="Calibri"/>
                        </a:rPr>
                        <a:t>33.7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80"/>
                    </a:solidFill>
                  </a:tcPr>
                </a:tc>
                <a:tc>
                  <a:txBody>
                    <a:bodyPr/>
                    <a:lstStyle/>
                    <a:p>
                      <a:pPr algn="ctr" fontAlgn="ctr"/>
                      <a:r>
                        <a:rPr lang="en-US" sz="400" b="0" i="0" u="none" strike="noStrike">
                          <a:solidFill>
                            <a:srgbClr val="000000"/>
                          </a:solidFill>
                          <a:latin typeface="Calibri"/>
                        </a:rPr>
                        <a:t>32.7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881"/>
                    </a:solidFill>
                  </a:tcPr>
                </a:tc>
                <a:tc>
                  <a:txBody>
                    <a:bodyPr/>
                    <a:lstStyle/>
                    <a:p>
                      <a:pPr algn="ctr" fontAlgn="ctr"/>
                      <a:r>
                        <a:rPr lang="en-US" sz="400" b="0" i="0" u="none" strike="noStrike">
                          <a:solidFill>
                            <a:srgbClr val="000000"/>
                          </a:solidFill>
                          <a:latin typeface="Calibri"/>
                        </a:rPr>
                        <a:t>32.1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ctr" fontAlgn="ctr"/>
                      <a:r>
                        <a:rPr lang="en-US" sz="400" b="0" i="0" u="none" strike="noStrike">
                          <a:solidFill>
                            <a:srgbClr val="000000"/>
                          </a:solidFill>
                          <a:latin typeface="Calibri"/>
                        </a:rPr>
                        <a:t>31.5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C81"/>
                    </a:solidFill>
                  </a:tcPr>
                </a:tc>
                <a:tc>
                  <a:txBody>
                    <a:bodyPr/>
                    <a:lstStyle/>
                    <a:p>
                      <a:pPr algn="ctr" fontAlgn="ctr"/>
                      <a:r>
                        <a:rPr lang="en-US" sz="400" b="0" i="0" u="none" strike="noStrike">
                          <a:solidFill>
                            <a:srgbClr val="000000"/>
                          </a:solidFill>
                          <a:latin typeface="Calibri"/>
                        </a:rPr>
                        <a:t>31.2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2"/>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160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E"/>
                    </a:solidFill>
                  </a:tcPr>
                </a:tc>
                <a:tc>
                  <a:txBody>
                    <a:bodyPr/>
                    <a:lstStyle/>
                    <a:p>
                      <a:pPr algn="ctr" fontAlgn="ctr"/>
                      <a:r>
                        <a:rPr lang="en-US" sz="400" b="0" i="0" u="none" strike="noStrike">
                          <a:solidFill>
                            <a:srgbClr val="000000"/>
                          </a:solidFill>
                          <a:latin typeface="Calibri"/>
                        </a:rPr>
                        <a:t>36.3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B7E"/>
                    </a:solidFill>
                  </a:tcPr>
                </a:tc>
                <a:tc>
                  <a:txBody>
                    <a:bodyPr/>
                    <a:lstStyle/>
                    <a:p>
                      <a:pPr algn="ctr" fontAlgn="ctr"/>
                      <a:r>
                        <a:rPr lang="en-US" sz="400" b="0" i="0" u="none" strike="noStrike">
                          <a:solidFill>
                            <a:srgbClr val="000000"/>
                          </a:solidFill>
                          <a:latin typeface="Calibri"/>
                        </a:rPr>
                        <a:t>36.1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ctr" fontAlgn="ctr"/>
                      <a:r>
                        <a:rPr lang="en-US" sz="400" b="0" i="0" u="none" strike="noStrike">
                          <a:solidFill>
                            <a:srgbClr val="000000"/>
                          </a:solidFill>
                          <a:latin typeface="Calibri"/>
                        </a:rPr>
                        <a:t>35.8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ctr" fontAlgn="ctr"/>
                      <a:r>
                        <a:rPr lang="en-US" sz="400" b="0" i="0" u="none" strike="noStrike">
                          <a:solidFill>
                            <a:srgbClr val="000000"/>
                          </a:solidFill>
                          <a:latin typeface="Calibri"/>
                        </a:rPr>
                        <a:t>35.3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E7F"/>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36.5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A7E"/>
                    </a:solidFill>
                  </a:tcPr>
                </a:tc>
                <a:tc>
                  <a:txBody>
                    <a:bodyPr/>
                    <a:lstStyle/>
                    <a:p>
                      <a:pPr algn="ctr" fontAlgn="ctr"/>
                      <a:r>
                        <a:rPr lang="en-US" sz="400" b="0" i="0" u="none" strike="noStrike">
                          <a:solidFill>
                            <a:srgbClr val="000000"/>
                          </a:solidFill>
                          <a:latin typeface="Calibri"/>
                        </a:rPr>
                        <a:t>36.3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E"/>
                    </a:solidFill>
                  </a:tcPr>
                </a:tc>
                <a:tc>
                  <a:txBody>
                    <a:bodyPr/>
                    <a:lstStyle/>
                    <a:p>
                      <a:pPr algn="ctr" fontAlgn="ctr"/>
                      <a:r>
                        <a:rPr lang="en-US" sz="400" b="0" i="0" u="none" strike="noStrike">
                          <a:solidFill>
                            <a:srgbClr val="000000"/>
                          </a:solidFill>
                          <a:latin typeface="Calibri"/>
                        </a:rPr>
                        <a:t>35.8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D7E"/>
                    </a:solidFill>
                  </a:tcPr>
                </a:tc>
                <a:tc>
                  <a:txBody>
                    <a:bodyPr/>
                    <a:lstStyle/>
                    <a:p>
                      <a:pPr algn="ctr" fontAlgn="ctr"/>
                      <a:r>
                        <a:rPr lang="en-US" sz="400" b="0" i="0" u="none" strike="noStrike">
                          <a:solidFill>
                            <a:srgbClr val="000000"/>
                          </a:solidFill>
                          <a:latin typeface="Calibri"/>
                        </a:rPr>
                        <a:t>35.3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F"/>
                    </a:solidFill>
                  </a:tcPr>
                </a:tc>
                <a:tc>
                  <a:txBody>
                    <a:bodyPr/>
                    <a:lstStyle/>
                    <a:p>
                      <a:pPr algn="ctr" fontAlgn="ctr"/>
                      <a:r>
                        <a:rPr lang="en-US" sz="400" b="0" i="0" u="none" strike="noStrike">
                          <a:solidFill>
                            <a:srgbClr val="000000"/>
                          </a:solidFill>
                          <a:latin typeface="Calibri"/>
                        </a:rPr>
                        <a:t>35.0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F7F"/>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36.4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E"/>
                    </a:solidFill>
                  </a:tcPr>
                </a:tc>
                <a:tc>
                  <a:txBody>
                    <a:bodyPr/>
                    <a:lstStyle/>
                    <a:p>
                      <a:pPr algn="ctr" fontAlgn="ctr"/>
                      <a:r>
                        <a:rPr lang="en-US" sz="400" b="0" i="0" u="none" strike="noStrike">
                          <a:solidFill>
                            <a:srgbClr val="000000"/>
                          </a:solidFill>
                          <a:latin typeface="Calibri"/>
                        </a:rPr>
                        <a:t>36.0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ctr" fontAlgn="ctr"/>
                      <a:r>
                        <a:rPr lang="en-US" sz="400" b="0" i="0" u="none" strike="noStrike">
                          <a:solidFill>
                            <a:srgbClr val="000000"/>
                          </a:solidFill>
                          <a:latin typeface="Calibri"/>
                        </a:rPr>
                        <a:t>35.6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ctr" fontAlgn="ctr"/>
                      <a:r>
                        <a:rPr lang="en-US" sz="400" b="0" i="0" u="none" strike="noStrike">
                          <a:solidFill>
                            <a:srgbClr val="000000"/>
                          </a:solidFill>
                          <a:latin typeface="Calibri"/>
                        </a:rPr>
                        <a:t>35.3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E7F"/>
                    </a:solidFill>
                  </a:tcPr>
                </a:tc>
                <a:tc>
                  <a:txBody>
                    <a:bodyPr/>
                    <a:lstStyle/>
                    <a:p>
                      <a:pPr algn="ctr" fontAlgn="ctr"/>
                      <a:r>
                        <a:rPr lang="en-US" sz="400" b="0" i="0" u="none" strike="noStrike">
                          <a:solidFill>
                            <a:srgbClr val="000000"/>
                          </a:solidFill>
                          <a:latin typeface="Calibri"/>
                        </a:rPr>
                        <a:t>34.7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17F"/>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34.4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F"/>
                    </a:solidFill>
                  </a:tcPr>
                </a:tc>
                <a:tc>
                  <a:txBody>
                    <a:bodyPr/>
                    <a:lstStyle/>
                    <a:p>
                      <a:pPr algn="ctr" fontAlgn="ctr"/>
                      <a:r>
                        <a:rPr lang="en-US" sz="400" b="0" i="0" u="none" strike="noStrike">
                          <a:solidFill>
                            <a:srgbClr val="000000"/>
                          </a:solidFill>
                          <a:latin typeface="Calibri"/>
                        </a:rPr>
                        <a:t>33.8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480"/>
                    </a:solidFill>
                  </a:tcPr>
                </a:tc>
                <a:tc>
                  <a:txBody>
                    <a:bodyPr/>
                    <a:lstStyle/>
                    <a:p>
                      <a:pPr algn="ctr" fontAlgn="ctr"/>
                      <a:r>
                        <a:rPr lang="en-US" sz="400" b="0" i="0" u="none" strike="noStrike">
                          <a:solidFill>
                            <a:srgbClr val="000000"/>
                          </a:solidFill>
                          <a:latin typeface="Calibri"/>
                        </a:rPr>
                        <a:t>33.4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c>
                  <a:txBody>
                    <a:bodyPr/>
                    <a:lstStyle/>
                    <a:p>
                      <a:pPr algn="ctr" fontAlgn="ctr"/>
                      <a:r>
                        <a:rPr lang="en-US" sz="400" b="0" i="0" u="none" strike="noStrike">
                          <a:solidFill>
                            <a:srgbClr val="000000"/>
                          </a:solidFill>
                          <a:latin typeface="Calibri"/>
                        </a:rPr>
                        <a:t>32.9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ctr" fontAlgn="ctr"/>
                      <a:r>
                        <a:rPr lang="en-US" sz="400" b="0" i="0" u="none" strike="noStrike">
                          <a:solidFill>
                            <a:srgbClr val="000000"/>
                          </a:solidFill>
                          <a:latin typeface="Calibri"/>
                        </a:rPr>
                        <a:t>32.5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34.2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ctr" fontAlgn="ctr"/>
                      <a:r>
                        <a:rPr lang="en-US" sz="400" b="0" i="0" u="none" strike="noStrike">
                          <a:solidFill>
                            <a:srgbClr val="000000"/>
                          </a:solidFill>
                          <a:latin typeface="Calibri"/>
                        </a:rPr>
                        <a:t>33.4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c>
                  <a:txBody>
                    <a:bodyPr/>
                    <a:lstStyle/>
                    <a:p>
                      <a:pPr algn="ctr" fontAlgn="ctr"/>
                      <a:r>
                        <a:rPr lang="en-US" sz="400" b="0" i="0" u="none" strike="noStrike">
                          <a:solidFill>
                            <a:srgbClr val="000000"/>
                          </a:solidFill>
                          <a:latin typeface="Calibri"/>
                        </a:rPr>
                        <a:t>33.0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780"/>
                    </a:solidFill>
                  </a:tcPr>
                </a:tc>
                <a:tc>
                  <a:txBody>
                    <a:bodyPr/>
                    <a:lstStyle/>
                    <a:p>
                      <a:pPr algn="ctr" fontAlgn="ctr"/>
                      <a:r>
                        <a:rPr lang="en-US" sz="400" b="0" i="0" u="none" strike="noStrike">
                          <a:solidFill>
                            <a:srgbClr val="000000"/>
                          </a:solidFill>
                          <a:latin typeface="Calibri"/>
                        </a:rPr>
                        <a:t>32.6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881"/>
                    </a:solidFill>
                  </a:tcPr>
                </a:tc>
                <a:tc>
                  <a:txBody>
                    <a:bodyPr/>
                    <a:lstStyle/>
                    <a:p>
                      <a:pPr algn="ctr" fontAlgn="ctr"/>
                      <a:r>
                        <a:rPr lang="en-US" sz="400" b="0" i="0" u="none" strike="noStrike">
                          <a:solidFill>
                            <a:srgbClr val="000000"/>
                          </a:solidFill>
                          <a:latin typeface="Calibri"/>
                        </a:rPr>
                        <a:t>32.0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33.9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80"/>
                    </a:solidFill>
                  </a:tcPr>
                </a:tc>
                <a:tc>
                  <a:txBody>
                    <a:bodyPr/>
                    <a:lstStyle/>
                    <a:p>
                      <a:pPr algn="ctr" fontAlgn="ctr"/>
                      <a:r>
                        <a:rPr lang="en-US" sz="400" b="0" i="0" u="none" strike="noStrike">
                          <a:solidFill>
                            <a:srgbClr val="000000"/>
                          </a:solidFill>
                          <a:latin typeface="Calibri"/>
                        </a:rPr>
                        <a:t>33.1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ctr" fontAlgn="ctr"/>
                      <a:r>
                        <a:rPr lang="en-US" sz="400" b="0" i="0" u="none" strike="noStrike">
                          <a:solidFill>
                            <a:srgbClr val="000000"/>
                          </a:solidFill>
                          <a:latin typeface="Calibri"/>
                        </a:rPr>
                        <a:t>32.7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881"/>
                    </a:solidFill>
                  </a:tcPr>
                </a:tc>
                <a:tc>
                  <a:txBody>
                    <a:bodyPr/>
                    <a:lstStyle/>
                    <a:p>
                      <a:pPr algn="ctr" fontAlgn="ctr"/>
                      <a:r>
                        <a:rPr lang="en-US" sz="400" b="0" i="0" u="none" strike="noStrike">
                          <a:solidFill>
                            <a:srgbClr val="000000"/>
                          </a:solidFill>
                          <a:latin typeface="Calibri"/>
                        </a:rPr>
                        <a:t>32.2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ctr" fontAlgn="ctr"/>
                      <a:r>
                        <a:rPr lang="en-US" sz="400" b="0" i="0" u="none" strike="noStrike">
                          <a:solidFill>
                            <a:srgbClr val="000000"/>
                          </a:solidFill>
                          <a:latin typeface="Calibri"/>
                        </a:rPr>
                        <a:t>31.8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140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36.9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87D"/>
                    </a:solidFill>
                  </a:tcPr>
                </a:tc>
                <a:tc>
                  <a:txBody>
                    <a:bodyPr/>
                    <a:lstStyle/>
                    <a:p>
                      <a:pPr algn="ctr" fontAlgn="ctr"/>
                      <a:r>
                        <a:rPr lang="en-US" sz="400" b="0" i="0" u="none" strike="noStrike">
                          <a:solidFill>
                            <a:srgbClr val="000000"/>
                          </a:solidFill>
                          <a:latin typeface="Calibri"/>
                        </a:rPr>
                        <a:t>36.6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E"/>
                    </a:solidFill>
                  </a:tcPr>
                </a:tc>
                <a:tc>
                  <a:txBody>
                    <a:bodyPr/>
                    <a:lstStyle/>
                    <a:p>
                      <a:pPr algn="ctr" fontAlgn="ctr"/>
                      <a:r>
                        <a:rPr lang="en-US" sz="400" b="0" i="0" u="none" strike="noStrike">
                          <a:solidFill>
                            <a:srgbClr val="000000"/>
                          </a:solidFill>
                          <a:latin typeface="Calibri"/>
                        </a:rPr>
                        <a:t>36.5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A7E"/>
                    </a:solidFill>
                  </a:tcPr>
                </a:tc>
                <a:tc>
                  <a:txBody>
                    <a:bodyPr/>
                    <a:lstStyle/>
                    <a:p>
                      <a:pPr algn="ctr" fontAlgn="ctr"/>
                      <a:r>
                        <a:rPr lang="en-US" sz="400" b="0" i="0" u="none" strike="noStrike">
                          <a:solidFill>
                            <a:srgbClr val="000000"/>
                          </a:solidFill>
                          <a:latin typeface="Calibri"/>
                        </a:rPr>
                        <a:t>36.2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B7E"/>
                    </a:solidFill>
                  </a:tcPr>
                </a:tc>
                <a:tc>
                  <a:txBody>
                    <a:bodyPr/>
                    <a:lstStyle/>
                    <a:p>
                      <a:pPr algn="ctr" fontAlgn="ctr"/>
                      <a:r>
                        <a:rPr lang="en-US" sz="400" b="0" i="0" u="none" strike="noStrike">
                          <a:solidFill>
                            <a:srgbClr val="000000"/>
                          </a:solidFill>
                          <a:latin typeface="Calibri"/>
                        </a:rPr>
                        <a:t>35.4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C97E"/>
                    </a:solidFill>
                  </a:tcPr>
                </a:tc>
                <a:tc>
                  <a:txBody>
                    <a:bodyPr/>
                    <a:lstStyle/>
                    <a:p>
                      <a:pPr algn="ctr" fontAlgn="ctr"/>
                      <a:r>
                        <a:rPr lang="en-US" sz="400" b="0" i="0" u="none" strike="noStrike">
                          <a:solidFill>
                            <a:srgbClr val="000000"/>
                          </a:solidFill>
                          <a:latin typeface="Calibri"/>
                        </a:rPr>
                        <a:t>36.3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B7E"/>
                    </a:solidFill>
                  </a:tcPr>
                </a:tc>
                <a:tc>
                  <a:txBody>
                    <a:bodyPr/>
                    <a:lstStyle/>
                    <a:p>
                      <a:pPr algn="ctr" fontAlgn="ctr"/>
                      <a:r>
                        <a:rPr lang="en-US" sz="400" b="0" i="0" u="none" strike="noStrike">
                          <a:solidFill>
                            <a:srgbClr val="000000"/>
                          </a:solidFill>
                          <a:latin typeface="Calibri"/>
                        </a:rPr>
                        <a:t>36.1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ctr" fontAlgn="ctr"/>
                      <a:r>
                        <a:rPr lang="en-US" sz="400" b="0" i="0" u="none" strike="noStrike">
                          <a:solidFill>
                            <a:srgbClr val="000000"/>
                          </a:solidFill>
                          <a:latin typeface="Calibri"/>
                        </a:rPr>
                        <a:t>35.7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ctr" fontAlgn="ctr"/>
                      <a:r>
                        <a:rPr lang="en-US" sz="400" b="0" i="0" u="none" strike="noStrike">
                          <a:solidFill>
                            <a:srgbClr val="000000"/>
                          </a:solidFill>
                          <a:latin typeface="Calibri"/>
                        </a:rPr>
                        <a:t>35.4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E7F"/>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E"/>
                    </a:solidFill>
                  </a:tcPr>
                </a:tc>
                <a:tc>
                  <a:txBody>
                    <a:bodyPr/>
                    <a:lstStyle/>
                    <a:p>
                      <a:pPr algn="ctr" fontAlgn="ctr"/>
                      <a:r>
                        <a:rPr lang="en-US" sz="400" b="0" i="0" u="none" strike="noStrike">
                          <a:solidFill>
                            <a:srgbClr val="000000"/>
                          </a:solidFill>
                          <a:latin typeface="Calibri"/>
                        </a:rPr>
                        <a:t>36.2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B7E"/>
                    </a:solidFill>
                  </a:tcPr>
                </a:tc>
                <a:tc>
                  <a:txBody>
                    <a:bodyPr/>
                    <a:lstStyle/>
                    <a:p>
                      <a:pPr algn="ctr" fontAlgn="ctr"/>
                      <a:r>
                        <a:rPr lang="en-US" sz="400" b="0" i="0" u="none" strike="noStrike">
                          <a:solidFill>
                            <a:srgbClr val="000000"/>
                          </a:solidFill>
                          <a:latin typeface="Calibri"/>
                        </a:rPr>
                        <a:t>35.8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ctr" fontAlgn="ctr"/>
                      <a:r>
                        <a:rPr lang="en-US" sz="400" b="0" i="0" u="none" strike="noStrike">
                          <a:solidFill>
                            <a:srgbClr val="000000"/>
                          </a:solidFill>
                          <a:latin typeface="Calibri"/>
                        </a:rPr>
                        <a:t>35.6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D7E"/>
                    </a:solidFill>
                  </a:tcPr>
                </a:tc>
                <a:tc>
                  <a:txBody>
                    <a:bodyPr/>
                    <a:lstStyle/>
                    <a:p>
                      <a:pPr algn="ctr" fontAlgn="ctr"/>
                      <a:r>
                        <a:rPr lang="en-US" sz="400" b="0" i="0" u="none" strike="noStrike">
                          <a:solidFill>
                            <a:srgbClr val="000000"/>
                          </a:solidFill>
                          <a:latin typeface="Calibri"/>
                        </a:rPr>
                        <a:t>35.1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F"/>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34.7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F"/>
                    </a:solidFill>
                  </a:tcPr>
                </a:tc>
                <a:tc>
                  <a:txBody>
                    <a:bodyPr/>
                    <a:lstStyle/>
                    <a:p>
                      <a:pPr algn="ctr" fontAlgn="ctr"/>
                      <a:r>
                        <a:rPr lang="en-US" sz="400" b="0" i="0" u="none" strike="noStrike">
                          <a:solidFill>
                            <a:srgbClr val="000000"/>
                          </a:solidFill>
                          <a:latin typeface="Calibri"/>
                        </a:rPr>
                        <a:t>34.2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ctr" fontAlgn="ctr"/>
                      <a:r>
                        <a:rPr lang="en-US" sz="400" b="0" i="0" u="none" strike="noStrike">
                          <a:solidFill>
                            <a:srgbClr val="000000"/>
                          </a:solidFill>
                          <a:latin typeface="Calibri"/>
                        </a:rPr>
                        <a:t>33.7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480"/>
                    </a:solidFill>
                  </a:tcPr>
                </a:tc>
                <a:tc>
                  <a:txBody>
                    <a:bodyPr/>
                    <a:lstStyle/>
                    <a:p>
                      <a:pPr algn="ctr" fontAlgn="ctr"/>
                      <a:r>
                        <a:rPr lang="en-US" sz="400" b="0" i="0" u="none" strike="noStrike">
                          <a:solidFill>
                            <a:srgbClr val="000000"/>
                          </a:solidFill>
                          <a:latin typeface="Calibri"/>
                        </a:rPr>
                        <a:t>33.3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80"/>
                    </a:solidFill>
                  </a:tcPr>
                </a:tc>
                <a:tc>
                  <a:txBody>
                    <a:bodyPr/>
                    <a:lstStyle/>
                    <a:p>
                      <a:pPr algn="ctr" fontAlgn="ctr"/>
                      <a:r>
                        <a:rPr lang="en-US" sz="400" b="0" i="0" u="none" strike="noStrike">
                          <a:solidFill>
                            <a:srgbClr val="000000"/>
                          </a:solidFill>
                          <a:latin typeface="Calibri"/>
                        </a:rPr>
                        <a:t>33.0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780"/>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34.4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F"/>
                    </a:solidFill>
                  </a:tcPr>
                </a:tc>
                <a:tc>
                  <a:txBody>
                    <a:bodyPr/>
                    <a:lstStyle/>
                    <a:p>
                      <a:pPr algn="ctr" fontAlgn="ctr"/>
                      <a:r>
                        <a:rPr lang="en-US" sz="400" b="0" i="0" u="none" strike="noStrike">
                          <a:solidFill>
                            <a:srgbClr val="000000"/>
                          </a:solidFill>
                          <a:latin typeface="Calibri"/>
                        </a:rPr>
                        <a:t>33.9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80"/>
                    </a:solidFill>
                  </a:tcPr>
                </a:tc>
                <a:tc>
                  <a:txBody>
                    <a:bodyPr/>
                    <a:lstStyle/>
                    <a:p>
                      <a:pPr algn="ctr" fontAlgn="ctr"/>
                      <a:r>
                        <a:rPr lang="en-US" sz="400" b="0" i="0" u="none" strike="noStrike">
                          <a:solidFill>
                            <a:srgbClr val="000000"/>
                          </a:solidFill>
                          <a:latin typeface="Calibri"/>
                        </a:rPr>
                        <a:t>33.5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580"/>
                    </a:solidFill>
                  </a:tcPr>
                </a:tc>
                <a:tc>
                  <a:txBody>
                    <a:bodyPr/>
                    <a:lstStyle/>
                    <a:p>
                      <a:pPr algn="ctr" fontAlgn="ctr"/>
                      <a:r>
                        <a:rPr lang="en-US" sz="400" b="0" i="0" u="none" strike="noStrike">
                          <a:solidFill>
                            <a:srgbClr val="000000"/>
                          </a:solidFill>
                          <a:latin typeface="Calibri"/>
                        </a:rPr>
                        <a:t>33.0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780"/>
                    </a:solidFill>
                  </a:tcPr>
                </a:tc>
                <a:tc>
                  <a:txBody>
                    <a:bodyPr/>
                    <a:lstStyle/>
                    <a:p>
                      <a:pPr algn="ctr" fontAlgn="ctr"/>
                      <a:r>
                        <a:rPr lang="en-US" sz="400" b="0" i="0" u="none" strike="noStrike">
                          <a:solidFill>
                            <a:srgbClr val="000000"/>
                          </a:solidFill>
                          <a:latin typeface="Calibri"/>
                        </a:rPr>
                        <a:t>32.5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34.2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ctr" fontAlgn="ctr"/>
                      <a:r>
                        <a:rPr lang="en-US" sz="400" b="0" i="0" u="none" strike="noStrike">
                          <a:solidFill>
                            <a:srgbClr val="000000"/>
                          </a:solidFill>
                          <a:latin typeface="Calibri"/>
                        </a:rPr>
                        <a:t>33.7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480"/>
                    </a:solidFill>
                  </a:tcPr>
                </a:tc>
                <a:tc>
                  <a:txBody>
                    <a:bodyPr/>
                    <a:lstStyle/>
                    <a:p>
                      <a:pPr algn="ctr" fontAlgn="ctr"/>
                      <a:r>
                        <a:rPr lang="en-US" sz="400" b="0" i="0" u="none" strike="noStrike">
                          <a:solidFill>
                            <a:srgbClr val="000000"/>
                          </a:solidFill>
                          <a:latin typeface="Calibri"/>
                        </a:rPr>
                        <a:t>33.3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680"/>
                    </a:solidFill>
                  </a:tcPr>
                </a:tc>
                <a:tc>
                  <a:txBody>
                    <a:bodyPr/>
                    <a:lstStyle/>
                    <a:p>
                      <a:pPr algn="ctr" fontAlgn="ctr"/>
                      <a:r>
                        <a:rPr lang="en-US" sz="400" b="0" i="0" u="none" strike="noStrike">
                          <a:solidFill>
                            <a:srgbClr val="000000"/>
                          </a:solidFill>
                          <a:latin typeface="Calibri"/>
                        </a:rPr>
                        <a:t>32.7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ctr" fontAlgn="ctr"/>
                      <a:r>
                        <a:rPr lang="en-US" sz="400" b="0" i="0" u="none" strike="noStrike">
                          <a:solidFill>
                            <a:srgbClr val="000000"/>
                          </a:solidFill>
                          <a:latin typeface="Calibri"/>
                        </a:rPr>
                        <a:t>32.3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120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77D"/>
                    </a:solidFill>
                  </a:tcPr>
                </a:tc>
                <a:tc>
                  <a:txBody>
                    <a:bodyPr/>
                    <a:lstStyle/>
                    <a:p>
                      <a:pPr algn="ctr" fontAlgn="ctr"/>
                      <a:r>
                        <a:rPr lang="en-US" sz="400" b="0" i="0" u="none" strike="noStrike">
                          <a:solidFill>
                            <a:srgbClr val="000000"/>
                          </a:solidFill>
                          <a:latin typeface="Calibri"/>
                        </a:rPr>
                        <a:t>37.1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87D"/>
                    </a:solidFill>
                  </a:tcPr>
                </a:tc>
                <a:tc>
                  <a:txBody>
                    <a:bodyPr/>
                    <a:lstStyle/>
                    <a:p>
                      <a:pPr algn="ctr" fontAlgn="ctr"/>
                      <a:r>
                        <a:rPr lang="en-US" sz="400" b="0" i="0" u="none" strike="noStrike">
                          <a:solidFill>
                            <a:srgbClr val="000000"/>
                          </a:solidFill>
                          <a:latin typeface="Calibri"/>
                        </a:rPr>
                        <a:t>37.0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87D"/>
                    </a:solidFill>
                  </a:tcPr>
                </a:tc>
                <a:tc>
                  <a:txBody>
                    <a:bodyPr/>
                    <a:lstStyle/>
                    <a:p>
                      <a:pPr algn="ctr" fontAlgn="ctr"/>
                      <a:r>
                        <a:rPr lang="en-US" sz="400" b="0" i="0" u="none" strike="noStrike">
                          <a:solidFill>
                            <a:srgbClr val="000000"/>
                          </a:solidFill>
                          <a:latin typeface="Calibri"/>
                        </a:rPr>
                        <a:t>36.6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E"/>
                    </a:solidFill>
                  </a:tcPr>
                </a:tc>
                <a:tc>
                  <a:txBody>
                    <a:bodyPr/>
                    <a:lstStyle/>
                    <a:p>
                      <a:pPr algn="ctr" fontAlgn="ctr"/>
                      <a:r>
                        <a:rPr lang="en-US" sz="400" b="0" i="0" u="none" strike="noStrike">
                          <a:solidFill>
                            <a:srgbClr val="000000"/>
                          </a:solidFill>
                          <a:latin typeface="Calibri"/>
                        </a:rPr>
                        <a:t>36.4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A7E"/>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87D"/>
                    </a:solidFill>
                  </a:tcPr>
                </a:tc>
                <a:tc>
                  <a:txBody>
                    <a:bodyPr/>
                    <a:lstStyle/>
                    <a:p>
                      <a:pPr algn="ctr" fontAlgn="ctr"/>
                      <a:r>
                        <a:rPr lang="en-US" sz="400" b="0" i="0" u="none" strike="noStrike">
                          <a:solidFill>
                            <a:srgbClr val="000000"/>
                          </a:solidFill>
                          <a:latin typeface="Calibri"/>
                        </a:rPr>
                        <a:t>36.6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A7E"/>
                    </a:solidFill>
                  </a:tcPr>
                </a:tc>
                <a:tc>
                  <a:txBody>
                    <a:bodyPr/>
                    <a:lstStyle/>
                    <a:p>
                      <a:pPr algn="ctr" fontAlgn="ctr"/>
                      <a:r>
                        <a:rPr lang="en-US" sz="400" b="0" i="0" u="none" strike="noStrike">
                          <a:solidFill>
                            <a:srgbClr val="000000"/>
                          </a:solidFill>
                          <a:latin typeface="Calibri"/>
                        </a:rPr>
                        <a:t>37.0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87D"/>
                    </a:solidFill>
                  </a:tcPr>
                </a:tc>
                <a:tc>
                  <a:txBody>
                    <a:bodyPr/>
                    <a:lstStyle/>
                    <a:p>
                      <a:pPr algn="ctr" fontAlgn="ctr"/>
                      <a:r>
                        <a:rPr lang="en-US" sz="400" b="0" i="0" u="none" strike="noStrike">
                          <a:solidFill>
                            <a:srgbClr val="000000"/>
                          </a:solidFill>
                          <a:latin typeface="Calibri"/>
                        </a:rPr>
                        <a:t>36.3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E"/>
                    </a:solidFill>
                  </a:tcPr>
                </a:tc>
                <a:tc>
                  <a:txBody>
                    <a:bodyPr/>
                    <a:lstStyle/>
                    <a:p>
                      <a:pPr algn="ctr" fontAlgn="ctr"/>
                      <a:r>
                        <a:rPr lang="en-US" sz="400" b="0" i="0" u="none" strike="noStrike">
                          <a:solidFill>
                            <a:srgbClr val="000000"/>
                          </a:solidFill>
                          <a:latin typeface="Calibri"/>
                        </a:rPr>
                        <a:t>36.2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B7E"/>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87D"/>
                    </a:solidFill>
                  </a:tcPr>
                </a:tc>
                <a:tc>
                  <a:txBody>
                    <a:bodyPr/>
                    <a:lstStyle/>
                    <a:p>
                      <a:pPr algn="ctr" fontAlgn="ctr"/>
                      <a:r>
                        <a:rPr lang="en-US" sz="400" b="0" i="0" u="none" strike="noStrike">
                          <a:solidFill>
                            <a:srgbClr val="000000"/>
                          </a:solidFill>
                          <a:latin typeface="Calibri"/>
                        </a:rPr>
                        <a:t>36.7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ctr" fontAlgn="ctr"/>
                      <a:r>
                        <a:rPr lang="en-US" sz="400" b="0" i="0" u="none" strike="noStrike">
                          <a:solidFill>
                            <a:srgbClr val="000000"/>
                          </a:solidFill>
                          <a:latin typeface="Calibri"/>
                        </a:rPr>
                        <a:t>36.4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A7E"/>
                    </a:solidFill>
                  </a:tcPr>
                </a:tc>
                <a:tc>
                  <a:txBody>
                    <a:bodyPr/>
                    <a:lstStyle/>
                    <a:p>
                      <a:pPr algn="ctr" fontAlgn="ctr"/>
                      <a:r>
                        <a:rPr lang="en-US" sz="400" b="0" i="0" u="none" strike="noStrike">
                          <a:solidFill>
                            <a:srgbClr val="000000"/>
                          </a:solidFill>
                          <a:latin typeface="Calibri"/>
                        </a:rPr>
                        <a:t>36.0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ctr" fontAlgn="ctr"/>
                      <a:r>
                        <a:rPr lang="en-US" sz="400" b="0" i="0" u="none" strike="noStrike">
                          <a:solidFill>
                            <a:srgbClr val="000000"/>
                          </a:solidFill>
                          <a:latin typeface="Calibri"/>
                        </a:rPr>
                        <a:t>35.8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34.8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D07F"/>
                    </a:solidFill>
                  </a:tcPr>
                </a:tc>
                <a:tc>
                  <a:txBody>
                    <a:bodyPr/>
                    <a:lstStyle/>
                    <a:p>
                      <a:pPr algn="ctr" fontAlgn="ctr"/>
                      <a:r>
                        <a:rPr lang="en-US" sz="400" b="0" i="0" u="none" strike="noStrike">
                          <a:solidFill>
                            <a:srgbClr val="000000"/>
                          </a:solidFill>
                          <a:latin typeface="Calibri"/>
                        </a:rPr>
                        <a:t>34.8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ctr" fontAlgn="ctr"/>
                      <a:r>
                        <a:rPr lang="en-US" sz="400" b="0" i="0" u="none" strike="noStrike">
                          <a:solidFill>
                            <a:srgbClr val="000000"/>
                          </a:solidFill>
                          <a:latin typeface="Calibri"/>
                        </a:rPr>
                        <a:t>34.6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D17F"/>
                    </a:solidFill>
                  </a:tcPr>
                </a:tc>
                <a:tc>
                  <a:txBody>
                    <a:bodyPr/>
                    <a:lstStyle/>
                    <a:p>
                      <a:pPr algn="ctr" fontAlgn="ctr"/>
                      <a:r>
                        <a:rPr lang="en-US" sz="400" b="0" i="0" u="none" strike="noStrike">
                          <a:solidFill>
                            <a:srgbClr val="000000"/>
                          </a:solidFill>
                          <a:latin typeface="Calibri"/>
                        </a:rPr>
                        <a:t>34.3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27F"/>
                    </a:solidFill>
                  </a:tcPr>
                </a:tc>
                <a:tc>
                  <a:txBody>
                    <a:bodyPr/>
                    <a:lstStyle/>
                    <a:p>
                      <a:pPr algn="ctr" fontAlgn="ctr"/>
                      <a:r>
                        <a:rPr lang="en-US" sz="400" b="0" i="0" u="none" strike="noStrike">
                          <a:solidFill>
                            <a:srgbClr val="000000"/>
                          </a:solidFill>
                          <a:latin typeface="Calibri"/>
                        </a:rPr>
                        <a:t>33.8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480"/>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34.9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D07F"/>
                    </a:solidFill>
                  </a:tcPr>
                </a:tc>
                <a:tc>
                  <a:txBody>
                    <a:bodyPr/>
                    <a:lstStyle/>
                    <a:p>
                      <a:pPr algn="ctr" fontAlgn="ctr"/>
                      <a:r>
                        <a:rPr lang="en-US" sz="400" b="0" i="0" u="none" strike="noStrike">
                          <a:solidFill>
                            <a:srgbClr val="000000"/>
                          </a:solidFill>
                          <a:latin typeface="Calibri"/>
                        </a:rPr>
                        <a:t>34.7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17F"/>
                    </a:solidFill>
                  </a:tcPr>
                </a:tc>
                <a:tc>
                  <a:txBody>
                    <a:bodyPr/>
                    <a:lstStyle/>
                    <a:p>
                      <a:pPr algn="ctr" fontAlgn="ctr"/>
                      <a:r>
                        <a:rPr lang="en-US" sz="400" b="0" i="0" u="none" strike="noStrike">
                          <a:solidFill>
                            <a:srgbClr val="000000"/>
                          </a:solidFill>
                          <a:latin typeface="Calibri"/>
                        </a:rPr>
                        <a:t>34.2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ctr" fontAlgn="ctr"/>
                      <a:r>
                        <a:rPr lang="en-US" sz="400" b="0" i="0" u="none" strike="noStrike">
                          <a:solidFill>
                            <a:srgbClr val="000000"/>
                          </a:solidFill>
                          <a:latin typeface="Calibri"/>
                        </a:rPr>
                        <a:t>34.1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380"/>
                    </a:solidFill>
                  </a:tcPr>
                </a:tc>
                <a:tc>
                  <a:txBody>
                    <a:bodyPr/>
                    <a:lstStyle/>
                    <a:p>
                      <a:pPr algn="ctr" fontAlgn="ctr"/>
                      <a:r>
                        <a:rPr lang="en-US" sz="400" b="0" i="0" u="none" strike="noStrike">
                          <a:solidFill>
                            <a:srgbClr val="000000"/>
                          </a:solidFill>
                          <a:latin typeface="Calibri"/>
                        </a:rPr>
                        <a:t>33.6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80"/>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34.8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D07F"/>
                    </a:solidFill>
                  </a:tcPr>
                </a:tc>
                <a:tc>
                  <a:txBody>
                    <a:bodyPr/>
                    <a:lstStyle/>
                    <a:p>
                      <a:pPr algn="ctr" fontAlgn="ctr"/>
                      <a:r>
                        <a:rPr lang="en-US" sz="400" b="0" i="0" u="none" strike="noStrike">
                          <a:solidFill>
                            <a:srgbClr val="000000"/>
                          </a:solidFill>
                          <a:latin typeface="Calibri"/>
                        </a:rPr>
                        <a:t>34.3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27F"/>
                    </a:solidFill>
                  </a:tcPr>
                </a:tc>
                <a:tc>
                  <a:txBody>
                    <a:bodyPr/>
                    <a:lstStyle/>
                    <a:p>
                      <a:pPr algn="ctr" fontAlgn="ctr"/>
                      <a:r>
                        <a:rPr lang="en-US" sz="400" b="0" i="0" u="none" strike="noStrike">
                          <a:solidFill>
                            <a:srgbClr val="000000"/>
                          </a:solidFill>
                          <a:latin typeface="Calibri"/>
                        </a:rPr>
                        <a:t>34.3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27F"/>
                    </a:solidFill>
                  </a:tcPr>
                </a:tc>
                <a:tc>
                  <a:txBody>
                    <a:bodyPr/>
                    <a:lstStyle/>
                    <a:p>
                      <a:pPr algn="ctr" fontAlgn="ctr"/>
                      <a:r>
                        <a:rPr lang="en-US" sz="400" b="0" i="0" u="none" strike="noStrike">
                          <a:solidFill>
                            <a:srgbClr val="000000"/>
                          </a:solidFill>
                          <a:latin typeface="Calibri"/>
                        </a:rPr>
                        <a:t>33.8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480"/>
                    </a:solidFill>
                  </a:tcPr>
                </a:tc>
                <a:tc>
                  <a:txBody>
                    <a:bodyPr/>
                    <a:lstStyle/>
                    <a:p>
                      <a:pPr algn="ctr" fontAlgn="ctr"/>
                      <a:r>
                        <a:rPr lang="en-US" sz="400" b="0" i="0" u="none" strike="noStrike">
                          <a:solidFill>
                            <a:srgbClr val="000000"/>
                          </a:solidFill>
                          <a:latin typeface="Calibri"/>
                        </a:rPr>
                        <a:t>33.4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r>
              <a:tr h="67990">
                <a:tc>
                  <a:txBody>
                    <a:bodyPr/>
                    <a:lstStyle/>
                    <a:p>
                      <a:pPr algn="ctr" fontAlgn="ctr"/>
                      <a:endParaRPr lang="en-US" sz="400" b="1" i="0" u="none" strike="noStrike">
                        <a:solidFill>
                          <a:srgbClr val="000000"/>
                        </a:solidFill>
                        <a:latin typeface="Times New Roman"/>
                      </a:endParaRPr>
                    </a:p>
                  </a:txBody>
                  <a:tcPr marL="4533" marR="4533" marT="3400" marB="0" anchor="ctr">
                    <a:lnL>
                      <a:noFill/>
                    </a:lnL>
                    <a:lnR>
                      <a:noFill/>
                    </a:lnR>
                    <a:lnT>
                      <a:noFill/>
                    </a:lnT>
                    <a:lnB>
                      <a:noFill/>
                    </a:lnB>
                  </a:tcPr>
                </a:tc>
                <a:tc v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990">
                <a:tc rowSpan="4">
                  <a:txBody>
                    <a:bodyPr/>
                    <a:lstStyle/>
                    <a:p>
                      <a:pPr algn="ctr" fontAlgn="ctr"/>
                      <a:r>
                        <a:rPr lang="en-US" sz="400" b="1" i="0" u="none" strike="noStrike">
                          <a:solidFill>
                            <a:srgbClr val="000000"/>
                          </a:solidFill>
                          <a:latin typeface="Times New Roman"/>
                        </a:rPr>
                        <a:t>Age 55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ctr" fontAlgn="b"/>
                      <a:r>
                        <a:rPr lang="en-US" sz="400" b="0" i="0" u="none" strike="noStrike">
                          <a:solidFill>
                            <a:srgbClr val="000000"/>
                          </a:solidFill>
                          <a:latin typeface="Calibri"/>
                        </a:rPr>
                        <a:t>180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ctr"/>
                      <a:r>
                        <a:rPr lang="en-US" sz="400" b="0" i="0" u="none" strike="noStrike">
                          <a:solidFill>
                            <a:srgbClr val="000000"/>
                          </a:solidFill>
                          <a:latin typeface="Calibri"/>
                        </a:rPr>
                        <a:t>27.0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n-US" sz="400" b="0" i="0" u="none" strike="noStrike">
                          <a:solidFill>
                            <a:srgbClr val="000000"/>
                          </a:solidFill>
                          <a:latin typeface="Calibri"/>
                        </a:rPr>
                        <a:t>26.5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282"/>
                    </a:solidFill>
                  </a:tcPr>
                </a:tc>
                <a:tc>
                  <a:txBody>
                    <a:bodyPr/>
                    <a:lstStyle/>
                    <a:p>
                      <a:pPr algn="ctr" fontAlgn="ctr"/>
                      <a:r>
                        <a:rPr lang="en-US" sz="400" b="0" i="0" u="none" strike="noStrike">
                          <a:solidFill>
                            <a:srgbClr val="000000"/>
                          </a:solidFill>
                          <a:latin typeface="Calibri"/>
                        </a:rPr>
                        <a:t>26.3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ctr" fontAlgn="ctr"/>
                      <a:r>
                        <a:rPr lang="en-US" sz="400" b="0" i="0" u="none" strike="noStrike">
                          <a:solidFill>
                            <a:srgbClr val="000000"/>
                          </a:solidFill>
                          <a:latin typeface="Calibri"/>
                        </a:rPr>
                        <a:t>26.0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ctr" fontAlgn="ctr"/>
                      <a:r>
                        <a:rPr lang="en-US" sz="400" b="0" i="0" u="none" strike="noStrike">
                          <a:solidFill>
                            <a:srgbClr val="000000"/>
                          </a:solidFill>
                          <a:latin typeface="Calibri"/>
                        </a:rPr>
                        <a:t>26.7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tc>
                  <a:txBody>
                    <a:bodyPr/>
                    <a:lstStyle/>
                    <a:p>
                      <a:pPr algn="ctr" fontAlgn="ctr"/>
                      <a:r>
                        <a:rPr lang="en-US" sz="400" b="0" i="0" u="none" strike="noStrike">
                          <a:solidFill>
                            <a:srgbClr val="000000"/>
                          </a:solidFill>
                          <a:latin typeface="Calibri"/>
                        </a:rPr>
                        <a:t>26.3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2"/>
                    </a:solidFill>
                  </a:tcPr>
                </a:tc>
                <a:tc>
                  <a:txBody>
                    <a:bodyPr/>
                    <a:lstStyle/>
                    <a:p>
                      <a:pPr algn="ctr" fontAlgn="ctr"/>
                      <a:r>
                        <a:rPr lang="en-US" sz="400" b="0" i="0" u="none" strike="noStrike">
                          <a:solidFill>
                            <a:srgbClr val="000000"/>
                          </a:solidFill>
                          <a:latin typeface="Calibri"/>
                        </a:rPr>
                        <a:t>26.1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tc>
                  <a:txBody>
                    <a:bodyPr/>
                    <a:lstStyle/>
                    <a:p>
                      <a:pPr algn="ctr" fontAlgn="ctr"/>
                      <a:r>
                        <a:rPr lang="en-US" sz="400" b="0" i="0" u="none" strike="noStrike">
                          <a:solidFill>
                            <a:srgbClr val="000000"/>
                          </a:solidFill>
                          <a:latin typeface="Calibri"/>
                        </a:rPr>
                        <a:t>25.4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ctr" fontAlgn="ctr"/>
                      <a:r>
                        <a:rPr lang="en-US" sz="400" b="0" i="0" u="none" strike="noStrike">
                          <a:solidFill>
                            <a:srgbClr val="000000"/>
                          </a:solidFill>
                          <a:latin typeface="Calibri"/>
                        </a:rPr>
                        <a:t>26.4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182"/>
                    </a:solidFill>
                  </a:tcPr>
                </a:tc>
                <a:tc>
                  <a:txBody>
                    <a:bodyPr/>
                    <a:lstStyle/>
                    <a:p>
                      <a:pPr algn="ctr" fontAlgn="ctr"/>
                      <a:r>
                        <a:rPr lang="en-US" sz="400" b="0" i="0" u="none" strike="noStrike">
                          <a:solidFill>
                            <a:srgbClr val="000000"/>
                          </a:solidFill>
                          <a:latin typeface="Calibri"/>
                        </a:rPr>
                        <a:t>25.9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ctr" fontAlgn="ctr"/>
                      <a:r>
                        <a:rPr lang="en-US" sz="400" b="0" i="0" u="none" strike="noStrike">
                          <a:solidFill>
                            <a:srgbClr val="000000"/>
                          </a:solidFill>
                          <a:latin typeface="Calibri"/>
                        </a:rPr>
                        <a:t>25.5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ctr" fontAlgn="ctr"/>
                      <a:r>
                        <a:rPr lang="en-US" sz="400" b="0" i="0" u="none" strike="noStrike">
                          <a:solidFill>
                            <a:srgbClr val="000000"/>
                          </a:solidFill>
                          <a:latin typeface="Calibri"/>
                        </a:rPr>
                        <a:t>25.1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25.2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ctr" fontAlgn="ctr"/>
                      <a:r>
                        <a:rPr lang="en-US" sz="400" b="0" i="0" u="none" strike="noStrike">
                          <a:solidFill>
                            <a:srgbClr val="000000"/>
                          </a:solidFill>
                          <a:latin typeface="Calibri"/>
                        </a:rPr>
                        <a:t>24.6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ctr" fontAlgn="ctr"/>
                      <a:r>
                        <a:rPr lang="en-US" sz="400" b="0" i="0" u="none" strike="noStrike">
                          <a:solidFill>
                            <a:srgbClr val="000000"/>
                          </a:solidFill>
                          <a:latin typeface="Calibri"/>
                        </a:rPr>
                        <a:t>24.0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US" sz="400" b="0" i="0" u="none" strike="noStrike">
                          <a:solidFill>
                            <a:srgbClr val="000000"/>
                          </a:solidFill>
                          <a:latin typeface="Calibri"/>
                        </a:rPr>
                        <a:t>23.4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ctr" fontAlgn="ctr"/>
                      <a:r>
                        <a:rPr lang="en-US" sz="400" b="0" i="0" u="none" strike="noStrike">
                          <a:solidFill>
                            <a:srgbClr val="000000"/>
                          </a:solidFill>
                          <a:latin typeface="Calibri"/>
                        </a:rPr>
                        <a:t>23.2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24.8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c>
                  <a:txBody>
                    <a:bodyPr/>
                    <a:lstStyle/>
                    <a:p>
                      <a:pPr algn="ctr" fontAlgn="ctr"/>
                      <a:r>
                        <a:rPr lang="en-US" sz="400" b="0" i="0" u="none" strike="noStrike">
                          <a:solidFill>
                            <a:srgbClr val="000000"/>
                          </a:solidFill>
                          <a:latin typeface="Calibri"/>
                        </a:rPr>
                        <a:t>24.2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ctr" fontAlgn="ctr"/>
                      <a:r>
                        <a:rPr lang="en-US" sz="400" b="0" i="0" u="none" strike="noStrike">
                          <a:solidFill>
                            <a:srgbClr val="000000"/>
                          </a:solidFill>
                          <a:latin typeface="Calibri"/>
                        </a:rPr>
                        <a:t>23.6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ctr" fontAlgn="ctr"/>
                      <a:r>
                        <a:rPr lang="en-US" sz="400" b="0" i="0" u="none" strike="noStrike">
                          <a:solidFill>
                            <a:srgbClr val="000000"/>
                          </a:solidFill>
                          <a:latin typeface="Calibri"/>
                        </a:rPr>
                        <a:t>23.1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ctr" fontAlgn="ctr"/>
                      <a:r>
                        <a:rPr lang="en-US" sz="400" b="0" i="0" u="none" strike="noStrike">
                          <a:solidFill>
                            <a:srgbClr val="000000"/>
                          </a:solidFill>
                          <a:latin typeface="Calibri"/>
                        </a:rPr>
                        <a:t>22.8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A7A"/>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24.5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ctr" fontAlgn="ctr"/>
                      <a:r>
                        <a:rPr lang="en-US" sz="400" b="0" i="0" u="none" strike="noStrike">
                          <a:solidFill>
                            <a:srgbClr val="000000"/>
                          </a:solidFill>
                          <a:latin typeface="Calibri"/>
                        </a:rPr>
                        <a:t>23.9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C"/>
                    </a:solidFill>
                  </a:tcPr>
                </a:tc>
                <a:tc>
                  <a:txBody>
                    <a:bodyPr/>
                    <a:lstStyle/>
                    <a:p>
                      <a:pPr algn="ctr" fontAlgn="ctr"/>
                      <a:r>
                        <a:rPr lang="en-US" sz="400" b="0" i="0" u="none" strike="noStrike">
                          <a:solidFill>
                            <a:srgbClr val="000000"/>
                          </a:solidFill>
                          <a:latin typeface="Calibri"/>
                        </a:rPr>
                        <a:t>23.4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ctr" fontAlgn="ctr"/>
                      <a:r>
                        <a:rPr lang="en-US" sz="400" b="0" i="0" u="none" strike="noStrike">
                          <a:solidFill>
                            <a:srgbClr val="000000"/>
                          </a:solidFill>
                          <a:latin typeface="Calibri"/>
                        </a:rPr>
                        <a:t>22.6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ctr" fontAlgn="ctr"/>
                      <a:r>
                        <a:rPr lang="en-US" sz="400" b="0" i="0" u="none" strike="noStrike">
                          <a:solidFill>
                            <a:srgbClr val="000000"/>
                          </a:solidFill>
                          <a:latin typeface="Calibri"/>
                        </a:rPr>
                        <a:t>22.2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9"/>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160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ctr" fontAlgn="ctr"/>
                      <a:r>
                        <a:rPr lang="en-US" sz="400" b="0" i="0" u="none" strike="noStrike">
                          <a:solidFill>
                            <a:srgbClr val="000000"/>
                          </a:solidFill>
                          <a:latin typeface="Calibri"/>
                        </a:rPr>
                        <a:t>27.1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ctr" fontAlgn="ctr"/>
                      <a:r>
                        <a:rPr lang="en-US" sz="400" b="0" i="0" u="none" strike="noStrike">
                          <a:solidFill>
                            <a:srgbClr val="000000"/>
                          </a:solidFill>
                          <a:latin typeface="Calibri"/>
                        </a:rPr>
                        <a:t>27.0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n-US" sz="400" b="0" i="0" u="none" strike="noStrike">
                          <a:solidFill>
                            <a:srgbClr val="000000"/>
                          </a:solidFill>
                          <a:latin typeface="Calibri"/>
                        </a:rPr>
                        <a:t>26.5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ctr"/>
                      <a:r>
                        <a:rPr lang="en-US" sz="400" b="0" i="0" u="none" strike="noStrike">
                          <a:solidFill>
                            <a:srgbClr val="000000"/>
                          </a:solidFill>
                          <a:latin typeface="Calibri"/>
                        </a:rPr>
                        <a:t>26.1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ctr" fontAlgn="ctr"/>
                      <a:r>
                        <a:rPr lang="en-US" sz="400" b="0" i="0" u="none" strike="noStrike">
                          <a:solidFill>
                            <a:srgbClr val="000000"/>
                          </a:solidFill>
                          <a:latin typeface="Calibri"/>
                        </a:rPr>
                        <a:t>27.0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n-US" sz="400" b="0" i="0" u="none" strike="noStrike">
                          <a:solidFill>
                            <a:srgbClr val="000000"/>
                          </a:solidFill>
                          <a:latin typeface="Calibri"/>
                        </a:rPr>
                        <a:t>26.8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r>
                        <a:rPr lang="en-US" sz="400" b="0" i="0" u="none" strike="noStrike">
                          <a:solidFill>
                            <a:srgbClr val="000000"/>
                          </a:solidFill>
                          <a:latin typeface="Calibri"/>
                        </a:rPr>
                        <a:t>26.2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US" sz="400" b="0" i="0" u="none" strike="noStrike">
                          <a:solidFill>
                            <a:srgbClr val="000000"/>
                          </a:solidFill>
                          <a:latin typeface="Calibri"/>
                        </a:rPr>
                        <a:t>25.9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400" b="0" i="0" u="none" strike="noStrike">
                          <a:solidFill>
                            <a:srgbClr val="000000"/>
                          </a:solidFill>
                          <a:latin typeface="Calibri"/>
                        </a:rPr>
                        <a:t>26.9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r>
                        <a:rPr lang="en-US" sz="400" b="0" i="0" u="none" strike="noStrike">
                          <a:solidFill>
                            <a:srgbClr val="000000"/>
                          </a:solidFill>
                          <a:latin typeface="Calibri"/>
                        </a:rPr>
                        <a:t>26.6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ctr"/>
                      <a:r>
                        <a:rPr lang="en-US" sz="400" b="0" i="0" u="none" strike="noStrike">
                          <a:solidFill>
                            <a:srgbClr val="000000"/>
                          </a:solidFill>
                          <a:latin typeface="Calibri"/>
                        </a:rPr>
                        <a:t>25.9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ctr" fontAlgn="ctr"/>
                      <a:r>
                        <a:rPr lang="en-US" sz="400" b="0" i="0" u="none" strike="noStrike">
                          <a:solidFill>
                            <a:srgbClr val="000000"/>
                          </a:solidFill>
                          <a:latin typeface="Calibri"/>
                        </a:rPr>
                        <a:t>25.4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25.5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ctr" fontAlgn="ctr"/>
                      <a:r>
                        <a:rPr lang="en-US" sz="400" b="0" i="0" u="none" strike="noStrike">
                          <a:solidFill>
                            <a:srgbClr val="000000"/>
                          </a:solidFill>
                          <a:latin typeface="Calibri"/>
                        </a:rPr>
                        <a:t>25.0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ctr" fontAlgn="ctr"/>
                      <a:r>
                        <a:rPr lang="en-US" sz="400" b="0" i="0" u="none" strike="noStrike">
                          <a:solidFill>
                            <a:srgbClr val="000000"/>
                          </a:solidFill>
                          <a:latin typeface="Calibri"/>
                        </a:rPr>
                        <a:t>24.6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ctr" fontAlgn="ctr"/>
                      <a:r>
                        <a:rPr lang="en-US" sz="400" b="0" i="0" u="none" strike="noStrike">
                          <a:solidFill>
                            <a:srgbClr val="000000"/>
                          </a:solidFill>
                          <a:latin typeface="Calibri"/>
                        </a:rPr>
                        <a:t>23.8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C"/>
                    </a:solidFill>
                  </a:tcPr>
                </a:tc>
                <a:tc>
                  <a:txBody>
                    <a:bodyPr/>
                    <a:lstStyle/>
                    <a:p>
                      <a:pPr algn="ctr" fontAlgn="ctr"/>
                      <a:r>
                        <a:rPr lang="en-US" sz="400" b="0" i="0" u="none" strike="noStrike">
                          <a:solidFill>
                            <a:srgbClr val="000000"/>
                          </a:solidFill>
                          <a:latin typeface="Calibri"/>
                        </a:rPr>
                        <a:t>23.4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25.2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ctr" fontAlgn="ctr"/>
                      <a:r>
                        <a:rPr lang="en-US" sz="400" b="0" i="0" u="none" strike="noStrike">
                          <a:solidFill>
                            <a:srgbClr val="000000"/>
                          </a:solidFill>
                          <a:latin typeface="Calibri"/>
                        </a:rPr>
                        <a:t>24.7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ctr" fontAlgn="ctr"/>
                      <a:r>
                        <a:rPr lang="en-US" sz="400" b="0" i="0" u="none" strike="noStrike">
                          <a:solidFill>
                            <a:srgbClr val="000000"/>
                          </a:solidFill>
                          <a:latin typeface="Calibri"/>
                        </a:rPr>
                        <a:t>24.2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ctr" fontAlgn="ctr"/>
                      <a:r>
                        <a:rPr lang="en-US" sz="400" b="0" i="0" u="none" strike="noStrike">
                          <a:solidFill>
                            <a:srgbClr val="000000"/>
                          </a:solidFill>
                          <a:latin typeface="Calibri"/>
                        </a:rPr>
                        <a:t>23.6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ctr" fontAlgn="ctr"/>
                      <a:r>
                        <a:rPr lang="en-US" sz="400" b="0" i="0" u="none" strike="noStrike">
                          <a:solidFill>
                            <a:srgbClr val="000000"/>
                          </a:solidFill>
                          <a:latin typeface="Calibri"/>
                        </a:rPr>
                        <a:t>23.1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25.0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ctr" fontAlgn="ctr"/>
                      <a:r>
                        <a:rPr lang="en-US" sz="400" b="0" i="0" u="none" strike="noStrike">
                          <a:solidFill>
                            <a:srgbClr val="000000"/>
                          </a:solidFill>
                          <a:latin typeface="Calibri"/>
                        </a:rPr>
                        <a:t>24.2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ctr" fontAlgn="ctr"/>
                      <a:r>
                        <a:rPr lang="en-US" sz="400" b="0" i="0" u="none" strike="noStrike">
                          <a:solidFill>
                            <a:srgbClr val="000000"/>
                          </a:solidFill>
                          <a:latin typeface="Calibri"/>
                        </a:rPr>
                        <a:t>23.8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C"/>
                    </a:solidFill>
                  </a:tcPr>
                </a:tc>
                <a:tc>
                  <a:txBody>
                    <a:bodyPr/>
                    <a:lstStyle/>
                    <a:p>
                      <a:pPr algn="ctr" fontAlgn="ctr"/>
                      <a:r>
                        <a:rPr lang="en-US" sz="400" b="0" i="0" u="none" strike="noStrike">
                          <a:solidFill>
                            <a:srgbClr val="000000"/>
                          </a:solidFill>
                          <a:latin typeface="Calibri"/>
                        </a:rPr>
                        <a:t>23.2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ctr" fontAlgn="ctr"/>
                      <a:r>
                        <a:rPr lang="en-US" sz="400" b="0" i="0" u="none" strike="noStrike">
                          <a:solidFill>
                            <a:srgbClr val="000000"/>
                          </a:solidFill>
                          <a:latin typeface="Calibri"/>
                        </a:rPr>
                        <a:t>22.7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A7A"/>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140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ctr" fontAlgn="ctr"/>
                      <a:r>
                        <a:rPr lang="en-US" sz="400" b="0" i="0" u="none" strike="noStrike">
                          <a:solidFill>
                            <a:srgbClr val="000000"/>
                          </a:solidFill>
                          <a:latin typeface="Calibri"/>
                        </a:rPr>
                        <a:t>27.3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ctr" fontAlgn="ctr"/>
                      <a:r>
                        <a:rPr lang="en-US" sz="400" b="0" i="0" u="none" strike="noStrike">
                          <a:solidFill>
                            <a:srgbClr val="000000"/>
                          </a:solidFill>
                          <a:latin typeface="Calibri"/>
                        </a:rPr>
                        <a:t>26.7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400" b="0" i="0" u="none" strike="noStrike">
                          <a:solidFill>
                            <a:srgbClr val="000000"/>
                          </a:solidFill>
                          <a:latin typeface="Calibri"/>
                        </a:rPr>
                        <a:t>27.3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n-US" sz="400" b="0" i="0" u="none" strike="noStrike">
                          <a:solidFill>
                            <a:srgbClr val="000000"/>
                          </a:solidFill>
                          <a:latin typeface="Calibri"/>
                        </a:rPr>
                        <a:t>26.8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r>
                        <a:rPr lang="en-US" sz="400" b="0" i="0" u="none" strike="noStrike">
                          <a:solidFill>
                            <a:srgbClr val="000000"/>
                          </a:solidFill>
                          <a:latin typeface="Calibri"/>
                        </a:rPr>
                        <a:t>26.4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182"/>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ctr" fontAlgn="ctr"/>
                      <a:r>
                        <a:rPr lang="en-US" sz="400" b="0" i="0" u="none" strike="noStrike">
                          <a:solidFill>
                            <a:srgbClr val="000000"/>
                          </a:solidFill>
                          <a:latin typeface="Calibri"/>
                        </a:rPr>
                        <a:t>26.9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r>
                        <a:rPr lang="en-US" sz="400" b="0" i="0" u="none" strike="noStrike">
                          <a:solidFill>
                            <a:srgbClr val="000000"/>
                          </a:solidFill>
                          <a:latin typeface="Calibri"/>
                        </a:rPr>
                        <a:t>26.3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2"/>
                    </a:solidFill>
                  </a:tcPr>
                </a:tc>
                <a:tc>
                  <a:txBody>
                    <a:bodyPr/>
                    <a:lstStyle/>
                    <a:p>
                      <a:pPr algn="ctr" fontAlgn="ctr"/>
                      <a:r>
                        <a:rPr lang="en-US" sz="400" b="0" i="0" u="none" strike="noStrike">
                          <a:solidFill>
                            <a:srgbClr val="000000"/>
                          </a:solidFill>
                          <a:latin typeface="Calibri"/>
                        </a:rPr>
                        <a:t>26.1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25.6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ctr"/>
                      <a:r>
                        <a:rPr lang="en-US" sz="400" b="0" i="0" u="none" strike="noStrike">
                          <a:solidFill>
                            <a:srgbClr val="000000"/>
                          </a:solidFill>
                          <a:latin typeface="Calibri"/>
                        </a:rPr>
                        <a:t>25.3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7F"/>
                    </a:solidFill>
                  </a:tcPr>
                </a:tc>
                <a:tc>
                  <a:txBody>
                    <a:bodyPr/>
                    <a:lstStyle/>
                    <a:p>
                      <a:pPr algn="ctr" fontAlgn="ctr"/>
                      <a:r>
                        <a:rPr lang="en-US" sz="400" b="0" i="0" u="none" strike="noStrike">
                          <a:solidFill>
                            <a:srgbClr val="000000"/>
                          </a:solidFill>
                          <a:latin typeface="Calibri"/>
                        </a:rPr>
                        <a:t>24.8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c>
                  <a:txBody>
                    <a:bodyPr/>
                    <a:lstStyle/>
                    <a:p>
                      <a:pPr algn="ctr" fontAlgn="ctr"/>
                      <a:r>
                        <a:rPr lang="en-US" sz="400" b="0" i="0" u="none" strike="noStrike">
                          <a:solidFill>
                            <a:srgbClr val="000000"/>
                          </a:solidFill>
                          <a:latin typeface="Calibri"/>
                        </a:rPr>
                        <a:t>24.2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ctr" fontAlgn="ctr"/>
                      <a:r>
                        <a:rPr lang="en-US" sz="400" b="0" i="0" u="none" strike="noStrike">
                          <a:solidFill>
                            <a:srgbClr val="000000"/>
                          </a:solidFill>
                          <a:latin typeface="Calibri"/>
                        </a:rPr>
                        <a:t>24.0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25.6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ctr"/>
                      <a:r>
                        <a:rPr lang="en-US" sz="400" b="0" i="0" u="none" strike="noStrike">
                          <a:solidFill>
                            <a:srgbClr val="000000"/>
                          </a:solidFill>
                          <a:latin typeface="Calibri"/>
                        </a:rPr>
                        <a:t>25.0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ctr" fontAlgn="ctr"/>
                      <a:r>
                        <a:rPr lang="en-US" sz="400" b="0" i="0" u="none" strike="noStrike">
                          <a:solidFill>
                            <a:srgbClr val="000000"/>
                          </a:solidFill>
                          <a:latin typeface="Calibri"/>
                        </a:rPr>
                        <a:t>24.7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ctr" fontAlgn="ctr"/>
                      <a:r>
                        <a:rPr lang="en-US" sz="400" b="0" i="0" u="none" strike="noStrike">
                          <a:solidFill>
                            <a:srgbClr val="000000"/>
                          </a:solidFill>
                          <a:latin typeface="Calibri"/>
                        </a:rPr>
                        <a:t>24.1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ctr" fontAlgn="ctr"/>
                      <a:r>
                        <a:rPr lang="en-US" sz="400" b="0" i="0" u="none" strike="noStrike">
                          <a:solidFill>
                            <a:srgbClr val="000000"/>
                          </a:solidFill>
                          <a:latin typeface="Calibri"/>
                        </a:rPr>
                        <a:t>23.7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ctr" fontAlgn="ctr"/>
                      <a:r>
                        <a:rPr lang="en-US" sz="400" b="0" i="0" u="none" strike="noStrike">
                          <a:solidFill>
                            <a:srgbClr val="000000"/>
                          </a:solidFill>
                          <a:latin typeface="Calibri"/>
                        </a:rPr>
                        <a:t>24.8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c>
                  <a:txBody>
                    <a:bodyPr/>
                    <a:lstStyle/>
                    <a:p>
                      <a:pPr algn="ctr" fontAlgn="ctr"/>
                      <a:r>
                        <a:rPr lang="en-US" sz="400" b="0" i="0" u="none" strike="noStrike">
                          <a:solidFill>
                            <a:srgbClr val="000000"/>
                          </a:solidFill>
                          <a:latin typeface="Calibri"/>
                        </a:rPr>
                        <a:t>24.1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ctr" fontAlgn="ctr"/>
                      <a:r>
                        <a:rPr lang="en-US" sz="400" b="0" i="0" u="none" strike="noStrike">
                          <a:solidFill>
                            <a:srgbClr val="000000"/>
                          </a:solidFill>
                          <a:latin typeface="Calibri"/>
                        </a:rPr>
                        <a:t>23.9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US" sz="400" b="0" i="0" u="none" strike="noStrike">
                          <a:solidFill>
                            <a:srgbClr val="000000"/>
                          </a:solidFill>
                          <a:latin typeface="Calibri"/>
                        </a:rPr>
                        <a:t>23.1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120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28.1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ctr" fontAlgn="ctr"/>
                      <a:r>
                        <a:rPr lang="en-US" sz="400" b="0" i="0" u="none" strike="noStrike">
                          <a:solidFill>
                            <a:srgbClr val="000000"/>
                          </a:solidFill>
                          <a:latin typeface="Calibri"/>
                        </a:rPr>
                        <a:t>28.1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tc>
                  <a:txBody>
                    <a:bodyPr/>
                    <a:lstStyle/>
                    <a:p>
                      <a:pPr algn="ctr" fontAlgn="ctr"/>
                      <a:r>
                        <a:rPr lang="en-US" sz="400" b="0" i="0" u="none" strike="noStrike">
                          <a:solidFill>
                            <a:srgbClr val="000000"/>
                          </a:solidFill>
                          <a:latin typeface="Calibri"/>
                        </a:rPr>
                        <a:t>27.9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ctr" fontAlgn="ctr"/>
                      <a:r>
                        <a:rPr lang="en-US" sz="400" b="0" i="0" u="none" strike="noStrike">
                          <a:solidFill>
                            <a:srgbClr val="000000"/>
                          </a:solidFill>
                          <a:latin typeface="Calibri"/>
                        </a:rPr>
                        <a:t>27.5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ctr" fontAlgn="ctr"/>
                      <a:r>
                        <a:rPr lang="en-US" sz="400" b="0" i="0" u="none" strike="noStrike">
                          <a:solidFill>
                            <a:srgbClr val="000000"/>
                          </a:solidFill>
                          <a:latin typeface="Calibri"/>
                        </a:rPr>
                        <a:t>27.1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28.0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ctr" fontAlgn="ctr"/>
                      <a:r>
                        <a:rPr lang="en-US" sz="400" b="0" i="0" u="none" strike="noStrike">
                          <a:solidFill>
                            <a:srgbClr val="000000"/>
                          </a:solidFill>
                          <a:latin typeface="Calibri"/>
                        </a:rPr>
                        <a:t>27.8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ctr" fontAlgn="ctr"/>
                      <a:r>
                        <a:rPr lang="en-US" sz="400" b="0" i="0" u="none" strike="noStrike">
                          <a:solidFill>
                            <a:srgbClr val="000000"/>
                          </a:solidFill>
                          <a:latin typeface="Calibri"/>
                        </a:rPr>
                        <a:t>27.7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ctr" fontAlgn="ctr"/>
                      <a:r>
                        <a:rPr lang="en-US" sz="400" b="0" i="0" u="none" strike="noStrike">
                          <a:solidFill>
                            <a:srgbClr val="000000"/>
                          </a:solidFill>
                          <a:latin typeface="Calibri"/>
                        </a:rPr>
                        <a:t>27.4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28.0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ctr" fontAlgn="ctr"/>
                      <a:r>
                        <a:rPr lang="en-US" sz="400" b="0" i="0" u="none" strike="noStrike">
                          <a:solidFill>
                            <a:srgbClr val="000000"/>
                          </a:solidFill>
                          <a:latin typeface="Calibri"/>
                        </a:rPr>
                        <a:t>27.9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400" b="0" i="0" u="none" strike="noStrike">
                          <a:solidFill>
                            <a:srgbClr val="000000"/>
                          </a:solidFill>
                          <a:latin typeface="Calibri"/>
                        </a:rPr>
                        <a:t>27.1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ctr" fontAlgn="ctr"/>
                      <a:r>
                        <a:rPr lang="en-US" sz="400" b="0" i="0" u="none" strike="noStrike">
                          <a:solidFill>
                            <a:srgbClr val="000000"/>
                          </a:solidFill>
                          <a:latin typeface="Calibri"/>
                        </a:rPr>
                        <a:t>27.1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US" sz="400" b="0" i="0" u="none" strike="noStrike">
                          <a:solidFill>
                            <a:srgbClr val="000000"/>
                          </a:solidFill>
                          <a:latin typeface="Calibri"/>
                        </a:rPr>
                        <a:t>26.0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tc>
                  <a:txBody>
                    <a:bodyPr/>
                    <a:lstStyle/>
                    <a:p>
                      <a:pPr algn="ctr" fontAlgn="ctr"/>
                      <a:r>
                        <a:rPr lang="en-US" sz="400" b="0" i="0" u="none" strike="noStrike">
                          <a:solidFill>
                            <a:srgbClr val="000000"/>
                          </a:solidFill>
                          <a:latin typeface="Calibri"/>
                        </a:rPr>
                        <a:t>25.5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0"/>
                    </a:solidFill>
                  </a:tcPr>
                </a:tc>
                <a:tc>
                  <a:txBody>
                    <a:bodyPr/>
                    <a:lstStyle/>
                    <a:p>
                      <a:pPr algn="ctr" fontAlgn="ctr"/>
                      <a:r>
                        <a:rPr lang="en-US" sz="400" b="0" i="0" u="none" strike="noStrike">
                          <a:solidFill>
                            <a:srgbClr val="000000"/>
                          </a:solidFill>
                          <a:latin typeface="Calibri"/>
                        </a:rPr>
                        <a:t>25.3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n-US" sz="400" b="0" i="0" u="none" strike="noStrike">
                          <a:solidFill>
                            <a:srgbClr val="000000"/>
                          </a:solidFill>
                          <a:latin typeface="Calibri"/>
                        </a:rPr>
                        <a:t>25.0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26.1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tc>
                  <a:txBody>
                    <a:bodyPr/>
                    <a:lstStyle/>
                    <a:p>
                      <a:pPr algn="ctr" fontAlgn="ctr"/>
                      <a:r>
                        <a:rPr lang="en-US" sz="400" b="0" i="0" u="none" strike="noStrike">
                          <a:solidFill>
                            <a:srgbClr val="000000"/>
                          </a:solidFill>
                          <a:latin typeface="Calibri"/>
                        </a:rPr>
                        <a:t>25.5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0"/>
                    </a:solidFill>
                  </a:tcPr>
                </a:tc>
                <a:tc>
                  <a:txBody>
                    <a:bodyPr/>
                    <a:lstStyle/>
                    <a:p>
                      <a:pPr algn="ctr" fontAlgn="ctr"/>
                      <a:r>
                        <a:rPr lang="en-US" sz="400" b="0" i="0" u="none" strike="noStrike">
                          <a:solidFill>
                            <a:srgbClr val="000000"/>
                          </a:solidFill>
                          <a:latin typeface="Calibri"/>
                        </a:rPr>
                        <a:t>25.0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ctr" fontAlgn="ctr"/>
                      <a:r>
                        <a:rPr lang="en-US" sz="400" b="0" i="0" u="none" strike="noStrike">
                          <a:solidFill>
                            <a:srgbClr val="000000"/>
                          </a:solidFill>
                          <a:latin typeface="Calibri"/>
                        </a:rPr>
                        <a:t>25.3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n-US" sz="400" b="0" i="0" u="none" strike="noStrike">
                          <a:solidFill>
                            <a:srgbClr val="000000"/>
                          </a:solidFill>
                          <a:latin typeface="Calibri"/>
                        </a:rPr>
                        <a:t>24.8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26.0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ctr" fontAlgn="ctr"/>
                      <a:r>
                        <a:rPr lang="en-US" sz="400" b="0" i="0" u="none" strike="noStrike">
                          <a:solidFill>
                            <a:srgbClr val="000000"/>
                          </a:solidFill>
                          <a:latin typeface="Calibri"/>
                        </a:rPr>
                        <a:t>25.4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ctr" fontAlgn="ctr"/>
                      <a:r>
                        <a:rPr lang="en-US" sz="400" b="0" i="0" u="none" strike="noStrike">
                          <a:solidFill>
                            <a:srgbClr val="000000"/>
                          </a:solidFill>
                          <a:latin typeface="Calibri"/>
                        </a:rPr>
                        <a:t>25.1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ctr" fontAlgn="ctr"/>
                      <a:r>
                        <a:rPr lang="en-US" sz="400" b="0" i="0" u="none" strike="noStrike">
                          <a:solidFill>
                            <a:srgbClr val="000000"/>
                          </a:solidFill>
                          <a:latin typeface="Calibri"/>
                        </a:rPr>
                        <a:t>24.6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ctr" fontAlgn="ctr"/>
                      <a:r>
                        <a:rPr lang="en-US" sz="400" b="0" i="0" u="none" strike="noStrike">
                          <a:solidFill>
                            <a:srgbClr val="000000"/>
                          </a:solidFill>
                          <a:latin typeface="Calibri"/>
                        </a:rPr>
                        <a:t>24.2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r>
              <a:tr h="67990">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r>
              <a:tr h="67990">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r>
              <a:tr h="67990">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r>
                        <a:rPr lang="en-US" sz="400" b="0" i="0" u="none" strike="noStrike">
                          <a:solidFill>
                            <a:srgbClr val="000000"/>
                          </a:solidFill>
                          <a:latin typeface="Calibri"/>
                        </a:rPr>
                        <a:t>Women</a:t>
                      </a: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r>
              <a:tr h="67990">
                <a:tc rowSpan="4">
                  <a:txBody>
                    <a:bodyPr/>
                    <a:lstStyle/>
                    <a:p>
                      <a:pPr algn="ctr" fontAlgn="ctr"/>
                      <a:r>
                        <a:rPr lang="en-US" sz="400" b="1" i="0" u="none" strike="noStrike">
                          <a:solidFill>
                            <a:srgbClr val="000000"/>
                          </a:solidFill>
                          <a:latin typeface="Times New Roman"/>
                        </a:rPr>
                        <a:t>Age 45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9">
                  <a:txBody>
                    <a:bodyPr/>
                    <a:lstStyle/>
                    <a:p>
                      <a:pPr algn="ctr" fontAlgn="ctr"/>
                      <a:r>
                        <a:rPr lang="en-US" sz="400" b="1" i="0" u="none" strike="noStrike">
                          <a:solidFill>
                            <a:srgbClr val="000000"/>
                          </a:solidFill>
                          <a:latin typeface="Times New Roman"/>
                        </a:rPr>
                        <a:t>Systolic Blood Pressure</a:t>
                      </a:r>
                    </a:p>
                  </a:txBody>
                  <a:tcPr marL="4533" marR="4533" marT="3400" marB="0" vert="vert27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400" b="0" i="0" u="none" strike="noStrike">
                          <a:solidFill>
                            <a:srgbClr val="000000"/>
                          </a:solidFill>
                          <a:latin typeface="Calibri"/>
                        </a:rPr>
                        <a:t>180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39.0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C17C"/>
                    </a:solidFill>
                  </a:tcPr>
                </a:tc>
                <a:tc>
                  <a:txBody>
                    <a:bodyPr/>
                    <a:lstStyle/>
                    <a:p>
                      <a:pPr algn="ctr" fontAlgn="ctr"/>
                      <a:r>
                        <a:rPr lang="en-US" sz="400" b="0" i="0" u="none" strike="noStrike">
                          <a:solidFill>
                            <a:srgbClr val="000000"/>
                          </a:solidFill>
                          <a:latin typeface="Calibri"/>
                        </a:rPr>
                        <a:t>38.7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27C"/>
                    </a:solidFill>
                  </a:tcPr>
                </a:tc>
                <a:tc>
                  <a:txBody>
                    <a:bodyPr/>
                    <a:lstStyle/>
                    <a:p>
                      <a:pPr algn="ctr" fontAlgn="ctr"/>
                      <a:r>
                        <a:rPr lang="en-US" sz="400" b="0" i="0" u="none" strike="noStrike">
                          <a:solidFill>
                            <a:srgbClr val="000000"/>
                          </a:solidFill>
                          <a:latin typeface="Calibri"/>
                        </a:rPr>
                        <a:t>38.4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C37C"/>
                    </a:solidFill>
                  </a:tcPr>
                </a:tc>
                <a:tc>
                  <a:txBody>
                    <a:bodyPr/>
                    <a:lstStyle/>
                    <a:p>
                      <a:pPr algn="ctr" fontAlgn="ctr"/>
                      <a:r>
                        <a:rPr lang="en-US" sz="400" b="0" i="0" u="none" strike="noStrike">
                          <a:solidFill>
                            <a:srgbClr val="000000"/>
                          </a:solidFill>
                          <a:latin typeface="Calibri"/>
                        </a:rPr>
                        <a:t>38.2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C47D"/>
                    </a:solidFill>
                  </a:tcPr>
                </a:tc>
                <a:tc>
                  <a:txBody>
                    <a:bodyPr/>
                    <a:lstStyle/>
                    <a:p>
                      <a:pPr algn="ctr" fontAlgn="ctr"/>
                      <a:r>
                        <a:rPr lang="en-US" sz="400" b="0" i="0" u="none" strike="noStrike">
                          <a:solidFill>
                            <a:srgbClr val="000000"/>
                          </a:solidFill>
                          <a:latin typeface="Calibri"/>
                        </a:rPr>
                        <a:t>37.9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38.8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C17C"/>
                    </a:solidFill>
                  </a:tcPr>
                </a:tc>
                <a:tc>
                  <a:txBody>
                    <a:bodyPr/>
                    <a:lstStyle/>
                    <a:p>
                      <a:pPr algn="ctr" fontAlgn="ctr"/>
                      <a:r>
                        <a:rPr lang="en-US" sz="400" b="0" i="0" u="none" strike="noStrike">
                          <a:solidFill>
                            <a:srgbClr val="000000"/>
                          </a:solidFill>
                          <a:latin typeface="Calibri"/>
                        </a:rPr>
                        <a:t>38.4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C37C"/>
                    </a:solidFill>
                  </a:tcPr>
                </a:tc>
                <a:tc>
                  <a:txBody>
                    <a:bodyPr/>
                    <a:lstStyle/>
                    <a:p>
                      <a:pPr algn="ctr" fontAlgn="ctr"/>
                      <a:r>
                        <a:rPr lang="en-US" sz="400" b="0" i="0" u="none" strike="noStrike">
                          <a:solidFill>
                            <a:srgbClr val="000000"/>
                          </a:solidFill>
                          <a:latin typeface="Calibri"/>
                        </a:rPr>
                        <a:t>38.4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tc>
                  <a:txBody>
                    <a:bodyPr/>
                    <a:lstStyle/>
                    <a:p>
                      <a:pPr algn="ctr" fontAlgn="ctr"/>
                      <a:r>
                        <a:rPr lang="en-US" sz="400" b="0" i="0" u="none" strike="noStrike">
                          <a:solidFill>
                            <a:srgbClr val="000000"/>
                          </a:solidFill>
                          <a:latin typeface="Calibri"/>
                        </a:rPr>
                        <a:t>38.1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47D"/>
                    </a:solidFill>
                  </a:tcPr>
                </a:tc>
                <a:tc>
                  <a:txBody>
                    <a:bodyPr/>
                    <a:lstStyle/>
                    <a:p>
                      <a:pPr algn="ctr" fontAlgn="ctr"/>
                      <a:r>
                        <a:rPr lang="en-US" sz="400" b="0" i="0" u="none" strike="noStrike">
                          <a:solidFill>
                            <a:srgbClr val="000000"/>
                          </a:solidFill>
                          <a:latin typeface="Calibri"/>
                        </a:rPr>
                        <a:t>37.9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38.6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C"/>
                    </a:solidFill>
                  </a:tcPr>
                </a:tc>
                <a:tc>
                  <a:txBody>
                    <a:bodyPr/>
                    <a:lstStyle/>
                    <a:p>
                      <a:pPr algn="ctr" fontAlgn="ctr"/>
                      <a:r>
                        <a:rPr lang="en-US" sz="400" b="0" i="0" u="none" strike="noStrike">
                          <a:solidFill>
                            <a:srgbClr val="000000"/>
                          </a:solidFill>
                          <a:latin typeface="Calibri"/>
                        </a:rPr>
                        <a:t>38.2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C47D"/>
                    </a:solidFill>
                  </a:tcPr>
                </a:tc>
                <a:tc>
                  <a:txBody>
                    <a:bodyPr/>
                    <a:lstStyle/>
                    <a:p>
                      <a:pPr algn="ctr" fontAlgn="ctr"/>
                      <a:r>
                        <a:rPr lang="en-US" sz="400" b="0" i="0" u="none" strike="noStrike">
                          <a:solidFill>
                            <a:srgbClr val="000000"/>
                          </a:solidFill>
                          <a:latin typeface="Calibri"/>
                        </a:rPr>
                        <a:t>37.9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C57D"/>
                    </a:solidFill>
                  </a:tcPr>
                </a:tc>
                <a:tc>
                  <a:txBody>
                    <a:bodyPr/>
                    <a:lstStyle/>
                    <a:p>
                      <a:pPr algn="ctr" fontAlgn="ctr"/>
                      <a:r>
                        <a:rPr lang="en-US" sz="400" b="0" i="0" u="none" strike="noStrike">
                          <a:solidFill>
                            <a:srgbClr val="000000"/>
                          </a:solidFill>
                          <a:latin typeface="Calibri"/>
                        </a:rPr>
                        <a:t>37.9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C57D"/>
                    </a:solidFill>
                  </a:tcPr>
                </a:tc>
                <a:tc>
                  <a:txBody>
                    <a:bodyPr/>
                    <a:lstStyle/>
                    <a:p>
                      <a:pPr algn="ctr" fontAlgn="ctr"/>
                      <a:r>
                        <a:rPr lang="en-US" sz="400" b="0" i="0" u="none" strike="noStrike">
                          <a:solidFill>
                            <a:srgbClr val="000000"/>
                          </a:solidFill>
                          <a:latin typeface="Calibri"/>
                        </a:rPr>
                        <a:t>37.5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36.5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A7E"/>
                    </a:solidFill>
                  </a:tcPr>
                </a:tc>
                <a:tc>
                  <a:txBody>
                    <a:bodyPr/>
                    <a:lstStyle/>
                    <a:p>
                      <a:pPr algn="ctr" fontAlgn="ctr"/>
                      <a:r>
                        <a:rPr lang="en-US" sz="400" b="0" i="0" u="none" strike="noStrike">
                          <a:solidFill>
                            <a:srgbClr val="000000"/>
                          </a:solidFill>
                          <a:latin typeface="Calibri"/>
                        </a:rPr>
                        <a:t>36.2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B7E"/>
                    </a:solidFill>
                  </a:tcPr>
                </a:tc>
                <a:tc>
                  <a:txBody>
                    <a:bodyPr/>
                    <a:lstStyle/>
                    <a:p>
                      <a:pPr algn="ctr" fontAlgn="ctr"/>
                      <a:r>
                        <a:rPr lang="en-US" sz="400" b="0" i="0" u="none" strike="noStrike">
                          <a:solidFill>
                            <a:srgbClr val="000000"/>
                          </a:solidFill>
                          <a:latin typeface="Calibri"/>
                        </a:rPr>
                        <a:t>35.8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ctr" fontAlgn="ctr"/>
                      <a:r>
                        <a:rPr lang="en-US" sz="400" b="0" i="0" u="none" strike="noStrike">
                          <a:solidFill>
                            <a:srgbClr val="000000"/>
                          </a:solidFill>
                          <a:latin typeface="Calibri"/>
                        </a:rPr>
                        <a:t>35.9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ctr" fontAlgn="ctr"/>
                      <a:r>
                        <a:rPr lang="en-US" sz="400" b="0" i="0" u="none" strike="noStrike">
                          <a:solidFill>
                            <a:srgbClr val="000000"/>
                          </a:solidFill>
                          <a:latin typeface="Calibri"/>
                        </a:rPr>
                        <a:t>35.2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F"/>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36.4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E"/>
                    </a:solidFill>
                  </a:tcPr>
                </a:tc>
                <a:tc>
                  <a:txBody>
                    <a:bodyPr/>
                    <a:lstStyle/>
                    <a:p>
                      <a:pPr algn="ctr" fontAlgn="ctr"/>
                      <a:r>
                        <a:rPr lang="en-US" sz="400" b="0" i="0" u="none" strike="noStrike">
                          <a:solidFill>
                            <a:srgbClr val="000000"/>
                          </a:solidFill>
                          <a:latin typeface="Calibri"/>
                        </a:rPr>
                        <a:t>36.2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B7E"/>
                    </a:solidFill>
                  </a:tcPr>
                </a:tc>
                <a:tc>
                  <a:txBody>
                    <a:bodyPr/>
                    <a:lstStyle/>
                    <a:p>
                      <a:pPr algn="ctr" fontAlgn="ctr"/>
                      <a:r>
                        <a:rPr lang="en-US" sz="400" b="0" i="0" u="none" strike="noStrike">
                          <a:solidFill>
                            <a:srgbClr val="000000"/>
                          </a:solidFill>
                          <a:latin typeface="Calibri"/>
                        </a:rPr>
                        <a:t>35.7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ctr" fontAlgn="ctr"/>
                      <a:r>
                        <a:rPr lang="en-US" sz="400" b="0" i="0" u="none" strike="noStrike">
                          <a:solidFill>
                            <a:srgbClr val="000000"/>
                          </a:solidFill>
                          <a:latin typeface="Calibri"/>
                        </a:rPr>
                        <a:t>35.3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E7F"/>
                    </a:solidFill>
                  </a:tcPr>
                </a:tc>
                <a:tc>
                  <a:txBody>
                    <a:bodyPr/>
                    <a:lstStyle/>
                    <a:p>
                      <a:pPr algn="ctr" fontAlgn="ctr"/>
                      <a:r>
                        <a:rPr lang="en-US" sz="400" b="0" i="0" u="none" strike="noStrike">
                          <a:solidFill>
                            <a:srgbClr val="000000"/>
                          </a:solidFill>
                          <a:latin typeface="Calibri"/>
                        </a:rPr>
                        <a:t>34.6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17F"/>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36.0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ctr" fontAlgn="ctr"/>
                      <a:r>
                        <a:rPr lang="en-US" sz="400" b="0" i="0" u="none" strike="noStrike">
                          <a:solidFill>
                            <a:srgbClr val="000000"/>
                          </a:solidFill>
                          <a:latin typeface="Calibri"/>
                        </a:rPr>
                        <a:t>35.8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ctr" fontAlgn="ctr"/>
                      <a:r>
                        <a:rPr lang="en-US" sz="400" b="0" i="0" u="none" strike="noStrike">
                          <a:solidFill>
                            <a:srgbClr val="000000"/>
                          </a:solidFill>
                          <a:latin typeface="Calibri"/>
                        </a:rPr>
                        <a:t>35.3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E7F"/>
                    </a:solidFill>
                  </a:tcPr>
                </a:tc>
                <a:tc>
                  <a:txBody>
                    <a:bodyPr/>
                    <a:lstStyle/>
                    <a:p>
                      <a:pPr algn="ctr" fontAlgn="ctr"/>
                      <a:r>
                        <a:rPr lang="en-US" sz="400" b="0" i="0" u="none" strike="noStrike">
                          <a:solidFill>
                            <a:srgbClr val="000000"/>
                          </a:solidFill>
                          <a:latin typeface="Calibri"/>
                        </a:rPr>
                        <a:t>35.2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F"/>
                    </a:solidFill>
                  </a:tcPr>
                </a:tc>
                <a:tc>
                  <a:txBody>
                    <a:bodyPr/>
                    <a:lstStyle/>
                    <a:p>
                      <a:pPr algn="ctr" fontAlgn="ctr"/>
                      <a:r>
                        <a:rPr lang="en-US" sz="400" b="0" i="0" u="none" strike="noStrike">
                          <a:solidFill>
                            <a:srgbClr val="000000"/>
                          </a:solidFill>
                          <a:latin typeface="Calibri"/>
                        </a:rPr>
                        <a:t>34.8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D07F"/>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160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C07C"/>
                    </a:solidFill>
                  </a:tcPr>
                </a:tc>
                <a:tc>
                  <a:txBody>
                    <a:bodyPr/>
                    <a:lstStyle/>
                    <a:p>
                      <a:pPr algn="ctr" fontAlgn="ctr"/>
                      <a:r>
                        <a:rPr lang="en-US" sz="400" b="0" i="0" u="none" strike="noStrike">
                          <a:solidFill>
                            <a:srgbClr val="000000"/>
                          </a:solidFill>
                          <a:latin typeface="Calibri"/>
                        </a:rPr>
                        <a:t>38.9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C17C"/>
                    </a:solidFill>
                  </a:tcPr>
                </a:tc>
                <a:tc>
                  <a:txBody>
                    <a:bodyPr/>
                    <a:lstStyle/>
                    <a:p>
                      <a:pPr algn="ctr" fontAlgn="ctr"/>
                      <a:r>
                        <a:rPr lang="en-US" sz="400" b="0" i="0" u="none" strike="noStrike">
                          <a:solidFill>
                            <a:srgbClr val="000000"/>
                          </a:solidFill>
                          <a:latin typeface="Calibri"/>
                        </a:rPr>
                        <a:t>38.7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27C"/>
                    </a:solidFill>
                  </a:tcPr>
                </a:tc>
                <a:tc>
                  <a:txBody>
                    <a:bodyPr/>
                    <a:lstStyle/>
                    <a:p>
                      <a:pPr algn="ctr" fontAlgn="ctr"/>
                      <a:r>
                        <a:rPr lang="en-US" sz="400" b="0" i="0" u="none" strike="noStrike">
                          <a:solidFill>
                            <a:srgbClr val="000000"/>
                          </a:solidFill>
                          <a:latin typeface="Calibri"/>
                        </a:rPr>
                        <a:t>38.5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37C"/>
                    </a:solidFill>
                  </a:tcPr>
                </a:tc>
                <a:tc>
                  <a:txBody>
                    <a:bodyPr/>
                    <a:lstStyle/>
                    <a:p>
                      <a:pPr algn="ctr" fontAlgn="ctr"/>
                      <a:r>
                        <a:rPr lang="en-US" sz="400" b="0" i="0" u="none" strike="noStrike">
                          <a:solidFill>
                            <a:srgbClr val="000000"/>
                          </a:solidFill>
                          <a:latin typeface="Calibri"/>
                        </a:rPr>
                        <a:t>38.1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47D"/>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C17C"/>
                    </a:solidFill>
                  </a:tcPr>
                </a:tc>
                <a:tc>
                  <a:txBody>
                    <a:bodyPr/>
                    <a:lstStyle/>
                    <a:p>
                      <a:pPr algn="ctr" fontAlgn="ctr"/>
                      <a:r>
                        <a:rPr lang="en-US" sz="400" b="0" i="0" u="none" strike="noStrike">
                          <a:solidFill>
                            <a:srgbClr val="000000"/>
                          </a:solidFill>
                          <a:latin typeface="Calibri"/>
                        </a:rPr>
                        <a:t>39.1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C07C"/>
                    </a:solidFill>
                  </a:tcPr>
                </a:tc>
                <a:tc>
                  <a:txBody>
                    <a:bodyPr/>
                    <a:lstStyle/>
                    <a:p>
                      <a:pPr algn="ctr" fontAlgn="ctr"/>
                      <a:r>
                        <a:rPr lang="en-US" sz="400" b="0" i="0" u="none" strike="noStrike">
                          <a:solidFill>
                            <a:srgbClr val="000000"/>
                          </a:solidFill>
                          <a:latin typeface="Calibri"/>
                        </a:rPr>
                        <a:t>38.4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C37C"/>
                    </a:solidFill>
                  </a:tcPr>
                </a:tc>
                <a:tc>
                  <a:txBody>
                    <a:bodyPr/>
                    <a:lstStyle/>
                    <a:p>
                      <a:pPr algn="ctr" fontAlgn="ctr"/>
                      <a:r>
                        <a:rPr lang="en-US" sz="400" b="0" i="0" u="none" strike="noStrike">
                          <a:solidFill>
                            <a:srgbClr val="000000"/>
                          </a:solidFill>
                          <a:latin typeface="Calibri"/>
                        </a:rPr>
                        <a:t>38.5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C37C"/>
                    </a:solidFill>
                  </a:tcPr>
                </a:tc>
                <a:tc>
                  <a:txBody>
                    <a:bodyPr/>
                    <a:lstStyle/>
                    <a:p>
                      <a:pPr algn="ctr" fontAlgn="ctr"/>
                      <a:r>
                        <a:rPr lang="en-US" sz="400" b="0" i="0" u="none" strike="noStrike">
                          <a:solidFill>
                            <a:srgbClr val="000000"/>
                          </a:solidFill>
                          <a:latin typeface="Calibri"/>
                        </a:rPr>
                        <a:t>38.2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C47D"/>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39.0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C17C"/>
                    </a:solidFill>
                  </a:tcPr>
                </a:tc>
                <a:tc>
                  <a:txBody>
                    <a:bodyPr/>
                    <a:lstStyle/>
                    <a:p>
                      <a:pPr algn="ctr" fontAlgn="ctr"/>
                      <a:r>
                        <a:rPr lang="en-US" sz="400" b="0" i="0" u="none" strike="noStrike">
                          <a:solidFill>
                            <a:srgbClr val="000000"/>
                          </a:solidFill>
                          <a:latin typeface="Calibri"/>
                        </a:rPr>
                        <a:t>38.6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C27C"/>
                    </a:solidFill>
                  </a:tcPr>
                </a:tc>
                <a:tc>
                  <a:txBody>
                    <a:bodyPr/>
                    <a:lstStyle/>
                    <a:p>
                      <a:pPr algn="ctr" fontAlgn="ctr"/>
                      <a:r>
                        <a:rPr lang="en-US" sz="400" b="0" i="0" u="none" strike="noStrike">
                          <a:solidFill>
                            <a:srgbClr val="000000"/>
                          </a:solidFill>
                          <a:latin typeface="Calibri"/>
                        </a:rPr>
                        <a:t>38.4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tc>
                  <a:txBody>
                    <a:bodyPr/>
                    <a:lstStyle/>
                    <a:p>
                      <a:pPr algn="ctr" fontAlgn="ctr"/>
                      <a:r>
                        <a:rPr lang="en-US" sz="400" b="0" i="0" u="none" strike="noStrike">
                          <a:solidFill>
                            <a:srgbClr val="000000"/>
                          </a:solidFill>
                          <a:latin typeface="Calibri"/>
                        </a:rPr>
                        <a:t>38.1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47D"/>
                    </a:solidFill>
                  </a:tcPr>
                </a:tc>
                <a:tc>
                  <a:txBody>
                    <a:bodyPr/>
                    <a:lstStyle/>
                    <a:p>
                      <a:pPr algn="ctr" fontAlgn="ctr"/>
                      <a:r>
                        <a:rPr lang="en-US" sz="400" b="0" i="0" u="none" strike="noStrike">
                          <a:solidFill>
                            <a:srgbClr val="000000"/>
                          </a:solidFill>
                          <a:latin typeface="Calibri"/>
                        </a:rPr>
                        <a:t>37.5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C97E"/>
                    </a:solidFill>
                  </a:tcPr>
                </a:tc>
                <a:tc>
                  <a:txBody>
                    <a:bodyPr/>
                    <a:lstStyle/>
                    <a:p>
                      <a:pPr algn="ctr" fontAlgn="ctr"/>
                      <a:r>
                        <a:rPr lang="en-US" sz="400" b="0" i="0" u="none" strike="noStrike">
                          <a:solidFill>
                            <a:srgbClr val="000000"/>
                          </a:solidFill>
                          <a:latin typeface="Calibri"/>
                        </a:rPr>
                        <a:t>36.7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ctr" fontAlgn="ctr"/>
                      <a:r>
                        <a:rPr lang="en-US" sz="400" b="0" i="0" u="none" strike="noStrike">
                          <a:solidFill>
                            <a:srgbClr val="000000"/>
                          </a:solidFill>
                          <a:latin typeface="Calibri"/>
                        </a:rPr>
                        <a:t>36.2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B7E"/>
                    </a:solidFill>
                  </a:tcPr>
                </a:tc>
                <a:tc>
                  <a:txBody>
                    <a:bodyPr/>
                    <a:lstStyle/>
                    <a:p>
                      <a:pPr algn="ctr" fontAlgn="ctr"/>
                      <a:r>
                        <a:rPr lang="en-US" sz="400" b="0" i="0" u="none" strike="noStrike">
                          <a:solidFill>
                            <a:srgbClr val="000000"/>
                          </a:solidFill>
                          <a:latin typeface="Calibri"/>
                        </a:rPr>
                        <a:t>35.8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ctr" fontAlgn="ctr"/>
                      <a:r>
                        <a:rPr lang="en-US" sz="400" b="0" i="0" u="none" strike="noStrike">
                          <a:solidFill>
                            <a:srgbClr val="000000"/>
                          </a:solidFill>
                          <a:latin typeface="Calibri"/>
                        </a:rPr>
                        <a:t>35.6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97E"/>
                    </a:solidFill>
                  </a:tcPr>
                </a:tc>
                <a:tc>
                  <a:txBody>
                    <a:bodyPr/>
                    <a:lstStyle/>
                    <a:p>
                      <a:pPr algn="ctr" fontAlgn="ctr"/>
                      <a:r>
                        <a:rPr lang="en-US" sz="400" b="0" i="0" u="none" strike="noStrike">
                          <a:solidFill>
                            <a:srgbClr val="000000"/>
                          </a:solidFill>
                          <a:latin typeface="Calibri"/>
                        </a:rPr>
                        <a:t>36.2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B7E"/>
                    </a:solidFill>
                  </a:tcPr>
                </a:tc>
                <a:tc>
                  <a:txBody>
                    <a:bodyPr/>
                    <a:lstStyle/>
                    <a:p>
                      <a:pPr algn="ctr" fontAlgn="ctr"/>
                      <a:r>
                        <a:rPr lang="en-US" sz="400" b="0" i="0" u="none" strike="noStrike">
                          <a:solidFill>
                            <a:srgbClr val="000000"/>
                          </a:solidFill>
                          <a:latin typeface="Calibri"/>
                        </a:rPr>
                        <a:t>35.9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ctr" fontAlgn="ctr"/>
                      <a:r>
                        <a:rPr lang="en-US" sz="400" b="0" i="0" u="none" strike="noStrike">
                          <a:solidFill>
                            <a:srgbClr val="000000"/>
                          </a:solidFill>
                          <a:latin typeface="Calibri"/>
                        </a:rPr>
                        <a:t>35.7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ctr" fontAlgn="ctr"/>
                      <a:r>
                        <a:rPr lang="en-US" sz="400" b="0" i="0" u="none" strike="noStrike">
                          <a:solidFill>
                            <a:srgbClr val="000000"/>
                          </a:solidFill>
                          <a:latin typeface="Calibri"/>
                        </a:rPr>
                        <a:t>35.4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E7F"/>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A7E"/>
                    </a:solidFill>
                  </a:tcPr>
                </a:tc>
                <a:tc>
                  <a:txBody>
                    <a:bodyPr/>
                    <a:lstStyle/>
                    <a:p>
                      <a:pPr algn="ctr" fontAlgn="ctr"/>
                      <a:r>
                        <a:rPr lang="en-US" sz="400" b="0" i="0" u="none" strike="noStrike">
                          <a:solidFill>
                            <a:srgbClr val="000000"/>
                          </a:solidFill>
                          <a:latin typeface="Calibri"/>
                        </a:rPr>
                        <a:t>36.3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B7E"/>
                    </a:solidFill>
                  </a:tcPr>
                </a:tc>
                <a:tc>
                  <a:txBody>
                    <a:bodyPr/>
                    <a:lstStyle/>
                    <a:p>
                      <a:pPr algn="ctr" fontAlgn="ctr"/>
                      <a:r>
                        <a:rPr lang="en-US" sz="400" b="0" i="0" u="none" strike="noStrike">
                          <a:solidFill>
                            <a:srgbClr val="000000"/>
                          </a:solidFill>
                          <a:latin typeface="Calibri"/>
                        </a:rPr>
                        <a:t>35.9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ctr" fontAlgn="ctr"/>
                      <a:r>
                        <a:rPr lang="en-US" sz="400" b="0" i="0" u="none" strike="noStrike">
                          <a:solidFill>
                            <a:srgbClr val="000000"/>
                          </a:solidFill>
                          <a:latin typeface="Calibri"/>
                        </a:rPr>
                        <a:t>35.4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E7F"/>
                    </a:solidFill>
                  </a:tcPr>
                </a:tc>
                <a:tc>
                  <a:txBody>
                    <a:bodyPr/>
                    <a:lstStyle/>
                    <a:p>
                      <a:pPr algn="ctr" fontAlgn="ctr"/>
                      <a:r>
                        <a:rPr lang="en-US" sz="400" b="0" i="0" u="none" strike="noStrike">
                          <a:solidFill>
                            <a:srgbClr val="000000"/>
                          </a:solidFill>
                          <a:latin typeface="Calibri"/>
                        </a:rPr>
                        <a:t>35.0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F"/>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140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39.3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ctr" fontAlgn="ctr"/>
                      <a:r>
                        <a:rPr lang="en-US" sz="400" b="0" i="0" u="none" strike="noStrike">
                          <a:solidFill>
                            <a:srgbClr val="000000"/>
                          </a:solidFill>
                          <a:latin typeface="Calibri"/>
                        </a:rPr>
                        <a:t>39.2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ctr" fontAlgn="ctr"/>
                      <a:r>
                        <a:rPr lang="en-US" sz="400" b="0" i="0" u="none" strike="noStrike">
                          <a:solidFill>
                            <a:srgbClr val="000000"/>
                          </a:solidFill>
                          <a:latin typeface="Calibri"/>
                        </a:rPr>
                        <a:t>39.1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C07C"/>
                    </a:solidFill>
                  </a:tcPr>
                </a:tc>
                <a:tc>
                  <a:txBody>
                    <a:bodyPr/>
                    <a:lstStyle/>
                    <a:p>
                      <a:pPr algn="ctr" fontAlgn="ctr"/>
                      <a:r>
                        <a:rPr lang="en-US" sz="400" b="0" i="0" u="none" strike="noStrike">
                          <a:solidFill>
                            <a:srgbClr val="000000"/>
                          </a:solidFill>
                          <a:latin typeface="Calibri"/>
                        </a:rPr>
                        <a:t>38.8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C17C"/>
                    </a:solidFill>
                  </a:tcPr>
                </a:tc>
                <a:tc>
                  <a:txBody>
                    <a:bodyPr/>
                    <a:lstStyle/>
                    <a:p>
                      <a:pPr algn="ctr" fontAlgn="ctr"/>
                      <a:r>
                        <a:rPr lang="en-US" sz="400" b="0" i="0" u="none" strike="noStrike">
                          <a:solidFill>
                            <a:srgbClr val="000000"/>
                          </a:solidFill>
                          <a:latin typeface="Calibri"/>
                        </a:rPr>
                        <a:t>38.5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C"/>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39.3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ctr" fontAlgn="ctr"/>
                      <a:r>
                        <a:rPr lang="en-US" sz="400" b="0" i="0" u="none" strike="noStrike">
                          <a:solidFill>
                            <a:srgbClr val="000000"/>
                          </a:solidFill>
                          <a:latin typeface="Calibri"/>
                        </a:rPr>
                        <a:t>39.2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C07C"/>
                    </a:solidFill>
                  </a:tcPr>
                </a:tc>
                <a:tc>
                  <a:txBody>
                    <a:bodyPr/>
                    <a:lstStyle/>
                    <a:p>
                      <a:pPr algn="ctr" fontAlgn="ctr"/>
                      <a:r>
                        <a:rPr lang="en-US" sz="400" b="0" i="0" u="none" strike="noStrike">
                          <a:solidFill>
                            <a:srgbClr val="000000"/>
                          </a:solidFill>
                          <a:latin typeface="Calibri"/>
                        </a:rPr>
                        <a:t>39.0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C17C"/>
                    </a:solidFill>
                  </a:tcPr>
                </a:tc>
                <a:tc>
                  <a:txBody>
                    <a:bodyPr/>
                    <a:lstStyle/>
                    <a:p>
                      <a:pPr algn="ctr" fontAlgn="ctr"/>
                      <a:r>
                        <a:rPr lang="en-US" sz="400" b="0" i="0" u="none" strike="noStrike">
                          <a:solidFill>
                            <a:srgbClr val="000000"/>
                          </a:solidFill>
                          <a:latin typeface="Calibri"/>
                        </a:rPr>
                        <a:t>38.6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C27C"/>
                    </a:solidFill>
                  </a:tcPr>
                </a:tc>
                <a:tc>
                  <a:txBody>
                    <a:bodyPr/>
                    <a:lstStyle/>
                    <a:p>
                      <a:pPr algn="ctr" fontAlgn="ctr"/>
                      <a:r>
                        <a:rPr lang="en-US" sz="400" b="0" i="0" u="none" strike="noStrike">
                          <a:solidFill>
                            <a:srgbClr val="000000"/>
                          </a:solidFill>
                          <a:latin typeface="Calibri"/>
                        </a:rPr>
                        <a:t>38.1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47D"/>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C07C"/>
                    </a:solidFill>
                  </a:tcPr>
                </a:tc>
                <a:tc>
                  <a:txBody>
                    <a:bodyPr/>
                    <a:lstStyle/>
                    <a:p>
                      <a:pPr algn="ctr" fontAlgn="ctr"/>
                      <a:r>
                        <a:rPr lang="en-US" sz="400" b="0" i="0" u="none" strike="noStrike">
                          <a:solidFill>
                            <a:srgbClr val="000000"/>
                          </a:solidFill>
                          <a:latin typeface="Calibri"/>
                        </a:rPr>
                        <a:t>39.0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C17C"/>
                    </a:solidFill>
                  </a:tcPr>
                </a:tc>
                <a:tc>
                  <a:txBody>
                    <a:bodyPr/>
                    <a:lstStyle/>
                    <a:p>
                      <a:pPr algn="ctr" fontAlgn="ctr"/>
                      <a:r>
                        <a:rPr lang="en-US" sz="400" b="0" i="0" u="none" strike="noStrike">
                          <a:solidFill>
                            <a:srgbClr val="000000"/>
                          </a:solidFill>
                          <a:latin typeface="Calibri"/>
                        </a:rPr>
                        <a:t>38.6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C"/>
                    </a:solidFill>
                  </a:tcPr>
                </a:tc>
                <a:tc>
                  <a:txBody>
                    <a:bodyPr/>
                    <a:lstStyle/>
                    <a:p>
                      <a:pPr algn="ctr" fontAlgn="ctr"/>
                      <a:r>
                        <a:rPr lang="en-US" sz="400" b="0" i="0" u="none" strike="noStrike">
                          <a:solidFill>
                            <a:srgbClr val="000000"/>
                          </a:solidFill>
                          <a:latin typeface="Calibri"/>
                        </a:rPr>
                        <a:t>38.6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C27C"/>
                    </a:solidFill>
                  </a:tcPr>
                </a:tc>
                <a:tc>
                  <a:txBody>
                    <a:bodyPr/>
                    <a:lstStyle/>
                    <a:p>
                      <a:pPr algn="ctr" fontAlgn="ctr"/>
                      <a:r>
                        <a:rPr lang="en-US" sz="400" b="0" i="0" u="none" strike="noStrike">
                          <a:solidFill>
                            <a:srgbClr val="000000"/>
                          </a:solidFill>
                          <a:latin typeface="Calibri"/>
                        </a:rPr>
                        <a:t>38.1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47D"/>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37.1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87D"/>
                    </a:solidFill>
                  </a:tcPr>
                </a:tc>
                <a:tc>
                  <a:txBody>
                    <a:bodyPr/>
                    <a:lstStyle/>
                    <a:p>
                      <a:pPr algn="ctr" fontAlgn="ctr"/>
                      <a:r>
                        <a:rPr lang="en-US" sz="400" b="0" i="0" u="none" strike="noStrike">
                          <a:solidFill>
                            <a:srgbClr val="000000"/>
                          </a:solidFill>
                          <a:latin typeface="Calibri"/>
                        </a:rPr>
                        <a:t>36.7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ctr" fontAlgn="ctr"/>
                      <a:r>
                        <a:rPr lang="en-US" sz="400" b="0" i="0" u="none" strike="noStrike">
                          <a:solidFill>
                            <a:srgbClr val="000000"/>
                          </a:solidFill>
                          <a:latin typeface="Calibri"/>
                        </a:rPr>
                        <a:t>36.6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E"/>
                    </a:solidFill>
                  </a:tcPr>
                </a:tc>
                <a:tc>
                  <a:txBody>
                    <a:bodyPr/>
                    <a:lstStyle/>
                    <a:p>
                      <a:pPr algn="ctr" fontAlgn="ctr"/>
                      <a:r>
                        <a:rPr lang="en-US" sz="400" b="0" i="0" u="none" strike="noStrike">
                          <a:solidFill>
                            <a:srgbClr val="000000"/>
                          </a:solidFill>
                          <a:latin typeface="Calibri"/>
                        </a:rPr>
                        <a:t>36.7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ctr" fontAlgn="ctr"/>
                      <a:r>
                        <a:rPr lang="en-US" sz="400" b="0" i="0" u="none" strike="noStrike">
                          <a:solidFill>
                            <a:srgbClr val="000000"/>
                          </a:solidFill>
                          <a:latin typeface="Calibri"/>
                        </a:rPr>
                        <a:t>36.2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B7E"/>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36.9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97E"/>
                    </a:solidFill>
                  </a:tcPr>
                </a:tc>
                <a:tc>
                  <a:txBody>
                    <a:bodyPr/>
                    <a:lstStyle/>
                    <a:p>
                      <a:pPr algn="ctr" fontAlgn="ctr"/>
                      <a:r>
                        <a:rPr lang="en-US" sz="400" b="0" i="0" u="none" strike="noStrike">
                          <a:solidFill>
                            <a:srgbClr val="000000"/>
                          </a:solidFill>
                          <a:latin typeface="Calibri"/>
                        </a:rPr>
                        <a:t>36.7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ctr" fontAlgn="ctr"/>
                      <a:r>
                        <a:rPr lang="en-US" sz="400" b="0" i="0" u="none" strike="noStrike">
                          <a:solidFill>
                            <a:srgbClr val="000000"/>
                          </a:solidFill>
                          <a:latin typeface="Calibri"/>
                        </a:rPr>
                        <a:t>36.3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E"/>
                    </a:solidFill>
                  </a:tcPr>
                </a:tc>
                <a:tc>
                  <a:txBody>
                    <a:bodyPr/>
                    <a:lstStyle/>
                    <a:p>
                      <a:pPr algn="ctr" fontAlgn="ctr"/>
                      <a:r>
                        <a:rPr lang="en-US" sz="400" b="0" i="0" u="none" strike="noStrike">
                          <a:solidFill>
                            <a:srgbClr val="000000"/>
                          </a:solidFill>
                          <a:latin typeface="Calibri"/>
                        </a:rPr>
                        <a:t>36.2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B7E"/>
                    </a:solidFill>
                  </a:tcPr>
                </a:tc>
                <a:tc>
                  <a:txBody>
                    <a:bodyPr/>
                    <a:lstStyle/>
                    <a:p>
                      <a:pPr algn="ctr" fontAlgn="ctr"/>
                      <a:r>
                        <a:rPr lang="en-US" sz="400" b="0" i="0" u="none" strike="noStrike">
                          <a:solidFill>
                            <a:srgbClr val="000000"/>
                          </a:solidFill>
                          <a:latin typeface="Calibri"/>
                        </a:rPr>
                        <a:t>36.1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37.1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87D"/>
                    </a:solidFill>
                  </a:tcPr>
                </a:tc>
                <a:tc>
                  <a:txBody>
                    <a:bodyPr/>
                    <a:lstStyle/>
                    <a:p>
                      <a:pPr algn="ctr" fontAlgn="ctr"/>
                      <a:r>
                        <a:rPr lang="en-US" sz="400" b="0" i="0" u="none" strike="noStrike">
                          <a:solidFill>
                            <a:srgbClr val="000000"/>
                          </a:solidFill>
                          <a:latin typeface="Calibri"/>
                        </a:rPr>
                        <a:t>36.7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ctr" fontAlgn="ctr"/>
                      <a:r>
                        <a:rPr lang="en-US" sz="400" b="0" i="0" u="none" strike="noStrike">
                          <a:solidFill>
                            <a:srgbClr val="000000"/>
                          </a:solidFill>
                          <a:latin typeface="Calibri"/>
                        </a:rPr>
                        <a:t>36.4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E"/>
                    </a:solidFill>
                  </a:tcPr>
                </a:tc>
                <a:tc>
                  <a:txBody>
                    <a:bodyPr/>
                    <a:lstStyle/>
                    <a:p>
                      <a:pPr algn="ctr" fontAlgn="ctr"/>
                      <a:r>
                        <a:rPr lang="en-US" sz="400" b="0" i="0" u="none" strike="noStrike">
                          <a:solidFill>
                            <a:srgbClr val="000000"/>
                          </a:solidFill>
                          <a:latin typeface="Calibri"/>
                        </a:rPr>
                        <a:t>36.1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B7E"/>
                    </a:solidFill>
                  </a:tcPr>
                </a:tc>
                <a:tc>
                  <a:txBody>
                    <a:bodyPr/>
                    <a:lstStyle/>
                    <a:p>
                      <a:pPr algn="ctr" fontAlgn="ctr"/>
                      <a:r>
                        <a:rPr lang="en-US" sz="400" b="0" i="0" u="none" strike="noStrike">
                          <a:solidFill>
                            <a:srgbClr val="000000"/>
                          </a:solidFill>
                          <a:latin typeface="Calibri"/>
                        </a:rPr>
                        <a:t>35.4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120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39.6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US" sz="400" b="0" i="0" u="none" strike="noStrike">
                          <a:solidFill>
                            <a:srgbClr val="000000"/>
                          </a:solidFill>
                          <a:latin typeface="Calibri"/>
                        </a:rPr>
                        <a:t>39.3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ctr" fontAlgn="ctr"/>
                      <a:r>
                        <a:rPr lang="en-US" sz="400" b="0" i="0" u="none" strike="noStrike">
                          <a:solidFill>
                            <a:srgbClr val="000000"/>
                          </a:solidFill>
                          <a:latin typeface="Calibri"/>
                        </a:rPr>
                        <a:t>39.1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C07C"/>
                    </a:solidFill>
                  </a:tcPr>
                </a:tc>
                <a:tc>
                  <a:txBody>
                    <a:bodyPr/>
                    <a:lstStyle/>
                    <a:p>
                      <a:pPr algn="ctr" fontAlgn="ctr"/>
                      <a:r>
                        <a:rPr lang="en-US" sz="400" b="0" i="0" u="none" strike="noStrike">
                          <a:solidFill>
                            <a:srgbClr val="000000"/>
                          </a:solidFill>
                          <a:latin typeface="Calibri"/>
                        </a:rPr>
                        <a:t>39.2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C07C"/>
                    </a:solidFill>
                  </a:tcPr>
                </a:tc>
                <a:tc>
                  <a:txBody>
                    <a:bodyPr/>
                    <a:lstStyle/>
                    <a:p>
                      <a:pPr algn="ctr" fontAlgn="ctr"/>
                      <a:r>
                        <a:rPr lang="en-US" sz="400" b="0" i="0" u="none" strike="noStrike">
                          <a:solidFill>
                            <a:srgbClr val="000000"/>
                          </a:solidFill>
                          <a:latin typeface="Calibri"/>
                        </a:rPr>
                        <a:t>39.1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C07C"/>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39.3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ctr" fontAlgn="ctr"/>
                      <a:r>
                        <a:rPr lang="en-US" sz="400" b="0" i="0" u="none" strike="noStrike">
                          <a:solidFill>
                            <a:srgbClr val="000000"/>
                          </a:solidFill>
                          <a:latin typeface="Calibri"/>
                        </a:rPr>
                        <a:t>39.5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ctr" fontAlgn="ctr"/>
                      <a:r>
                        <a:rPr lang="en-US" sz="400" b="0" i="0" u="none" strike="noStrike">
                          <a:solidFill>
                            <a:srgbClr val="000000"/>
                          </a:solidFill>
                          <a:latin typeface="Calibri"/>
                        </a:rPr>
                        <a:t>39.4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ctr" fontAlgn="ctr"/>
                      <a:r>
                        <a:rPr lang="en-US" sz="400" b="0" i="0" u="none" strike="noStrike">
                          <a:solidFill>
                            <a:srgbClr val="000000"/>
                          </a:solidFill>
                          <a:latin typeface="Calibri"/>
                        </a:rPr>
                        <a:t>39.4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ctr" fontAlgn="ctr"/>
                      <a:r>
                        <a:rPr lang="en-US" sz="400" b="0" i="0" u="none" strike="noStrike">
                          <a:solidFill>
                            <a:srgbClr val="000000"/>
                          </a:solidFill>
                          <a:latin typeface="Calibri"/>
                        </a:rPr>
                        <a:t>39.0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C17C"/>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39.4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ctr" fontAlgn="ctr"/>
                      <a:r>
                        <a:rPr lang="en-US" sz="400" b="0" i="0" u="none" strike="noStrike">
                          <a:solidFill>
                            <a:srgbClr val="000000"/>
                          </a:solidFill>
                          <a:latin typeface="Calibri"/>
                        </a:rPr>
                        <a:t>39.1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C07C"/>
                    </a:solidFill>
                  </a:tcPr>
                </a:tc>
                <a:tc>
                  <a:txBody>
                    <a:bodyPr/>
                    <a:lstStyle/>
                    <a:p>
                      <a:pPr algn="ctr" fontAlgn="ctr"/>
                      <a:r>
                        <a:rPr lang="en-US" sz="400" b="0" i="0" u="none" strike="noStrike">
                          <a:solidFill>
                            <a:srgbClr val="000000"/>
                          </a:solidFill>
                          <a:latin typeface="Calibri"/>
                        </a:rPr>
                        <a:t>38.9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17C"/>
                    </a:solidFill>
                  </a:tcPr>
                </a:tc>
                <a:tc>
                  <a:txBody>
                    <a:bodyPr/>
                    <a:lstStyle/>
                    <a:p>
                      <a:pPr algn="ctr" fontAlgn="ctr"/>
                      <a:r>
                        <a:rPr lang="en-US" sz="400" b="0" i="0" u="none" strike="noStrike">
                          <a:solidFill>
                            <a:srgbClr val="000000"/>
                          </a:solidFill>
                          <a:latin typeface="Calibri"/>
                        </a:rPr>
                        <a:t>38.9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17C"/>
                    </a:solidFill>
                  </a:tcPr>
                </a:tc>
                <a:tc>
                  <a:txBody>
                    <a:bodyPr/>
                    <a:lstStyle/>
                    <a:p>
                      <a:pPr algn="ctr" fontAlgn="ctr"/>
                      <a:r>
                        <a:rPr lang="en-US" sz="400" b="0" i="0" u="none" strike="noStrike">
                          <a:solidFill>
                            <a:srgbClr val="000000"/>
                          </a:solidFill>
                          <a:latin typeface="Calibri"/>
                        </a:rPr>
                        <a:t>38.6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C"/>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37.7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ctr" fontAlgn="ctr"/>
                      <a:r>
                        <a:rPr lang="en-US" sz="400" b="0" i="0" u="none" strike="noStrike">
                          <a:solidFill>
                            <a:srgbClr val="000000"/>
                          </a:solidFill>
                          <a:latin typeface="Calibri"/>
                        </a:rPr>
                        <a:t>37.5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ctr" fontAlgn="ctr"/>
                      <a:r>
                        <a:rPr lang="en-US" sz="400" b="0" i="0" u="none" strike="noStrike">
                          <a:solidFill>
                            <a:srgbClr val="000000"/>
                          </a:solidFill>
                          <a:latin typeface="Calibri"/>
                        </a:rPr>
                        <a:t>37.3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77D"/>
                    </a:solidFill>
                  </a:tcPr>
                </a:tc>
                <a:tc>
                  <a:txBody>
                    <a:bodyPr/>
                    <a:lstStyle/>
                    <a:p>
                      <a:pPr algn="ctr" fontAlgn="ctr"/>
                      <a:r>
                        <a:rPr lang="en-US" sz="400" b="0" i="0" u="none" strike="noStrike">
                          <a:solidFill>
                            <a:srgbClr val="000000"/>
                          </a:solidFill>
                          <a:latin typeface="Calibri"/>
                        </a:rPr>
                        <a:t>37.0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87D"/>
                    </a:solidFill>
                  </a:tcPr>
                </a:tc>
                <a:tc>
                  <a:txBody>
                    <a:bodyPr/>
                    <a:lstStyle/>
                    <a:p>
                      <a:pPr algn="ctr" fontAlgn="ctr"/>
                      <a:r>
                        <a:rPr lang="en-US" sz="400" b="0" i="0" u="none" strike="noStrike">
                          <a:solidFill>
                            <a:srgbClr val="000000"/>
                          </a:solidFill>
                          <a:latin typeface="Calibri"/>
                        </a:rPr>
                        <a:t>36.6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A7E"/>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37.4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77D"/>
                    </a:solidFill>
                  </a:tcPr>
                </a:tc>
                <a:tc>
                  <a:txBody>
                    <a:bodyPr/>
                    <a:lstStyle/>
                    <a:p>
                      <a:pPr algn="ctr" fontAlgn="ctr"/>
                      <a:r>
                        <a:rPr lang="en-US" sz="400" b="0" i="0" u="none" strike="noStrike">
                          <a:solidFill>
                            <a:srgbClr val="000000"/>
                          </a:solidFill>
                          <a:latin typeface="Calibri"/>
                        </a:rPr>
                        <a:t>37.2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D"/>
                    </a:solidFill>
                  </a:tcPr>
                </a:tc>
                <a:tc>
                  <a:txBody>
                    <a:bodyPr/>
                    <a:lstStyle/>
                    <a:p>
                      <a:pPr algn="ctr" fontAlgn="ctr"/>
                      <a:r>
                        <a:rPr lang="en-US" sz="400" b="0" i="0" u="none" strike="noStrike">
                          <a:solidFill>
                            <a:srgbClr val="000000"/>
                          </a:solidFill>
                          <a:latin typeface="Calibri"/>
                        </a:rPr>
                        <a:t>36.8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C97E"/>
                    </a:solidFill>
                  </a:tcPr>
                </a:tc>
                <a:tc>
                  <a:txBody>
                    <a:bodyPr/>
                    <a:lstStyle/>
                    <a:p>
                      <a:pPr algn="ctr" fontAlgn="ctr"/>
                      <a:r>
                        <a:rPr lang="en-US" sz="400" b="0" i="0" u="none" strike="noStrike">
                          <a:solidFill>
                            <a:srgbClr val="000000"/>
                          </a:solidFill>
                          <a:latin typeface="Calibri"/>
                        </a:rPr>
                        <a:t>37.0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87D"/>
                    </a:solidFill>
                  </a:tcPr>
                </a:tc>
                <a:tc>
                  <a:txBody>
                    <a:bodyPr/>
                    <a:lstStyle/>
                    <a:p>
                      <a:pPr algn="ctr" fontAlgn="ctr"/>
                      <a:r>
                        <a:rPr lang="en-US" sz="400" b="0" i="0" u="none" strike="noStrike">
                          <a:solidFill>
                            <a:srgbClr val="000000"/>
                          </a:solidFill>
                          <a:latin typeface="Calibri"/>
                        </a:rPr>
                        <a:t>36.5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A7E"/>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D"/>
                    </a:solidFill>
                  </a:tcPr>
                </a:tc>
                <a:tc>
                  <a:txBody>
                    <a:bodyPr/>
                    <a:lstStyle/>
                    <a:p>
                      <a:pPr algn="ctr" fontAlgn="ctr"/>
                      <a:r>
                        <a:rPr lang="en-US" sz="400" b="0" i="0" u="none" strike="noStrike">
                          <a:solidFill>
                            <a:srgbClr val="000000"/>
                          </a:solidFill>
                          <a:latin typeface="Calibri"/>
                        </a:rPr>
                        <a:t>36.8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ctr" fontAlgn="ctr"/>
                      <a:r>
                        <a:rPr lang="en-US" sz="400" b="0" i="0" u="none" strike="noStrike">
                          <a:solidFill>
                            <a:srgbClr val="000000"/>
                          </a:solidFill>
                          <a:latin typeface="Calibri"/>
                        </a:rPr>
                        <a:t>36.8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ctr" fontAlgn="ctr"/>
                      <a:r>
                        <a:rPr lang="en-US" sz="400" b="0" i="0" u="none" strike="noStrike">
                          <a:solidFill>
                            <a:srgbClr val="000000"/>
                          </a:solidFill>
                          <a:latin typeface="Calibri"/>
                        </a:rPr>
                        <a:t>36.7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ctr" fontAlgn="ctr"/>
                      <a:r>
                        <a:rPr lang="en-US" sz="400" b="0" i="0" u="none" strike="noStrike">
                          <a:solidFill>
                            <a:srgbClr val="000000"/>
                          </a:solidFill>
                          <a:latin typeface="Calibri"/>
                        </a:rPr>
                        <a:t>36.4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E"/>
                    </a:solidFill>
                  </a:tcPr>
                </a:tc>
              </a:tr>
              <a:tr h="67990">
                <a:tc>
                  <a:txBody>
                    <a:bodyPr/>
                    <a:lstStyle/>
                    <a:p>
                      <a:pPr algn="ctr" fontAlgn="ctr"/>
                      <a:endParaRPr lang="en-US" sz="400" b="1" i="0" u="none" strike="noStrike">
                        <a:solidFill>
                          <a:srgbClr val="000000"/>
                        </a:solidFill>
                        <a:latin typeface="Times New Roman"/>
                      </a:endParaRPr>
                    </a:p>
                  </a:txBody>
                  <a:tcPr marL="4533" marR="4533" marT="3400" marB="0" anchor="ctr">
                    <a:lnL>
                      <a:noFill/>
                    </a:lnL>
                    <a:lnR>
                      <a:noFill/>
                    </a:lnR>
                    <a:lnT>
                      <a:noFill/>
                    </a:lnT>
                    <a:lnB>
                      <a:noFill/>
                    </a:lnB>
                  </a:tcPr>
                </a:tc>
                <a:tc v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990">
                <a:tc rowSpan="4">
                  <a:txBody>
                    <a:bodyPr/>
                    <a:lstStyle/>
                    <a:p>
                      <a:pPr algn="ctr" fontAlgn="ctr"/>
                      <a:r>
                        <a:rPr lang="en-US" sz="400" b="1" i="0" u="none" strike="noStrike">
                          <a:solidFill>
                            <a:srgbClr val="000000"/>
                          </a:solidFill>
                          <a:latin typeface="Times New Roman"/>
                        </a:rPr>
                        <a:t>Age 55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ctr" fontAlgn="b"/>
                      <a:r>
                        <a:rPr lang="en-US" sz="400" b="0" i="0" u="none" strike="noStrike">
                          <a:solidFill>
                            <a:srgbClr val="000000"/>
                          </a:solidFill>
                          <a:latin typeface="Calibri"/>
                        </a:rPr>
                        <a:t>180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29.9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ctr" fontAlgn="ctr"/>
                      <a:r>
                        <a:rPr lang="en-US" sz="400" b="0" i="0" u="none" strike="noStrike">
                          <a:solidFill>
                            <a:srgbClr val="000000"/>
                          </a:solidFill>
                          <a:latin typeface="Calibri"/>
                        </a:rPr>
                        <a:t>29.6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ctr" fontAlgn="ctr"/>
                      <a:r>
                        <a:rPr lang="en-US" sz="400" b="0" i="0" u="none" strike="noStrike">
                          <a:solidFill>
                            <a:srgbClr val="000000"/>
                          </a:solidFill>
                          <a:latin typeface="Calibri"/>
                        </a:rPr>
                        <a:t>29.5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ctr" fontAlgn="ctr"/>
                      <a:r>
                        <a:rPr lang="en-US" sz="400" b="0" i="0" u="none" strike="noStrike">
                          <a:solidFill>
                            <a:srgbClr val="000000"/>
                          </a:solidFill>
                          <a:latin typeface="Calibri"/>
                        </a:rPr>
                        <a:t>28.9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ctr" fontAlgn="ctr"/>
                      <a:r>
                        <a:rPr lang="en-US" sz="400" b="0" i="0" u="none" strike="noStrike">
                          <a:solidFill>
                            <a:srgbClr val="000000"/>
                          </a:solidFill>
                          <a:latin typeface="Calibri"/>
                        </a:rPr>
                        <a:t>28.7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6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ctr" fontAlgn="ctr"/>
                      <a:r>
                        <a:rPr lang="en-US" sz="400" b="0" i="0" u="none" strike="noStrike">
                          <a:solidFill>
                            <a:srgbClr val="000000"/>
                          </a:solidFill>
                          <a:latin typeface="Calibri"/>
                        </a:rPr>
                        <a:t>29.2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583"/>
                    </a:solidFill>
                  </a:tcPr>
                </a:tc>
                <a:tc>
                  <a:txBody>
                    <a:bodyPr/>
                    <a:lstStyle/>
                    <a:p>
                      <a:pPr algn="ctr" fontAlgn="ctr"/>
                      <a:r>
                        <a:rPr lang="en-US" sz="400" b="0" i="0" u="none" strike="noStrike">
                          <a:solidFill>
                            <a:srgbClr val="000000"/>
                          </a:solidFill>
                          <a:latin typeface="Calibri"/>
                        </a:rPr>
                        <a:t>29.0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ctr" fontAlgn="ctr"/>
                      <a:r>
                        <a:rPr lang="en-US" sz="400" b="0" i="0" u="none" strike="noStrike">
                          <a:solidFill>
                            <a:srgbClr val="000000"/>
                          </a:solidFill>
                          <a:latin typeface="Calibri"/>
                        </a:rPr>
                        <a:t>28.9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ctr" fontAlgn="ctr"/>
                      <a:r>
                        <a:rPr lang="en-US" sz="400" b="0" i="0" u="none" strike="noStrike">
                          <a:solidFill>
                            <a:srgbClr val="000000"/>
                          </a:solidFill>
                          <a:latin typeface="Calibri"/>
                        </a:rPr>
                        <a:t>28.4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884"/>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29.4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483"/>
                    </a:solidFill>
                  </a:tcPr>
                </a:tc>
                <a:tc>
                  <a:txBody>
                    <a:bodyPr/>
                    <a:lstStyle/>
                    <a:p>
                      <a:pPr algn="ctr" fontAlgn="ctr"/>
                      <a:r>
                        <a:rPr lang="en-US" sz="400" b="0" i="0" u="none" strike="noStrike">
                          <a:solidFill>
                            <a:srgbClr val="000000"/>
                          </a:solidFill>
                          <a:latin typeface="Calibri"/>
                        </a:rPr>
                        <a:t>29.1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ctr" fontAlgn="ctr"/>
                      <a:r>
                        <a:rPr lang="en-US" sz="400" b="0" i="0" u="none" strike="noStrike">
                          <a:solidFill>
                            <a:srgbClr val="000000"/>
                          </a:solidFill>
                          <a:latin typeface="Calibri"/>
                        </a:rPr>
                        <a:t>28.8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ctr" fontAlgn="ctr"/>
                      <a:r>
                        <a:rPr lang="en-US" sz="400" b="0" i="0" u="none" strike="noStrike">
                          <a:solidFill>
                            <a:srgbClr val="000000"/>
                          </a:solidFill>
                          <a:latin typeface="Calibri"/>
                        </a:rPr>
                        <a:t>28.5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784"/>
                    </a:solidFill>
                  </a:tcPr>
                </a:tc>
                <a:tc>
                  <a:txBody>
                    <a:bodyPr/>
                    <a:lstStyle/>
                    <a:p>
                      <a:pPr algn="ctr" fontAlgn="ctr"/>
                      <a:r>
                        <a:rPr lang="en-US" sz="400" b="0" i="0" u="none" strike="noStrike">
                          <a:solidFill>
                            <a:srgbClr val="000000"/>
                          </a:solidFill>
                          <a:latin typeface="Calibri"/>
                        </a:rPr>
                        <a:t>28.1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n-US" sz="400" b="0" i="0" u="none" strike="noStrike">
                          <a:solidFill>
                            <a:srgbClr val="000000"/>
                          </a:solidFill>
                          <a:latin typeface="Calibri"/>
                        </a:rPr>
                        <a:t>27.0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ctr" fontAlgn="ctr"/>
                      <a:r>
                        <a:rPr lang="en-US" sz="400" b="0" i="0" u="none" strike="noStrike">
                          <a:solidFill>
                            <a:srgbClr val="000000"/>
                          </a:solidFill>
                          <a:latin typeface="Calibri"/>
                        </a:rPr>
                        <a:t>26.9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r>
                        <a:rPr lang="en-US" sz="400" b="0" i="0" u="none" strike="noStrike">
                          <a:solidFill>
                            <a:srgbClr val="000000"/>
                          </a:solidFill>
                          <a:latin typeface="Calibri"/>
                        </a:rPr>
                        <a:t>26.7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tc>
                  <a:txBody>
                    <a:bodyPr/>
                    <a:lstStyle/>
                    <a:p>
                      <a:pPr algn="ctr" fontAlgn="ctr"/>
                      <a:r>
                        <a:rPr lang="en-US" sz="400" b="0" i="0" u="none" strike="noStrike">
                          <a:solidFill>
                            <a:srgbClr val="000000"/>
                          </a:solidFill>
                          <a:latin typeface="Calibri"/>
                        </a:rPr>
                        <a:t>26.0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400" b="0" i="0" u="none" strike="noStrike">
                          <a:solidFill>
                            <a:srgbClr val="000000"/>
                          </a:solidFill>
                          <a:latin typeface="Calibri"/>
                        </a:rPr>
                        <a:t>27.0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n-US" sz="400" b="0" i="0" u="none" strike="noStrike">
                          <a:solidFill>
                            <a:srgbClr val="000000"/>
                          </a:solidFill>
                          <a:latin typeface="Calibri"/>
                        </a:rPr>
                        <a:t>26.6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tc>
                  <a:txBody>
                    <a:bodyPr/>
                    <a:lstStyle/>
                    <a:p>
                      <a:pPr algn="ctr" fontAlgn="ctr"/>
                      <a:r>
                        <a:rPr lang="en-US" sz="400" b="0" i="0" u="none" strike="noStrike">
                          <a:solidFill>
                            <a:srgbClr val="000000"/>
                          </a:solidFill>
                          <a:latin typeface="Calibri"/>
                        </a:rPr>
                        <a:t>26.2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US" sz="400" b="0" i="0" u="none" strike="noStrike">
                          <a:solidFill>
                            <a:srgbClr val="000000"/>
                          </a:solidFill>
                          <a:latin typeface="Calibri"/>
                        </a:rPr>
                        <a:t>25.7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n-US" sz="400" b="0" i="0" u="none" strike="noStrike">
                          <a:solidFill>
                            <a:srgbClr val="000000"/>
                          </a:solidFill>
                          <a:latin typeface="Calibri"/>
                        </a:rPr>
                        <a:t>26.6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ctr"/>
                      <a:r>
                        <a:rPr lang="en-US" sz="400" b="0" i="0" u="none" strike="noStrike">
                          <a:solidFill>
                            <a:srgbClr val="000000"/>
                          </a:solidFill>
                          <a:latin typeface="Calibri"/>
                        </a:rPr>
                        <a:t>26.5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282"/>
                    </a:solidFill>
                  </a:tcPr>
                </a:tc>
                <a:tc>
                  <a:txBody>
                    <a:bodyPr/>
                    <a:lstStyle/>
                    <a:p>
                      <a:pPr algn="ctr" fontAlgn="ctr"/>
                      <a:r>
                        <a:rPr lang="en-US" sz="400" b="0" i="0" u="none" strike="noStrike">
                          <a:solidFill>
                            <a:srgbClr val="000000"/>
                          </a:solidFill>
                          <a:latin typeface="Calibri"/>
                        </a:rPr>
                        <a:t>26.0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tc>
                  <a:txBody>
                    <a:bodyPr/>
                    <a:lstStyle/>
                    <a:p>
                      <a:pPr algn="ctr" fontAlgn="ctr"/>
                      <a:r>
                        <a:rPr lang="en-US" sz="400" b="0" i="0" u="none" strike="noStrike">
                          <a:solidFill>
                            <a:srgbClr val="000000"/>
                          </a:solidFill>
                          <a:latin typeface="Calibri"/>
                        </a:rPr>
                        <a:t>25.5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160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30.0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ctr" fontAlgn="ctr"/>
                      <a:r>
                        <a:rPr lang="en-US" sz="400" b="0" i="0" u="none" strike="noStrike">
                          <a:solidFill>
                            <a:srgbClr val="000000"/>
                          </a:solidFill>
                          <a:latin typeface="Calibri"/>
                        </a:rPr>
                        <a:t>29.8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3"/>
                    </a:solidFill>
                  </a:tcPr>
                </a:tc>
                <a:tc>
                  <a:txBody>
                    <a:bodyPr/>
                    <a:lstStyle/>
                    <a:p>
                      <a:pPr algn="ctr" fontAlgn="ctr"/>
                      <a:r>
                        <a:rPr lang="en-US" sz="400" b="0" i="0" u="none" strike="noStrike">
                          <a:solidFill>
                            <a:srgbClr val="000000"/>
                          </a:solidFill>
                          <a:latin typeface="Calibri"/>
                        </a:rPr>
                        <a:t>29.5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ctr" fontAlgn="ctr"/>
                      <a:r>
                        <a:rPr lang="en-US" sz="400" b="0" i="0" u="none" strike="noStrike">
                          <a:solidFill>
                            <a:srgbClr val="000000"/>
                          </a:solidFill>
                          <a:latin typeface="Calibri"/>
                        </a:rPr>
                        <a:t>29.5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ctr" fontAlgn="ctr"/>
                      <a:r>
                        <a:rPr lang="en-US" sz="400" b="0" i="0" u="none" strike="noStrike">
                          <a:solidFill>
                            <a:srgbClr val="000000"/>
                          </a:solidFill>
                          <a:latin typeface="Calibri"/>
                        </a:rPr>
                        <a:t>28.8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29.8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ctr" fontAlgn="ctr"/>
                      <a:r>
                        <a:rPr lang="en-US" sz="400" b="0" i="0" u="none" strike="noStrike">
                          <a:solidFill>
                            <a:srgbClr val="000000"/>
                          </a:solidFill>
                          <a:latin typeface="Calibri"/>
                        </a:rPr>
                        <a:t>29.5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ctr" fontAlgn="ctr"/>
                      <a:r>
                        <a:rPr lang="en-US" sz="400" b="0" i="0" u="none" strike="noStrike">
                          <a:solidFill>
                            <a:srgbClr val="000000"/>
                          </a:solidFill>
                          <a:latin typeface="Calibri"/>
                        </a:rPr>
                        <a:t>29.3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ctr" fontAlgn="ctr"/>
                      <a:r>
                        <a:rPr lang="en-US" sz="400" b="0" i="0" u="none" strike="noStrike">
                          <a:solidFill>
                            <a:srgbClr val="000000"/>
                          </a:solidFill>
                          <a:latin typeface="Calibri"/>
                        </a:rPr>
                        <a:t>28.9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ctr" fontAlgn="ctr"/>
                      <a:r>
                        <a:rPr lang="en-US" sz="400" b="0" i="0" u="none" strike="noStrike">
                          <a:solidFill>
                            <a:srgbClr val="000000"/>
                          </a:solidFill>
                          <a:latin typeface="Calibri"/>
                        </a:rPr>
                        <a:t>28.9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29.7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ctr" fontAlgn="ctr"/>
                      <a:r>
                        <a:rPr lang="en-US" sz="400" b="0" i="0" u="none" strike="noStrike">
                          <a:solidFill>
                            <a:srgbClr val="000000"/>
                          </a:solidFill>
                          <a:latin typeface="Calibri"/>
                        </a:rPr>
                        <a:t>29.3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ctr" fontAlgn="ctr"/>
                      <a:r>
                        <a:rPr lang="en-US" sz="400" b="0" i="0" u="none" strike="noStrike">
                          <a:solidFill>
                            <a:srgbClr val="000000"/>
                          </a:solidFill>
                          <a:latin typeface="Calibri"/>
                        </a:rPr>
                        <a:t>29.0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ctr" fontAlgn="ctr"/>
                      <a:r>
                        <a:rPr lang="en-US" sz="400" b="0" i="0" u="none" strike="noStrike">
                          <a:solidFill>
                            <a:srgbClr val="000000"/>
                          </a:solidFill>
                          <a:latin typeface="Calibri"/>
                        </a:rPr>
                        <a:t>28.9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ctr" fontAlgn="ctr"/>
                      <a:r>
                        <a:rPr lang="en-US" sz="400" b="0" i="0" u="none" strike="noStrike">
                          <a:solidFill>
                            <a:srgbClr val="000000"/>
                          </a:solidFill>
                          <a:latin typeface="Calibri"/>
                        </a:rPr>
                        <a:t>28.4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ctr" fontAlgn="ctr"/>
                      <a:r>
                        <a:rPr lang="en-US" sz="400" b="0" i="0" u="none" strike="noStrike">
                          <a:solidFill>
                            <a:srgbClr val="000000"/>
                          </a:solidFill>
                          <a:latin typeface="Calibri"/>
                        </a:rPr>
                        <a:t>27.4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ctr"/>
                      <a:r>
                        <a:rPr lang="en-US" sz="400" b="0" i="0" u="none" strike="noStrike">
                          <a:solidFill>
                            <a:srgbClr val="000000"/>
                          </a:solidFill>
                          <a:latin typeface="Calibri"/>
                        </a:rPr>
                        <a:t>27.0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n-US" sz="400" b="0" i="0" u="none" strike="noStrike">
                          <a:solidFill>
                            <a:srgbClr val="000000"/>
                          </a:solidFill>
                          <a:latin typeface="Calibri"/>
                        </a:rPr>
                        <a:t>26.9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ctr" fontAlgn="ctr"/>
                      <a:r>
                        <a:rPr lang="en-US" sz="400" b="0" i="0" u="none" strike="noStrike">
                          <a:solidFill>
                            <a:srgbClr val="000000"/>
                          </a:solidFill>
                          <a:latin typeface="Calibri"/>
                        </a:rPr>
                        <a:t>26.8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ctr" fontAlgn="ctr"/>
                      <a:r>
                        <a:rPr lang="en-US" sz="400" b="0" i="0" u="none" strike="noStrike">
                          <a:solidFill>
                            <a:srgbClr val="000000"/>
                          </a:solidFill>
                          <a:latin typeface="Calibri"/>
                        </a:rPr>
                        <a:t>27.1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n-US" sz="400" b="0" i="0" u="none" strike="noStrike">
                          <a:solidFill>
                            <a:srgbClr val="000000"/>
                          </a:solidFill>
                          <a:latin typeface="Calibri"/>
                        </a:rPr>
                        <a:t>27.0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ctr" fontAlgn="ctr"/>
                      <a:r>
                        <a:rPr lang="en-US" sz="400" b="0" i="0" u="none" strike="noStrike">
                          <a:solidFill>
                            <a:srgbClr val="000000"/>
                          </a:solidFill>
                          <a:latin typeface="Calibri"/>
                        </a:rPr>
                        <a:t>26.6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tc>
                  <a:txBody>
                    <a:bodyPr/>
                    <a:lstStyle/>
                    <a:p>
                      <a:pPr algn="ctr" fontAlgn="ctr"/>
                      <a:r>
                        <a:rPr lang="en-US" sz="400" b="0" i="0" u="none" strike="noStrike">
                          <a:solidFill>
                            <a:srgbClr val="000000"/>
                          </a:solidFill>
                          <a:latin typeface="Calibri"/>
                        </a:rPr>
                        <a:t>26.1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400" b="0" i="0" u="none" strike="noStrike">
                          <a:solidFill>
                            <a:srgbClr val="000000"/>
                          </a:solidFill>
                          <a:latin typeface="Calibri"/>
                        </a:rPr>
                        <a:t>26.9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ctr" fontAlgn="ctr"/>
                      <a:r>
                        <a:rPr lang="en-US" sz="400" b="0" i="0" u="none" strike="noStrike">
                          <a:solidFill>
                            <a:srgbClr val="000000"/>
                          </a:solidFill>
                          <a:latin typeface="Calibri"/>
                        </a:rPr>
                        <a:t>26.8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ctr" fontAlgn="ctr"/>
                      <a:r>
                        <a:rPr lang="en-US" sz="400" b="0" i="0" u="none" strike="noStrike">
                          <a:solidFill>
                            <a:srgbClr val="000000"/>
                          </a:solidFill>
                          <a:latin typeface="Calibri"/>
                        </a:rPr>
                        <a:t>26.4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182"/>
                    </a:solidFill>
                  </a:tcPr>
                </a:tc>
                <a:tc>
                  <a:txBody>
                    <a:bodyPr/>
                    <a:lstStyle/>
                    <a:p>
                      <a:pPr algn="ctr" fontAlgn="ctr"/>
                      <a:r>
                        <a:rPr lang="en-US" sz="400" b="0" i="0" u="none" strike="noStrike">
                          <a:solidFill>
                            <a:srgbClr val="000000"/>
                          </a:solidFill>
                          <a:latin typeface="Calibri"/>
                        </a:rPr>
                        <a:t>25.9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140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30.4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ctr" fontAlgn="ctr"/>
                      <a:r>
                        <a:rPr lang="en-US" sz="400" b="0" i="0" u="none" strike="noStrike">
                          <a:solidFill>
                            <a:srgbClr val="000000"/>
                          </a:solidFill>
                          <a:latin typeface="Calibri"/>
                        </a:rPr>
                        <a:t>30.0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ctr" fontAlgn="ctr"/>
                      <a:r>
                        <a:rPr lang="en-US" sz="400" b="0" i="0" u="none" strike="noStrike">
                          <a:solidFill>
                            <a:srgbClr val="000000"/>
                          </a:solidFill>
                          <a:latin typeface="Calibri"/>
                        </a:rPr>
                        <a:t>29.9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ctr" fontAlgn="ctr"/>
                      <a:r>
                        <a:rPr lang="en-US" sz="400" b="0" i="0" u="none" strike="noStrike">
                          <a:solidFill>
                            <a:srgbClr val="000000"/>
                          </a:solidFill>
                          <a:latin typeface="Calibri"/>
                        </a:rPr>
                        <a:t>29.5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ctr" fontAlgn="ctr"/>
                      <a:r>
                        <a:rPr lang="en-US" sz="400" b="0" i="0" u="none" strike="noStrike">
                          <a:solidFill>
                            <a:srgbClr val="000000"/>
                          </a:solidFill>
                          <a:latin typeface="Calibri"/>
                        </a:rPr>
                        <a:t>29.2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5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29.9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ctr" fontAlgn="ctr"/>
                      <a:r>
                        <a:rPr lang="en-US" sz="400" b="0" i="0" u="none" strike="noStrike">
                          <a:solidFill>
                            <a:srgbClr val="000000"/>
                          </a:solidFill>
                          <a:latin typeface="Calibri"/>
                        </a:rPr>
                        <a:t>29.9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ctr" fontAlgn="ctr"/>
                      <a:r>
                        <a:rPr lang="en-US" sz="400" b="0" i="0" u="none" strike="noStrike">
                          <a:solidFill>
                            <a:srgbClr val="000000"/>
                          </a:solidFill>
                          <a:latin typeface="Calibri"/>
                        </a:rPr>
                        <a:t>29.5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3"/>
                    </a:solidFill>
                  </a:tcPr>
                </a:tc>
                <a:tc>
                  <a:txBody>
                    <a:bodyPr/>
                    <a:lstStyle/>
                    <a:p>
                      <a:pPr algn="ctr" fontAlgn="ctr"/>
                      <a:r>
                        <a:rPr lang="en-US" sz="400" b="0" i="0" u="none" strike="noStrike">
                          <a:solidFill>
                            <a:srgbClr val="000000"/>
                          </a:solidFill>
                          <a:latin typeface="Calibri"/>
                        </a:rPr>
                        <a:t>29.4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ctr" fontAlgn="ctr"/>
                      <a:r>
                        <a:rPr lang="en-US" sz="400" b="0" i="0" u="none" strike="noStrike">
                          <a:solidFill>
                            <a:srgbClr val="000000"/>
                          </a:solidFill>
                          <a:latin typeface="Calibri"/>
                        </a:rPr>
                        <a:t>29.1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29.9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ctr" fontAlgn="ctr"/>
                      <a:r>
                        <a:rPr lang="en-US" sz="400" b="0" i="0" u="none" strike="noStrike">
                          <a:solidFill>
                            <a:srgbClr val="000000"/>
                          </a:solidFill>
                          <a:latin typeface="Calibri"/>
                        </a:rPr>
                        <a:t>29.8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3"/>
                    </a:solidFill>
                  </a:tcPr>
                </a:tc>
                <a:tc>
                  <a:txBody>
                    <a:bodyPr/>
                    <a:lstStyle/>
                    <a:p>
                      <a:pPr algn="ctr" fontAlgn="ctr"/>
                      <a:r>
                        <a:rPr lang="en-US" sz="400" b="0" i="0" u="none" strike="noStrike">
                          <a:solidFill>
                            <a:srgbClr val="000000"/>
                          </a:solidFill>
                          <a:latin typeface="Calibri"/>
                        </a:rPr>
                        <a:t>29.4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ctr" fontAlgn="ctr"/>
                      <a:r>
                        <a:rPr lang="en-US" sz="400" b="0" i="0" u="none" strike="noStrike">
                          <a:solidFill>
                            <a:srgbClr val="000000"/>
                          </a:solidFill>
                          <a:latin typeface="Calibri"/>
                        </a:rPr>
                        <a:t>29.2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ctr" fontAlgn="ctr"/>
                      <a:r>
                        <a:rPr lang="en-US" sz="400" b="0" i="0" u="none" strike="noStrike">
                          <a:solidFill>
                            <a:srgbClr val="000000"/>
                          </a:solidFill>
                          <a:latin typeface="Calibri"/>
                        </a:rPr>
                        <a:t>29.1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28.1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ctr" fontAlgn="ctr"/>
                      <a:r>
                        <a:rPr lang="en-US" sz="400" b="0" i="0" u="none" strike="noStrike">
                          <a:solidFill>
                            <a:srgbClr val="000000"/>
                          </a:solidFill>
                          <a:latin typeface="Calibri"/>
                        </a:rPr>
                        <a:t>27.9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ctr" fontAlgn="ctr"/>
                      <a:r>
                        <a:rPr lang="en-US" sz="400" b="0" i="0" u="none" strike="noStrike">
                          <a:solidFill>
                            <a:srgbClr val="000000"/>
                          </a:solidFill>
                          <a:latin typeface="Calibri"/>
                        </a:rPr>
                        <a:t>27.4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ctr"/>
                      <a:r>
                        <a:rPr lang="en-US" sz="400" b="0" i="0" u="none" strike="noStrike">
                          <a:solidFill>
                            <a:srgbClr val="000000"/>
                          </a:solidFill>
                          <a:latin typeface="Calibri"/>
                        </a:rPr>
                        <a:t>27.4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ctr"/>
                      <a:r>
                        <a:rPr lang="en-US" sz="400" b="0" i="0" u="none" strike="noStrike">
                          <a:solidFill>
                            <a:srgbClr val="000000"/>
                          </a:solidFill>
                          <a:latin typeface="Calibri"/>
                        </a:rPr>
                        <a:t>27.0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ctr" fontAlgn="ctr"/>
                      <a:r>
                        <a:rPr lang="en-US" sz="400" b="0" i="0" u="none" strike="noStrike">
                          <a:solidFill>
                            <a:srgbClr val="000000"/>
                          </a:solidFill>
                          <a:latin typeface="Calibri"/>
                        </a:rPr>
                        <a:t>27.4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ctr" fontAlgn="ctr"/>
                      <a:r>
                        <a:rPr lang="en-US" sz="400" b="0" i="0" u="none" strike="noStrike">
                          <a:solidFill>
                            <a:srgbClr val="000000"/>
                          </a:solidFill>
                          <a:latin typeface="Calibri"/>
                        </a:rPr>
                        <a:t>26.8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400" b="0" i="0" u="none" strike="noStrike">
                          <a:solidFill>
                            <a:srgbClr val="000000"/>
                          </a:solidFill>
                          <a:latin typeface="Calibri"/>
                        </a:rPr>
                        <a:t>27.0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n-US" sz="400" b="0" i="0" u="none" strike="noStrike">
                          <a:solidFill>
                            <a:srgbClr val="000000"/>
                          </a:solidFill>
                          <a:latin typeface="Calibri"/>
                        </a:rPr>
                        <a:t>26.8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r>
                        <a:rPr lang="en-US" sz="400" b="0" i="0" u="none" strike="noStrike">
                          <a:solidFill>
                            <a:srgbClr val="000000"/>
                          </a:solidFill>
                          <a:latin typeface="Calibri"/>
                        </a:rPr>
                        <a:t>26.4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282"/>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120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30.4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ctr" fontAlgn="ctr"/>
                      <a:r>
                        <a:rPr lang="en-US" sz="400" b="0" i="0" u="none" strike="noStrike">
                          <a:solidFill>
                            <a:srgbClr val="000000"/>
                          </a:solidFill>
                          <a:latin typeface="Calibri"/>
                        </a:rPr>
                        <a:t>30.3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ctr" fontAlgn="ctr"/>
                      <a:r>
                        <a:rPr lang="en-US" sz="400" b="0" i="0" u="none" strike="noStrike">
                          <a:solidFill>
                            <a:srgbClr val="000000"/>
                          </a:solidFill>
                          <a:latin typeface="Calibri"/>
                        </a:rPr>
                        <a:t>30.0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ctr" fontAlgn="ctr"/>
                      <a:r>
                        <a:rPr lang="en-US" sz="400" b="0" i="0" u="none" strike="noStrike">
                          <a:solidFill>
                            <a:srgbClr val="000000"/>
                          </a:solidFill>
                          <a:latin typeface="Calibri"/>
                        </a:rPr>
                        <a:t>30.0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ctr" fontAlgn="ctr"/>
                      <a:r>
                        <a:rPr lang="en-US" sz="400" b="0" i="0" u="none" strike="noStrike">
                          <a:solidFill>
                            <a:srgbClr val="000000"/>
                          </a:solidFill>
                          <a:latin typeface="Calibri"/>
                        </a:rPr>
                        <a:t>29.6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30.4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ctr" fontAlgn="ctr"/>
                      <a:r>
                        <a:rPr lang="en-US" sz="400" b="0" i="0" u="none" strike="noStrike">
                          <a:solidFill>
                            <a:srgbClr val="000000"/>
                          </a:solidFill>
                          <a:latin typeface="Calibri"/>
                        </a:rPr>
                        <a:t>30.2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ctr" fontAlgn="ctr"/>
                      <a:r>
                        <a:rPr lang="en-US" sz="400" b="0" i="0" u="none" strike="noStrike">
                          <a:solidFill>
                            <a:srgbClr val="000000"/>
                          </a:solidFill>
                          <a:latin typeface="Calibri"/>
                        </a:rPr>
                        <a:t>29.9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ctr" fontAlgn="ctr"/>
                      <a:r>
                        <a:rPr lang="en-US" sz="400" b="0" i="0" u="none" strike="noStrike">
                          <a:solidFill>
                            <a:srgbClr val="000000"/>
                          </a:solidFill>
                          <a:latin typeface="Calibri"/>
                        </a:rPr>
                        <a:t>29.7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ctr" fontAlgn="ctr"/>
                      <a:r>
                        <a:rPr lang="en-US" sz="400" b="0" i="0" u="none" strike="noStrike">
                          <a:solidFill>
                            <a:srgbClr val="000000"/>
                          </a:solidFill>
                          <a:latin typeface="Calibri"/>
                        </a:rPr>
                        <a:t>29.4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4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30.2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ctr" fontAlgn="ctr"/>
                      <a:r>
                        <a:rPr lang="en-US" sz="400" b="0" i="0" u="none" strike="noStrike">
                          <a:solidFill>
                            <a:srgbClr val="000000"/>
                          </a:solidFill>
                          <a:latin typeface="Calibri"/>
                        </a:rPr>
                        <a:t>29.9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ctr" fontAlgn="ctr"/>
                      <a:r>
                        <a:rPr lang="en-US" sz="400" b="0" i="0" u="none" strike="noStrike">
                          <a:solidFill>
                            <a:srgbClr val="000000"/>
                          </a:solidFill>
                          <a:latin typeface="Calibri"/>
                        </a:rPr>
                        <a:t>29.9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3"/>
                    </a:solidFill>
                  </a:tcPr>
                </a:tc>
                <a:tc>
                  <a:txBody>
                    <a:bodyPr/>
                    <a:lstStyle/>
                    <a:p>
                      <a:pPr algn="ctr" fontAlgn="ctr"/>
                      <a:r>
                        <a:rPr lang="en-US" sz="400" b="0" i="0" u="none" strike="noStrike">
                          <a:solidFill>
                            <a:srgbClr val="000000"/>
                          </a:solidFill>
                          <a:latin typeface="Calibri"/>
                        </a:rPr>
                        <a:t>29.7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ctr" fontAlgn="ctr"/>
                      <a:r>
                        <a:rPr lang="en-US" sz="400" b="0" i="0" u="none" strike="noStrike">
                          <a:solidFill>
                            <a:srgbClr val="000000"/>
                          </a:solidFill>
                          <a:latin typeface="Calibri"/>
                        </a:rPr>
                        <a:t>29.4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483"/>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784"/>
                    </a:solidFill>
                  </a:tcPr>
                </a:tc>
                <a:tc>
                  <a:txBody>
                    <a:bodyPr/>
                    <a:lstStyle/>
                    <a:p>
                      <a:pPr algn="ctr" fontAlgn="ctr"/>
                      <a:r>
                        <a:rPr lang="en-US" sz="400" b="0" i="0" u="none" strike="noStrike">
                          <a:solidFill>
                            <a:srgbClr val="000000"/>
                          </a:solidFill>
                          <a:latin typeface="Calibri"/>
                        </a:rPr>
                        <a:t>28.2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tc>
                  <a:txBody>
                    <a:bodyPr/>
                    <a:lstStyle/>
                    <a:p>
                      <a:pPr algn="ctr" fontAlgn="ctr"/>
                      <a:r>
                        <a:rPr lang="en-US" sz="400" b="0" i="0" u="none" strike="noStrike">
                          <a:solidFill>
                            <a:srgbClr val="000000"/>
                          </a:solidFill>
                          <a:latin typeface="Calibri"/>
                        </a:rPr>
                        <a:t>27.9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ctr" fontAlgn="ctr"/>
                      <a:r>
                        <a:rPr lang="en-US" sz="400" b="0" i="0" u="none" strike="noStrike">
                          <a:solidFill>
                            <a:srgbClr val="000000"/>
                          </a:solidFill>
                          <a:latin typeface="Calibri"/>
                        </a:rPr>
                        <a:t>27.9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ctr" fontAlgn="ctr"/>
                      <a:r>
                        <a:rPr lang="en-US" sz="400" b="0" i="0" u="none" strike="noStrike">
                          <a:solidFill>
                            <a:srgbClr val="000000"/>
                          </a:solidFill>
                          <a:latin typeface="Calibri"/>
                        </a:rPr>
                        <a:t>27.3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28.0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ctr" fontAlgn="ctr"/>
                      <a:r>
                        <a:rPr lang="en-US" sz="400" b="0" i="0" u="none" strike="noStrike">
                          <a:solidFill>
                            <a:srgbClr val="000000"/>
                          </a:solidFill>
                          <a:latin typeface="Calibri"/>
                        </a:rPr>
                        <a:t>28.1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984"/>
                    </a:solidFill>
                  </a:tcPr>
                </a:tc>
                <a:tc>
                  <a:txBody>
                    <a:bodyPr/>
                    <a:lstStyle/>
                    <a:p>
                      <a:pPr algn="ctr" fontAlgn="ctr"/>
                      <a:r>
                        <a:rPr lang="en-US" sz="400" b="0" i="0" u="none" strike="noStrike">
                          <a:solidFill>
                            <a:srgbClr val="000000"/>
                          </a:solidFill>
                          <a:latin typeface="Calibri"/>
                        </a:rPr>
                        <a:t>27.9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ctr" fontAlgn="ctr"/>
                      <a:r>
                        <a:rPr lang="en-US" sz="400" b="0" i="0" u="none" strike="noStrike">
                          <a:solidFill>
                            <a:srgbClr val="000000"/>
                          </a:solidFill>
                          <a:latin typeface="Calibri"/>
                        </a:rPr>
                        <a:t>27.6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ctr" fontAlgn="ctr"/>
                      <a:r>
                        <a:rPr lang="en-US" sz="400" b="0" i="0" u="none" strike="noStrike">
                          <a:solidFill>
                            <a:srgbClr val="000000"/>
                          </a:solidFill>
                          <a:latin typeface="Calibri"/>
                        </a:rPr>
                        <a:t>27.4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28.2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tc>
                  <a:txBody>
                    <a:bodyPr/>
                    <a:lstStyle/>
                    <a:p>
                      <a:pPr algn="ctr" fontAlgn="ctr"/>
                      <a:r>
                        <a:rPr lang="en-US" sz="400" b="0" i="0" u="none" strike="noStrike">
                          <a:solidFill>
                            <a:srgbClr val="000000"/>
                          </a:solidFill>
                          <a:latin typeface="Calibri"/>
                        </a:rPr>
                        <a:t>28.0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ctr" fontAlgn="ctr"/>
                      <a:r>
                        <a:rPr lang="en-US" sz="400" b="0" i="0" u="none" strike="noStrike">
                          <a:solidFill>
                            <a:srgbClr val="000000"/>
                          </a:solidFill>
                          <a:latin typeface="Calibri"/>
                        </a:rPr>
                        <a:t>27.6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ctr" fontAlgn="ctr"/>
                      <a:r>
                        <a:rPr lang="en-US" sz="400" b="0" i="0" u="none" strike="noStrike">
                          <a:solidFill>
                            <a:srgbClr val="000000"/>
                          </a:solidFill>
                          <a:latin typeface="Calibri"/>
                        </a:rPr>
                        <a:t>27.1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r>
              <a:tr h="67990">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r>
              <a:tr h="67990">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r>
              <a:tr h="67990">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r>
              <a:tr h="210768">
                <a:tc gridSpan="9">
                  <a:txBody>
                    <a:bodyPr/>
                    <a:lstStyle/>
                    <a:p>
                      <a:pPr algn="l" fontAlgn="b"/>
                      <a:r>
                        <a:rPr lang="en-US" sz="1200" b="1" i="0" u="none" strike="noStrike">
                          <a:solidFill>
                            <a:srgbClr val="000000"/>
                          </a:solidFill>
                          <a:latin typeface="Calibri"/>
                        </a:rPr>
                        <a:t>Lifespan without Correction</a:t>
                      </a:r>
                    </a:p>
                  </a:txBody>
                  <a:tcPr marL="4533" marR="4533" marT="340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dirty="0">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1200" b="1" i="0" u="none" strike="noStrike">
                        <a:solidFill>
                          <a:srgbClr val="000000"/>
                        </a:solidFill>
                        <a:latin typeface="Calibri"/>
                      </a:endParaRPr>
                    </a:p>
                  </a:txBody>
                  <a:tcPr marL="4533" marR="4533" marT="3400" marB="0" anchor="b">
                    <a:lnL>
                      <a:noFill/>
                    </a:lnL>
                    <a:lnR>
                      <a:noFill/>
                    </a:lnR>
                    <a:lnT>
                      <a:noFill/>
                    </a:lnT>
                    <a:lnB>
                      <a:noFill/>
                    </a:lnB>
                  </a:tcPr>
                </a:tc>
              </a:tr>
              <a:tr h="67990">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r>
              <a:tr h="71389">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r>
                        <a:rPr lang="en-US" sz="400" b="0" i="0" u="none" strike="noStrike">
                          <a:solidFill>
                            <a:srgbClr val="000000"/>
                          </a:solidFill>
                          <a:latin typeface="Calibri"/>
                        </a:rPr>
                        <a:t>Men</a:t>
                      </a:r>
                    </a:p>
                  </a:txBody>
                  <a:tcPr marL="4533" marR="4533" marT="3400" marB="0" anchor="b">
                    <a:lnL>
                      <a:noFill/>
                    </a:lnL>
                    <a:lnR>
                      <a:noFill/>
                    </a:lnR>
                    <a:lnT>
                      <a:noFill/>
                    </a:lnT>
                    <a:lnB>
                      <a:noFill/>
                    </a:lnB>
                  </a:tcPr>
                </a:tc>
                <a:tc gridSpan="17">
                  <a:txBody>
                    <a:bodyPr/>
                    <a:lstStyle/>
                    <a:p>
                      <a:pPr algn="ctr" fontAlgn="b"/>
                      <a:r>
                        <a:rPr lang="en-US" sz="400" b="1" i="0" u="none" strike="noStrike">
                          <a:solidFill>
                            <a:srgbClr val="000000"/>
                          </a:solidFill>
                          <a:latin typeface="Times New Roman"/>
                        </a:rPr>
                        <a:t>Non-Smoker</a:t>
                      </a: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gridSpan="17">
                  <a:txBody>
                    <a:bodyPr/>
                    <a:lstStyle/>
                    <a:p>
                      <a:pPr algn="ctr" fontAlgn="b"/>
                      <a:r>
                        <a:rPr lang="en-US" sz="400" b="1" i="0" u="none" strike="noStrike">
                          <a:solidFill>
                            <a:srgbClr val="000000"/>
                          </a:solidFill>
                          <a:latin typeface="Times New Roman"/>
                        </a:rPr>
                        <a:t>Smoker</a:t>
                      </a: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7990">
                <a:tc rowSpan="4">
                  <a:txBody>
                    <a:bodyPr/>
                    <a:lstStyle/>
                    <a:p>
                      <a:pPr algn="ctr" fontAlgn="ctr"/>
                      <a:r>
                        <a:rPr lang="en-US" sz="400" b="1" i="0" u="none" strike="noStrike">
                          <a:solidFill>
                            <a:srgbClr val="000000"/>
                          </a:solidFill>
                          <a:latin typeface="Times New Roman"/>
                        </a:rPr>
                        <a:t>Age 45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9">
                  <a:txBody>
                    <a:bodyPr/>
                    <a:lstStyle/>
                    <a:p>
                      <a:pPr algn="ctr" fontAlgn="ctr"/>
                      <a:r>
                        <a:rPr lang="en-US" sz="400" b="1" i="0" u="none" strike="noStrike">
                          <a:solidFill>
                            <a:srgbClr val="000000"/>
                          </a:solidFill>
                          <a:latin typeface="Times New Roman"/>
                        </a:rPr>
                        <a:t>Systolic Blood Pressure</a:t>
                      </a:r>
                    </a:p>
                  </a:txBody>
                  <a:tcPr marL="4533" marR="4533" marT="3400" marB="0" vert="vert27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400" b="0" i="0" u="none" strike="noStrike">
                          <a:solidFill>
                            <a:srgbClr val="000000"/>
                          </a:solidFill>
                          <a:latin typeface="Calibri"/>
                        </a:rPr>
                        <a:t>180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ctr" fontAlgn="ctr"/>
                      <a:r>
                        <a:rPr lang="en-US" sz="400" b="0" i="0" u="none" strike="noStrike">
                          <a:solidFill>
                            <a:srgbClr val="000000"/>
                          </a:solidFill>
                          <a:latin typeface="Calibri"/>
                        </a:rPr>
                        <a:t>27.7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ctr" fontAlgn="ctr"/>
                      <a:r>
                        <a:rPr lang="en-US" sz="400" b="0" i="0" u="none" strike="noStrike">
                          <a:solidFill>
                            <a:srgbClr val="000000"/>
                          </a:solidFill>
                          <a:latin typeface="Calibri"/>
                        </a:rPr>
                        <a:t>26.7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tc>
                  <a:txBody>
                    <a:bodyPr/>
                    <a:lstStyle/>
                    <a:p>
                      <a:pPr algn="ctr" fontAlgn="ctr"/>
                      <a:r>
                        <a:rPr lang="en-US" sz="400" b="0" i="0" u="none" strike="noStrike">
                          <a:solidFill>
                            <a:srgbClr val="000000"/>
                          </a:solidFill>
                          <a:latin typeface="Calibri"/>
                        </a:rPr>
                        <a:t>25.6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ctr"/>
                      <a:r>
                        <a:rPr lang="en-US" sz="400" b="0" i="0" u="none" strike="noStrike">
                          <a:solidFill>
                            <a:srgbClr val="000000"/>
                          </a:solidFill>
                          <a:latin typeface="Calibri"/>
                        </a:rPr>
                        <a:t>24.6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400" b="0" i="0" u="none" strike="noStrike">
                          <a:solidFill>
                            <a:srgbClr val="000000"/>
                          </a:solidFill>
                          <a:latin typeface="Calibri"/>
                        </a:rPr>
                        <a:t>28.0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ctr" fontAlgn="ctr"/>
                      <a:r>
                        <a:rPr lang="en-US" sz="400" b="0" i="0" u="none" strike="noStrike">
                          <a:solidFill>
                            <a:srgbClr val="000000"/>
                          </a:solidFill>
                          <a:latin typeface="Calibri"/>
                        </a:rPr>
                        <a:t>27.1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n-US" sz="400" b="0" i="0" u="none" strike="noStrike">
                          <a:solidFill>
                            <a:srgbClr val="000000"/>
                          </a:solidFill>
                          <a:latin typeface="Calibri"/>
                        </a:rPr>
                        <a:t>26.2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US" sz="400" b="0" i="0" u="none" strike="noStrike">
                          <a:solidFill>
                            <a:srgbClr val="000000"/>
                          </a:solidFill>
                          <a:latin typeface="Calibri"/>
                        </a:rPr>
                        <a:t>25.0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ctr" fontAlgn="ctr"/>
                      <a:r>
                        <a:rPr lang="en-US" sz="400" b="0" i="0" u="none" strike="noStrike">
                          <a:solidFill>
                            <a:srgbClr val="000000"/>
                          </a:solidFill>
                          <a:latin typeface="Calibri"/>
                        </a:rPr>
                        <a:t>24.1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400" b="0" i="0" u="none" strike="noStrike">
                          <a:solidFill>
                            <a:srgbClr val="000000"/>
                          </a:solidFill>
                          <a:latin typeface="Calibri"/>
                        </a:rPr>
                        <a:t>27.7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ctr" fontAlgn="ctr"/>
                      <a:r>
                        <a:rPr lang="en-US" sz="400" b="0" i="0" u="none" strike="noStrike">
                          <a:solidFill>
                            <a:srgbClr val="000000"/>
                          </a:solidFill>
                          <a:latin typeface="Calibri"/>
                        </a:rPr>
                        <a:t>26.7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tc>
                  <a:txBody>
                    <a:bodyPr/>
                    <a:lstStyle/>
                    <a:p>
                      <a:pPr algn="ctr" fontAlgn="ctr"/>
                      <a:r>
                        <a:rPr lang="en-US" sz="400" b="0" i="0" u="none" strike="noStrike">
                          <a:solidFill>
                            <a:srgbClr val="000000"/>
                          </a:solidFill>
                          <a:latin typeface="Calibri"/>
                        </a:rPr>
                        <a:t>25.7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ctr" fontAlgn="ctr"/>
                      <a:r>
                        <a:rPr lang="en-US" sz="400" b="0" i="0" u="none" strike="noStrike">
                          <a:solidFill>
                            <a:srgbClr val="000000"/>
                          </a:solidFill>
                          <a:latin typeface="Calibri"/>
                        </a:rPr>
                        <a:t>24.6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ctr" fontAlgn="ctr"/>
                      <a:r>
                        <a:rPr lang="en-US" sz="400" b="0" i="0" u="none" strike="noStrike">
                          <a:solidFill>
                            <a:srgbClr val="000000"/>
                          </a:solidFill>
                          <a:latin typeface="Calibri"/>
                        </a:rPr>
                        <a:t>23.5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25.0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ctr" fontAlgn="ctr"/>
                      <a:r>
                        <a:rPr lang="en-US" sz="400" b="0" i="0" u="none" strike="noStrike">
                          <a:solidFill>
                            <a:srgbClr val="000000"/>
                          </a:solidFill>
                          <a:latin typeface="Calibri"/>
                        </a:rPr>
                        <a:t>23.9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C"/>
                    </a:solidFill>
                  </a:tcPr>
                </a:tc>
                <a:tc>
                  <a:txBody>
                    <a:bodyPr/>
                    <a:lstStyle/>
                    <a:p>
                      <a:pPr algn="ctr" fontAlgn="ctr"/>
                      <a:r>
                        <a:rPr lang="en-US" sz="400" b="0" i="0" u="none" strike="noStrike">
                          <a:solidFill>
                            <a:srgbClr val="000000"/>
                          </a:solidFill>
                          <a:latin typeface="Calibri"/>
                        </a:rPr>
                        <a:t>22.8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ctr" fontAlgn="ctr"/>
                      <a:r>
                        <a:rPr lang="en-US" sz="400" b="0" i="0" u="none" strike="noStrike">
                          <a:solidFill>
                            <a:srgbClr val="000000"/>
                          </a:solidFill>
                          <a:latin typeface="Calibri"/>
                        </a:rPr>
                        <a:t>21.5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ctr" fontAlgn="ctr"/>
                      <a:r>
                        <a:rPr lang="en-US" sz="400" b="0" i="0" u="none" strike="noStrike">
                          <a:solidFill>
                            <a:srgbClr val="000000"/>
                          </a:solidFill>
                          <a:latin typeface="Calibri"/>
                        </a:rPr>
                        <a:t>20.7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400" b="0" i="0" u="none" strike="noStrike">
                          <a:solidFill>
                            <a:srgbClr val="000000"/>
                          </a:solidFill>
                          <a:latin typeface="Calibri"/>
                        </a:rPr>
                        <a:t>24.3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tc>
                  <a:txBody>
                    <a:bodyPr/>
                    <a:lstStyle/>
                    <a:p>
                      <a:pPr algn="ctr" fontAlgn="ctr"/>
                      <a:r>
                        <a:rPr lang="en-US" sz="400" b="0" i="0" u="none" strike="noStrike">
                          <a:solidFill>
                            <a:srgbClr val="000000"/>
                          </a:solidFill>
                          <a:latin typeface="Calibri"/>
                        </a:rPr>
                        <a:t>23.2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ctr" fontAlgn="ctr"/>
                      <a:r>
                        <a:rPr lang="en-US" sz="400" b="0" i="0" u="none" strike="noStrike">
                          <a:solidFill>
                            <a:srgbClr val="000000"/>
                          </a:solidFill>
                          <a:latin typeface="Calibri"/>
                        </a:rPr>
                        <a:t>22.0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tc>
                  <a:txBody>
                    <a:bodyPr/>
                    <a:lstStyle/>
                    <a:p>
                      <a:pPr algn="ctr" fontAlgn="ctr"/>
                      <a:r>
                        <a:rPr lang="en-US" sz="400" b="0" i="0" u="none" strike="noStrike">
                          <a:solidFill>
                            <a:srgbClr val="000000"/>
                          </a:solidFill>
                          <a:latin typeface="Calibri"/>
                        </a:rPr>
                        <a:t>21.0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7"/>
                    </a:solidFill>
                  </a:tcPr>
                </a:tc>
                <a:tc>
                  <a:txBody>
                    <a:bodyPr/>
                    <a:lstStyle/>
                    <a:p>
                      <a:pPr algn="ctr" fontAlgn="ctr"/>
                      <a:r>
                        <a:rPr lang="en-US" sz="400" b="0" i="0" u="none" strike="noStrike">
                          <a:solidFill>
                            <a:srgbClr val="000000"/>
                          </a:solidFill>
                          <a:latin typeface="Calibri"/>
                        </a:rPr>
                        <a:t>19.9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C74"/>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400" b="0" i="0" u="none" strike="noStrike">
                          <a:solidFill>
                            <a:srgbClr val="000000"/>
                          </a:solidFill>
                          <a:latin typeface="Calibri"/>
                        </a:rPr>
                        <a:t>23.9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US" sz="400" b="0" i="0" u="none" strike="noStrike">
                          <a:solidFill>
                            <a:srgbClr val="000000"/>
                          </a:solidFill>
                          <a:latin typeface="Calibri"/>
                        </a:rPr>
                        <a:t>22.8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ctr" fontAlgn="ctr"/>
                      <a:r>
                        <a:rPr lang="en-US" sz="400" b="0" i="0" u="none" strike="noStrike">
                          <a:solidFill>
                            <a:srgbClr val="000000"/>
                          </a:solidFill>
                          <a:latin typeface="Calibri"/>
                        </a:rPr>
                        <a:t>21.6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ctr" fontAlgn="ctr"/>
                      <a:r>
                        <a:rPr lang="en-US" sz="400" b="0" i="0" u="none" strike="noStrike">
                          <a:solidFill>
                            <a:srgbClr val="000000"/>
                          </a:solidFill>
                          <a:latin typeface="Calibri"/>
                        </a:rPr>
                        <a:t>20.4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ctr" fontAlgn="ctr"/>
                      <a:r>
                        <a:rPr lang="en-US" sz="400" b="0" i="0" u="none" strike="noStrike">
                          <a:solidFill>
                            <a:srgbClr val="000000"/>
                          </a:solidFill>
                          <a:latin typeface="Calibri"/>
                        </a:rPr>
                        <a:t>19.5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3"/>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160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29.4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ctr" fontAlgn="ctr"/>
                      <a:r>
                        <a:rPr lang="en-US" sz="400" b="0" i="0" u="none" strike="noStrike">
                          <a:solidFill>
                            <a:srgbClr val="000000"/>
                          </a:solidFill>
                          <a:latin typeface="Calibri"/>
                        </a:rPr>
                        <a:t>28.7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ctr" fontAlgn="ctr"/>
                      <a:r>
                        <a:rPr lang="en-US" sz="400" b="0" i="0" u="none" strike="noStrike">
                          <a:solidFill>
                            <a:srgbClr val="000000"/>
                          </a:solidFill>
                          <a:latin typeface="Calibri"/>
                        </a:rPr>
                        <a:t>27.8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ctr" fontAlgn="ctr"/>
                      <a:r>
                        <a:rPr lang="en-US" sz="400" b="0" i="0" u="none" strike="noStrike">
                          <a:solidFill>
                            <a:srgbClr val="000000"/>
                          </a:solidFill>
                          <a:latin typeface="Calibri"/>
                        </a:rPr>
                        <a:t>26.9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r>
                        <a:rPr lang="en-US" sz="400" b="0" i="0" u="none" strike="noStrike">
                          <a:solidFill>
                            <a:srgbClr val="000000"/>
                          </a:solidFill>
                          <a:latin typeface="Calibri"/>
                        </a:rPr>
                        <a:t>25.8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583"/>
                    </a:solidFill>
                  </a:tcPr>
                </a:tc>
                <a:tc>
                  <a:txBody>
                    <a:bodyPr/>
                    <a:lstStyle/>
                    <a:p>
                      <a:pPr algn="ctr" fontAlgn="ctr"/>
                      <a:r>
                        <a:rPr lang="en-US" sz="400" b="0" i="0" u="none" strike="noStrike">
                          <a:solidFill>
                            <a:srgbClr val="000000"/>
                          </a:solidFill>
                          <a:latin typeface="Calibri"/>
                        </a:rPr>
                        <a:t>28.0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ctr" fontAlgn="ctr"/>
                      <a:r>
                        <a:rPr lang="en-US" sz="400" b="0" i="0" u="none" strike="noStrike">
                          <a:solidFill>
                            <a:srgbClr val="000000"/>
                          </a:solidFill>
                          <a:latin typeface="Calibri"/>
                        </a:rPr>
                        <a:t>27.3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400" b="0" i="0" u="none" strike="noStrike">
                          <a:solidFill>
                            <a:srgbClr val="000000"/>
                          </a:solidFill>
                          <a:latin typeface="Calibri"/>
                        </a:rPr>
                        <a:t>26.2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US" sz="400" b="0" i="0" u="none" strike="noStrike">
                          <a:solidFill>
                            <a:srgbClr val="000000"/>
                          </a:solidFill>
                          <a:latin typeface="Calibri"/>
                        </a:rPr>
                        <a:t>25.1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28.6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ctr" fontAlgn="ctr"/>
                      <a:r>
                        <a:rPr lang="en-US" sz="400" b="0" i="0" u="none" strike="noStrike">
                          <a:solidFill>
                            <a:srgbClr val="000000"/>
                          </a:solidFill>
                          <a:latin typeface="Calibri"/>
                        </a:rPr>
                        <a:t>27.6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ctr" fontAlgn="ctr"/>
                      <a:r>
                        <a:rPr lang="en-US" sz="400" b="0" i="0" u="none" strike="noStrike">
                          <a:solidFill>
                            <a:srgbClr val="000000"/>
                          </a:solidFill>
                          <a:latin typeface="Calibri"/>
                        </a:rPr>
                        <a:t>26.8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r>
                        <a:rPr lang="en-US" sz="400" b="0" i="0" u="none" strike="noStrike">
                          <a:solidFill>
                            <a:srgbClr val="000000"/>
                          </a:solidFill>
                          <a:latin typeface="Calibri"/>
                        </a:rPr>
                        <a:t>25.9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B81"/>
                    </a:solidFill>
                  </a:tcPr>
                </a:tc>
                <a:tc>
                  <a:txBody>
                    <a:bodyPr/>
                    <a:lstStyle/>
                    <a:p>
                      <a:pPr algn="ctr" fontAlgn="ctr"/>
                      <a:r>
                        <a:rPr lang="en-US" sz="400" b="0" i="0" u="none" strike="noStrike">
                          <a:solidFill>
                            <a:srgbClr val="000000"/>
                          </a:solidFill>
                          <a:latin typeface="Calibri"/>
                        </a:rPr>
                        <a:t>24.8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26.0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tc>
                  <a:txBody>
                    <a:bodyPr/>
                    <a:lstStyle/>
                    <a:p>
                      <a:pPr algn="ctr" fontAlgn="ctr"/>
                      <a:r>
                        <a:rPr lang="en-US" sz="400" b="0" i="0" u="none" strike="noStrike">
                          <a:solidFill>
                            <a:srgbClr val="000000"/>
                          </a:solidFill>
                          <a:latin typeface="Calibri"/>
                        </a:rPr>
                        <a:t>25.2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n-US" sz="400" b="0" i="0" u="none" strike="noStrike">
                          <a:solidFill>
                            <a:srgbClr val="000000"/>
                          </a:solidFill>
                          <a:latin typeface="Calibri"/>
                        </a:rPr>
                        <a:t>24.1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tc>
                  <a:txBody>
                    <a:bodyPr/>
                    <a:lstStyle/>
                    <a:p>
                      <a:pPr algn="ctr" fontAlgn="ctr"/>
                      <a:r>
                        <a:rPr lang="en-US" sz="400" b="0" i="0" u="none" strike="noStrike">
                          <a:solidFill>
                            <a:srgbClr val="000000"/>
                          </a:solidFill>
                          <a:latin typeface="Calibri"/>
                        </a:rPr>
                        <a:t>22.8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ctr" fontAlgn="ctr"/>
                      <a:r>
                        <a:rPr lang="en-US" sz="400" b="0" i="0" u="none" strike="noStrike">
                          <a:solidFill>
                            <a:srgbClr val="000000"/>
                          </a:solidFill>
                          <a:latin typeface="Calibri"/>
                        </a:rPr>
                        <a:t>21.9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ctr" fontAlgn="ctr"/>
                      <a:r>
                        <a:rPr lang="en-US" sz="400" b="0" i="0" u="none" strike="noStrike">
                          <a:solidFill>
                            <a:srgbClr val="000000"/>
                          </a:solidFill>
                          <a:latin typeface="Calibri"/>
                        </a:rPr>
                        <a:t>24.4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C7E"/>
                    </a:solidFill>
                  </a:tcPr>
                </a:tc>
                <a:tc>
                  <a:txBody>
                    <a:bodyPr/>
                    <a:lstStyle/>
                    <a:p>
                      <a:pPr algn="ctr" fontAlgn="ctr"/>
                      <a:r>
                        <a:rPr lang="en-US" sz="400" b="0" i="0" u="none" strike="noStrike">
                          <a:solidFill>
                            <a:srgbClr val="000000"/>
                          </a:solidFill>
                          <a:latin typeface="Calibri"/>
                        </a:rPr>
                        <a:t>23.4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ctr" fontAlgn="ctr"/>
                      <a:r>
                        <a:rPr lang="en-US" sz="400" b="0" i="0" u="none" strike="noStrike">
                          <a:solidFill>
                            <a:srgbClr val="000000"/>
                          </a:solidFill>
                          <a:latin typeface="Calibri"/>
                        </a:rPr>
                        <a:t>22.7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ctr" fontAlgn="ctr"/>
                      <a:r>
                        <a:rPr lang="en-US" sz="400" b="0" i="0" u="none" strike="noStrike">
                          <a:solidFill>
                            <a:srgbClr val="000000"/>
                          </a:solidFill>
                          <a:latin typeface="Calibri"/>
                        </a:rPr>
                        <a:t>21.3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24.9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ctr" fontAlgn="ctr"/>
                      <a:r>
                        <a:rPr lang="en-US" sz="400" b="0" i="0" u="none" strike="noStrike">
                          <a:solidFill>
                            <a:srgbClr val="000000"/>
                          </a:solidFill>
                          <a:latin typeface="Calibri"/>
                        </a:rPr>
                        <a:t>23.8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ctr" fontAlgn="ctr"/>
                      <a:r>
                        <a:rPr lang="en-US" sz="400" b="0" i="0" u="none" strike="noStrike">
                          <a:solidFill>
                            <a:srgbClr val="000000"/>
                          </a:solidFill>
                          <a:latin typeface="Calibri"/>
                        </a:rPr>
                        <a:t>22.7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ctr" fontAlgn="ctr"/>
                      <a:r>
                        <a:rPr lang="en-US" sz="400" b="0" i="0" u="none" strike="noStrike">
                          <a:solidFill>
                            <a:srgbClr val="000000"/>
                          </a:solidFill>
                          <a:latin typeface="Calibri"/>
                        </a:rPr>
                        <a:t>21.8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ctr" fontAlgn="ctr"/>
                      <a:r>
                        <a:rPr lang="en-US" sz="400" b="0" i="0" u="none" strike="noStrike">
                          <a:solidFill>
                            <a:srgbClr val="000000"/>
                          </a:solidFill>
                          <a:latin typeface="Calibri"/>
                        </a:rPr>
                        <a:t>20.9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676"/>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140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30.3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82"/>
                    </a:solidFill>
                  </a:tcPr>
                </a:tc>
                <a:tc>
                  <a:txBody>
                    <a:bodyPr/>
                    <a:lstStyle/>
                    <a:p>
                      <a:pPr algn="ctr" fontAlgn="ctr"/>
                      <a:r>
                        <a:rPr lang="en-US" sz="400" b="0" i="0" u="none" strike="noStrike">
                          <a:solidFill>
                            <a:srgbClr val="000000"/>
                          </a:solidFill>
                          <a:latin typeface="Calibri"/>
                        </a:rPr>
                        <a:t>29.7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ctr" fontAlgn="ctr"/>
                      <a:r>
                        <a:rPr lang="en-US" sz="400" b="0" i="0" u="none" strike="noStrike">
                          <a:solidFill>
                            <a:srgbClr val="000000"/>
                          </a:solidFill>
                          <a:latin typeface="Calibri"/>
                        </a:rPr>
                        <a:t>28.9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ctr" fontAlgn="ctr"/>
                      <a:r>
                        <a:rPr lang="en-US" sz="400" b="0" i="0" u="none" strike="noStrike">
                          <a:solidFill>
                            <a:srgbClr val="000000"/>
                          </a:solidFill>
                          <a:latin typeface="Calibri"/>
                        </a:rPr>
                        <a:t>27.8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ctr" fontAlgn="ctr"/>
                      <a:r>
                        <a:rPr lang="en-US" sz="400" b="0" i="0" u="none" strike="noStrike">
                          <a:solidFill>
                            <a:srgbClr val="000000"/>
                          </a:solidFill>
                          <a:latin typeface="Calibri"/>
                        </a:rPr>
                        <a:t>26.9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30.0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ctr" fontAlgn="ctr"/>
                      <a:r>
                        <a:rPr lang="en-US" sz="400" b="0" i="0" u="none" strike="noStrike">
                          <a:solidFill>
                            <a:srgbClr val="000000"/>
                          </a:solidFill>
                          <a:latin typeface="Calibri"/>
                        </a:rPr>
                        <a:t>29.2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ctr" fontAlgn="ctr"/>
                      <a:r>
                        <a:rPr lang="en-US" sz="400" b="0" i="0" u="none" strike="noStrike">
                          <a:solidFill>
                            <a:srgbClr val="000000"/>
                          </a:solidFill>
                          <a:latin typeface="Calibri"/>
                        </a:rPr>
                        <a:t>28.3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400" b="0" i="0" u="none" strike="noStrike">
                          <a:solidFill>
                            <a:srgbClr val="000000"/>
                          </a:solidFill>
                          <a:latin typeface="Calibri"/>
                        </a:rPr>
                        <a:t>26.5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29.3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ctr" fontAlgn="ctr"/>
                      <a:r>
                        <a:rPr lang="en-US" sz="400" b="0" i="0" u="none" strike="noStrike">
                          <a:solidFill>
                            <a:srgbClr val="000000"/>
                          </a:solidFill>
                          <a:latin typeface="Calibri"/>
                        </a:rPr>
                        <a:t>28.5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784"/>
                    </a:solidFill>
                  </a:tcPr>
                </a:tc>
                <a:tc>
                  <a:txBody>
                    <a:bodyPr/>
                    <a:lstStyle/>
                    <a:p>
                      <a:pPr algn="ctr" fontAlgn="ctr"/>
                      <a:r>
                        <a:rPr lang="en-US" sz="400" b="0" i="0" u="none" strike="noStrike">
                          <a:solidFill>
                            <a:srgbClr val="000000"/>
                          </a:solidFill>
                          <a:latin typeface="Calibri"/>
                        </a:rPr>
                        <a:t>27.7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ctr" fontAlgn="ctr"/>
                      <a:r>
                        <a:rPr lang="en-US" sz="400" b="0" i="0" u="none" strike="noStrike">
                          <a:solidFill>
                            <a:srgbClr val="000000"/>
                          </a:solidFill>
                          <a:latin typeface="Calibri"/>
                        </a:rPr>
                        <a:t>26.9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ctr" fontAlgn="ctr"/>
                      <a:r>
                        <a:rPr lang="en-US" sz="400" b="0" i="0" u="none" strike="noStrike">
                          <a:solidFill>
                            <a:srgbClr val="000000"/>
                          </a:solidFill>
                          <a:latin typeface="Calibri"/>
                        </a:rPr>
                        <a:t>25.9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n-US" sz="400" b="0" i="0" u="none" strike="noStrike">
                          <a:solidFill>
                            <a:srgbClr val="000000"/>
                          </a:solidFill>
                          <a:latin typeface="Calibri"/>
                        </a:rPr>
                        <a:t>25.9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ctr" fontAlgn="ctr"/>
                      <a:r>
                        <a:rPr lang="en-US" sz="400" b="0" i="0" u="none" strike="noStrike">
                          <a:solidFill>
                            <a:srgbClr val="000000"/>
                          </a:solidFill>
                          <a:latin typeface="Calibri"/>
                        </a:rPr>
                        <a:t>25.0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ctr" fontAlgn="ctr"/>
                      <a:r>
                        <a:rPr lang="en-US" sz="400" b="0" i="0" u="none" strike="noStrike">
                          <a:solidFill>
                            <a:srgbClr val="000000"/>
                          </a:solidFill>
                          <a:latin typeface="Calibri"/>
                        </a:rPr>
                        <a:t>24.4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E"/>
                    </a:solidFill>
                  </a:tcPr>
                </a:tc>
                <a:tc>
                  <a:txBody>
                    <a:bodyPr/>
                    <a:lstStyle/>
                    <a:p>
                      <a:pPr algn="ctr" fontAlgn="ctr"/>
                      <a:r>
                        <a:rPr lang="en-US" sz="400" b="0" i="0" u="none" strike="noStrike">
                          <a:solidFill>
                            <a:srgbClr val="000000"/>
                          </a:solidFill>
                          <a:latin typeface="Calibri"/>
                        </a:rPr>
                        <a:t>23.1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26.4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182"/>
                    </a:solidFill>
                  </a:tcPr>
                </a:tc>
                <a:tc>
                  <a:txBody>
                    <a:bodyPr/>
                    <a:lstStyle/>
                    <a:p>
                      <a:pPr algn="ctr" fontAlgn="ctr"/>
                      <a:r>
                        <a:rPr lang="en-US" sz="400" b="0" i="0" u="none" strike="noStrike">
                          <a:solidFill>
                            <a:srgbClr val="000000"/>
                          </a:solidFill>
                          <a:latin typeface="Calibri"/>
                        </a:rPr>
                        <a:t>25.4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ctr" fontAlgn="ctr"/>
                      <a:r>
                        <a:rPr lang="en-US" sz="400" b="0" i="0" u="none" strike="noStrike">
                          <a:solidFill>
                            <a:srgbClr val="000000"/>
                          </a:solidFill>
                          <a:latin typeface="Calibri"/>
                        </a:rPr>
                        <a:t>24.6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ctr" fontAlgn="ctr"/>
                      <a:r>
                        <a:rPr lang="en-US" sz="400" b="0" i="0" u="none" strike="noStrike">
                          <a:solidFill>
                            <a:srgbClr val="000000"/>
                          </a:solidFill>
                          <a:latin typeface="Calibri"/>
                        </a:rPr>
                        <a:t>23.5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ctr" fontAlgn="ctr"/>
                      <a:r>
                        <a:rPr lang="en-US" sz="400" b="0" i="0" u="none" strike="noStrike">
                          <a:solidFill>
                            <a:srgbClr val="000000"/>
                          </a:solidFill>
                          <a:latin typeface="Calibri"/>
                        </a:rPr>
                        <a:t>22.5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ctr" fontAlgn="ctr"/>
                      <a:r>
                        <a:rPr lang="en-US" sz="400" b="0" i="0" u="none" strike="noStrike">
                          <a:solidFill>
                            <a:srgbClr val="000000"/>
                          </a:solidFill>
                          <a:latin typeface="Calibri"/>
                        </a:rPr>
                        <a:t>24.9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ctr" fontAlgn="ctr"/>
                      <a:r>
                        <a:rPr lang="en-US" sz="400" b="0" i="0" u="none" strike="noStrike">
                          <a:solidFill>
                            <a:srgbClr val="000000"/>
                          </a:solidFill>
                          <a:latin typeface="Calibri"/>
                        </a:rPr>
                        <a:t>24.1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ctr" fontAlgn="ctr"/>
                      <a:r>
                        <a:rPr lang="en-US" sz="400" b="0" i="0" u="none" strike="noStrike">
                          <a:solidFill>
                            <a:srgbClr val="000000"/>
                          </a:solidFill>
                          <a:latin typeface="Calibri"/>
                        </a:rPr>
                        <a:t>23.2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ctr" fontAlgn="ctr"/>
                      <a:r>
                        <a:rPr lang="en-US" sz="400" b="0" i="0" u="none" strike="noStrike">
                          <a:solidFill>
                            <a:srgbClr val="000000"/>
                          </a:solidFill>
                          <a:latin typeface="Calibri"/>
                        </a:rPr>
                        <a:t>22.1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120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32.1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ctr" fontAlgn="ctr"/>
                      <a:r>
                        <a:rPr lang="en-US" sz="400" b="0" i="0" u="none" strike="noStrike">
                          <a:solidFill>
                            <a:srgbClr val="000000"/>
                          </a:solidFill>
                          <a:latin typeface="Calibri"/>
                        </a:rPr>
                        <a:t>31.4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ctr" fontAlgn="ctr"/>
                      <a:r>
                        <a:rPr lang="en-US" sz="400" b="0" i="0" u="none" strike="noStrike">
                          <a:solidFill>
                            <a:srgbClr val="000000"/>
                          </a:solidFill>
                          <a:latin typeface="Calibri"/>
                        </a:rPr>
                        <a:t>30.5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ctr" fontAlgn="ctr"/>
                      <a:r>
                        <a:rPr lang="en-US" sz="400" b="0" i="0" u="none" strike="noStrike">
                          <a:solidFill>
                            <a:srgbClr val="000000"/>
                          </a:solidFill>
                          <a:latin typeface="Calibri"/>
                        </a:rPr>
                        <a:t>29.9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3"/>
                    </a:solidFill>
                  </a:tcPr>
                </a:tc>
                <a:tc>
                  <a:txBody>
                    <a:bodyPr/>
                    <a:lstStyle/>
                    <a:p>
                      <a:pPr algn="ctr" fontAlgn="ctr"/>
                      <a:r>
                        <a:rPr lang="en-US" sz="400" b="0" i="0" u="none" strike="noStrike">
                          <a:solidFill>
                            <a:srgbClr val="000000"/>
                          </a:solidFill>
                          <a:latin typeface="Calibri"/>
                        </a:rPr>
                        <a:t>29.2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31.5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ctr"/>
                      <a:r>
                        <a:rPr lang="en-US" sz="400" b="0" i="0" u="none" strike="noStrike">
                          <a:solidFill>
                            <a:srgbClr val="000000"/>
                          </a:solidFill>
                          <a:latin typeface="Calibri"/>
                        </a:rPr>
                        <a:t>30.9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ctr" fontAlgn="ctr"/>
                      <a:r>
                        <a:rPr lang="en-US" sz="400" b="0" i="0" u="none" strike="noStrike">
                          <a:solidFill>
                            <a:srgbClr val="000000"/>
                          </a:solidFill>
                          <a:latin typeface="Calibri"/>
                        </a:rPr>
                        <a:t>30.3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ctr" fontAlgn="ctr"/>
                      <a:r>
                        <a:rPr lang="en-US" sz="400" b="0" i="0" u="none" strike="noStrike">
                          <a:solidFill>
                            <a:srgbClr val="000000"/>
                          </a:solidFill>
                          <a:latin typeface="Calibri"/>
                        </a:rPr>
                        <a:t>29.6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ctr" fontAlgn="ctr"/>
                      <a:r>
                        <a:rPr lang="en-US" sz="400" b="0" i="0" u="none" strike="noStrike">
                          <a:solidFill>
                            <a:srgbClr val="000000"/>
                          </a:solidFill>
                          <a:latin typeface="Calibri"/>
                        </a:rPr>
                        <a:t>28.8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31.1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2"/>
                    </a:solidFill>
                  </a:tcPr>
                </a:tc>
                <a:tc>
                  <a:txBody>
                    <a:bodyPr/>
                    <a:lstStyle/>
                    <a:p>
                      <a:pPr algn="ctr" fontAlgn="ctr"/>
                      <a:r>
                        <a:rPr lang="en-US" sz="400" b="0" i="0" u="none" strike="noStrike">
                          <a:solidFill>
                            <a:srgbClr val="000000"/>
                          </a:solidFill>
                          <a:latin typeface="Calibri"/>
                        </a:rPr>
                        <a:t>30.4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ctr" fontAlgn="ctr"/>
                      <a:r>
                        <a:rPr lang="en-US" sz="400" b="0" i="0" u="none" strike="noStrike">
                          <a:solidFill>
                            <a:srgbClr val="000000"/>
                          </a:solidFill>
                          <a:latin typeface="Calibri"/>
                        </a:rPr>
                        <a:t>29.5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ctr" fontAlgn="ctr"/>
                      <a:r>
                        <a:rPr lang="en-US" sz="400" b="0" i="0" u="none" strike="noStrike">
                          <a:solidFill>
                            <a:srgbClr val="000000"/>
                          </a:solidFill>
                          <a:latin typeface="Calibri"/>
                        </a:rPr>
                        <a:t>28.9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ctr" fontAlgn="ctr"/>
                      <a:r>
                        <a:rPr lang="en-US" sz="400" b="0" i="0" u="none" strike="noStrike">
                          <a:solidFill>
                            <a:srgbClr val="000000"/>
                          </a:solidFill>
                          <a:latin typeface="Calibri"/>
                        </a:rPr>
                        <a:t>28.0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29.0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ctr" fontAlgn="ctr"/>
                      <a:r>
                        <a:rPr lang="en-US" sz="400" b="0" i="0" u="none" strike="noStrike">
                          <a:solidFill>
                            <a:srgbClr val="000000"/>
                          </a:solidFill>
                          <a:latin typeface="Calibri"/>
                        </a:rPr>
                        <a:t>28.2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ctr" fontAlgn="ctr"/>
                      <a:r>
                        <a:rPr lang="en-US" sz="400" b="0" i="0" u="none" strike="noStrike">
                          <a:solidFill>
                            <a:srgbClr val="000000"/>
                          </a:solidFill>
                          <a:latin typeface="Calibri"/>
                        </a:rPr>
                        <a:t>27.3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n-US" sz="400" b="0" i="0" u="none" strike="noStrike">
                          <a:solidFill>
                            <a:srgbClr val="000000"/>
                          </a:solidFill>
                          <a:latin typeface="Calibri"/>
                        </a:rPr>
                        <a:t>26.6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ctr"/>
                      <a:r>
                        <a:rPr lang="en-US" sz="400" b="0" i="0" u="none" strike="noStrike">
                          <a:solidFill>
                            <a:srgbClr val="000000"/>
                          </a:solidFill>
                          <a:latin typeface="Calibri"/>
                        </a:rPr>
                        <a:t>26.0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28.3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ctr" fontAlgn="ctr"/>
                      <a:r>
                        <a:rPr lang="en-US" sz="400" b="0" i="0" u="none" strike="noStrike">
                          <a:solidFill>
                            <a:srgbClr val="000000"/>
                          </a:solidFill>
                          <a:latin typeface="Calibri"/>
                        </a:rPr>
                        <a:t>27.8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ctr" fontAlgn="ctr"/>
                      <a:r>
                        <a:rPr lang="en-US" sz="400" b="0" i="0" u="none" strike="noStrike">
                          <a:solidFill>
                            <a:srgbClr val="000000"/>
                          </a:solidFill>
                          <a:latin typeface="Calibri"/>
                        </a:rPr>
                        <a:t>26.9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r>
                        <a:rPr lang="en-US" sz="400" b="0" i="0" u="none" strike="noStrike">
                          <a:solidFill>
                            <a:srgbClr val="000000"/>
                          </a:solidFill>
                          <a:latin typeface="Calibri"/>
                        </a:rPr>
                        <a:t>26.1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tc>
                  <a:txBody>
                    <a:bodyPr/>
                    <a:lstStyle/>
                    <a:p>
                      <a:pPr algn="ctr" fontAlgn="ctr"/>
                      <a:r>
                        <a:rPr lang="en-US" sz="400" b="0" i="0" u="none" strike="noStrike">
                          <a:solidFill>
                            <a:srgbClr val="000000"/>
                          </a:solidFill>
                          <a:latin typeface="Calibri"/>
                        </a:rPr>
                        <a:t>25.3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27.9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ctr" fontAlgn="ctr"/>
                      <a:r>
                        <a:rPr lang="en-US" sz="400" b="0" i="0" u="none" strike="noStrike">
                          <a:solidFill>
                            <a:srgbClr val="000000"/>
                          </a:solidFill>
                          <a:latin typeface="Calibri"/>
                        </a:rPr>
                        <a:t>27.1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n-US" sz="400" b="0" i="0" u="none" strike="noStrike">
                          <a:solidFill>
                            <a:srgbClr val="000000"/>
                          </a:solidFill>
                          <a:latin typeface="Calibri"/>
                        </a:rPr>
                        <a:t>26.4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182"/>
                    </a:solidFill>
                  </a:tcPr>
                </a:tc>
                <a:tc>
                  <a:txBody>
                    <a:bodyPr/>
                    <a:lstStyle/>
                    <a:p>
                      <a:pPr algn="ctr" fontAlgn="ctr"/>
                      <a:r>
                        <a:rPr lang="en-US" sz="400" b="0" i="0" u="none" strike="noStrike">
                          <a:solidFill>
                            <a:srgbClr val="000000"/>
                          </a:solidFill>
                          <a:latin typeface="Calibri"/>
                        </a:rPr>
                        <a:t>25.3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n-US" sz="400" b="0" i="0" u="none" strike="noStrike">
                          <a:solidFill>
                            <a:srgbClr val="000000"/>
                          </a:solidFill>
                          <a:latin typeface="Calibri"/>
                        </a:rPr>
                        <a:t>24.8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r>
              <a:tr h="67990">
                <a:tc>
                  <a:txBody>
                    <a:bodyPr/>
                    <a:lstStyle/>
                    <a:p>
                      <a:pPr algn="ctr" fontAlgn="ctr"/>
                      <a:endParaRPr lang="en-US" sz="400" b="1" i="0" u="none" strike="noStrike">
                        <a:solidFill>
                          <a:srgbClr val="000000"/>
                        </a:solidFill>
                        <a:latin typeface="Times New Roman"/>
                      </a:endParaRPr>
                    </a:p>
                  </a:txBody>
                  <a:tcPr marL="4533" marR="4533" marT="3400" marB="0" anchor="ctr">
                    <a:lnL>
                      <a:noFill/>
                    </a:lnL>
                    <a:lnR>
                      <a:noFill/>
                    </a:lnR>
                    <a:lnT>
                      <a:noFill/>
                    </a:lnT>
                    <a:lnB>
                      <a:noFill/>
                    </a:lnB>
                  </a:tcPr>
                </a:tc>
                <a:tc v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 </a:t>
                      </a:r>
                    </a:p>
                  </a:txBody>
                  <a:tcPr marL="4533" marR="4533" marT="3400" marB="0" anchor="ctr">
                    <a:lnL>
                      <a:noFill/>
                    </a:lnL>
                    <a:lnR>
                      <a:noFill/>
                    </a:lnR>
                    <a:lnT>
                      <a:noFill/>
                    </a:lnT>
                    <a:lnB>
                      <a:noFill/>
                    </a:lnB>
                    <a:solidFill>
                      <a:srgbClr val="FFFFFF"/>
                    </a:solidFill>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 </a:t>
                      </a:r>
                    </a:p>
                  </a:txBody>
                  <a:tcPr marL="4533" marR="4533" marT="3400" marB="0" anchor="ctr">
                    <a:lnL>
                      <a:noFill/>
                    </a:lnL>
                    <a:lnR>
                      <a:noFill/>
                    </a:lnR>
                    <a:lnT>
                      <a:noFill/>
                    </a:lnT>
                    <a:lnB>
                      <a:noFill/>
                    </a:lnB>
                    <a:solidFill>
                      <a:srgbClr val="FFFFFF"/>
                    </a:solidFill>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 </a:t>
                      </a:r>
                    </a:p>
                  </a:txBody>
                  <a:tcPr marL="4533" marR="4533" marT="3400" marB="0" anchor="ctr">
                    <a:lnL>
                      <a:noFill/>
                    </a:lnL>
                    <a:lnR>
                      <a:noFill/>
                    </a:lnR>
                    <a:lnT>
                      <a:noFill/>
                    </a:lnT>
                    <a:lnB>
                      <a:noFill/>
                    </a:lnB>
                    <a:solidFill>
                      <a:srgbClr val="FFFFFF"/>
                    </a:solidFill>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990">
                <a:tc rowSpan="4">
                  <a:txBody>
                    <a:bodyPr/>
                    <a:lstStyle/>
                    <a:p>
                      <a:pPr algn="ctr" fontAlgn="ctr"/>
                      <a:r>
                        <a:rPr lang="en-US" sz="400" b="1" i="0" u="none" strike="noStrike">
                          <a:solidFill>
                            <a:srgbClr val="000000"/>
                          </a:solidFill>
                          <a:latin typeface="Times New Roman"/>
                        </a:rPr>
                        <a:t>Age 55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ctr" fontAlgn="b"/>
                      <a:r>
                        <a:rPr lang="en-US" sz="400" b="0" i="0" u="none" strike="noStrike">
                          <a:solidFill>
                            <a:srgbClr val="000000"/>
                          </a:solidFill>
                          <a:latin typeface="Calibri"/>
                        </a:rPr>
                        <a:t>180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21.9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ctr" fontAlgn="ctr"/>
                      <a:r>
                        <a:rPr lang="en-US" sz="400" b="0" i="0" u="none" strike="noStrike">
                          <a:solidFill>
                            <a:srgbClr val="000000"/>
                          </a:solidFill>
                          <a:latin typeface="Calibri"/>
                        </a:rPr>
                        <a:t>21.0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ctr" fontAlgn="ctr"/>
                      <a:r>
                        <a:rPr lang="en-US" sz="400" b="0" i="0" u="none" strike="noStrike">
                          <a:solidFill>
                            <a:srgbClr val="000000"/>
                          </a:solidFill>
                          <a:latin typeface="Calibri"/>
                        </a:rPr>
                        <a:t>20.2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F75"/>
                    </a:solidFill>
                  </a:tcPr>
                </a:tc>
                <a:tc>
                  <a:txBody>
                    <a:bodyPr/>
                    <a:lstStyle/>
                    <a:p>
                      <a:pPr algn="ctr" fontAlgn="ctr"/>
                      <a:r>
                        <a:rPr lang="en-US" sz="400" b="0" i="0" u="none" strike="noStrike">
                          <a:solidFill>
                            <a:srgbClr val="000000"/>
                          </a:solidFill>
                          <a:latin typeface="Calibri"/>
                        </a:rPr>
                        <a:t>19.5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4"/>
                    </a:solidFill>
                  </a:tcPr>
                </a:tc>
                <a:tc>
                  <a:txBody>
                    <a:bodyPr/>
                    <a:lstStyle/>
                    <a:p>
                      <a:pPr algn="ctr" fontAlgn="ctr"/>
                      <a:r>
                        <a:rPr lang="en-US" sz="400" b="0" i="0" u="none" strike="noStrike">
                          <a:solidFill>
                            <a:srgbClr val="000000"/>
                          </a:solidFill>
                          <a:latin typeface="Calibri"/>
                        </a:rPr>
                        <a:t>18.8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072"/>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21.3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ctr" fontAlgn="ctr"/>
                      <a:r>
                        <a:rPr lang="en-US" sz="400" b="0" i="0" u="none" strike="noStrike">
                          <a:solidFill>
                            <a:srgbClr val="000000"/>
                          </a:solidFill>
                          <a:latin typeface="Calibri"/>
                        </a:rPr>
                        <a:t>20.9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6"/>
                    </a:solidFill>
                  </a:tcPr>
                </a:tc>
                <a:tc>
                  <a:txBody>
                    <a:bodyPr/>
                    <a:lstStyle/>
                    <a:p>
                      <a:pPr algn="ctr" fontAlgn="ctr"/>
                      <a:r>
                        <a:rPr lang="en-US" sz="400" b="0" i="0" u="none" strike="noStrike">
                          <a:solidFill>
                            <a:srgbClr val="000000"/>
                          </a:solidFill>
                          <a:latin typeface="Calibri"/>
                        </a:rPr>
                        <a:t>19.8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74"/>
                    </a:solidFill>
                  </a:tcPr>
                </a:tc>
                <a:tc>
                  <a:txBody>
                    <a:bodyPr/>
                    <a:lstStyle/>
                    <a:p>
                      <a:pPr algn="ctr" fontAlgn="ctr"/>
                      <a:r>
                        <a:rPr lang="en-US" sz="400" b="0" i="0" u="none" strike="noStrike">
                          <a:solidFill>
                            <a:srgbClr val="000000"/>
                          </a:solidFill>
                          <a:latin typeface="Calibri"/>
                        </a:rPr>
                        <a:t>19.3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ctr" fontAlgn="ctr"/>
                      <a:r>
                        <a:rPr lang="en-US" sz="400" b="0" i="0" u="none" strike="noStrike">
                          <a:solidFill>
                            <a:srgbClr val="000000"/>
                          </a:solidFill>
                          <a:latin typeface="Calibri"/>
                        </a:rPr>
                        <a:t>18.4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C71"/>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21.1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ctr" fontAlgn="ctr"/>
                      <a:r>
                        <a:rPr lang="en-US" sz="400" b="0" i="0" u="none" strike="noStrike">
                          <a:solidFill>
                            <a:srgbClr val="000000"/>
                          </a:solidFill>
                          <a:latin typeface="Calibri"/>
                        </a:rPr>
                        <a:t>20.3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075"/>
                    </a:solidFill>
                  </a:tcPr>
                </a:tc>
                <a:tc>
                  <a:txBody>
                    <a:bodyPr/>
                    <a:lstStyle/>
                    <a:p>
                      <a:pPr algn="ctr" fontAlgn="ctr"/>
                      <a:r>
                        <a:rPr lang="en-US" sz="400" b="0" i="0" u="none" strike="noStrike">
                          <a:solidFill>
                            <a:srgbClr val="000000"/>
                          </a:solidFill>
                          <a:latin typeface="Calibri"/>
                        </a:rPr>
                        <a:t>19.6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ctr" fontAlgn="ctr"/>
                      <a:r>
                        <a:rPr lang="en-US" sz="400" b="0" i="0" u="none" strike="noStrike">
                          <a:solidFill>
                            <a:srgbClr val="000000"/>
                          </a:solidFill>
                          <a:latin typeface="Calibri"/>
                        </a:rPr>
                        <a:t>18.9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c>
                  <a:txBody>
                    <a:bodyPr/>
                    <a:lstStyle/>
                    <a:p>
                      <a:pPr algn="ctr" fontAlgn="ctr"/>
                      <a:r>
                        <a:rPr lang="en-US" sz="400" b="0" i="0" u="none" strike="noStrike">
                          <a:solidFill>
                            <a:srgbClr val="000000"/>
                          </a:solidFill>
                          <a:latin typeface="Calibri"/>
                        </a:rPr>
                        <a:t>18.0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0"/>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19.1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373"/>
                    </a:solidFill>
                  </a:tcPr>
                </a:tc>
                <a:tc>
                  <a:txBody>
                    <a:bodyPr/>
                    <a:lstStyle/>
                    <a:p>
                      <a:pPr algn="ctr" fontAlgn="ctr"/>
                      <a:r>
                        <a:rPr lang="en-US" sz="400" b="0" i="0" u="none" strike="noStrike">
                          <a:solidFill>
                            <a:srgbClr val="000000"/>
                          </a:solidFill>
                          <a:latin typeface="Calibri"/>
                        </a:rPr>
                        <a:t>18.2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ctr" fontAlgn="ctr"/>
                      <a:r>
                        <a:rPr lang="en-US" sz="400" b="0" i="0" u="none" strike="noStrike">
                          <a:solidFill>
                            <a:srgbClr val="000000"/>
                          </a:solidFill>
                          <a:latin typeface="Calibri"/>
                        </a:rPr>
                        <a:t>17.5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26F"/>
                    </a:solidFill>
                  </a:tcPr>
                </a:tc>
                <a:tc>
                  <a:txBody>
                    <a:bodyPr/>
                    <a:lstStyle/>
                    <a:p>
                      <a:pPr algn="ctr" fontAlgn="ctr"/>
                      <a:r>
                        <a:rPr lang="en-US" sz="400" b="0" i="0" u="none" strike="noStrike">
                          <a:solidFill>
                            <a:srgbClr val="000000"/>
                          </a:solidFill>
                          <a:latin typeface="Calibri"/>
                        </a:rPr>
                        <a:t>16.5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ctr" fontAlgn="ctr"/>
                      <a:r>
                        <a:rPr lang="en-US" sz="400" b="0" i="0" u="none" strike="noStrike">
                          <a:solidFill>
                            <a:srgbClr val="000000"/>
                          </a:solidFill>
                          <a:latin typeface="Calibri"/>
                        </a:rPr>
                        <a:t>15.8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06C"/>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18.5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2"/>
                    </a:solidFill>
                  </a:tcPr>
                </a:tc>
                <a:tc>
                  <a:txBody>
                    <a:bodyPr/>
                    <a:lstStyle/>
                    <a:p>
                      <a:pPr algn="ctr" fontAlgn="ctr"/>
                      <a:r>
                        <a:rPr lang="en-US" sz="400" b="0" i="0" u="none" strike="noStrike">
                          <a:solidFill>
                            <a:srgbClr val="000000"/>
                          </a:solidFill>
                          <a:latin typeface="Calibri"/>
                        </a:rPr>
                        <a:t>17.6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470"/>
                    </a:solidFill>
                  </a:tcPr>
                </a:tc>
                <a:tc>
                  <a:txBody>
                    <a:bodyPr/>
                    <a:lstStyle/>
                    <a:p>
                      <a:pPr algn="ctr" fontAlgn="ctr"/>
                      <a:r>
                        <a:rPr lang="en-US" sz="400" b="0" i="0" u="none" strike="noStrike">
                          <a:solidFill>
                            <a:srgbClr val="000000"/>
                          </a:solidFill>
                          <a:latin typeface="Calibri"/>
                        </a:rPr>
                        <a:t>17.1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ctr" fontAlgn="ctr"/>
                      <a:r>
                        <a:rPr lang="en-US" sz="400" b="0" i="0" u="none" strike="noStrike">
                          <a:solidFill>
                            <a:srgbClr val="000000"/>
                          </a:solidFill>
                          <a:latin typeface="Calibri"/>
                        </a:rPr>
                        <a:t>16.1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36C"/>
                    </a:solidFill>
                  </a:tcPr>
                </a:tc>
                <a:tc>
                  <a:txBody>
                    <a:bodyPr/>
                    <a:lstStyle/>
                    <a:p>
                      <a:pPr algn="ctr" fontAlgn="ctr"/>
                      <a:r>
                        <a:rPr lang="en-US" sz="400" b="0" i="0" u="none" strike="noStrike">
                          <a:solidFill>
                            <a:srgbClr val="000000"/>
                          </a:solidFill>
                          <a:latin typeface="Calibri"/>
                        </a:rPr>
                        <a:t>15.5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18.3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ctr" fontAlgn="ctr"/>
                      <a:r>
                        <a:rPr lang="en-US" sz="400" b="0" i="0" u="none" strike="noStrike">
                          <a:solidFill>
                            <a:srgbClr val="000000"/>
                          </a:solidFill>
                          <a:latin typeface="Calibri"/>
                        </a:rPr>
                        <a:t>17.3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06F"/>
                    </a:solidFill>
                  </a:tcPr>
                </a:tc>
                <a:tc>
                  <a:txBody>
                    <a:bodyPr/>
                    <a:lstStyle/>
                    <a:p>
                      <a:pPr algn="ctr" fontAlgn="ctr"/>
                      <a:r>
                        <a:rPr lang="en-US" sz="400" b="0" i="0" u="none" strike="noStrike">
                          <a:solidFill>
                            <a:srgbClr val="000000"/>
                          </a:solidFill>
                          <a:latin typeface="Calibri"/>
                        </a:rPr>
                        <a:t>16.7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ctr" fontAlgn="ctr"/>
                      <a:r>
                        <a:rPr lang="en-US" sz="400" b="0" i="0" u="none" strike="noStrike">
                          <a:solidFill>
                            <a:srgbClr val="000000"/>
                          </a:solidFill>
                          <a:latin typeface="Calibri"/>
                        </a:rPr>
                        <a:t>15.9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6C"/>
                    </a:solidFill>
                  </a:tcPr>
                </a:tc>
                <a:tc>
                  <a:txBody>
                    <a:bodyPr/>
                    <a:lstStyle/>
                    <a:p>
                      <a:pPr algn="ctr" fontAlgn="ctr"/>
                      <a:r>
                        <a:rPr lang="en-US" sz="400" b="0" i="0" u="none" strike="noStrike">
                          <a:solidFill>
                            <a:srgbClr val="000000"/>
                          </a:solidFill>
                          <a:latin typeface="Calibri"/>
                        </a:rPr>
                        <a:t>15.1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160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22.6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ctr" fontAlgn="ctr"/>
                      <a:r>
                        <a:rPr lang="en-US" sz="400" b="0" i="0" u="none" strike="noStrike">
                          <a:solidFill>
                            <a:srgbClr val="000000"/>
                          </a:solidFill>
                          <a:latin typeface="Calibri"/>
                        </a:rPr>
                        <a:t>21.8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ctr" fontAlgn="ctr"/>
                      <a:r>
                        <a:rPr lang="en-US" sz="400" b="0" i="0" u="none" strike="noStrike">
                          <a:solidFill>
                            <a:srgbClr val="000000"/>
                          </a:solidFill>
                          <a:latin typeface="Calibri"/>
                        </a:rPr>
                        <a:t>21.2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ctr" fontAlgn="ctr"/>
                      <a:r>
                        <a:rPr lang="en-US" sz="400" b="0" i="0" u="none" strike="noStrike">
                          <a:solidFill>
                            <a:srgbClr val="000000"/>
                          </a:solidFill>
                          <a:latin typeface="Calibri"/>
                        </a:rPr>
                        <a:t>20.5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376"/>
                    </a:solidFill>
                  </a:tcPr>
                </a:tc>
                <a:tc>
                  <a:txBody>
                    <a:bodyPr/>
                    <a:lstStyle/>
                    <a:p>
                      <a:pPr algn="ctr" fontAlgn="ctr"/>
                      <a:r>
                        <a:rPr lang="en-US" sz="400" b="0" i="0" u="none" strike="noStrike">
                          <a:solidFill>
                            <a:srgbClr val="000000"/>
                          </a:solidFill>
                          <a:latin typeface="Calibri"/>
                        </a:rPr>
                        <a:t>19.8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A74"/>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22.2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9"/>
                    </a:solidFill>
                  </a:tcPr>
                </a:tc>
                <a:tc>
                  <a:txBody>
                    <a:bodyPr/>
                    <a:lstStyle/>
                    <a:p>
                      <a:pPr algn="ctr" fontAlgn="ctr"/>
                      <a:r>
                        <a:rPr lang="en-US" sz="400" b="0" i="0" u="none" strike="noStrike">
                          <a:solidFill>
                            <a:srgbClr val="000000"/>
                          </a:solidFill>
                          <a:latin typeface="Calibri"/>
                        </a:rPr>
                        <a:t>21.3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ctr" fontAlgn="ctr"/>
                      <a:r>
                        <a:rPr lang="en-US" sz="400" b="0" i="0" u="none" strike="noStrike">
                          <a:solidFill>
                            <a:srgbClr val="000000"/>
                          </a:solidFill>
                          <a:latin typeface="Calibri"/>
                        </a:rPr>
                        <a:t>20.7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ctr" fontAlgn="ctr"/>
                      <a:r>
                        <a:rPr lang="en-US" sz="400" b="0" i="0" u="none" strike="noStrike">
                          <a:solidFill>
                            <a:srgbClr val="000000"/>
                          </a:solidFill>
                          <a:latin typeface="Calibri"/>
                        </a:rPr>
                        <a:t>19.9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C74"/>
                    </a:solidFill>
                  </a:tcPr>
                </a:tc>
                <a:tc>
                  <a:txBody>
                    <a:bodyPr/>
                    <a:lstStyle/>
                    <a:p>
                      <a:pPr algn="ctr" fontAlgn="ctr"/>
                      <a:r>
                        <a:rPr lang="en-US" sz="400" b="0" i="0" u="none" strike="noStrike">
                          <a:solidFill>
                            <a:srgbClr val="000000"/>
                          </a:solidFill>
                          <a:latin typeface="Calibri"/>
                        </a:rPr>
                        <a:t>19.1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21.9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ctr" fontAlgn="ctr"/>
                      <a:r>
                        <a:rPr lang="en-US" sz="400" b="0" i="0" u="none" strike="noStrike">
                          <a:solidFill>
                            <a:srgbClr val="000000"/>
                          </a:solidFill>
                          <a:latin typeface="Calibri"/>
                        </a:rPr>
                        <a:t>21.1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ctr" fontAlgn="ctr"/>
                      <a:r>
                        <a:rPr lang="en-US" sz="400" b="0" i="0" u="none" strike="noStrike">
                          <a:solidFill>
                            <a:srgbClr val="000000"/>
                          </a:solidFill>
                          <a:latin typeface="Calibri"/>
                        </a:rPr>
                        <a:t>20.5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276"/>
                    </a:solidFill>
                  </a:tcPr>
                </a:tc>
                <a:tc>
                  <a:txBody>
                    <a:bodyPr/>
                    <a:lstStyle/>
                    <a:p>
                      <a:pPr algn="ctr" fontAlgn="ctr"/>
                      <a:r>
                        <a:rPr lang="en-US" sz="400" b="0" i="0" u="none" strike="noStrike">
                          <a:solidFill>
                            <a:srgbClr val="000000"/>
                          </a:solidFill>
                          <a:latin typeface="Calibri"/>
                        </a:rPr>
                        <a:t>19.6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ctr" fontAlgn="ctr"/>
                      <a:r>
                        <a:rPr lang="en-US" sz="400" b="0" i="0" u="none" strike="noStrike">
                          <a:solidFill>
                            <a:srgbClr val="000000"/>
                          </a:solidFill>
                          <a:latin typeface="Calibri"/>
                        </a:rPr>
                        <a:t>18.9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19.7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974"/>
                    </a:solidFill>
                  </a:tcPr>
                </a:tc>
                <a:tc>
                  <a:txBody>
                    <a:bodyPr/>
                    <a:lstStyle/>
                    <a:p>
                      <a:pPr algn="ctr" fontAlgn="ctr"/>
                      <a:r>
                        <a:rPr lang="en-US" sz="400" b="0" i="0" u="none" strike="noStrike">
                          <a:solidFill>
                            <a:srgbClr val="000000"/>
                          </a:solidFill>
                          <a:latin typeface="Calibri"/>
                        </a:rPr>
                        <a:t>18.9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c>
                  <a:txBody>
                    <a:bodyPr/>
                    <a:lstStyle/>
                    <a:p>
                      <a:pPr algn="ctr" fontAlgn="ctr"/>
                      <a:r>
                        <a:rPr lang="en-US" sz="400" b="0" i="0" u="none" strike="noStrike">
                          <a:solidFill>
                            <a:srgbClr val="000000"/>
                          </a:solidFill>
                          <a:latin typeface="Calibri"/>
                        </a:rPr>
                        <a:t>18.1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ctr" fontAlgn="ctr"/>
                      <a:r>
                        <a:rPr lang="en-US" sz="400" b="0" i="0" u="none" strike="noStrike">
                          <a:solidFill>
                            <a:srgbClr val="000000"/>
                          </a:solidFill>
                          <a:latin typeface="Calibri"/>
                        </a:rPr>
                        <a:t>17.4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ctr" fontAlgn="ctr"/>
                      <a:r>
                        <a:rPr lang="en-US" sz="400" b="0" i="0" u="none" strike="noStrike">
                          <a:solidFill>
                            <a:srgbClr val="000000"/>
                          </a:solidFill>
                          <a:latin typeface="Calibri"/>
                        </a:rPr>
                        <a:t>16.7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19.4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673"/>
                    </a:solidFill>
                  </a:tcPr>
                </a:tc>
                <a:tc>
                  <a:txBody>
                    <a:bodyPr/>
                    <a:lstStyle/>
                    <a:p>
                      <a:pPr algn="ctr" fontAlgn="ctr"/>
                      <a:r>
                        <a:rPr lang="en-US" sz="400" b="0" i="0" u="none" strike="noStrike">
                          <a:solidFill>
                            <a:srgbClr val="000000"/>
                          </a:solidFill>
                          <a:latin typeface="Calibri"/>
                        </a:rPr>
                        <a:t>18.5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2"/>
                    </a:solidFill>
                  </a:tcPr>
                </a:tc>
                <a:tc>
                  <a:txBody>
                    <a:bodyPr/>
                    <a:lstStyle/>
                    <a:p>
                      <a:pPr algn="ctr" fontAlgn="ctr"/>
                      <a:r>
                        <a:rPr lang="en-US" sz="400" b="0" i="0" u="none" strike="noStrike">
                          <a:solidFill>
                            <a:srgbClr val="000000"/>
                          </a:solidFill>
                          <a:latin typeface="Calibri"/>
                        </a:rPr>
                        <a:t>17.9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670"/>
                    </a:solidFill>
                  </a:tcPr>
                </a:tc>
                <a:tc>
                  <a:txBody>
                    <a:bodyPr/>
                    <a:lstStyle/>
                    <a:p>
                      <a:pPr algn="ctr" fontAlgn="ctr"/>
                      <a:r>
                        <a:rPr lang="en-US" sz="400" b="0" i="0" u="none" strike="noStrike">
                          <a:solidFill>
                            <a:srgbClr val="000000"/>
                          </a:solidFill>
                          <a:latin typeface="Calibri"/>
                        </a:rPr>
                        <a:t>16.9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tc>
                  <a:txBody>
                    <a:bodyPr/>
                    <a:lstStyle/>
                    <a:p>
                      <a:pPr algn="ctr" fontAlgn="ctr"/>
                      <a:r>
                        <a:rPr lang="en-US" sz="400" b="0" i="0" u="none" strike="noStrike">
                          <a:solidFill>
                            <a:srgbClr val="000000"/>
                          </a:solidFill>
                          <a:latin typeface="Calibri"/>
                        </a:rPr>
                        <a:t>16.2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6D"/>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19.2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ctr" fontAlgn="ctr"/>
                      <a:r>
                        <a:rPr lang="en-US" sz="400" b="0" i="0" u="none" strike="noStrike">
                          <a:solidFill>
                            <a:srgbClr val="000000"/>
                          </a:solidFill>
                          <a:latin typeface="Calibri"/>
                        </a:rPr>
                        <a:t>18.2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ctr" fontAlgn="ctr"/>
                      <a:r>
                        <a:rPr lang="en-US" sz="400" b="0" i="0" u="none" strike="noStrike">
                          <a:solidFill>
                            <a:srgbClr val="000000"/>
                          </a:solidFill>
                          <a:latin typeface="Calibri"/>
                        </a:rPr>
                        <a:t>17.3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06F"/>
                    </a:solidFill>
                  </a:tcPr>
                </a:tc>
                <a:tc>
                  <a:txBody>
                    <a:bodyPr/>
                    <a:lstStyle/>
                    <a:p>
                      <a:pPr algn="ctr" fontAlgn="ctr"/>
                      <a:r>
                        <a:rPr lang="en-US" sz="400" b="0" i="0" u="none" strike="noStrike">
                          <a:solidFill>
                            <a:srgbClr val="000000"/>
                          </a:solidFill>
                          <a:latin typeface="Calibri"/>
                        </a:rPr>
                        <a:t>16.6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ctr" fontAlgn="ctr"/>
                      <a:r>
                        <a:rPr lang="en-US" sz="400" b="0" i="0" u="none" strike="noStrike">
                          <a:solidFill>
                            <a:srgbClr val="000000"/>
                          </a:solidFill>
                          <a:latin typeface="Calibri"/>
                        </a:rPr>
                        <a:t>15.8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06C"/>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140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23.0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tc>
                  <a:txBody>
                    <a:bodyPr/>
                    <a:lstStyle/>
                    <a:p>
                      <a:pPr algn="ctr" fontAlgn="ctr"/>
                      <a:r>
                        <a:rPr lang="en-US" sz="400" b="0" i="0" u="none" strike="noStrike">
                          <a:solidFill>
                            <a:srgbClr val="000000"/>
                          </a:solidFill>
                          <a:latin typeface="Calibri"/>
                        </a:rPr>
                        <a:t>22.6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ctr" fontAlgn="ctr"/>
                      <a:r>
                        <a:rPr lang="en-US" sz="400" b="0" i="0" u="none" strike="noStrike">
                          <a:solidFill>
                            <a:srgbClr val="000000"/>
                          </a:solidFill>
                          <a:latin typeface="Calibri"/>
                        </a:rPr>
                        <a:t>21.8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ctr" fontAlgn="ctr"/>
                      <a:r>
                        <a:rPr lang="en-US" sz="400" b="0" i="0" u="none" strike="noStrike">
                          <a:solidFill>
                            <a:srgbClr val="000000"/>
                          </a:solidFill>
                          <a:latin typeface="Calibri"/>
                        </a:rPr>
                        <a:t>21.1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ctr" fontAlgn="ctr"/>
                      <a:r>
                        <a:rPr lang="en-US" sz="400" b="0" i="0" u="none" strike="noStrike">
                          <a:solidFill>
                            <a:srgbClr val="000000"/>
                          </a:solidFill>
                          <a:latin typeface="Calibri"/>
                        </a:rPr>
                        <a:t>20.5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276"/>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22.7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ctr" fontAlgn="ctr"/>
                      <a:r>
                        <a:rPr lang="en-US" sz="400" b="0" i="0" u="none" strike="noStrike">
                          <a:solidFill>
                            <a:srgbClr val="000000"/>
                          </a:solidFill>
                          <a:latin typeface="Calibri"/>
                        </a:rPr>
                        <a:t>22.0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tc>
                  <a:txBody>
                    <a:bodyPr/>
                    <a:lstStyle/>
                    <a:p>
                      <a:pPr algn="ctr" fontAlgn="ctr"/>
                      <a:r>
                        <a:rPr lang="en-US" sz="400" b="0" i="0" u="none" strike="noStrike">
                          <a:solidFill>
                            <a:srgbClr val="000000"/>
                          </a:solidFill>
                          <a:latin typeface="Calibri"/>
                        </a:rPr>
                        <a:t>21.5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ctr" fontAlgn="ctr"/>
                      <a:r>
                        <a:rPr lang="en-US" sz="400" b="0" i="0" u="none" strike="noStrike">
                          <a:solidFill>
                            <a:srgbClr val="000000"/>
                          </a:solidFill>
                          <a:latin typeface="Calibri"/>
                        </a:rPr>
                        <a:t>20.6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476"/>
                    </a:solidFill>
                  </a:tcPr>
                </a:tc>
                <a:tc>
                  <a:txBody>
                    <a:bodyPr/>
                    <a:lstStyle/>
                    <a:p>
                      <a:pPr algn="ctr" fontAlgn="ctr"/>
                      <a:r>
                        <a:rPr lang="en-US" sz="400" b="0" i="0" u="none" strike="noStrike">
                          <a:solidFill>
                            <a:srgbClr val="000000"/>
                          </a:solidFill>
                          <a:latin typeface="Calibri"/>
                        </a:rPr>
                        <a:t>20.0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22.4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ctr" fontAlgn="ctr"/>
                      <a:r>
                        <a:rPr lang="en-US" sz="400" b="0" i="0" u="none" strike="noStrike">
                          <a:solidFill>
                            <a:srgbClr val="000000"/>
                          </a:solidFill>
                          <a:latin typeface="Calibri"/>
                        </a:rPr>
                        <a:t>21.9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ctr" fontAlgn="ctr"/>
                      <a:r>
                        <a:rPr lang="en-US" sz="400" b="0" i="0" u="none" strike="noStrike">
                          <a:solidFill>
                            <a:srgbClr val="000000"/>
                          </a:solidFill>
                          <a:latin typeface="Calibri"/>
                        </a:rPr>
                        <a:t>21.1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ctr" fontAlgn="ctr"/>
                      <a:r>
                        <a:rPr lang="en-US" sz="400" b="0" i="0" u="none" strike="noStrike">
                          <a:solidFill>
                            <a:srgbClr val="000000"/>
                          </a:solidFill>
                          <a:latin typeface="Calibri"/>
                        </a:rPr>
                        <a:t>20.4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ctr" fontAlgn="ctr"/>
                      <a:r>
                        <a:rPr lang="en-US" sz="400" b="0" i="0" u="none" strike="noStrike">
                          <a:solidFill>
                            <a:srgbClr val="000000"/>
                          </a:solidFill>
                          <a:latin typeface="Calibri"/>
                        </a:rPr>
                        <a:t>19.6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20.5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276"/>
                    </a:solidFill>
                  </a:tcPr>
                </a:tc>
                <a:tc>
                  <a:txBody>
                    <a:bodyPr/>
                    <a:lstStyle/>
                    <a:p>
                      <a:pPr algn="ctr" fontAlgn="ctr"/>
                      <a:r>
                        <a:rPr lang="en-US" sz="400" b="0" i="0" u="none" strike="noStrike">
                          <a:solidFill>
                            <a:srgbClr val="000000"/>
                          </a:solidFill>
                          <a:latin typeface="Calibri"/>
                        </a:rPr>
                        <a:t>19.7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A74"/>
                    </a:solidFill>
                  </a:tcPr>
                </a:tc>
                <a:tc>
                  <a:txBody>
                    <a:bodyPr/>
                    <a:lstStyle/>
                    <a:p>
                      <a:pPr algn="ctr" fontAlgn="ctr"/>
                      <a:r>
                        <a:rPr lang="en-US" sz="400" b="0" i="0" u="none" strike="noStrike">
                          <a:solidFill>
                            <a:srgbClr val="000000"/>
                          </a:solidFill>
                          <a:latin typeface="Calibri"/>
                        </a:rPr>
                        <a:t>19.2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ctr" fontAlgn="ctr"/>
                      <a:r>
                        <a:rPr lang="en-US" sz="400" b="0" i="0" u="none" strike="noStrike">
                          <a:solidFill>
                            <a:srgbClr val="000000"/>
                          </a:solidFill>
                          <a:latin typeface="Calibri"/>
                        </a:rPr>
                        <a:t>18.4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C71"/>
                    </a:solidFill>
                  </a:tcPr>
                </a:tc>
                <a:tc>
                  <a:txBody>
                    <a:bodyPr/>
                    <a:lstStyle/>
                    <a:p>
                      <a:pPr algn="ctr" fontAlgn="ctr"/>
                      <a:r>
                        <a:rPr lang="en-US" sz="400" b="0" i="0" u="none" strike="noStrike">
                          <a:solidFill>
                            <a:srgbClr val="000000"/>
                          </a:solidFill>
                          <a:latin typeface="Calibri"/>
                        </a:rPr>
                        <a:t>17.7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470"/>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20.0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ctr" fontAlgn="ctr"/>
                      <a:r>
                        <a:rPr lang="en-US" sz="400" b="0" i="0" u="none" strike="noStrike">
                          <a:solidFill>
                            <a:srgbClr val="000000"/>
                          </a:solidFill>
                          <a:latin typeface="Calibri"/>
                        </a:rPr>
                        <a:t>19.3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673"/>
                    </a:solidFill>
                  </a:tcPr>
                </a:tc>
                <a:tc>
                  <a:txBody>
                    <a:bodyPr/>
                    <a:lstStyle/>
                    <a:p>
                      <a:pPr algn="ctr" fontAlgn="ctr"/>
                      <a:r>
                        <a:rPr lang="en-US" sz="400" b="0" i="0" u="none" strike="noStrike">
                          <a:solidFill>
                            <a:srgbClr val="000000"/>
                          </a:solidFill>
                          <a:latin typeface="Calibri"/>
                        </a:rPr>
                        <a:t>18.5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2"/>
                    </a:solidFill>
                  </a:tcPr>
                </a:tc>
                <a:tc>
                  <a:txBody>
                    <a:bodyPr/>
                    <a:lstStyle/>
                    <a:p>
                      <a:pPr algn="ctr" fontAlgn="ctr"/>
                      <a:r>
                        <a:rPr lang="en-US" sz="400" b="0" i="0" u="none" strike="noStrike">
                          <a:solidFill>
                            <a:srgbClr val="000000"/>
                          </a:solidFill>
                          <a:latin typeface="Calibri"/>
                        </a:rPr>
                        <a:t>18.0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ctr" fontAlgn="ctr"/>
                      <a:r>
                        <a:rPr lang="en-US" sz="400" b="0" i="0" u="none" strike="noStrike">
                          <a:solidFill>
                            <a:srgbClr val="000000"/>
                          </a:solidFill>
                          <a:latin typeface="Calibri"/>
                        </a:rPr>
                        <a:t>17.2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F6F"/>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19.6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ctr" fontAlgn="ctr"/>
                      <a:r>
                        <a:rPr lang="en-US" sz="400" b="0" i="0" u="none" strike="noStrike">
                          <a:solidFill>
                            <a:srgbClr val="000000"/>
                          </a:solidFill>
                          <a:latin typeface="Calibri"/>
                        </a:rPr>
                        <a:t>19.1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373"/>
                    </a:solidFill>
                  </a:tcPr>
                </a:tc>
                <a:tc>
                  <a:txBody>
                    <a:bodyPr/>
                    <a:lstStyle/>
                    <a:p>
                      <a:pPr algn="ctr" fontAlgn="ctr"/>
                      <a:r>
                        <a:rPr lang="en-US" sz="400" b="0" i="0" u="none" strike="noStrike">
                          <a:solidFill>
                            <a:srgbClr val="000000"/>
                          </a:solidFill>
                          <a:latin typeface="Calibri"/>
                        </a:rPr>
                        <a:t>18.2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ctr" fontAlgn="ctr"/>
                      <a:r>
                        <a:rPr lang="en-US" sz="400" b="0" i="0" u="none" strike="noStrike">
                          <a:solidFill>
                            <a:srgbClr val="000000"/>
                          </a:solidFill>
                          <a:latin typeface="Calibri"/>
                        </a:rPr>
                        <a:t>17.3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06F"/>
                    </a:solidFill>
                  </a:tcPr>
                </a:tc>
                <a:tc>
                  <a:txBody>
                    <a:bodyPr/>
                    <a:lstStyle/>
                    <a:p>
                      <a:pPr algn="ctr" fontAlgn="ctr"/>
                      <a:r>
                        <a:rPr lang="en-US" sz="400" b="0" i="0" u="none" strike="noStrike">
                          <a:solidFill>
                            <a:srgbClr val="000000"/>
                          </a:solidFill>
                          <a:latin typeface="Calibri"/>
                        </a:rPr>
                        <a:t>16.8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120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24.0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tc>
                  <a:txBody>
                    <a:bodyPr/>
                    <a:lstStyle/>
                    <a:p>
                      <a:pPr algn="ctr" fontAlgn="ctr"/>
                      <a:r>
                        <a:rPr lang="en-US" sz="400" b="0" i="0" u="none" strike="noStrike">
                          <a:solidFill>
                            <a:srgbClr val="000000"/>
                          </a:solidFill>
                          <a:latin typeface="Calibri"/>
                        </a:rPr>
                        <a:t>23.7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ctr" fontAlgn="ctr"/>
                      <a:r>
                        <a:rPr lang="en-US" sz="400" b="0" i="0" u="none" strike="noStrike">
                          <a:solidFill>
                            <a:srgbClr val="000000"/>
                          </a:solidFill>
                          <a:latin typeface="Calibri"/>
                        </a:rPr>
                        <a:t>23.1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ctr" fontAlgn="ctr"/>
                      <a:r>
                        <a:rPr lang="en-US" sz="400" b="0" i="0" u="none" strike="noStrike">
                          <a:solidFill>
                            <a:srgbClr val="000000"/>
                          </a:solidFill>
                          <a:latin typeface="Calibri"/>
                        </a:rPr>
                        <a:t>22.5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ctr" fontAlgn="ctr"/>
                      <a:r>
                        <a:rPr lang="en-US" sz="400" b="0" i="0" u="none" strike="noStrike">
                          <a:solidFill>
                            <a:srgbClr val="000000"/>
                          </a:solidFill>
                          <a:latin typeface="Calibri"/>
                        </a:rPr>
                        <a:t>22.0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24.1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tc>
                  <a:txBody>
                    <a:bodyPr/>
                    <a:lstStyle/>
                    <a:p>
                      <a:pPr algn="ctr" fontAlgn="ctr"/>
                      <a:r>
                        <a:rPr lang="en-US" sz="400" b="0" i="0" u="none" strike="noStrike">
                          <a:solidFill>
                            <a:srgbClr val="000000"/>
                          </a:solidFill>
                          <a:latin typeface="Calibri"/>
                        </a:rPr>
                        <a:t>23.3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ctr" fontAlgn="ctr"/>
                      <a:r>
                        <a:rPr lang="en-US" sz="400" b="0" i="0" u="none" strike="noStrike">
                          <a:solidFill>
                            <a:srgbClr val="000000"/>
                          </a:solidFill>
                          <a:latin typeface="Calibri"/>
                        </a:rPr>
                        <a:t>22.7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A7A"/>
                    </a:solidFill>
                  </a:tcPr>
                </a:tc>
                <a:tc>
                  <a:txBody>
                    <a:bodyPr/>
                    <a:lstStyle/>
                    <a:p>
                      <a:pPr algn="ctr" fontAlgn="ctr"/>
                      <a:r>
                        <a:rPr lang="en-US" sz="400" b="0" i="0" u="none" strike="noStrike">
                          <a:solidFill>
                            <a:srgbClr val="000000"/>
                          </a:solidFill>
                          <a:latin typeface="Calibri"/>
                        </a:rPr>
                        <a:t>22.1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ctr" fontAlgn="ctr"/>
                      <a:r>
                        <a:rPr lang="en-US" sz="400" b="0" i="0" u="none" strike="noStrike">
                          <a:solidFill>
                            <a:srgbClr val="000000"/>
                          </a:solidFill>
                          <a:latin typeface="Calibri"/>
                        </a:rPr>
                        <a:t>21.3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23.5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ctr" fontAlgn="ctr"/>
                      <a:r>
                        <a:rPr lang="en-US" sz="400" b="0" i="0" u="none" strike="noStrike">
                          <a:solidFill>
                            <a:srgbClr val="000000"/>
                          </a:solidFill>
                          <a:latin typeface="Calibri"/>
                        </a:rPr>
                        <a:t>23.0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tc>
                  <a:txBody>
                    <a:bodyPr/>
                    <a:lstStyle/>
                    <a:p>
                      <a:pPr algn="ctr" fontAlgn="ctr"/>
                      <a:r>
                        <a:rPr lang="en-US" sz="400" b="0" i="0" u="none" strike="noStrike">
                          <a:solidFill>
                            <a:srgbClr val="000000"/>
                          </a:solidFill>
                          <a:latin typeface="Calibri"/>
                        </a:rPr>
                        <a:t>22.4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679"/>
                    </a:solidFill>
                  </a:tcPr>
                </a:tc>
                <a:tc>
                  <a:txBody>
                    <a:bodyPr/>
                    <a:lstStyle/>
                    <a:p>
                      <a:pPr algn="ctr" fontAlgn="ctr"/>
                      <a:r>
                        <a:rPr lang="en-US" sz="400" b="0" i="0" u="none" strike="noStrike">
                          <a:solidFill>
                            <a:srgbClr val="000000"/>
                          </a:solidFill>
                          <a:latin typeface="Calibri"/>
                        </a:rPr>
                        <a:t>21.8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ctr" fontAlgn="ctr"/>
                      <a:r>
                        <a:rPr lang="en-US" sz="400" b="0" i="0" u="none" strike="noStrike">
                          <a:solidFill>
                            <a:srgbClr val="000000"/>
                          </a:solidFill>
                          <a:latin typeface="Calibri"/>
                        </a:rPr>
                        <a:t>21.1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21.7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ctr" fontAlgn="ctr"/>
                      <a:r>
                        <a:rPr lang="en-US" sz="400" b="0" i="0" u="none" strike="noStrike">
                          <a:solidFill>
                            <a:srgbClr val="000000"/>
                          </a:solidFill>
                          <a:latin typeface="Calibri"/>
                        </a:rPr>
                        <a:t>21.0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7"/>
                    </a:solidFill>
                  </a:tcPr>
                </a:tc>
                <a:tc>
                  <a:txBody>
                    <a:bodyPr/>
                    <a:lstStyle/>
                    <a:p>
                      <a:pPr algn="ctr" fontAlgn="ctr"/>
                      <a:r>
                        <a:rPr lang="en-US" sz="400" b="0" i="0" u="none" strike="noStrike">
                          <a:solidFill>
                            <a:srgbClr val="000000"/>
                          </a:solidFill>
                          <a:latin typeface="Calibri"/>
                        </a:rPr>
                        <a:t>20.6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476"/>
                    </a:solidFill>
                  </a:tcPr>
                </a:tc>
                <a:tc>
                  <a:txBody>
                    <a:bodyPr/>
                    <a:lstStyle/>
                    <a:p>
                      <a:pPr algn="ctr" fontAlgn="ctr"/>
                      <a:r>
                        <a:rPr lang="en-US" sz="400" b="0" i="0" u="none" strike="noStrike">
                          <a:solidFill>
                            <a:srgbClr val="000000"/>
                          </a:solidFill>
                          <a:latin typeface="Calibri"/>
                        </a:rPr>
                        <a:t>20.0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ctr" fontAlgn="ctr"/>
                      <a:r>
                        <a:rPr lang="en-US" sz="400" b="0" i="0" u="none" strike="noStrike">
                          <a:solidFill>
                            <a:srgbClr val="000000"/>
                          </a:solidFill>
                          <a:latin typeface="Calibri"/>
                        </a:rPr>
                        <a:t>19.3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673"/>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21.3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ctr" fontAlgn="ctr"/>
                      <a:r>
                        <a:rPr lang="en-US" sz="400" b="0" i="0" u="none" strike="noStrike">
                          <a:solidFill>
                            <a:srgbClr val="000000"/>
                          </a:solidFill>
                          <a:latin typeface="Calibri"/>
                        </a:rPr>
                        <a:t>20.5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376"/>
                    </a:solidFill>
                  </a:tcPr>
                </a:tc>
                <a:tc>
                  <a:txBody>
                    <a:bodyPr/>
                    <a:lstStyle/>
                    <a:p>
                      <a:pPr algn="ctr" fontAlgn="ctr"/>
                      <a:r>
                        <a:rPr lang="en-US" sz="400" b="0" i="0" u="none" strike="noStrike">
                          <a:solidFill>
                            <a:srgbClr val="000000"/>
                          </a:solidFill>
                          <a:latin typeface="Calibri"/>
                        </a:rPr>
                        <a:t>20.0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ctr" fontAlgn="ctr"/>
                      <a:r>
                        <a:rPr lang="en-US" sz="400" b="0" i="0" u="none" strike="noStrike">
                          <a:solidFill>
                            <a:srgbClr val="000000"/>
                          </a:solidFill>
                          <a:latin typeface="Calibri"/>
                        </a:rPr>
                        <a:t>19.5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4"/>
                    </a:solidFill>
                  </a:tcPr>
                </a:tc>
                <a:tc>
                  <a:txBody>
                    <a:bodyPr/>
                    <a:lstStyle/>
                    <a:p>
                      <a:pPr algn="ctr" fontAlgn="ctr"/>
                      <a:r>
                        <a:rPr lang="en-US" sz="400" b="0" i="0" u="none" strike="noStrike">
                          <a:solidFill>
                            <a:srgbClr val="000000"/>
                          </a:solidFill>
                          <a:latin typeface="Calibri"/>
                        </a:rPr>
                        <a:t>18.9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20.9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6"/>
                    </a:solidFill>
                  </a:tcPr>
                </a:tc>
                <a:tc>
                  <a:txBody>
                    <a:bodyPr/>
                    <a:lstStyle/>
                    <a:p>
                      <a:pPr algn="ctr" fontAlgn="ctr"/>
                      <a:r>
                        <a:rPr lang="en-US" sz="400" b="0" i="0" u="none" strike="noStrike">
                          <a:solidFill>
                            <a:srgbClr val="000000"/>
                          </a:solidFill>
                          <a:latin typeface="Calibri"/>
                        </a:rPr>
                        <a:t>20.3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075"/>
                    </a:solidFill>
                  </a:tcPr>
                </a:tc>
                <a:tc>
                  <a:txBody>
                    <a:bodyPr/>
                    <a:lstStyle/>
                    <a:p>
                      <a:pPr algn="ctr" fontAlgn="ctr"/>
                      <a:r>
                        <a:rPr lang="en-US" sz="400" b="0" i="0" u="none" strike="noStrike">
                          <a:solidFill>
                            <a:srgbClr val="000000"/>
                          </a:solidFill>
                          <a:latin typeface="Calibri"/>
                        </a:rPr>
                        <a:t>19.7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974"/>
                    </a:solidFill>
                  </a:tcPr>
                </a:tc>
                <a:tc>
                  <a:txBody>
                    <a:bodyPr/>
                    <a:lstStyle/>
                    <a:p>
                      <a:pPr algn="ctr" fontAlgn="ctr"/>
                      <a:r>
                        <a:rPr lang="en-US" sz="400" b="0" i="0" u="none" strike="noStrike">
                          <a:solidFill>
                            <a:srgbClr val="000000"/>
                          </a:solidFill>
                          <a:latin typeface="Calibri"/>
                        </a:rPr>
                        <a:t>19.0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373"/>
                    </a:solidFill>
                  </a:tcPr>
                </a:tc>
                <a:tc>
                  <a:txBody>
                    <a:bodyPr/>
                    <a:lstStyle/>
                    <a:p>
                      <a:pPr algn="ctr" fontAlgn="ctr"/>
                      <a:r>
                        <a:rPr lang="en-US" sz="400" b="0" i="0" u="none" strike="noStrike">
                          <a:solidFill>
                            <a:srgbClr val="000000"/>
                          </a:solidFill>
                          <a:latin typeface="Calibri"/>
                        </a:rPr>
                        <a:t>18.2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r>
              <a:tr h="67990">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400" b="0" i="0" u="none" strike="noStrike">
                          <a:solidFill>
                            <a:srgbClr val="000000"/>
                          </a:solidFill>
                          <a:latin typeface="Calibri"/>
                        </a:rPr>
                        <a:t> </a:t>
                      </a:r>
                    </a:p>
                  </a:txBody>
                  <a:tcPr marL="4533" marR="4533" marT="3400" marB="0" anchor="b">
                    <a:lnL>
                      <a:noFill/>
                    </a:lnL>
                    <a:lnR>
                      <a:noFill/>
                    </a:lnR>
                    <a:lnT>
                      <a:noFill/>
                    </a:lnT>
                    <a:lnB>
                      <a:noFill/>
                    </a:lnB>
                    <a:solidFill>
                      <a:srgbClr val="FFFFFF"/>
                    </a:solidFill>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400" b="0" i="0" u="none" strike="noStrike">
                          <a:solidFill>
                            <a:srgbClr val="000000"/>
                          </a:solidFill>
                          <a:latin typeface="Calibri"/>
                        </a:rPr>
                        <a:t> </a:t>
                      </a:r>
                    </a:p>
                  </a:txBody>
                  <a:tcPr marL="4533" marR="4533" marT="3400" marB="0" anchor="b">
                    <a:lnL>
                      <a:noFill/>
                    </a:lnL>
                    <a:lnR>
                      <a:noFill/>
                    </a:lnR>
                    <a:lnT>
                      <a:noFill/>
                    </a:lnT>
                    <a:lnB>
                      <a:noFill/>
                    </a:lnB>
                    <a:solidFill>
                      <a:srgbClr val="FFFFFF"/>
                    </a:solidFill>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400" b="0" i="0" u="none" strike="noStrike">
                          <a:solidFill>
                            <a:srgbClr val="000000"/>
                          </a:solidFill>
                          <a:latin typeface="Calibri"/>
                        </a:rPr>
                        <a:t> </a:t>
                      </a:r>
                    </a:p>
                  </a:txBody>
                  <a:tcPr marL="4533" marR="4533" marT="3400" marB="0" anchor="b">
                    <a:lnL>
                      <a:noFill/>
                    </a:lnL>
                    <a:lnR>
                      <a:noFill/>
                    </a:lnR>
                    <a:lnT>
                      <a:noFill/>
                    </a:lnT>
                    <a:lnB>
                      <a:noFill/>
                    </a:lnB>
                    <a:solidFill>
                      <a:srgbClr val="FFFFFF"/>
                    </a:solidFill>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400" b="0" i="0" u="none" strike="noStrike">
                          <a:solidFill>
                            <a:srgbClr val="000000"/>
                          </a:solidFill>
                          <a:latin typeface="Calibri"/>
                        </a:rPr>
                        <a:t> </a:t>
                      </a:r>
                    </a:p>
                  </a:txBody>
                  <a:tcPr marL="4533" marR="4533" marT="3400" marB="0" anchor="b">
                    <a:lnL>
                      <a:noFill/>
                    </a:lnL>
                    <a:lnR>
                      <a:noFill/>
                    </a:lnR>
                    <a:lnT>
                      <a:noFill/>
                    </a:lnT>
                    <a:lnB>
                      <a:noFill/>
                    </a:lnB>
                    <a:solidFill>
                      <a:srgbClr val="FFFFFF"/>
                    </a:solidFill>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w="6350" cap="flat" cmpd="sng" algn="ctr">
                      <a:solidFill>
                        <a:srgbClr val="000000"/>
                      </a:solidFill>
                      <a:prstDash val="solid"/>
                      <a:round/>
                      <a:headEnd type="none" w="med" len="med"/>
                      <a:tailEnd type="none" w="med" len="med"/>
                    </a:lnT>
                    <a:lnB>
                      <a:noFill/>
                    </a:lnB>
                  </a:tcPr>
                </a:tc>
              </a:tr>
              <a:tr h="67990">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r>
                        <a:rPr lang="en-US" sz="400" b="0" i="0" u="none" strike="noStrike">
                          <a:solidFill>
                            <a:srgbClr val="000000"/>
                          </a:solidFill>
                          <a:latin typeface="Calibri"/>
                        </a:rPr>
                        <a:t> </a:t>
                      </a:r>
                    </a:p>
                  </a:txBody>
                  <a:tcPr marL="4533" marR="4533" marT="3400" marB="0" anchor="b">
                    <a:lnL>
                      <a:noFill/>
                    </a:lnL>
                    <a:lnR>
                      <a:noFill/>
                    </a:lnR>
                    <a:lnT>
                      <a:noFill/>
                    </a:lnT>
                    <a:lnB>
                      <a:noFill/>
                    </a:lnB>
                    <a:solidFill>
                      <a:srgbClr val="FFFFFF"/>
                    </a:solidFill>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r>
                        <a:rPr lang="en-US" sz="400" b="0" i="0" u="none" strike="noStrike">
                          <a:solidFill>
                            <a:srgbClr val="000000"/>
                          </a:solidFill>
                          <a:latin typeface="Calibri"/>
                        </a:rPr>
                        <a:t> </a:t>
                      </a:r>
                    </a:p>
                  </a:txBody>
                  <a:tcPr marL="4533" marR="4533" marT="3400" marB="0" anchor="b">
                    <a:lnL>
                      <a:noFill/>
                    </a:lnL>
                    <a:lnR>
                      <a:noFill/>
                    </a:lnR>
                    <a:lnT>
                      <a:noFill/>
                    </a:lnT>
                    <a:lnB>
                      <a:noFill/>
                    </a:lnB>
                    <a:solidFill>
                      <a:srgbClr val="FFFFFF"/>
                    </a:solidFill>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r>
                        <a:rPr lang="en-US" sz="400" b="0" i="0" u="none" strike="noStrike">
                          <a:solidFill>
                            <a:srgbClr val="000000"/>
                          </a:solidFill>
                          <a:latin typeface="Calibri"/>
                        </a:rPr>
                        <a:t> </a:t>
                      </a:r>
                    </a:p>
                  </a:txBody>
                  <a:tcPr marL="4533" marR="4533" marT="3400" marB="0" anchor="b">
                    <a:lnL>
                      <a:noFill/>
                    </a:lnL>
                    <a:lnR>
                      <a:noFill/>
                    </a:lnR>
                    <a:lnT>
                      <a:noFill/>
                    </a:lnT>
                    <a:lnB>
                      <a:noFill/>
                    </a:lnB>
                    <a:solidFill>
                      <a:srgbClr val="FFFFFF"/>
                    </a:solidFill>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r>
                        <a:rPr lang="en-US" sz="400" b="0" i="0" u="none" strike="noStrike">
                          <a:solidFill>
                            <a:srgbClr val="000000"/>
                          </a:solidFill>
                          <a:latin typeface="Calibri"/>
                        </a:rPr>
                        <a:t> </a:t>
                      </a:r>
                    </a:p>
                  </a:txBody>
                  <a:tcPr marL="4533" marR="4533" marT="3400" marB="0" anchor="b">
                    <a:lnL>
                      <a:noFill/>
                    </a:lnL>
                    <a:lnR>
                      <a:noFill/>
                    </a:lnR>
                    <a:lnT>
                      <a:noFill/>
                    </a:lnT>
                    <a:lnB>
                      <a:noFill/>
                    </a:lnB>
                    <a:solidFill>
                      <a:srgbClr val="FFFFFF"/>
                    </a:solidFill>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r>
              <a:tr h="67990">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r>
                        <a:rPr lang="en-US" sz="400" b="0" i="0" u="none" strike="noStrike">
                          <a:solidFill>
                            <a:srgbClr val="000000"/>
                          </a:solidFill>
                          <a:latin typeface="Calibri"/>
                        </a:rPr>
                        <a:t>Women</a:t>
                      </a: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latin typeface="Calibri"/>
                        </a:rPr>
                        <a:t> </a:t>
                      </a:r>
                    </a:p>
                  </a:txBody>
                  <a:tcPr marL="4533" marR="4533" marT="3400" marB="0" anchor="b">
                    <a:lnL>
                      <a:noFill/>
                    </a:lnL>
                    <a:lnR>
                      <a:noFill/>
                    </a:lnR>
                    <a:lnT>
                      <a:noFill/>
                    </a:lnT>
                    <a:lnB>
                      <a:noFill/>
                    </a:lnB>
                    <a:solidFill>
                      <a:srgbClr val="FFFFFF"/>
                    </a:solidFill>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latin typeface="Calibri"/>
                        </a:rPr>
                        <a:t> </a:t>
                      </a:r>
                    </a:p>
                  </a:txBody>
                  <a:tcPr marL="4533" marR="4533" marT="3400" marB="0" anchor="b">
                    <a:lnL>
                      <a:noFill/>
                    </a:lnL>
                    <a:lnR>
                      <a:noFill/>
                    </a:lnR>
                    <a:lnT>
                      <a:noFill/>
                    </a:lnT>
                    <a:lnB>
                      <a:noFill/>
                    </a:lnB>
                    <a:solidFill>
                      <a:srgbClr val="FFFFFF"/>
                    </a:solidFill>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latin typeface="Calibri"/>
                        </a:rPr>
                        <a:t> </a:t>
                      </a:r>
                    </a:p>
                  </a:txBody>
                  <a:tcPr marL="4533" marR="4533" marT="3400" marB="0" anchor="b">
                    <a:lnL>
                      <a:noFill/>
                    </a:lnL>
                    <a:lnR>
                      <a:noFill/>
                    </a:lnR>
                    <a:lnT>
                      <a:noFill/>
                    </a:lnT>
                    <a:lnB>
                      <a:noFill/>
                    </a:lnB>
                    <a:solidFill>
                      <a:srgbClr val="FFFFFF"/>
                    </a:solidFill>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latin typeface="Calibri"/>
                        </a:rPr>
                        <a:t> </a:t>
                      </a:r>
                    </a:p>
                  </a:txBody>
                  <a:tcPr marL="4533" marR="4533" marT="3400" marB="0" anchor="b">
                    <a:lnL>
                      <a:noFill/>
                    </a:lnL>
                    <a:lnR>
                      <a:noFill/>
                    </a:lnR>
                    <a:lnT>
                      <a:noFill/>
                    </a:lnT>
                    <a:lnB>
                      <a:noFill/>
                    </a:lnB>
                    <a:solidFill>
                      <a:srgbClr val="FFFFFF"/>
                    </a:solidFill>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w="6350" cap="flat" cmpd="sng" algn="ctr">
                      <a:solidFill>
                        <a:srgbClr val="000000"/>
                      </a:solidFill>
                      <a:prstDash val="solid"/>
                      <a:round/>
                      <a:headEnd type="none" w="med" len="med"/>
                      <a:tailEnd type="none" w="med" len="med"/>
                    </a:lnB>
                  </a:tcPr>
                </a:tc>
              </a:tr>
              <a:tr h="67990">
                <a:tc rowSpan="4">
                  <a:txBody>
                    <a:bodyPr/>
                    <a:lstStyle/>
                    <a:p>
                      <a:pPr algn="ctr" fontAlgn="ctr"/>
                      <a:r>
                        <a:rPr lang="en-US" sz="400" b="1" i="0" u="none" strike="noStrike">
                          <a:solidFill>
                            <a:srgbClr val="000000"/>
                          </a:solidFill>
                          <a:latin typeface="Times New Roman"/>
                        </a:rPr>
                        <a:t>Age 45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9">
                  <a:txBody>
                    <a:bodyPr/>
                    <a:lstStyle/>
                    <a:p>
                      <a:pPr algn="ctr" fontAlgn="ctr"/>
                      <a:r>
                        <a:rPr lang="en-US" sz="400" b="1" i="0" u="none" strike="noStrike">
                          <a:solidFill>
                            <a:srgbClr val="000000"/>
                          </a:solidFill>
                          <a:latin typeface="Times New Roman"/>
                        </a:rPr>
                        <a:t>Systolic Blood Pressure</a:t>
                      </a:r>
                    </a:p>
                  </a:txBody>
                  <a:tcPr marL="4533" marR="4533" marT="3400" marB="0" vert="vert27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400" b="0" i="0" u="none" strike="noStrike">
                          <a:solidFill>
                            <a:srgbClr val="000000"/>
                          </a:solidFill>
                          <a:latin typeface="Calibri"/>
                        </a:rPr>
                        <a:t>180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32.0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ctr" fontAlgn="ctr"/>
                      <a:r>
                        <a:rPr lang="en-US" sz="400" b="0" i="0" u="none" strike="noStrike">
                          <a:solidFill>
                            <a:srgbClr val="000000"/>
                          </a:solidFill>
                          <a:latin typeface="Calibri"/>
                        </a:rPr>
                        <a:t>31.1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ctr" fontAlgn="ctr"/>
                      <a:r>
                        <a:rPr lang="en-US" sz="400" b="0" i="0" u="none" strike="noStrike">
                          <a:solidFill>
                            <a:srgbClr val="000000"/>
                          </a:solidFill>
                          <a:latin typeface="Calibri"/>
                        </a:rPr>
                        <a:t>30.4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ctr" fontAlgn="ctr"/>
                      <a:r>
                        <a:rPr lang="en-US" sz="400" b="0" i="0" u="none" strike="noStrike">
                          <a:solidFill>
                            <a:srgbClr val="000000"/>
                          </a:solidFill>
                          <a:latin typeface="Calibri"/>
                        </a:rPr>
                        <a:t>29.2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ctr" fontAlgn="ctr"/>
                      <a:r>
                        <a:rPr lang="en-US" sz="400" b="0" i="0" u="none" strike="noStrike">
                          <a:solidFill>
                            <a:srgbClr val="000000"/>
                          </a:solidFill>
                          <a:latin typeface="Calibri"/>
                        </a:rPr>
                        <a:t>28.5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784"/>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31.6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C81"/>
                    </a:solidFill>
                  </a:tcPr>
                </a:tc>
                <a:tc>
                  <a:txBody>
                    <a:bodyPr/>
                    <a:lstStyle/>
                    <a:p>
                      <a:pPr algn="ctr" fontAlgn="ctr"/>
                      <a:r>
                        <a:rPr lang="en-US" sz="400" b="0" i="0" u="none" strike="noStrike">
                          <a:solidFill>
                            <a:srgbClr val="000000"/>
                          </a:solidFill>
                          <a:latin typeface="Calibri"/>
                        </a:rPr>
                        <a:t>30.5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ctr" fontAlgn="ctr"/>
                      <a:r>
                        <a:rPr lang="en-US" sz="400" b="0" i="0" u="none" strike="noStrike">
                          <a:solidFill>
                            <a:srgbClr val="000000"/>
                          </a:solidFill>
                          <a:latin typeface="Calibri"/>
                        </a:rPr>
                        <a:t>29.7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ctr" fontAlgn="ctr"/>
                      <a:r>
                        <a:rPr lang="en-US" sz="400" b="0" i="0" u="none" strike="noStrike">
                          <a:solidFill>
                            <a:srgbClr val="000000"/>
                          </a:solidFill>
                          <a:latin typeface="Calibri"/>
                        </a:rPr>
                        <a:t>28.8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ctr" fontAlgn="ctr"/>
                      <a:r>
                        <a:rPr lang="en-US" sz="400" b="0" i="0" u="none" strike="noStrike">
                          <a:solidFill>
                            <a:srgbClr val="000000"/>
                          </a:solidFill>
                          <a:latin typeface="Calibri"/>
                        </a:rPr>
                        <a:t>27.9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30.9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ctr" fontAlgn="ctr"/>
                      <a:r>
                        <a:rPr lang="en-US" sz="400" b="0" i="0" u="none" strike="noStrike">
                          <a:solidFill>
                            <a:srgbClr val="000000"/>
                          </a:solidFill>
                          <a:latin typeface="Calibri"/>
                        </a:rPr>
                        <a:t>30.3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ctr" fontAlgn="ctr"/>
                      <a:r>
                        <a:rPr lang="en-US" sz="400" b="0" i="0" u="none" strike="noStrike">
                          <a:solidFill>
                            <a:srgbClr val="000000"/>
                          </a:solidFill>
                          <a:latin typeface="Calibri"/>
                        </a:rPr>
                        <a:t>29.5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ctr" fontAlgn="ctr"/>
                      <a:r>
                        <a:rPr lang="en-US" sz="400" b="0" i="0" u="none" strike="noStrike">
                          <a:solidFill>
                            <a:srgbClr val="000000"/>
                          </a:solidFill>
                          <a:latin typeface="Calibri"/>
                        </a:rPr>
                        <a:t>28.4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ctr" fontAlgn="ctr"/>
                      <a:r>
                        <a:rPr lang="en-US" sz="400" b="0" i="0" u="none" strike="noStrike">
                          <a:solidFill>
                            <a:srgbClr val="000000"/>
                          </a:solidFill>
                          <a:latin typeface="Calibri"/>
                        </a:rPr>
                        <a:t>27.6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28.1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ctr" fontAlgn="ctr"/>
                      <a:r>
                        <a:rPr lang="en-US" sz="400" b="0" i="0" u="none" strike="noStrike">
                          <a:solidFill>
                            <a:srgbClr val="000000"/>
                          </a:solidFill>
                          <a:latin typeface="Calibri"/>
                        </a:rPr>
                        <a:t>27.2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400" b="0" i="0" u="none" strike="noStrike">
                          <a:solidFill>
                            <a:srgbClr val="000000"/>
                          </a:solidFill>
                          <a:latin typeface="Calibri"/>
                        </a:rPr>
                        <a:t>25.9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ctr" fontAlgn="ctr"/>
                      <a:r>
                        <a:rPr lang="en-US" sz="400" b="0" i="0" u="none" strike="noStrike">
                          <a:solidFill>
                            <a:srgbClr val="000000"/>
                          </a:solidFill>
                          <a:latin typeface="Calibri"/>
                        </a:rPr>
                        <a:t>25.3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n-US" sz="400" b="0" i="0" u="none" strike="noStrike">
                          <a:solidFill>
                            <a:srgbClr val="000000"/>
                          </a:solidFill>
                          <a:latin typeface="Calibri"/>
                        </a:rPr>
                        <a:t>24.1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27.6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ctr" fontAlgn="ctr"/>
                      <a:r>
                        <a:rPr lang="en-US" sz="400" b="0" i="0" u="none" strike="noStrike">
                          <a:solidFill>
                            <a:srgbClr val="000000"/>
                          </a:solidFill>
                          <a:latin typeface="Calibri"/>
                        </a:rPr>
                        <a:t>26.6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ctr"/>
                      <a:r>
                        <a:rPr lang="en-US" sz="400" b="0" i="0" u="none" strike="noStrike">
                          <a:solidFill>
                            <a:srgbClr val="000000"/>
                          </a:solidFill>
                          <a:latin typeface="Calibri"/>
                        </a:rPr>
                        <a:t>25.7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ctr" fontAlgn="ctr"/>
                      <a:r>
                        <a:rPr lang="en-US" sz="400" b="0" i="0" u="none" strike="noStrike">
                          <a:solidFill>
                            <a:srgbClr val="000000"/>
                          </a:solidFill>
                          <a:latin typeface="Calibri"/>
                        </a:rPr>
                        <a:t>24.7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ctr" fontAlgn="ctr"/>
                      <a:r>
                        <a:rPr lang="en-US" sz="400" b="0" i="0" u="none" strike="noStrike">
                          <a:solidFill>
                            <a:srgbClr val="000000"/>
                          </a:solidFill>
                          <a:latin typeface="Calibri"/>
                        </a:rPr>
                        <a:t>23.4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n-US" sz="400" b="0" i="0" u="none" strike="noStrike">
                          <a:solidFill>
                            <a:srgbClr val="000000"/>
                          </a:solidFill>
                          <a:latin typeface="Calibri"/>
                        </a:rPr>
                        <a:t>26.2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US" sz="400" b="0" i="0" u="none" strike="noStrike">
                          <a:solidFill>
                            <a:srgbClr val="000000"/>
                          </a:solidFill>
                          <a:latin typeface="Calibri"/>
                        </a:rPr>
                        <a:t>25.2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n-US" sz="400" b="0" i="0" u="none" strike="noStrike">
                          <a:solidFill>
                            <a:srgbClr val="000000"/>
                          </a:solidFill>
                          <a:latin typeface="Calibri"/>
                        </a:rPr>
                        <a:t>24.2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ctr" fontAlgn="ctr"/>
                      <a:r>
                        <a:rPr lang="en-US" sz="400" b="0" i="0" u="none" strike="noStrike">
                          <a:solidFill>
                            <a:srgbClr val="000000"/>
                          </a:solidFill>
                          <a:latin typeface="Calibri"/>
                        </a:rPr>
                        <a:t>23.0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160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32.9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ctr" fontAlgn="ctr"/>
                      <a:r>
                        <a:rPr lang="en-US" sz="400" b="0" i="0" u="none" strike="noStrike">
                          <a:solidFill>
                            <a:srgbClr val="000000"/>
                          </a:solidFill>
                          <a:latin typeface="Calibri"/>
                        </a:rPr>
                        <a:t>32.2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ctr" fontAlgn="ctr"/>
                      <a:r>
                        <a:rPr lang="en-US" sz="400" b="0" i="0" u="none" strike="noStrike">
                          <a:solidFill>
                            <a:srgbClr val="000000"/>
                          </a:solidFill>
                          <a:latin typeface="Calibri"/>
                        </a:rPr>
                        <a:t>31.2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2"/>
                    </a:solidFill>
                  </a:tcPr>
                </a:tc>
                <a:tc>
                  <a:txBody>
                    <a:bodyPr/>
                    <a:lstStyle/>
                    <a:p>
                      <a:pPr algn="ctr" fontAlgn="ctr"/>
                      <a:r>
                        <a:rPr lang="en-US" sz="400" b="0" i="0" u="none" strike="noStrike">
                          <a:solidFill>
                            <a:srgbClr val="000000"/>
                          </a:solidFill>
                          <a:latin typeface="Calibri"/>
                        </a:rPr>
                        <a:t>30.5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ctr" fontAlgn="ctr"/>
                      <a:r>
                        <a:rPr lang="en-US" sz="400" b="0" i="0" u="none" strike="noStrike">
                          <a:solidFill>
                            <a:srgbClr val="000000"/>
                          </a:solidFill>
                          <a:latin typeface="Calibri"/>
                        </a:rPr>
                        <a:t>29.7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32.4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ctr" fontAlgn="ctr"/>
                      <a:r>
                        <a:rPr lang="en-US" sz="400" b="0" i="0" u="none" strike="noStrike">
                          <a:solidFill>
                            <a:srgbClr val="000000"/>
                          </a:solidFill>
                          <a:latin typeface="Calibri"/>
                        </a:rPr>
                        <a:t>31.7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ctr" fontAlgn="ctr"/>
                      <a:r>
                        <a:rPr lang="en-US" sz="400" b="0" i="0" u="none" strike="noStrike">
                          <a:solidFill>
                            <a:srgbClr val="000000"/>
                          </a:solidFill>
                          <a:latin typeface="Calibri"/>
                        </a:rPr>
                        <a:t>30.9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ctr" fontAlgn="ctr"/>
                      <a:r>
                        <a:rPr lang="en-US" sz="400" b="0" i="0" u="none" strike="noStrike">
                          <a:solidFill>
                            <a:srgbClr val="000000"/>
                          </a:solidFill>
                          <a:latin typeface="Calibri"/>
                        </a:rPr>
                        <a:t>30.1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ctr" fontAlgn="ctr"/>
                      <a:r>
                        <a:rPr lang="en-US" sz="400" b="0" i="0" u="none" strike="noStrike">
                          <a:solidFill>
                            <a:srgbClr val="000000"/>
                          </a:solidFill>
                          <a:latin typeface="Calibri"/>
                        </a:rPr>
                        <a:t>29.2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583"/>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32.1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ctr" fontAlgn="ctr"/>
                      <a:r>
                        <a:rPr lang="en-US" sz="400" b="0" i="0" u="none" strike="noStrike">
                          <a:solidFill>
                            <a:srgbClr val="000000"/>
                          </a:solidFill>
                          <a:latin typeface="Calibri"/>
                        </a:rPr>
                        <a:t>31.4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ctr"/>
                      <a:r>
                        <a:rPr lang="en-US" sz="400" b="0" i="0" u="none" strike="noStrike">
                          <a:solidFill>
                            <a:srgbClr val="000000"/>
                          </a:solidFill>
                          <a:latin typeface="Calibri"/>
                        </a:rPr>
                        <a:t>30.4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ctr" fontAlgn="ctr"/>
                      <a:r>
                        <a:rPr lang="en-US" sz="400" b="0" i="0" u="none" strike="noStrike">
                          <a:solidFill>
                            <a:srgbClr val="000000"/>
                          </a:solidFill>
                          <a:latin typeface="Calibri"/>
                        </a:rPr>
                        <a:t>29.6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ctr" fontAlgn="ctr"/>
                      <a:r>
                        <a:rPr lang="en-US" sz="400" b="0" i="0" u="none" strike="noStrike">
                          <a:solidFill>
                            <a:srgbClr val="000000"/>
                          </a:solidFill>
                          <a:latin typeface="Calibri"/>
                        </a:rPr>
                        <a:t>28.5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29.1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ctr" fontAlgn="ctr"/>
                      <a:r>
                        <a:rPr lang="en-US" sz="400" b="0" i="0" u="none" strike="noStrike">
                          <a:solidFill>
                            <a:srgbClr val="000000"/>
                          </a:solidFill>
                          <a:latin typeface="Calibri"/>
                        </a:rPr>
                        <a:t>28.4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ctr" fontAlgn="ctr"/>
                      <a:r>
                        <a:rPr lang="en-US" sz="400" b="0" i="0" u="none" strike="noStrike">
                          <a:solidFill>
                            <a:srgbClr val="000000"/>
                          </a:solidFill>
                          <a:latin typeface="Calibri"/>
                        </a:rPr>
                        <a:t>27.3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n-US" sz="400" b="0" i="0" u="none" strike="noStrike">
                          <a:solidFill>
                            <a:srgbClr val="000000"/>
                          </a:solidFill>
                          <a:latin typeface="Calibri"/>
                        </a:rPr>
                        <a:t>26.8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3"/>
                    </a:solidFill>
                  </a:tcPr>
                </a:tc>
                <a:tc>
                  <a:txBody>
                    <a:bodyPr/>
                    <a:lstStyle/>
                    <a:p>
                      <a:pPr algn="ctr" fontAlgn="ctr"/>
                      <a:r>
                        <a:rPr lang="en-US" sz="400" b="0" i="0" u="none" strike="noStrike">
                          <a:solidFill>
                            <a:srgbClr val="000000"/>
                          </a:solidFill>
                          <a:latin typeface="Calibri"/>
                        </a:rPr>
                        <a:t>25.5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880"/>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28.7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ctr" fontAlgn="ctr"/>
                      <a:r>
                        <a:rPr lang="en-US" sz="400" b="0" i="0" u="none" strike="noStrike">
                          <a:solidFill>
                            <a:srgbClr val="000000"/>
                          </a:solidFill>
                          <a:latin typeface="Calibri"/>
                        </a:rPr>
                        <a:t>28.0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ctr" fontAlgn="ctr"/>
                      <a:r>
                        <a:rPr lang="en-US" sz="400" b="0" i="0" u="none" strike="noStrike">
                          <a:solidFill>
                            <a:srgbClr val="000000"/>
                          </a:solidFill>
                          <a:latin typeface="Calibri"/>
                        </a:rPr>
                        <a:t>27.0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n-US" sz="400" b="0" i="0" u="none" strike="noStrike">
                          <a:solidFill>
                            <a:srgbClr val="000000"/>
                          </a:solidFill>
                          <a:latin typeface="Calibri"/>
                        </a:rPr>
                        <a:t>26.2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US" sz="400" b="0" i="0" u="none" strike="noStrike">
                          <a:solidFill>
                            <a:srgbClr val="000000"/>
                          </a:solidFill>
                          <a:latin typeface="Calibri"/>
                        </a:rPr>
                        <a:t>25.2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784"/>
                    </a:solidFill>
                  </a:tcPr>
                </a:tc>
                <a:tc>
                  <a:txBody>
                    <a:bodyPr/>
                    <a:lstStyle/>
                    <a:p>
                      <a:pPr algn="ctr" fontAlgn="ctr"/>
                      <a:r>
                        <a:rPr lang="en-US" sz="400" b="0" i="0" u="none" strike="noStrike">
                          <a:solidFill>
                            <a:srgbClr val="000000"/>
                          </a:solidFill>
                          <a:latin typeface="Calibri"/>
                        </a:rPr>
                        <a:t>27.5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84"/>
                    </a:solidFill>
                  </a:tcPr>
                </a:tc>
                <a:tc>
                  <a:txBody>
                    <a:bodyPr/>
                    <a:lstStyle/>
                    <a:p>
                      <a:pPr algn="ctr" fontAlgn="ctr"/>
                      <a:r>
                        <a:rPr lang="en-US" sz="400" b="0" i="0" u="none" strike="noStrike">
                          <a:solidFill>
                            <a:srgbClr val="000000"/>
                          </a:solidFill>
                          <a:latin typeface="Calibri"/>
                        </a:rPr>
                        <a:t>26.5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ctr"/>
                      <a:r>
                        <a:rPr lang="en-US" sz="400" b="0" i="0" u="none" strike="noStrike">
                          <a:solidFill>
                            <a:srgbClr val="000000"/>
                          </a:solidFill>
                          <a:latin typeface="Calibri"/>
                        </a:rPr>
                        <a:t>25.7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ctr" fontAlgn="ctr"/>
                      <a:r>
                        <a:rPr lang="en-US" sz="400" b="0" i="0" u="none" strike="noStrike">
                          <a:solidFill>
                            <a:srgbClr val="000000"/>
                          </a:solidFill>
                          <a:latin typeface="Calibri"/>
                        </a:rPr>
                        <a:t>24.8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140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33.7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480"/>
                    </a:solidFill>
                  </a:tcPr>
                </a:tc>
                <a:tc>
                  <a:txBody>
                    <a:bodyPr/>
                    <a:lstStyle/>
                    <a:p>
                      <a:pPr algn="ctr" fontAlgn="ctr"/>
                      <a:r>
                        <a:rPr lang="en-US" sz="400" b="0" i="0" u="none" strike="noStrike">
                          <a:solidFill>
                            <a:srgbClr val="000000"/>
                          </a:solidFill>
                          <a:latin typeface="Calibri"/>
                        </a:rPr>
                        <a:t>33.2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680"/>
                    </a:solidFill>
                  </a:tcPr>
                </a:tc>
                <a:tc>
                  <a:txBody>
                    <a:bodyPr/>
                    <a:lstStyle/>
                    <a:p>
                      <a:pPr algn="ctr" fontAlgn="ctr"/>
                      <a:r>
                        <a:rPr lang="en-US" sz="400" b="0" i="0" u="none" strike="noStrike">
                          <a:solidFill>
                            <a:srgbClr val="000000"/>
                          </a:solidFill>
                          <a:latin typeface="Calibri"/>
                        </a:rPr>
                        <a:t>32.3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ctr" fontAlgn="ctr"/>
                      <a:r>
                        <a:rPr lang="en-US" sz="400" b="0" i="0" u="none" strike="noStrike">
                          <a:solidFill>
                            <a:srgbClr val="000000"/>
                          </a:solidFill>
                          <a:latin typeface="Calibri"/>
                        </a:rPr>
                        <a:t>31.7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ctr" fontAlgn="ctr"/>
                      <a:r>
                        <a:rPr lang="en-US" sz="400" b="0" i="0" u="none" strike="noStrike">
                          <a:solidFill>
                            <a:srgbClr val="000000"/>
                          </a:solidFill>
                          <a:latin typeface="Calibri"/>
                        </a:rPr>
                        <a:t>30.9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82"/>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33.3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680"/>
                    </a:solidFill>
                  </a:tcPr>
                </a:tc>
                <a:tc>
                  <a:txBody>
                    <a:bodyPr/>
                    <a:lstStyle/>
                    <a:p>
                      <a:pPr algn="ctr" fontAlgn="ctr"/>
                      <a:r>
                        <a:rPr lang="en-US" sz="400" b="0" i="0" u="none" strike="noStrike">
                          <a:solidFill>
                            <a:srgbClr val="000000"/>
                          </a:solidFill>
                          <a:latin typeface="Calibri"/>
                        </a:rPr>
                        <a:t>32.7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ctr" fontAlgn="ctr"/>
                      <a:r>
                        <a:rPr lang="en-US" sz="400" b="0" i="0" u="none" strike="noStrike">
                          <a:solidFill>
                            <a:srgbClr val="000000"/>
                          </a:solidFill>
                          <a:latin typeface="Calibri"/>
                        </a:rPr>
                        <a:t>32.0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ctr" fontAlgn="ctr"/>
                      <a:r>
                        <a:rPr lang="en-US" sz="400" b="0" i="0" u="none" strike="noStrike">
                          <a:solidFill>
                            <a:srgbClr val="000000"/>
                          </a:solidFill>
                          <a:latin typeface="Calibri"/>
                        </a:rPr>
                        <a:t>30.9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ctr" fontAlgn="ctr"/>
                      <a:r>
                        <a:rPr lang="en-US" sz="400" b="0" i="0" u="none" strike="noStrike">
                          <a:solidFill>
                            <a:srgbClr val="000000"/>
                          </a:solidFill>
                          <a:latin typeface="Calibri"/>
                        </a:rPr>
                        <a:t>30.2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33.1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ctr" fontAlgn="ctr"/>
                      <a:r>
                        <a:rPr lang="en-US" sz="400" b="0" i="0" u="none" strike="noStrike">
                          <a:solidFill>
                            <a:srgbClr val="000000"/>
                          </a:solidFill>
                          <a:latin typeface="Calibri"/>
                        </a:rPr>
                        <a:t>32.2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ctr" fontAlgn="ctr"/>
                      <a:r>
                        <a:rPr lang="en-US" sz="400" b="0" i="0" u="none" strike="noStrike">
                          <a:solidFill>
                            <a:srgbClr val="000000"/>
                          </a:solidFill>
                          <a:latin typeface="Calibri"/>
                        </a:rPr>
                        <a:t>31.5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C81"/>
                    </a:solidFill>
                  </a:tcPr>
                </a:tc>
                <a:tc>
                  <a:txBody>
                    <a:bodyPr/>
                    <a:lstStyle/>
                    <a:p>
                      <a:pPr algn="ctr" fontAlgn="ctr"/>
                      <a:r>
                        <a:rPr lang="en-US" sz="400" b="0" i="0" u="none" strike="noStrike">
                          <a:solidFill>
                            <a:srgbClr val="000000"/>
                          </a:solidFill>
                          <a:latin typeface="Calibri"/>
                        </a:rPr>
                        <a:t>30.9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ctr" fontAlgn="ctr"/>
                      <a:r>
                        <a:rPr lang="en-US" sz="400" b="0" i="0" u="none" strike="noStrike">
                          <a:solidFill>
                            <a:srgbClr val="000000"/>
                          </a:solidFill>
                          <a:latin typeface="Calibri"/>
                        </a:rPr>
                        <a:t>29.9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30.4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ctr" fontAlgn="ctr"/>
                      <a:r>
                        <a:rPr lang="en-US" sz="400" b="0" i="0" u="none" strike="noStrike">
                          <a:solidFill>
                            <a:srgbClr val="000000"/>
                          </a:solidFill>
                          <a:latin typeface="Calibri"/>
                        </a:rPr>
                        <a:t>29.5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3"/>
                    </a:solidFill>
                  </a:tcPr>
                </a:tc>
                <a:tc>
                  <a:txBody>
                    <a:bodyPr/>
                    <a:lstStyle/>
                    <a:p>
                      <a:pPr algn="ctr" fontAlgn="ctr"/>
                      <a:r>
                        <a:rPr lang="en-US" sz="400" b="0" i="0" u="none" strike="noStrike">
                          <a:solidFill>
                            <a:srgbClr val="000000"/>
                          </a:solidFill>
                          <a:latin typeface="Calibri"/>
                        </a:rPr>
                        <a:t>28.7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ctr" fontAlgn="ctr"/>
                      <a:r>
                        <a:rPr lang="en-US" sz="400" b="0" i="0" u="none" strike="noStrike">
                          <a:solidFill>
                            <a:srgbClr val="000000"/>
                          </a:solidFill>
                          <a:latin typeface="Calibri"/>
                        </a:rPr>
                        <a:t>27.7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ctr" fontAlgn="ctr"/>
                      <a:r>
                        <a:rPr lang="en-US" sz="400" b="0" i="0" u="none" strike="noStrike">
                          <a:solidFill>
                            <a:srgbClr val="000000"/>
                          </a:solidFill>
                          <a:latin typeface="Calibri"/>
                        </a:rPr>
                        <a:t>27.0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29.8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3"/>
                    </a:solidFill>
                  </a:tcPr>
                </a:tc>
                <a:tc>
                  <a:txBody>
                    <a:bodyPr/>
                    <a:lstStyle/>
                    <a:p>
                      <a:pPr algn="ctr" fontAlgn="ctr"/>
                      <a:r>
                        <a:rPr lang="en-US" sz="400" b="0" i="0" u="none" strike="noStrike">
                          <a:solidFill>
                            <a:srgbClr val="000000"/>
                          </a:solidFill>
                          <a:latin typeface="Calibri"/>
                        </a:rPr>
                        <a:t>28.9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ctr" fontAlgn="ctr"/>
                      <a:r>
                        <a:rPr lang="en-US" sz="400" b="0" i="0" u="none" strike="noStrike">
                          <a:solidFill>
                            <a:srgbClr val="000000"/>
                          </a:solidFill>
                          <a:latin typeface="Calibri"/>
                        </a:rPr>
                        <a:t>28.2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tc>
                  <a:txBody>
                    <a:bodyPr/>
                    <a:lstStyle/>
                    <a:p>
                      <a:pPr algn="ctr" fontAlgn="ctr"/>
                      <a:r>
                        <a:rPr lang="en-US" sz="400" b="0" i="0" u="none" strike="noStrike">
                          <a:solidFill>
                            <a:srgbClr val="000000"/>
                          </a:solidFill>
                          <a:latin typeface="Calibri"/>
                        </a:rPr>
                        <a:t>27.3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400" b="0" i="0" u="none" strike="noStrike">
                          <a:solidFill>
                            <a:srgbClr val="000000"/>
                          </a:solidFill>
                          <a:latin typeface="Calibri"/>
                        </a:rPr>
                        <a:t>26.5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282"/>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3"/>
                    </a:solidFill>
                  </a:tcPr>
                </a:tc>
                <a:tc>
                  <a:txBody>
                    <a:bodyPr/>
                    <a:lstStyle/>
                    <a:p>
                      <a:pPr algn="ctr" fontAlgn="ctr"/>
                      <a:r>
                        <a:rPr lang="en-US" sz="400" b="0" i="0" u="none" strike="noStrike">
                          <a:solidFill>
                            <a:srgbClr val="000000"/>
                          </a:solidFill>
                          <a:latin typeface="Calibri"/>
                        </a:rPr>
                        <a:t>28.6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ctr" fontAlgn="ctr"/>
                      <a:r>
                        <a:rPr lang="en-US" sz="400" b="0" i="0" u="none" strike="noStrike">
                          <a:solidFill>
                            <a:srgbClr val="000000"/>
                          </a:solidFill>
                          <a:latin typeface="Calibri"/>
                        </a:rPr>
                        <a:t>27.9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ctr" fontAlgn="ctr"/>
                      <a:r>
                        <a:rPr lang="en-US" sz="400" b="0" i="0" u="none" strike="noStrike">
                          <a:solidFill>
                            <a:srgbClr val="000000"/>
                          </a:solidFill>
                          <a:latin typeface="Calibri"/>
                        </a:rPr>
                        <a:t>26.8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ctr" fontAlgn="ctr"/>
                      <a:r>
                        <a:rPr lang="en-US" sz="400" b="0" i="0" u="none" strike="noStrike">
                          <a:solidFill>
                            <a:srgbClr val="000000"/>
                          </a:solidFill>
                          <a:latin typeface="Calibri"/>
                        </a:rPr>
                        <a:t>26.0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120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35.1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F"/>
                    </a:solidFill>
                  </a:tcPr>
                </a:tc>
                <a:tc>
                  <a:txBody>
                    <a:bodyPr/>
                    <a:lstStyle/>
                    <a:p>
                      <a:pPr algn="ctr" fontAlgn="ctr"/>
                      <a:r>
                        <a:rPr lang="en-US" sz="400" b="0" i="0" u="none" strike="noStrike">
                          <a:solidFill>
                            <a:srgbClr val="000000"/>
                          </a:solidFill>
                          <a:latin typeface="Calibri"/>
                        </a:rPr>
                        <a:t>34.4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27F"/>
                    </a:solidFill>
                  </a:tcPr>
                </a:tc>
                <a:tc>
                  <a:txBody>
                    <a:bodyPr/>
                    <a:lstStyle/>
                    <a:p>
                      <a:pPr algn="ctr" fontAlgn="ctr"/>
                      <a:r>
                        <a:rPr lang="en-US" sz="400" b="0" i="0" u="none" strike="noStrike">
                          <a:solidFill>
                            <a:srgbClr val="000000"/>
                          </a:solidFill>
                          <a:latin typeface="Calibri"/>
                        </a:rPr>
                        <a:t>34.0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80"/>
                    </a:solidFill>
                  </a:tcPr>
                </a:tc>
                <a:tc>
                  <a:txBody>
                    <a:bodyPr/>
                    <a:lstStyle/>
                    <a:p>
                      <a:pPr algn="ctr" fontAlgn="ctr"/>
                      <a:r>
                        <a:rPr lang="en-US" sz="400" b="0" i="0" u="none" strike="noStrike">
                          <a:solidFill>
                            <a:srgbClr val="000000"/>
                          </a:solidFill>
                          <a:latin typeface="Calibri"/>
                        </a:rPr>
                        <a:t>33.4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c>
                  <a:txBody>
                    <a:bodyPr/>
                    <a:lstStyle/>
                    <a:p>
                      <a:pPr algn="ctr" fontAlgn="ctr"/>
                      <a:r>
                        <a:rPr lang="en-US" sz="400" b="0" i="0" u="none" strike="noStrike">
                          <a:solidFill>
                            <a:srgbClr val="000000"/>
                          </a:solidFill>
                          <a:latin typeface="Calibri"/>
                        </a:rPr>
                        <a:t>32.7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34.7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F"/>
                    </a:solidFill>
                  </a:tcPr>
                </a:tc>
                <a:tc>
                  <a:txBody>
                    <a:bodyPr/>
                    <a:lstStyle/>
                    <a:p>
                      <a:pPr algn="ctr" fontAlgn="ctr"/>
                      <a:r>
                        <a:rPr lang="en-US" sz="400" b="0" i="0" u="none" strike="noStrike">
                          <a:solidFill>
                            <a:srgbClr val="000000"/>
                          </a:solidFill>
                          <a:latin typeface="Calibri"/>
                        </a:rPr>
                        <a:t>34.1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380"/>
                    </a:solidFill>
                  </a:tcPr>
                </a:tc>
                <a:tc>
                  <a:txBody>
                    <a:bodyPr/>
                    <a:lstStyle/>
                    <a:p>
                      <a:pPr algn="ctr" fontAlgn="ctr"/>
                      <a:r>
                        <a:rPr lang="en-US" sz="400" b="0" i="0" u="none" strike="noStrike">
                          <a:solidFill>
                            <a:srgbClr val="000000"/>
                          </a:solidFill>
                          <a:latin typeface="Calibri"/>
                        </a:rPr>
                        <a:t>33.5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580"/>
                    </a:solidFill>
                  </a:tcPr>
                </a:tc>
                <a:tc>
                  <a:txBody>
                    <a:bodyPr/>
                    <a:lstStyle/>
                    <a:p>
                      <a:pPr algn="ctr" fontAlgn="ctr"/>
                      <a:r>
                        <a:rPr lang="en-US" sz="400" b="0" i="0" u="none" strike="noStrike">
                          <a:solidFill>
                            <a:srgbClr val="000000"/>
                          </a:solidFill>
                          <a:latin typeface="Calibri"/>
                        </a:rPr>
                        <a:t>32.8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en-US" sz="400" b="0" i="0" u="none" strike="noStrike">
                          <a:solidFill>
                            <a:srgbClr val="000000"/>
                          </a:solidFill>
                          <a:latin typeface="Calibri"/>
                        </a:rPr>
                        <a:t>32.2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34.4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F"/>
                    </a:solidFill>
                  </a:tcPr>
                </a:tc>
                <a:tc>
                  <a:txBody>
                    <a:bodyPr/>
                    <a:lstStyle/>
                    <a:p>
                      <a:pPr algn="ctr" fontAlgn="ctr"/>
                      <a:r>
                        <a:rPr lang="en-US" sz="400" b="0" i="0" u="none" strike="noStrike">
                          <a:solidFill>
                            <a:srgbClr val="000000"/>
                          </a:solidFill>
                          <a:latin typeface="Calibri"/>
                        </a:rPr>
                        <a:t>33.6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80"/>
                    </a:solidFill>
                  </a:tcPr>
                </a:tc>
                <a:tc>
                  <a:txBody>
                    <a:bodyPr/>
                    <a:lstStyle/>
                    <a:p>
                      <a:pPr algn="ctr" fontAlgn="ctr"/>
                      <a:r>
                        <a:rPr lang="en-US" sz="400" b="0" i="0" u="none" strike="noStrike">
                          <a:solidFill>
                            <a:srgbClr val="000000"/>
                          </a:solidFill>
                          <a:latin typeface="Calibri"/>
                        </a:rPr>
                        <a:t>33.1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ctr" fontAlgn="ctr"/>
                      <a:r>
                        <a:rPr lang="en-US" sz="400" b="0" i="0" u="none" strike="noStrike">
                          <a:solidFill>
                            <a:srgbClr val="000000"/>
                          </a:solidFill>
                          <a:latin typeface="Calibri"/>
                        </a:rPr>
                        <a:t>32.6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881"/>
                    </a:solidFill>
                  </a:tcPr>
                </a:tc>
                <a:tc>
                  <a:txBody>
                    <a:bodyPr/>
                    <a:lstStyle/>
                    <a:p>
                      <a:pPr algn="ctr" fontAlgn="ctr"/>
                      <a:r>
                        <a:rPr lang="en-US" sz="400" b="0" i="0" u="none" strike="noStrike">
                          <a:solidFill>
                            <a:srgbClr val="000000"/>
                          </a:solidFill>
                          <a:latin typeface="Calibri"/>
                        </a:rPr>
                        <a:t>31.8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32.1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ctr" fontAlgn="ctr"/>
                      <a:r>
                        <a:rPr lang="en-US" sz="400" b="0" i="0" u="none" strike="noStrike">
                          <a:solidFill>
                            <a:srgbClr val="000000"/>
                          </a:solidFill>
                          <a:latin typeface="Calibri"/>
                        </a:rPr>
                        <a:t>31.6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C81"/>
                    </a:solidFill>
                  </a:tcPr>
                </a:tc>
                <a:tc>
                  <a:txBody>
                    <a:bodyPr/>
                    <a:lstStyle/>
                    <a:p>
                      <a:pPr algn="ctr" fontAlgn="ctr"/>
                      <a:r>
                        <a:rPr lang="en-US" sz="400" b="0" i="0" u="none" strike="noStrike">
                          <a:solidFill>
                            <a:srgbClr val="000000"/>
                          </a:solidFill>
                          <a:latin typeface="Calibri"/>
                        </a:rPr>
                        <a:t>30.7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ctr" fontAlgn="ctr"/>
                      <a:r>
                        <a:rPr lang="en-US" sz="400" b="0" i="0" u="none" strike="noStrike">
                          <a:solidFill>
                            <a:srgbClr val="000000"/>
                          </a:solidFill>
                          <a:latin typeface="Calibri"/>
                        </a:rPr>
                        <a:t>30.1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ctr" fontAlgn="ctr"/>
                      <a:r>
                        <a:rPr lang="en-US" sz="400" b="0" i="0" u="none" strike="noStrike">
                          <a:solidFill>
                            <a:srgbClr val="000000"/>
                          </a:solidFill>
                          <a:latin typeface="Calibri"/>
                        </a:rPr>
                        <a:t>29.2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3"/>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31.7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ctr" fontAlgn="ctr"/>
                      <a:r>
                        <a:rPr lang="en-US" sz="400" b="0" i="0" u="none" strike="noStrike">
                          <a:solidFill>
                            <a:srgbClr val="000000"/>
                          </a:solidFill>
                          <a:latin typeface="Calibri"/>
                        </a:rPr>
                        <a:t>31.1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ctr" fontAlgn="ctr"/>
                      <a:r>
                        <a:rPr lang="en-US" sz="400" b="0" i="0" u="none" strike="noStrike">
                          <a:solidFill>
                            <a:srgbClr val="000000"/>
                          </a:solidFill>
                          <a:latin typeface="Calibri"/>
                        </a:rPr>
                        <a:t>30.3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ctr" fontAlgn="ctr"/>
                      <a:r>
                        <a:rPr lang="en-US" sz="400" b="0" i="0" u="none" strike="noStrike">
                          <a:solidFill>
                            <a:srgbClr val="000000"/>
                          </a:solidFill>
                          <a:latin typeface="Calibri"/>
                        </a:rPr>
                        <a:t>29.6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ctr" fontAlgn="ctr"/>
                      <a:r>
                        <a:rPr lang="en-US" sz="400" b="0" i="0" u="none" strike="noStrike">
                          <a:solidFill>
                            <a:srgbClr val="000000"/>
                          </a:solidFill>
                          <a:latin typeface="Calibri"/>
                        </a:rPr>
                        <a:t>28.8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31.4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ctr"/>
                      <a:r>
                        <a:rPr lang="en-US" sz="400" b="0" i="0" u="none" strike="noStrike">
                          <a:solidFill>
                            <a:srgbClr val="000000"/>
                          </a:solidFill>
                          <a:latin typeface="Calibri"/>
                        </a:rPr>
                        <a:t>30.4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ctr" fontAlgn="ctr"/>
                      <a:r>
                        <a:rPr lang="en-US" sz="400" b="0" i="0" u="none" strike="noStrike">
                          <a:solidFill>
                            <a:srgbClr val="000000"/>
                          </a:solidFill>
                          <a:latin typeface="Calibri"/>
                        </a:rPr>
                        <a:t>30.0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ctr" fontAlgn="ctr"/>
                      <a:r>
                        <a:rPr lang="en-US" sz="400" b="0" i="0" u="none" strike="noStrike">
                          <a:solidFill>
                            <a:srgbClr val="000000"/>
                          </a:solidFill>
                          <a:latin typeface="Calibri"/>
                        </a:rPr>
                        <a:t>29.2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3"/>
                    </a:solidFill>
                  </a:tcPr>
                </a:tc>
                <a:tc>
                  <a:txBody>
                    <a:bodyPr/>
                    <a:lstStyle/>
                    <a:p>
                      <a:pPr algn="ctr" fontAlgn="ctr"/>
                      <a:r>
                        <a:rPr lang="en-US" sz="400" b="0" i="0" u="none" strike="noStrike">
                          <a:solidFill>
                            <a:srgbClr val="000000"/>
                          </a:solidFill>
                          <a:latin typeface="Calibri"/>
                        </a:rPr>
                        <a:t>28.5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r>
              <a:tr h="67990">
                <a:tc>
                  <a:txBody>
                    <a:bodyPr/>
                    <a:lstStyle/>
                    <a:p>
                      <a:pPr algn="ctr" fontAlgn="ctr"/>
                      <a:endParaRPr lang="en-US" sz="400" b="1" i="0" u="none" strike="noStrike">
                        <a:solidFill>
                          <a:srgbClr val="000000"/>
                        </a:solidFill>
                        <a:latin typeface="Times New Roman"/>
                      </a:endParaRPr>
                    </a:p>
                  </a:txBody>
                  <a:tcPr marL="4533" marR="4533" marT="3400" marB="0" anchor="ctr">
                    <a:lnL>
                      <a:noFill/>
                    </a:lnL>
                    <a:lnR>
                      <a:noFill/>
                    </a:lnR>
                    <a:lnT>
                      <a:noFill/>
                    </a:lnT>
                    <a:lnB>
                      <a:noFill/>
                    </a:lnB>
                  </a:tcPr>
                </a:tc>
                <a:tc v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 </a:t>
                      </a:r>
                    </a:p>
                  </a:txBody>
                  <a:tcPr marL="4533" marR="4533" marT="3400" marB="0" anchor="ctr">
                    <a:lnL>
                      <a:noFill/>
                    </a:lnL>
                    <a:lnR>
                      <a:noFill/>
                    </a:lnR>
                    <a:lnT>
                      <a:noFill/>
                    </a:lnT>
                    <a:lnB>
                      <a:noFill/>
                    </a:lnB>
                    <a:solidFill>
                      <a:srgbClr val="FFFFFF"/>
                    </a:solidFill>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 </a:t>
                      </a:r>
                    </a:p>
                  </a:txBody>
                  <a:tcPr marL="4533" marR="4533" marT="3400" marB="0" anchor="ctr">
                    <a:lnL>
                      <a:noFill/>
                    </a:lnL>
                    <a:lnR>
                      <a:noFill/>
                    </a:lnR>
                    <a:lnT>
                      <a:noFill/>
                    </a:lnT>
                    <a:lnB>
                      <a:noFill/>
                    </a:lnB>
                    <a:solidFill>
                      <a:srgbClr val="FFFFFF"/>
                    </a:solidFill>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 </a:t>
                      </a:r>
                    </a:p>
                  </a:txBody>
                  <a:tcPr marL="4533" marR="4533" marT="3400" marB="0" anchor="ctr">
                    <a:lnL>
                      <a:noFill/>
                    </a:lnL>
                    <a:lnR>
                      <a:noFill/>
                    </a:lnR>
                    <a:lnT>
                      <a:noFill/>
                    </a:lnT>
                    <a:lnB>
                      <a:noFill/>
                    </a:lnB>
                    <a:solidFill>
                      <a:srgbClr val="FFFFFF"/>
                    </a:solidFill>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 </a:t>
                      </a:r>
                    </a:p>
                  </a:txBody>
                  <a:tcPr marL="4533" marR="4533" marT="3400" marB="0" anchor="ctr">
                    <a:lnL>
                      <a:noFill/>
                    </a:lnL>
                    <a:lnR>
                      <a:noFill/>
                    </a:lnR>
                    <a:lnT>
                      <a:noFill/>
                    </a:lnT>
                    <a:lnB>
                      <a:noFill/>
                    </a:lnB>
                    <a:solidFill>
                      <a:srgbClr val="FFFFFF"/>
                    </a:solidFill>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990">
                <a:tc rowSpan="4">
                  <a:txBody>
                    <a:bodyPr/>
                    <a:lstStyle/>
                    <a:p>
                      <a:pPr algn="ctr" fontAlgn="ctr"/>
                      <a:r>
                        <a:rPr lang="en-US" sz="400" b="1" i="0" u="none" strike="noStrike">
                          <a:solidFill>
                            <a:srgbClr val="000000"/>
                          </a:solidFill>
                          <a:latin typeface="Times New Roman"/>
                        </a:rPr>
                        <a:t>Age 55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ctr" fontAlgn="b"/>
                      <a:r>
                        <a:rPr lang="en-US" sz="400" b="0" i="0" u="none" strike="noStrike">
                          <a:solidFill>
                            <a:srgbClr val="000000"/>
                          </a:solidFill>
                          <a:latin typeface="Calibri"/>
                        </a:rPr>
                        <a:t>180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24.5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ctr" fontAlgn="ctr"/>
                      <a:r>
                        <a:rPr lang="en-US" sz="400" b="0" i="0" u="none" strike="noStrike">
                          <a:solidFill>
                            <a:srgbClr val="000000"/>
                          </a:solidFill>
                          <a:latin typeface="Calibri"/>
                        </a:rPr>
                        <a:t>24.0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US" sz="400" b="0" i="0" u="none" strike="noStrike">
                          <a:solidFill>
                            <a:srgbClr val="000000"/>
                          </a:solidFill>
                          <a:latin typeface="Calibri"/>
                        </a:rPr>
                        <a:t>23.3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ctr" fontAlgn="ctr"/>
                      <a:r>
                        <a:rPr lang="en-US" sz="400" b="0" i="0" u="none" strike="noStrike">
                          <a:solidFill>
                            <a:srgbClr val="000000"/>
                          </a:solidFill>
                          <a:latin typeface="Calibri"/>
                        </a:rPr>
                        <a:t>22.4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ctr" fontAlgn="ctr"/>
                      <a:r>
                        <a:rPr lang="en-US" sz="400" b="0" i="0" u="none" strike="noStrike">
                          <a:solidFill>
                            <a:srgbClr val="000000"/>
                          </a:solidFill>
                          <a:latin typeface="Calibri"/>
                        </a:rPr>
                        <a:t>21.9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24.3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tc>
                  <a:txBody>
                    <a:bodyPr/>
                    <a:lstStyle/>
                    <a:p>
                      <a:pPr algn="ctr" fontAlgn="ctr"/>
                      <a:r>
                        <a:rPr lang="en-US" sz="400" b="0" i="0" u="none" strike="noStrike">
                          <a:solidFill>
                            <a:srgbClr val="000000"/>
                          </a:solidFill>
                          <a:latin typeface="Calibri"/>
                        </a:rPr>
                        <a:t>23.6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ctr" fontAlgn="ctr"/>
                      <a:r>
                        <a:rPr lang="en-US" sz="400" b="0" i="0" u="none" strike="noStrike">
                          <a:solidFill>
                            <a:srgbClr val="000000"/>
                          </a:solidFill>
                          <a:latin typeface="Calibri"/>
                        </a:rPr>
                        <a:t>22.9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C7B"/>
                    </a:solidFill>
                  </a:tcPr>
                </a:tc>
                <a:tc>
                  <a:txBody>
                    <a:bodyPr/>
                    <a:lstStyle/>
                    <a:p>
                      <a:pPr algn="ctr" fontAlgn="ctr"/>
                      <a:r>
                        <a:rPr lang="en-US" sz="400" b="0" i="0" u="none" strike="noStrike">
                          <a:solidFill>
                            <a:srgbClr val="000000"/>
                          </a:solidFill>
                          <a:latin typeface="Calibri"/>
                        </a:rPr>
                        <a:t>22.2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579"/>
                    </a:solidFill>
                  </a:tcPr>
                </a:tc>
                <a:tc>
                  <a:txBody>
                    <a:bodyPr/>
                    <a:lstStyle/>
                    <a:p>
                      <a:pPr algn="ctr" fontAlgn="ctr"/>
                      <a:r>
                        <a:rPr lang="en-US" sz="400" b="0" i="0" u="none" strike="noStrike">
                          <a:solidFill>
                            <a:srgbClr val="000000"/>
                          </a:solidFill>
                          <a:latin typeface="Calibri"/>
                        </a:rPr>
                        <a:t>21.4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7"/>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24.0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US" sz="400" b="0" i="0" u="none" strike="noStrike">
                          <a:solidFill>
                            <a:srgbClr val="000000"/>
                          </a:solidFill>
                          <a:latin typeface="Calibri"/>
                        </a:rPr>
                        <a:t>23.2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ctr" fontAlgn="ctr"/>
                      <a:r>
                        <a:rPr lang="en-US" sz="400" b="0" i="0" u="none" strike="noStrike">
                          <a:solidFill>
                            <a:srgbClr val="000000"/>
                          </a:solidFill>
                          <a:latin typeface="Calibri"/>
                        </a:rPr>
                        <a:t>22.4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ctr" fontAlgn="ctr"/>
                      <a:r>
                        <a:rPr lang="en-US" sz="400" b="0" i="0" u="none" strike="noStrike">
                          <a:solidFill>
                            <a:srgbClr val="000000"/>
                          </a:solidFill>
                          <a:latin typeface="Calibri"/>
                        </a:rPr>
                        <a:t>21.7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ctr" fontAlgn="ctr"/>
                      <a:r>
                        <a:rPr lang="en-US" sz="400" b="0" i="0" u="none" strike="noStrike">
                          <a:solidFill>
                            <a:srgbClr val="000000"/>
                          </a:solidFill>
                          <a:latin typeface="Calibri"/>
                        </a:rPr>
                        <a:t>21.0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21.6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ctr" fontAlgn="ctr"/>
                      <a:r>
                        <a:rPr lang="en-US" sz="400" b="0" i="0" u="none" strike="noStrike">
                          <a:solidFill>
                            <a:srgbClr val="000000"/>
                          </a:solidFill>
                          <a:latin typeface="Calibri"/>
                        </a:rPr>
                        <a:t>20.7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476"/>
                    </a:solidFill>
                  </a:tcPr>
                </a:tc>
                <a:tc>
                  <a:txBody>
                    <a:bodyPr/>
                    <a:lstStyle/>
                    <a:p>
                      <a:pPr algn="ctr" fontAlgn="ctr"/>
                      <a:r>
                        <a:rPr lang="en-US" sz="400" b="0" i="0" u="none" strike="noStrike">
                          <a:solidFill>
                            <a:srgbClr val="000000"/>
                          </a:solidFill>
                          <a:latin typeface="Calibri"/>
                        </a:rPr>
                        <a:t>19.9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C74"/>
                    </a:solidFill>
                  </a:tcPr>
                </a:tc>
                <a:tc>
                  <a:txBody>
                    <a:bodyPr/>
                    <a:lstStyle/>
                    <a:p>
                      <a:pPr algn="ctr" fontAlgn="ctr"/>
                      <a:r>
                        <a:rPr lang="en-US" sz="400" b="0" i="0" u="none" strike="noStrike">
                          <a:solidFill>
                            <a:srgbClr val="000000"/>
                          </a:solidFill>
                          <a:latin typeface="Calibri"/>
                        </a:rPr>
                        <a:t>19.3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ctr" fontAlgn="ctr"/>
                      <a:r>
                        <a:rPr lang="en-US" sz="400" b="0" i="0" u="none" strike="noStrike">
                          <a:solidFill>
                            <a:srgbClr val="000000"/>
                          </a:solidFill>
                          <a:latin typeface="Calibri"/>
                        </a:rPr>
                        <a:t>18.5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2"/>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21.2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ctr" fontAlgn="ctr"/>
                      <a:r>
                        <a:rPr lang="en-US" sz="400" b="0" i="0" u="none" strike="noStrike">
                          <a:solidFill>
                            <a:srgbClr val="000000"/>
                          </a:solidFill>
                          <a:latin typeface="Calibri"/>
                        </a:rPr>
                        <a:t>20.3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075"/>
                    </a:solidFill>
                  </a:tcPr>
                </a:tc>
                <a:tc>
                  <a:txBody>
                    <a:bodyPr/>
                    <a:lstStyle/>
                    <a:p>
                      <a:pPr algn="ctr" fontAlgn="ctr"/>
                      <a:r>
                        <a:rPr lang="en-US" sz="400" b="0" i="0" u="none" strike="noStrike">
                          <a:solidFill>
                            <a:srgbClr val="000000"/>
                          </a:solidFill>
                          <a:latin typeface="Calibri"/>
                        </a:rPr>
                        <a:t>19.6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ctr" fontAlgn="ctr"/>
                      <a:r>
                        <a:rPr lang="en-US" sz="400" b="0" i="0" u="none" strike="noStrike">
                          <a:solidFill>
                            <a:srgbClr val="000000"/>
                          </a:solidFill>
                          <a:latin typeface="Calibri"/>
                        </a:rPr>
                        <a:t>18.8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072"/>
                    </a:solidFill>
                  </a:tcPr>
                </a:tc>
                <a:tc>
                  <a:txBody>
                    <a:bodyPr/>
                    <a:lstStyle/>
                    <a:p>
                      <a:pPr algn="ctr" fontAlgn="ctr"/>
                      <a:r>
                        <a:rPr lang="en-US" sz="400" b="0" i="0" u="none" strike="noStrike">
                          <a:solidFill>
                            <a:srgbClr val="000000"/>
                          </a:solidFill>
                          <a:latin typeface="Calibri"/>
                        </a:rPr>
                        <a:t>18.2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20.8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676"/>
                    </a:solidFill>
                  </a:tcPr>
                </a:tc>
                <a:tc>
                  <a:txBody>
                    <a:bodyPr/>
                    <a:lstStyle/>
                    <a:p>
                      <a:pPr algn="ctr" fontAlgn="ctr"/>
                      <a:r>
                        <a:rPr lang="en-US" sz="400" b="0" i="0" u="none" strike="noStrike">
                          <a:solidFill>
                            <a:srgbClr val="000000"/>
                          </a:solidFill>
                          <a:latin typeface="Calibri"/>
                        </a:rPr>
                        <a:t>20.0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ctr" fontAlgn="ctr"/>
                      <a:r>
                        <a:rPr lang="en-US" sz="400" b="0" i="0" u="none" strike="noStrike">
                          <a:solidFill>
                            <a:srgbClr val="000000"/>
                          </a:solidFill>
                          <a:latin typeface="Calibri"/>
                        </a:rPr>
                        <a:t>19.2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ctr" fontAlgn="ctr"/>
                      <a:r>
                        <a:rPr lang="en-US" sz="400" b="0" i="0" u="none" strike="noStrike">
                          <a:solidFill>
                            <a:srgbClr val="000000"/>
                          </a:solidFill>
                          <a:latin typeface="Calibri"/>
                        </a:rPr>
                        <a:t>18.5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C71"/>
                    </a:solidFill>
                  </a:tcPr>
                </a:tc>
                <a:tc>
                  <a:txBody>
                    <a:bodyPr/>
                    <a:lstStyle/>
                    <a:p>
                      <a:pPr algn="ctr" fontAlgn="ctr"/>
                      <a:r>
                        <a:rPr lang="en-US" sz="400" b="0" i="0" u="none" strike="noStrike">
                          <a:solidFill>
                            <a:srgbClr val="000000"/>
                          </a:solidFill>
                          <a:latin typeface="Calibri"/>
                        </a:rPr>
                        <a:t>17.6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470"/>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160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n-US" sz="400" b="0" i="0" u="none" strike="noStrike">
                          <a:solidFill>
                            <a:srgbClr val="000000"/>
                          </a:solidFill>
                          <a:latin typeface="Calibri"/>
                        </a:rPr>
                        <a:t>24.4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C7E"/>
                    </a:solidFill>
                  </a:tcPr>
                </a:tc>
                <a:tc>
                  <a:txBody>
                    <a:bodyPr/>
                    <a:lstStyle/>
                    <a:p>
                      <a:pPr algn="ctr" fontAlgn="ctr"/>
                      <a:r>
                        <a:rPr lang="en-US" sz="400" b="0" i="0" u="none" strike="noStrike">
                          <a:solidFill>
                            <a:srgbClr val="000000"/>
                          </a:solidFill>
                          <a:latin typeface="Calibri"/>
                        </a:rPr>
                        <a:t>24.0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US" sz="400" b="0" i="0" u="none" strike="noStrike">
                          <a:solidFill>
                            <a:srgbClr val="000000"/>
                          </a:solidFill>
                          <a:latin typeface="Calibri"/>
                        </a:rPr>
                        <a:t>23.4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ctr" fontAlgn="ctr"/>
                      <a:r>
                        <a:rPr lang="en-US" sz="400" b="0" i="0" u="none" strike="noStrike">
                          <a:solidFill>
                            <a:srgbClr val="000000"/>
                          </a:solidFill>
                          <a:latin typeface="Calibri"/>
                        </a:rPr>
                        <a:t>22.6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25.2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ctr" fontAlgn="ctr"/>
                      <a:r>
                        <a:rPr lang="en-US" sz="400" b="0" i="0" u="none" strike="noStrike">
                          <a:solidFill>
                            <a:srgbClr val="000000"/>
                          </a:solidFill>
                          <a:latin typeface="Calibri"/>
                        </a:rPr>
                        <a:t>24.2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ctr" fontAlgn="ctr"/>
                      <a:r>
                        <a:rPr lang="en-US" sz="400" b="0" i="0" u="none" strike="noStrike">
                          <a:solidFill>
                            <a:srgbClr val="000000"/>
                          </a:solidFill>
                          <a:latin typeface="Calibri"/>
                        </a:rPr>
                        <a:t>23.4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ctr" fontAlgn="ctr"/>
                      <a:r>
                        <a:rPr lang="en-US" sz="400" b="0" i="0" u="none" strike="noStrike">
                          <a:solidFill>
                            <a:srgbClr val="000000"/>
                          </a:solidFill>
                          <a:latin typeface="Calibri"/>
                        </a:rPr>
                        <a:t>22.9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C7B"/>
                    </a:solidFill>
                  </a:tcPr>
                </a:tc>
                <a:tc>
                  <a:txBody>
                    <a:bodyPr/>
                    <a:lstStyle/>
                    <a:p>
                      <a:pPr algn="ctr" fontAlgn="ctr"/>
                      <a:r>
                        <a:rPr lang="en-US" sz="400" b="0" i="0" u="none" strike="noStrike">
                          <a:solidFill>
                            <a:srgbClr val="000000"/>
                          </a:solidFill>
                          <a:latin typeface="Calibri"/>
                        </a:rPr>
                        <a:t>22.1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24.7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ctr" fontAlgn="ctr"/>
                      <a:r>
                        <a:rPr lang="en-US" sz="400" b="0" i="0" u="none" strike="noStrike">
                          <a:solidFill>
                            <a:srgbClr val="000000"/>
                          </a:solidFill>
                          <a:latin typeface="Calibri"/>
                        </a:rPr>
                        <a:t>23.8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C"/>
                    </a:solidFill>
                  </a:tcPr>
                </a:tc>
                <a:tc>
                  <a:txBody>
                    <a:bodyPr/>
                    <a:lstStyle/>
                    <a:p>
                      <a:pPr algn="ctr" fontAlgn="ctr"/>
                      <a:r>
                        <a:rPr lang="en-US" sz="400" b="0" i="0" u="none" strike="noStrike">
                          <a:solidFill>
                            <a:srgbClr val="000000"/>
                          </a:solidFill>
                          <a:latin typeface="Calibri"/>
                        </a:rPr>
                        <a:t>23.2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ctr" fontAlgn="ctr"/>
                      <a:r>
                        <a:rPr lang="en-US" sz="400" b="0" i="0" u="none" strike="noStrike">
                          <a:solidFill>
                            <a:srgbClr val="000000"/>
                          </a:solidFill>
                          <a:latin typeface="Calibri"/>
                        </a:rPr>
                        <a:t>22.6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ctr" fontAlgn="ctr"/>
                      <a:r>
                        <a:rPr lang="en-US" sz="400" b="0" i="0" u="none" strike="noStrike">
                          <a:solidFill>
                            <a:srgbClr val="000000"/>
                          </a:solidFill>
                          <a:latin typeface="Calibri"/>
                        </a:rPr>
                        <a:t>22.0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22.3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579"/>
                    </a:solidFill>
                  </a:tcPr>
                </a:tc>
                <a:tc>
                  <a:txBody>
                    <a:bodyPr/>
                    <a:lstStyle/>
                    <a:p>
                      <a:pPr algn="ctr" fontAlgn="ctr"/>
                      <a:r>
                        <a:rPr lang="en-US" sz="400" b="0" i="0" u="none" strike="noStrike">
                          <a:solidFill>
                            <a:srgbClr val="000000"/>
                          </a:solidFill>
                          <a:latin typeface="Calibri"/>
                        </a:rPr>
                        <a:t>21.7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ctr" fontAlgn="ctr"/>
                      <a:r>
                        <a:rPr lang="en-US" sz="400" b="0" i="0" u="none" strike="noStrike">
                          <a:solidFill>
                            <a:srgbClr val="000000"/>
                          </a:solidFill>
                          <a:latin typeface="Calibri"/>
                        </a:rPr>
                        <a:t>20.7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ctr" fontAlgn="ctr"/>
                      <a:r>
                        <a:rPr lang="en-US" sz="400" b="0" i="0" u="none" strike="noStrike">
                          <a:solidFill>
                            <a:srgbClr val="000000"/>
                          </a:solidFill>
                          <a:latin typeface="Calibri"/>
                        </a:rPr>
                        <a:t>20.2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F75"/>
                    </a:solidFill>
                  </a:tcPr>
                </a:tc>
                <a:tc>
                  <a:txBody>
                    <a:bodyPr/>
                    <a:lstStyle/>
                    <a:p>
                      <a:pPr algn="ctr" fontAlgn="ctr"/>
                      <a:r>
                        <a:rPr lang="en-US" sz="400" b="0" i="0" u="none" strike="noStrike">
                          <a:solidFill>
                            <a:srgbClr val="000000"/>
                          </a:solidFill>
                          <a:latin typeface="Calibri"/>
                        </a:rPr>
                        <a:t>19.5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4"/>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22.1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ctr" fontAlgn="ctr"/>
                      <a:r>
                        <a:rPr lang="en-US" sz="400" b="0" i="0" u="none" strike="noStrike">
                          <a:solidFill>
                            <a:srgbClr val="000000"/>
                          </a:solidFill>
                          <a:latin typeface="Calibri"/>
                        </a:rPr>
                        <a:t>21.1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ctr" fontAlgn="ctr"/>
                      <a:r>
                        <a:rPr lang="en-US" sz="400" b="0" i="0" u="none" strike="noStrike">
                          <a:solidFill>
                            <a:srgbClr val="000000"/>
                          </a:solidFill>
                          <a:latin typeface="Calibri"/>
                        </a:rPr>
                        <a:t>20.4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ctr" fontAlgn="ctr"/>
                      <a:r>
                        <a:rPr lang="en-US" sz="400" b="0" i="0" u="none" strike="noStrike">
                          <a:solidFill>
                            <a:srgbClr val="000000"/>
                          </a:solidFill>
                          <a:latin typeface="Calibri"/>
                        </a:rPr>
                        <a:t>19.8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74"/>
                    </a:solidFill>
                  </a:tcPr>
                </a:tc>
                <a:tc>
                  <a:txBody>
                    <a:bodyPr/>
                    <a:lstStyle/>
                    <a:p>
                      <a:pPr algn="ctr" fontAlgn="ctr"/>
                      <a:r>
                        <a:rPr lang="en-US" sz="400" b="0" i="0" u="none" strike="noStrike">
                          <a:solidFill>
                            <a:srgbClr val="000000"/>
                          </a:solidFill>
                          <a:latin typeface="Calibri"/>
                        </a:rPr>
                        <a:t>19.2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21.5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ctr" fontAlgn="ctr"/>
                      <a:r>
                        <a:rPr lang="en-US" sz="400" b="0" i="0" u="none" strike="noStrike">
                          <a:solidFill>
                            <a:srgbClr val="000000"/>
                          </a:solidFill>
                          <a:latin typeface="Calibri"/>
                        </a:rPr>
                        <a:t>20.9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7"/>
                    </a:solidFill>
                  </a:tcPr>
                </a:tc>
                <a:tc>
                  <a:txBody>
                    <a:bodyPr/>
                    <a:lstStyle/>
                    <a:p>
                      <a:pPr algn="ctr" fontAlgn="ctr"/>
                      <a:r>
                        <a:rPr lang="en-US" sz="400" b="0" i="0" u="none" strike="noStrike">
                          <a:solidFill>
                            <a:srgbClr val="000000"/>
                          </a:solidFill>
                          <a:latin typeface="Calibri"/>
                        </a:rPr>
                        <a:t>20.0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ctr" fontAlgn="ctr"/>
                      <a:r>
                        <a:rPr lang="en-US" sz="400" b="0" i="0" u="none" strike="noStrike">
                          <a:solidFill>
                            <a:srgbClr val="000000"/>
                          </a:solidFill>
                          <a:latin typeface="Calibri"/>
                        </a:rPr>
                        <a:t>19.4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3"/>
                    </a:solidFill>
                  </a:tcPr>
                </a:tc>
                <a:tc>
                  <a:txBody>
                    <a:bodyPr/>
                    <a:lstStyle/>
                    <a:p>
                      <a:pPr algn="ctr" fontAlgn="ctr"/>
                      <a:r>
                        <a:rPr lang="en-US" sz="400" b="0" i="0" u="none" strike="noStrike">
                          <a:solidFill>
                            <a:srgbClr val="000000"/>
                          </a:solidFill>
                          <a:latin typeface="Calibri"/>
                        </a:rPr>
                        <a:t>18.6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2"/>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140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25.6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ctr"/>
                      <a:r>
                        <a:rPr lang="en-US" sz="400" b="0" i="0" u="none" strike="noStrike">
                          <a:solidFill>
                            <a:srgbClr val="000000"/>
                          </a:solidFill>
                          <a:latin typeface="Calibri"/>
                        </a:rPr>
                        <a:t>25.3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n-US" sz="400" b="0" i="0" u="none" strike="noStrike">
                          <a:solidFill>
                            <a:srgbClr val="000000"/>
                          </a:solidFill>
                          <a:latin typeface="Calibri"/>
                        </a:rPr>
                        <a:t>24.6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ctr" fontAlgn="ctr"/>
                      <a:r>
                        <a:rPr lang="en-US" sz="400" b="0" i="0" u="none" strike="noStrike">
                          <a:solidFill>
                            <a:srgbClr val="000000"/>
                          </a:solidFill>
                          <a:latin typeface="Calibri"/>
                        </a:rPr>
                        <a:t>24.0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US" sz="400" b="0" i="0" u="none" strike="noStrike">
                          <a:solidFill>
                            <a:srgbClr val="000000"/>
                          </a:solidFill>
                          <a:latin typeface="Calibri"/>
                        </a:rPr>
                        <a:t>23.4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25.6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ctr"/>
                      <a:r>
                        <a:rPr lang="en-US" sz="400" b="0" i="0" u="none" strike="noStrike">
                          <a:solidFill>
                            <a:srgbClr val="000000"/>
                          </a:solidFill>
                          <a:latin typeface="Calibri"/>
                        </a:rPr>
                        <a:t>24.8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c>
                  <a:txBody>
                    <a:bodyPr/>
                    <a:lstStyle/>
                    <a:p>
                      <a:pPr algn="ctr" fontAlgn="ctr"/>
                      <a:r>
                        <a:rPr lang="en-US" sz="400" b="0" i="0" u="none" strike="noStrike">
                          <a:solidFill>
                            <a:srgbClr val="000000"/>
                          </a:solidFill>
                          <a:latin typeface="Calibri"/>
                        </a:rPr>
                        <a:t>24.1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tc>
                  <a:txBody>
                    <a:bodyPr/>
                    <a:lstStyle/>
                    <a:p>
                      <a:pPr algn="ctr" fontAlgn="ctr"/>
                      <a:r>
                        <a:rPr lang="en-US" sz="400" b="0" i="0" u="none" strike="noStrike">
                          <a:solidFill>
                            <a:srgbClr val="000000"/>
                          </a:solidFill>
                          <a:latin typeface="Calibri"/>
                        </a:rPr>
                        <a:t>23.6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ctr" fontAlgn="ctr"/>
                      <a:r>
                        <a:rPr lang="en-US" sz="400" b="0" i="0" u="none" strike="noStrike">
                          <a:solidFill>
                            <a:srgbClr val="000000"/>
                          </a:solidFill>
                          <a:latin typeface="Calibri"/>
                        </a:rPr>
                        <a:t>23.0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25.2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ctr" fontAlgn="ctr"/>
                      <a:r>
                        <a:rPr lang="en-US" sz="400" b="0" i="0" u="none" strike="noStrike">
                          <a:solidFill>
                            <a:srgbClr val="000000"/>
                          </a:solidFill>
                          <a:latin typeface="Calibri"/>
                        </a:rPr>
                        <a:t>24.7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ctr" fontAlgn="ctr"/>
                      <a:r>
                        <a:rPr lang="en-US" sz="400" b="0" i="0" u="none" strike="noStrike">
                          <a:solidFill>
                            <a:srgbClr val="000000"/>
                          </a:solidFill>
                          <a:latin typeface="Calibri"/>
                        </a:rPr>
                        <a:t>23.8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ctr" fontAlgn="ctr"/>
                      <a:r>
                        <a:rPr lang="en-US" sz="400" b="0" i="0" u="none" strike="noStrike">
                          <a:solidFill>
                            <a:srgbClr val="000000"/>
                          </a:solidFill>
                          <a:latin typeface="Calibri"/>
                        </a:rPr>
                        <a:t>23.3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ctr" fontAlgn="ctr"/>
                      <a:r>
                        <a:rPr lang="en-US" sz="400" b="0" i="0" u="none" strike="noStrike">
                          <a:solidFill>
                            <a:srgbClr val="000000"/>
                          </a:solidFill>
                          <a:latin typeface="Calibri"/>
                        </a:rPr>
                        <a:t>22.5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23.1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ctr" fontAlgn="ctr"/>
                      <a:r>
                        <a:rPr lang="en-US" sz="400" b="0" i="0" u="none" strike="noStrike">
                          <a:solidFill>
                            <a:srgbClr val="000000"/>
                          </a:solidFill>
                          <a:latin typeface="Calibri"/>
                        </a:rPr>
                        <a:t>22.3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579"/>
                    </a:solidFill>
                  </a:tcPr>
                </a:tc>
                <a:tc>
                  <a:txBody>
                    <a:bodyPr/>
                    <a:lstStyle/>
                    <a:p>
                      <a:pPr algn="ctr" fontAlgn="ctr"/>
                      <a:r>
                        <a:rPr lang="en-US" sz="400" b="0" i="0" u="none" strike="noStrike">
                          <a:solidFill>
                            <a:srgbClr val="000000"/>
                          </a:solidFill>
                          <a:latin typeface="Calibri"/>
                        </a:rPr>
                        <a:t>21.7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ctr" fontAlgn="ctr"/>
                      <a:r>
                        <a:rPr lang="en-US" sz="400" b="0" i="0" u="none" strike="noStrike">
                          <a:solidFill>
                            <a:srgbClr val="000000"/>
                          </a:solidFill>
                          <a:latin typeface="Calibri"/>
                        </a:rPr>
                        <a:t>21.1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ctr" fontAlgn="ctr"/>
                      <a:r>
                        <a:rPr lang="en-US" sz="400" b="0" i="0" u="none" strike="noStrike">
                          <a:solidFill>
                            <a:srgbClr val="000000"/>
                          </a:solidFill>
                          <a:latin typeface="Calibri"/>
                        </a:rPr>
                        <a:t>20.3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075"/>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22.5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ctr" fontAlgn="ctr"/>
                      <a:r>
                        <a:rPr lang="en-US" sz="400" b="0" i="0" u="none" strike="noStrike">
                          <a:solidFill>
                            <a:srgbClr val="000000"/>
                          </a:solidFill>
                          <a:latin typeface="Calibri"/>
                        </a:rPr>
                        <a:t>22.0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tc>
                  <a:txBody>
                    <a:bodyPr/>
                    <a:lstStyle/>
                    <a:p>
                      <a:pPr algn="ctr" fontAlgn="ctr"/>
                      <a:r>
                        <a:rPr lang="en-US" sz="400" b="0" i="0" u="none" strike="noStrike">
                          <a:solidFill>
                            <a:srgbClr val="000000"/>
                          </a:solidFill>
                          <a:latin typeface="Calibri"/>
                        </a:rPr>
                        <a:t>21.4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8"/>
                    </a:solidFill>
                  </a:tcPr>
                </a:tc>
                <a:tc>
                  <a:txBody>
                    <a:bodyPr/>
                    <a:lstStyle/>
                    <a:p>
                      <a:pPr algn="ctr" fontAlgn="ctr"/>
                      <a:r>
                        <a:rPr lang="en-US" sz="400" b="0" i="0" u="none" strike="noStrike">
                          <a:solidFill>
                            <a:srgbClr val="000000"/>
                          </a:solidFill>
                          <a:latin typeface="Calibri"/>
                        </a:rPr>
                        <a:t>20.7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ctr" fontAlgn="ctr"/>
                      <a:r>
                        <a:rPr lang="en-US" sz="400" b="0" i="0" u="none" strike="noStrike">
                          <a:solidFill>
                            <a:srgbClr val="000000"/>
                          </a:solidFill>
                          <a:latin typeface="Calibri"/>
                        </a:rPr>
                        <a:t>20.0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22.1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ctr" fontAlgn="ctr"/>
                      <a:r>
                        <a:rPr lang="en-US" sz="400" b="0" i="0" u="none" strike="noStrike">
                          <a:solidFill>
                            <a:srgbClr val="000000"/>
                          </a:solidFill>
                          <a:latin typeface="Calibri"/>
                        </a:rPr>
                        <a:t>21.7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ctr" fontAlgn="ctr"/>
                      <a:r>
                        <a:rPr lang="en-US" sz="400" b="0" i="0" u="none" strike="noStrike">
                          <a:solidFill>
                            <a:srgbClr val="000000"/>
                          </a:solidFill>
                          <a:latin typeface="Calibri"/>
                        </a:rPr>
                        <a:t>20.8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676"/>
                    </a:solidFill>
                  </a:tcPr>
                </a:tc>
                <a:tc>
                  <a:txBody>
                    <a:bodyPr/>
                    <a:lstStyle/>
                    <a:p>
                      <a:pPr algn="ctr" fontAlgn="ctr"/>
                      <a:r>
                        <a:rPr lang="en-US" sz="400" b="0" i="0" u="none" strike="noStrike">
                          <a:solidFill>
                            <a:srgbClr val="000000"/>
                          </a:solidFill>
                          <a:latin typeface="Calibri"/>
                        </a:rPr>
                        <a:t>20.4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ctr" fontAlgn="ctr"/>
                      <a:r>
                        <a:rPr lang="en-US" sz="400" b="0" i="0" u="none" strike="noStrike">
                          <a:solidFill>
                            <a:srgbClr val="000000"/>
                          </a:solidFill>
                          <a:latin typeface="Calibri"/>
                        </a:rPr>
                        <a:t>19.6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r>
              <a:tr h="67990">
                <a:tc vMerge="1">
                  <a:txBody>
                    <a:bodyPr/>
                    <a:lstStyle/>
                    <a:p>
                      <a:endParaRPr lang="en-US"/>
                    </a:p>
                  </a:txBody>
                  <a:tcPr/>
                </a:tc>
                <a:tc vMerge="1">
                  <a:txBody>
                    <a:bodyPr/>
                    <a:lstStyle/>
                    <a:p>
                      <a:endParaRPr lang="en-US"/>
                    </a:p>
                  </a:txBody>
                  <a:tcPr/>
                </a:tc>
                <a:tc>
                  <a:txBody>
                    <a:bodyPr/>
                    <a:lstStyle/>
                    <a:p>
                      <a:pPr algn="ctr" fontAlgn="b"/>
                      <a:r>
                        <a:rPr lang="en-US" sz="400" b="0" i="0" u="none" strike="noStrike">
                          <a:solidFill>
                            <a:srgbClr val="000000"/>
                          </a:solidFill>
                          <a:latin typeface="Calibri"/>
                        </a:rPr>
                        <a:t>120</a:t>
                      </a:r>
                    </a:p>
                  </a:txBody>
                  <a:tcPr marL="4533" marR="4533" marT="34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26.6</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ctr"/>
                      <a:r>
                        <a:rPr lang="en-US" sz="400" b="0" i="0" u="none" strike="noStrike">
                          <a:solidFill>
                            <a:srgbClr val="000000"/>
                          </a:solidFill>
                          <a:latin typeface="Calibri"/>
                        </a:rPr>
                        <a:t>26.2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US" sz="400" b="0" i="0" u="none" strike="noStrike">
                          <a:solidFill>
                            <a:srgbClr val="000000"/>
                          </a:solidFill>
                          <a:latin typeface="Calibri"/>
                        </a:rPr>
                        <a:t>25.9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ctr" fontAlgn="ctr"/>
                      <a:r>
                        <a:rPr lang="en-US" sz="400" b="0" i="0" u="none" strike="noStrike">
                          <a:solidFill>
                            <a:srgbClr val="000000"/>
                          </a:solidFill>
                          <a:latin typeface="Calibri"/>
                        </a:rPr>
                        <a:t>25.1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ctr" fontAlgn="ctr"/>
                      <a:r>
                        <a:rPr lang="en-US" sz="400" b="0" i="0" u="none" strike="noStrike">
                          <a:solidFill>
                            <a:srgbClr val="000000"/>
                          </a:solidFill>
                          <a:latin typeface="Calibri"/>
                        </a:rPr>
                        <a:t>24.8</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ctr" fontAlgn="ctr"/>
                      <a:endParaRPr lang="en-US" sz="400" b="0" i="0" u="none" strike="noStrike">
                        <a:solidFill>
                          <a:srgbClr val="000000"/>
                        </a:solidFill>
                        <a:latin typeface="Calibri"/>
                      </a:endParaRP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26.7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ctr" fontAlgn="ctr"/>
                      <a:r>
                        <a:rPr lang="en-US" sz="400" b="0" i="0" u="none" strike="noStrike">
                          <a:solidFill>
                            <a:srgbClr val="000000"/>
                          </a:solidFill>
                          <a:latin typeface="Calibri"/>
                        </a:rPr>
                        <a:t>25.9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ctr" fontAlgn="ctr"/>
                      <a:r>
                        <a:rPr lang="en-US" sz="400" b="0" i="0" u="none" strike="noStrike">
                          <a:solidFill>
                            <a:srgbClr val="000000"/>
                          </a:solidFill>
                          <a:latin typeface="Calibri"/>
                        </a:rPr>
                        <a:t>25.4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ctr" fontAlgn="ctr"/>
                      <a:r>
                        <a:rPr lang="en-US" sz="400" b="0" i="0" u="none" strike="noStrike">
                          <a:solidFill>
                            <a:srgbClr val="000000"/>
                          </a:solidFill>
                          <a:latin typeface="Calibri"/>
                        </a:rPr>
                        <a:t>25.0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ctr" fontAlgn="ctr"/>
                      <a:r>
                        <a:rPr lang="en-US" sz="400" b="0" i="0" u="none" strike="noStrike">
                          <a:solidFill>
                            <a:srgbClr val="000000"/>
                          </a:solidFill>
                          <a:latin typeface="Calibri"/>
                        </a:rPr>
                        <a:t>24.4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C7E"/>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26.3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ctr" fontAlgn="ctr"/>
                      <a:r>
                        <a:rPr lang="en-US" sz="400" b="0" i="0" u="none" strike="noStrike">
                          <a:solidFill>
                            <a:srgbClr val="000000"/>
                          </a:solidFill>
                          <a:latin typeface="Calibri"/>
                        </a:rPr>
                        <a:t>25.7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ctr"/>
                      <a:r>
                        <a:rPr lang="en-US" sz="400" b="0" i="0" u="none" strike="noStrike">
                          <a:solidFill>
                            <a:srgbClr val="000000"/>
                          </a:solidFill>
                          <a:latin typeface="Calibri"/>
                        </a:rPr>
                        <a:t>25.2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n-US" sz="400" b="0" i="0" u="none" strike="noStrike">
                          <a:solidFill>
                            <a:srgbClr val="000000"/>
                          </a:solidFill>
                          <a:latin typeface="Calibri"/>
                        </a:rPr>
                        <a:t>24.5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ctr" fontAlgn="ctr"/>
                      <a:r>
                        <a:rPr lang="en-US" sz="400" b="0" i="0" u="none" strike="noStrike">
                          <a:solidFill>
                            <a:srgbClr val="000000"/>
                          </a:solidFill>
                          <a:latin typeface="Calibri"/>
                        </a:rPr>
                        <a:t>24.3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E"/>
                    </a:solidFill>
                  </a:tcPr>
                </a:tc>
                <a:tc>
                  <a:txBody>
                    <a:bodyPr/>
                    <a:lstStyle/>
                    <a:p>
                      <a:pPr algn="l" fontAlgn="b"/>
                      <a:endParaRPr lang="en-US" sz="400" b="0" i="0" u="none" strike="noStrike">
                        <a:solidFill>
                          <a:srgbClr val="000000"/>
                        </a:solidFill>
                        <a:latin typeface="Calibri"/>
                      </a:endParaRPr>
                    </a:p>
                  </a:txBody>
                  <a:tcPr marL="4533" marR="4533" marT="3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400" b="0" i="0" u="none" strike="noStrike">
                          <a:solidFill>
                            <a:srgbClr val="000000"/>
                          </a:solidFill>
                          <a:latin typeface="Calibri"/>
                        </a:rPr>
                        <a:t>24.2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ctr" fontAlgn="ctr"/>
                      <a:r>
                        <a:rPr lang="en-US" sz="400" b="0" i="0" u="none" strike="noStrike">
                          <a:solidFill>
                            <a:srgbClr val="000000"/>
                          </a:solidFill>
                          <a:latin typeface="Calibri"/>
                        </a:rPr>
                        <a:t>23.7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ctr" fontAlgn="ctr"/>
                      <a:r>
                        <a:rPr lang="en-US" sz="400" b="0" i="0" u="none" strike="noStrike">
                          <a:solidFill>
                            <a:srgbClr val="000000"/>
                          </a:solidFill>
                          <a:latin typeface="Calibri"/>
                        </a:rPr>
                        <a:t>23.2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ctr" fontAlgn="ctr"/>
                      <a:r>
                        <a:rPr lang="en-US" sz="400" b="0" i="0" u="none" strike="noStrike">
                          <a:solidFill>
                            <a:srgbClr val="000000"/>
                          </a:solidFill>
                          <a:latin typeface="Calibri"/>
                        </a:rPr>
                        <a:t>22.5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ctr" fontAlgn="ctr"/>
                      <a:r>
                        <a:rPr lang="en-US" sz="400" b="0" i="0" u="none" strike="noStrike">
                          <a:solidFill>
                            <a:srgbClr val="000000"/>
                          </a:solidFill>
                          <a:latin typeface="Calibri"/>
                        </a:rPr>
                        <a:t>22.0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23.9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ctr"/>
                      <a:r>
                        <a:rPr lang="en-US" sz="400" b="0" i="0" u="none" strike="noStrike">
                          <a:solidFill>
                            <a:srgbClr val="000000"/>
                          </a:solidFill>
                          <a:latin typeface="Calibri"/>
                        </a:rPr>
                        <a:t>23.2</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ctr" fontAlgn="ctr"/>
                      <a:r>
                        <a:rPr lang="en-US" sz="400" b="0" i="0" u="none" strike="noStrike">
                          <a:solidFill>
                            <a:srgbClr val="000000"/>
                          </a:solidFill>
                          <a:latin typeface="Calibri"/>
                        </a:rPr>
                        <a:t>22.7</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A7A"/>
                    </a:solidFill>
                  </a:tcPr>
                </a:tc>
                <a:tc>
                  <a:txBody>
                    <a:bodyPr/>
                    <a:lstStyle/>
                    <a:p>
                      <a:pPr algn="ctr" fontAlgn="ctr"/>
                      <a:r>
                        <a:rPr lang="en-US" sz="400" b="0" i="0" u="none" strike="noStrike">
                          <a:solidFill>
                            <a:srgbClr val="000000"/>
                          </a:solidFill>
                          <a:latin typeface="Calibri"/>
                        </a:rPr>
                        <a:t>22.1</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ctr" fontAlgn="ctr"/>
                      <a:r>
                        <a:rPr lang="en-US" sz="400" b="0" i="0" u="none" strike="noStrike">
                          <a:solidFill>
                            <a:srgbClr val="000000"/>
                          </a:solidFill>
                          <a:latin typeface="Calibri"/>
                        </a:rPr>
                        <a:t>21.5</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ctr" fontAlgn="ctr"/>
                      <a:r>
                        <a:rPr lang="en-US" sz="400" b="0" i="0" u="none" strike="noStrike">
                          <a:solidFill>
                            <a:srgbClr val="000000"/>
                          </a:solidFill>
                          <a:latin typeface="Calibri"/>
                        </a:rPr>
                        <a:t> </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400" b="0" i="0" u="none" strike="noStrike">
                          <a:solidFill>
                            <a:srgbClr val="000000"/>
                          </a:solidFill>
                          <a:latin typeface="Calibri"/>
                        </a:rPr>
                        <a:t>23.4</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ctr" fontAlgn="ctr"/>
                      <a:r>
                        <a:rPr lang="en-US" sz="400" b="0" i="0" u="none" strike="noStrike">
                          <a:solidFill>
                            <a:srgbClr val="000000"/>
                          </a:solidFill>
                          <a:latin typeface="Calibri"/>
                        </a:rPr>
                        <a:t>23.0</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tc>
                  <a:txBody>
                    <a:bodyPr/>
                    <a:lstStyle/>
                    <a:p>
                      <a:pPr algn="ctr" fontAlgn="ctr"/>
                      <a:r>
                        <a:rPr lang="en-US" sz="400" b="0" i="0" u="none" strike="noStrike">
                          <a:solidFill>
                            <a:srgbClr val="000000"/>
                          </a:solidFill>
                          <a:latin typeface="Calibri"/>
                        </a:rPr>
                        <a:t>22.3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679"/>
                    </a:solidFill>
                  </a:tcPr>
                </a:tc>
                <a:tc>
                  <a:txBody>
                    <a:bodyPr/>
                    <a:lstStyle/>
                    <a:p>
                      <a:pPr algn="ctr" fontAlgn="ctr"/>
                      <a:r>
                        <a:rPr lang="en-US" sz="400" b="0" i="0" u="none" strike="noStrike">
                          <a:solidFill>
                            <a:srgbClr val="000000"/>
                          </a:solidFill>
                          <a:latin typeface="Calibri"/>
                        </a:rPr>
                        <a:t>21.9</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ctr" fontAlgn="ctr"/>
                      <a:r>
                        <a:rPr lang="en-US" sz="400" b="0" i="0" u="none" strike="noStrike">
                          <a:solidFill>
                            <a:srgbClr val="000000"/>
                          </a:solidFill>
                          <a:latin typeface="Calibri"/>
                        </a:rPr>
                        <a:t>21.3</a:t>
                      </a:r>
                    </a:p>
                  </a:txBody>
                  <a:tcPr marL="4533" marR="4533" marT="3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r>
              <a:tr h="71389">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ctr" fontAlgn="b"/>
                      <a:r>
                        <a:rPr lang="en-US" sz="400" b="0" i="0" u="none" strike="noStrike">
                          <a:solidFill>
                            <a:srgbClr val="000000"/>
                          </a:solidFill>
                          <a:latin typeface="Calibri"/>
                        </a:rPr>
                        <a:t>TC/HDL</a:t>
                      </a:r>
                    </a:p>
                  </a:txBody>
                  <a:tcPr marL="4533" marR="4533" marT="3400" marB="0" anchor="b">
                    <a:lnL>
                      <a:noFill/>
                    </a:lnL>
                    <a:lnR>
                      <a:noFill/>
                    </a:lnR>
                    <a:lnT>
                      <a:noFill/>
                    </a:lnT>
                    <a:lnB>
                      <a:noFill/>
                    </a:lnB>
                  </a:tcPr>
                </a:tc>
                <a:tc>
                  <a:txBody>
                    <a:bodyPr/>
                    <a:lstStyle/>
                    <a:p>
                      <a:pPr algn="ctr" fontAlgn="ctr"/>
                      <a:r>
                        <a:rPr lang="en-US" sz="400" b="0" i="0" u="none" strike="noStrike">
                          <a:solidFill>
                            <a:srgbClr val="000000"/>
                          </a:solidFill>
                          <a:latin typeface="Calibri"/>
                        </a:rPr>
                        <a:t>4</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5</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6</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7</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8</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r>
                        <a:rPr lang="en-US" sz="400" b="0" i="0" u="none" strike="noStrike">
                          <a:solidFill>
                            <a:srgbClr val="000000"/>
                          </a:solidFill>
                          <a:latin typeface="Calibri"/>
                        </a:rPr>
                        <a:t>4</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5</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6</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7</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8</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r>
                        <a:rPr lang="en-US" sz="400" b="0" i="0" u="none" strike="noStrike">
                          <a:solidFill>
                            <a:srgbClr val="000000"/>
                          </a:solidFill>
                          <a:latin typeface="Calibri"/>
                        </a:rPr>
                        <a:t>4</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5</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6</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7</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8</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ctr" fontAlgn="ctr"/>
                      <a:r>
                        <a:rPr lang="en-US" sz="400" b="0" i="0" u="none" strike="noStrike">
                          <a:solidFill>
                            <a:srgbClr val="000000"/>
                          </a:solidFill>
                          <a:latin typeface="Calibri"/>
                        </a:rPr>
                        <a:t>4</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5</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6</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7</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8</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r>
                        <a:rPr lang="en-US" sz="400" b="0" i="0" u="none" strike="noStrike">
                          <a:solidFill>
                            <a:srgbClr val="000000"/>
                          </a:solidFill>
                          <a:latin typeface="Calibri"/>
                        </a:rPr>
                        <a:t>4</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5</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6</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7</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8</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400" b="0" i="0" u="none" strike="noStrike">
                        <a:solidFill>
                          <a:srgbClr val="000000"/>
                        </a:solidFill>
                        <a:latin typeface="Calibri"/>
                      </a:endParaRPr>
                    </a:p>
                  </a:txBody>
                  <a:tcPr marL="4533" marR="4533" marT="3400" marB="0" anchor="ctr">
                    <a:lnL>
                      <a:noFill/>
                    </a:lnL>
                    <a:lnR>
                      <a:noFill/>
                    </a:lnR>
                    <a:lnT>
                      <a:noFill/>
                    </a:lnT>
                    <a:lnB>
                      <a:noFill/>
                    </a:lnB>
                  </a:tcPr>
                </a:tc>
                <a:tc>
                  <a:txBody>
                    <a:bodyPr/>
                    <a:lstStyle/>
                    <a:p>
                      <a:pPr algn="ctr" fontAlgn="ctr"/>
                      <a:r>
                        <a:rPr lang="en-US" sz="400" b="0" i="0" u="none" strike="noStrike">
                          <a:solidFill>
                            <a:srgbClr val="000000"/>
                          </a:solidFill>
                          <a:latin typeface="Calibri"/>
                        </a:rPr>
                        <a:t>4</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5</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6</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7</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latin typeface="Calibri"/>
                        </a:rPr>
                        <a:t>8</a:t>
                      </a:r>
                    </a:p>
                  </a:txBody>
                  <a:tcPr marL="4533" marR="4533" marT="340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990">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a:txBody>
                    <a:bodyPr/>
                    <a:lstStyle/>
                    <a:p>
                      <a:pPr algn="ctr"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gridSpan="5">
                  <a:txBody>
                    <a:bodyPr/>
                    <a:lstStyle/>
                    <a:p>
                      <a:pPr algn="ctr" fontAlgn="b"/>
                      <a:r>
                        <a:rPr lang="en-US" sz="400" b="0" i="0" u="none" strike="noStrike" dirty="0">
                          <a:solidFill>
                            <a:srgbClr val="000000"/>
                          </a:solidFill>
                          <a:latin typeface="Calibri"/>
                        </a:rPr>
                        <a:t>HbA1c (6%)</a:t>
                      </a:r>
                    </a:p>
                  </a:txBody>
                  <a:tcPr marL="4533" marR="4533" marT="340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dirty="0">
                        <a:solidFill>
                          <a:srgbClr val="000000"/>
                        </a:solidFill>
                        <a:latin typeface="Calibri"/>
                      </a:endParaRPr>
                    </a:p>
                  </a:txBody>
                  <a:tcPr marL="4533" marR="4533" marT="3400" marB="0" anchor="b">
                    <a:lnL>
                      <a:noFill/>
                    </a:lnL>
                    <a:lnR>
                      <a:noFill/>
                    </a:lnR>
                    <a:lnT>
                      <a:noFill/>
                    </a:lnT>
                    <a:lnB>
                      <a:noFill/>
                    </a:lnB>
                  </a:tcPr>
                </a:tc>
                <a:tc gridSpan="5">
                  <a:txBody>
                    <a:bodyPr/>
                    <a:lstStyle/>
                    <a:p>
                      <a:pPr algn="ctr" fontAlgn="b"/>
                      <a:r>
                        <a:rPr lang="en-US" sz="400" b="0" i="0" u="none" strike="noStrike" dirty="0">
                          <a:solidFill>
                            <a:srgbClr val="000000"/>
                          </a:solidFill>
                          <a:latin typeface="Calibri"/>
                        </a:rPr>
                        <a:t>HbA1c (8%)</a:t>
                      </a:r>
                    </a:p>
                  </a:txBody>
                  <a:tcPr marL="4533" marR="4533" marT="340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gridSpan="5">
                  <a:txBody>
                    <a:bodyPr/>
                    <a:lstStyle/>
                    <a:p>
                      <a:pPr algn="ctr" fontAlgn="b"/>
                      <a:r>
                        <a:rPr lang="en-US" sz="400" b="0" i="0" u="none" strike="noStrike">
                          <a:solidFill>
                            <a:srgbClr val="000000"/>
                          </a:solidFill>
                          <a:latin typeface="Calibri"/>
                        </a:rPr>
                        <a:t>HbA1c (10%)</a:t>
                      </a:r>
                    </a:p>
                  </a:txBody>
                  <a:tcPr marL="4533" marR="4533" marT="340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gridSpan="5">
                  <a:txBody>
                    <a:bodyPr/>
                    <a:lstStyle/>
                    <a:p>
                      <a:pPr algn="ctr" fontAlgn="b"/>
                      <a:r>
                        <a:rPr lang="en-US" sz="400" b="0" i="0" u="none" strike="noStrike" dirty="0">
                          <a:solidFill>
                            <a:srgbClr val="000000"/>
                          </a:solidFill>
                          <a:latin typeface="Calibri"/>
                        </a:rPr>
                        <a:t>HbA1c (6%)</a:t>
                      </a:r>
                    </a:p>
                  </a:txBody>
                  <a:tcPr marL="4533" marR="4533" marT="340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gridSpan="5">
                  <a:txBody>
                    <a:bodyPr/>
                    <a:lstStyle/>
                    <a:p>
                      <a:pPr algn="ctr" fontAlgn="b"/>
                      <a:r>
                        <a:rPr lang="en-US" sz="400" b="0" i="0" u="none" strike="noStrike">
                          <a:solidFill>
                            <a:srgbClr val="000000"/>
                          </a:solidFill>
                          <a:latin typeface="Calibri"/>
                        </a:rPr>
                        <a:t>HbA1c (8%)</a:t>
                      </a:r>
                    </a:p>
                  </a:txBody>
                  <a:tcPr marL="4533" marR="4533" marT="340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latin typeface="Calibri"/>
                      </a:endParaRPr>
                    </a:p>
                  </a:txBody>
                  <a:tcPr marL="4533" marR="4533" marT="3400" marB="0" anchor="b">
                    <a:lnL>
                      <a:noFill/>
                    </a:lnL>
                    <a:lnR>
                      <a:noFill/>
                    </a:lnR>
                    <a:lnT>
                      <a:noFill/>
                    </a:lnT>
                    <a:lnB>
                      <a:noFill/>
                    </a:lnB>
                  </a:tcPr>
                </a:tc>
                <a:tc gridSpan="5">
                  <a:txBody>
                    <a:bodyPr/>
                    <a:lstStyle/>
                    <a:p>
                      <a:pPr algn="ctr" fontAlgn="b"/>
                      <a:r>
                        <a:rPr lang="en-US" sz="400" b="0" i="0" u="none" strike="noStrike" dirty="0">
                          <a:solidFill>
                            <a:srgbClr val="000000"/>
                          </a:solidFill>
                          <a:latin typeface="Calibri"/>
                        </a:rPr>
                        <a:t>HbA1c (10%)</a:t>
                      </a:r>
                    </a:p>
                  </a:txBody>
                  <a:tcPr marL="4533" marR="4533" marT="340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5" name="Rectangle 4"/>
          <p:cNvSpPr/>
          <p:nvPr/>
        </p:nvSpPr>
        <p:spPr>
          <a:xfrm>
            <a:off x="5892800" y="3576936"/>
            <a:ext cx="5689600" cy="461665"/>
          </a:xfrm>
          <a:prstGeom prst="rect">
            <a:avLst/>
          </a:prstGeom>
        </p:spPr>
        <p:txBody>
          <a:bodyPr wrap="square">
            <a:spAutoFit/>
          </a:bodyPr>
          <a:lstStyle/>
          <a:p>
            <a:r>
              <a:rPr lang="en-US" sz="800" dirty="0" smtClean="0">
                <a:solidFill>
                  <a:srgbClr val="00B050"/>
                </a:solidFill>
              </a:rPr>
              <a:t>Optimization Run: MIST_RefModel_2016_05_20_OPTIMIZE.zip using model version 34</a:t>
            </a:r>
          </a:p>
          <a:p>
            <a:r>
              <a:rPr lang="en-US" sz="800" dirty="0" smtClean="0">
                <a:solidFill>
                  <a:srgbClr val="00B050"/>
                </a:solidFill>
              </a:rPr>
              <a:t>Simulation Run: MIST_RefModel_2016_06_26_MH2016_Challenge2.zip using model version 36</a:t>
            </a:r>
          </a:p>
          <a:p>
            <a:endParaRPr lang="en-US" sz="800" dirty="0" smtClean="0">
              <a:solidFill>
                <a:srgbClr val="00B050"/>
              </a:solidFill>
            </a:endParaRPr>
          </a:p>
        </p:txBody>
      </p:sp>
      <p:sp>
        <p:nvSpPr>
          <p:cNvPr id="6" name="Rectangle 5"/>
          <p:cNvSpPr/>
          <p:nvPr/>
        </p:nvSpPr>
        <p:spPr>
          <a:xfrm>
            <a:off x="5892800" y="1295401"/>
            <a:ext cx="5588000" cy="461665"/>
          </a:xfrm>
          <a:prstGeom prst="rect">
            <a:avLst/>
          </a:prstGeom>
        </p:spPr>
        <p:txBody>
          <a:bodyPr wrap="square">
            <a:spAutoFit/>
          </a:bodyPr>
          <a:lstStyle/>
          <a:p>
            <a:endParaRPr lang="en-US" sz="800" dirty="0" smtClean="0">
              <a:solidFill>
                <a:srgbClr val="00B050"/>
              </a:solidFill>
            </a:endParaRPr>
          </a:p>
          <a:p>
            <a:r>
              <a:rPr lang="en-US" sz="800" dirty="0" smtClean="0">
                <a:solidFill>
                  <a:srgbClr val="00B050"/>
                </a:solidFill>
              </a:rPr>
              <a:t>Optimization Run: MIST_RefModel_2016_08_07_OPTIMIZE.zip using model version 34</a:t>
            </a:r>
          </a:p>
          <a:p>
            <a:r>
              <a:rPr lang="en-US" sz="800" dirty="0" smtClean="0">
                <a:solidFill>
                  <a:srgbClr val="00B050"/>
                </a:solidFill>
              </a:rPr>
              <a:t>Simulation Run: MIST_RefModel_2016_08_18_MH2016_Challenge2.zip using model version 36</a:t>
            </a:r>
            <a:endParaRPr lang="en-US" sz="800" dirty="0">
              <a:solidFill>
                <a:srgbClr val="00B050"/>
              </a:solidFill>
            </a:endParaRPr>
          </a:p>
        </p:txBody>
      </p:sp>
      <p:sp>
        <p:nvSpPr>
          <p:cNvPr id="7" name="Slide Number Placeholder 1"/>
          <p:cNvSpPr txBox="1">
            <a:spLocks/>
          </p:cNvSpPr>
          <p:nvPr/>
        </p:nvSpPr>
        <p:spPr>
          <a:xfrm>
            <a:off x="10893425" y="6477006"/>
            <a:ext cx="820739" cy="341313"/>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C18A22E-E4FE-4FA8-B6EB-F0296EC486A2}" type="slidenum">
              <a:rPr kumimoji="0" lang="en-US" sz="2133" b="0" i="0" u="none" strike="noStrike" kern="1200" cap="none" spc="0" normalizeH="0" baseline="0" noProof="0" smtClean="0">
                <a:ln>
                  <a:noFill/>
                </a:ln>
                <a:solidFill>
                  <a:schemeClr val="tx1"/>
                </a:solidFill>
                <a:effectLst/>
                <a:uLnTx/>
                <a:uFillTx/>
                <a:latin typeface="Tahoma"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2133" b="0" i="0" u="none" strike="noStrike" kern="1200" cap="none" spc="0" normalizeH="0" baseline="0" noProof="0" dirty="0">
              <a:ln>
                <a:noFill/>
              </a:ln>
              <a:solidFill>
                <a:schemeClr val="tx1"/>
              </a:solidFill>
              <a:effectLst/>
              <a:uLnTx/>
              <a:uFillTx/>
              <a:latin typeface="Tahoma" charset="0"/>
              <a:ea typeface="+mn-ea"/>
              <a:cs typeface="+mn-cs"/>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solidFill>
                  <a:schemeClr val="bg1"/>
                </a:solidFill>
              </a:rPr>
              <a:t>The Reference Model in</a:t>
            </a:r>
            <a:r>
              <a:rPr lang="en-US" dirty="0" smtClean="0">
                <a:solidFill>
                  <a:schemeClr val="bg1"/>
                </a:solidFill>
              </a:rPr>
              <a:t> the </a:t>
            </a:r>
            <a:br>
              <a:rPr lang="en-US" dirty="0" smtClean="0">
                <a:solidFill>
                  <a:schemeClr val="bg1"/>
                </a:solidFill>
              </a:rPr>
            </a:br>
            <a:r>
              <a:rPr lang="en-US" dirty="0" smtClean="0">
                <a:solidFill>
                  <a:schemeClr val="bg1"/>
                </a:solidFill>
              </a:rPr>
              <a:t>Mount Hood Diabetes Challenge</a:t>
            </a:r>
            <a:endParaRPr lang="en-US" b="1" dirty="0">
              <a:solidFill>
                <a:schemeClr val="bg1"/>
              </a:solidFill>
            </a:endParaRPr>
          </a:p>
        </p:txBody>
      </p:sp>
      <p:sp>
        <p:nvSpPr>
          <p:cNvPr id="5" name="Content Placeholder 4"/>
          <p:cNvSpPr>
            <a:spLocks noGrp="1"/>
          </p:cNvSpPr>
          <p:nvPr>
            <p:ph idx="1"/>
          </p:nvPr>
        </p:nvSpPr>
        <p:spPr/>
        <p:txBody>
          <a:bodyPr>
            <a:normAutofit/>
          </a:bodyPr>
          <a:lstStyle/>
          <a:p>
            <a:pPr algn="ctr">
              <a:buNone/>
            </a:pPr>
            <a:r>
              <a:rPr lang="en-US" sz="1400" dirty="0" smtClean="0"/>
              <a:t>The Reference model detailed documentation fro both challenges is provided  in:</a:t>
            </a:r>
          </a:p>
          <a:p>
            <a:pPr algn="ctr">
              <a:buNone/>
            </a:pPr>
            <a:r>
              <a:rPr lang="en-US" sz="1800" dirty="0" smtClean="0">
                <a:latin typeface="+mj-lt"/>
                <a:hlinkClick r:id="rId2"/>
              </a:rPr>
              <a:t>http://sites.google.com/site/jacobbarhak/home/TheReferenceModel_MH2016_Submit_2016_09_04.zip</a:t>
            </a:r>
            <a:r>
              <a:rPr lang="en-US" sz="1800" dirty="0" smtClean="0">
                <a:latin typeface="+mj-lt"/>
              </a:rPr>
              <a:t>   </a:t>
            </a:r>
          </a:p>
        </p:txBody>
      </p:sp>
      <p:pic>
        <p:nvPicPr>
          <p:cNvPr id="6" name="Picture 2" descr="C:\Users\Work\Desktop\Present\qrcode\MountHoodChallenge2016ResultsArchive.png"/>
          <p:cNvPicPr>
            <a:picLocks noChangeAspect="1" noChangeArrowheads="1"/>
          </p:cNvPicPr>
          <p:nvPr/>
        </p:nvPicPr>
        <p:blipFill>
          <a:blip r:embed="rId3" cstate="print"/>
          <a:srcRect/>
          <a:stretch>
            <a:fillRect/>
          </a:stretch>
        </p:blipFill>
        <p:spPr bwMode="auto">
          <a:xfrm>
            <a:off x="3965121" y="1821543"/>
            <a:ext cx="4311650" cy="4311650"/>
          </a:xfrm>
          <a:prstGeom prst="rect">
            <a:avLst/>
          </a:prstGeom>
          <a:noFill/>
        </p:spPr>
      </p:pic>
      <p:sp>
        <p:nvSpPr>
          <p:cNvPr id="7" name="Slide Number Placeholder 1"/>
          <p:cNvSpPr txBox="1">
            <a:spLocks/>
          </p:cNvSpPr>
          <p:nvPr/>
        </p:nvSpPr>
        <p:spPr>
          <a:xfrm>
            <a:off x="10893425" y="6477006"/>
            <a:ext cx="820739" cy="341313"/>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C18A22E-E4FE-4FA8-B6EB-F0296EC486A2}" type="slidenum">
              <a:rPr kumimoji="0" lang="en-US" sz="2133" b="0" i="0" u="none" strike="noStrike" kern="1200" cap="none" spc="0" normalizeH="0" baseline="0" noProof="0" smtClean="0">
                <a:ln>
                  <a:noFill/>
                </a:ln>
                <a:solidFill>
                  <a:schemeClr val="tx1"/>
                </a:solidFill>
                <a:effectLst/>
                <a:uLnTx/>
                <a:uFillTx/>
                <a:latin typeface="Tahoma"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2133" b="0" i="0" u="none" strike="noStrike" kern="1200" cap="none" spc="0" normalizeH="0" baseline="0" noProof="0" dirty="0">
              <a:ln>
                <a:noFill/>
              </a:ln>
              <a:solidFill>
                <a:schemeClr val="tx1"/>
              </a:solidFill>
              <a:effectLst/>
              <a:uLnTx/>
              <a:uFillTx/>
              <a:latin typeface="Tahoma" charset="0"/>
              <a:ea typeface="+mn-ea"/>
              <a:cs typeface="+mn-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97127" y="0"/>
            <a:ext cx="7931151" cy="795338"/>
          </a:xfrm>
        </p:spPr>
        <p:txBody>
          <a:bodyPr/>
          <a:lstStyle/>
          <a:p>
            <a:r>
              <a:rPr lang="en-US" dirty="0" smtClean="0"/>
              <a:t>Disease Models at a Glance</a:t>
            </a:r>
            <a:endParaRPr lang="en-US" altLang="en-US" dirty="0" smtClean="0"/>
          </a:p>
        </p:txBody>
      </p:sp>
      <p:sp>
        <p:nvSpPr>
          <p:cNvPr id="7171" name="Content Placeholder 3"/>
          <p:cNvSpPr>
            <a:spLocks noGrp="1"/>
          </p:cNvSpPr>
          <p:nvPr>
            <p:ph sz="quarter" idx="11"/>
          </p:nvPr>
        </p:nvSpPr>
        <p:spPr>
          <a:xfrm>
            <a:off x="479428" y="1046167"/>
            <a:ext cx="11250613" cy="5075237"/>
          </a:xfrm>
        </p:spPr>
        <p:txBody>
          <a:bodyPr/>
          <a:lstStyle/>
          <a:p>
            <a:r>
              <a:rPr lang="en-US" dirty="0" smtClean="0"/>
              <a:t>Describe clinical phenomenon observed in past studies</a:t>
            </a:r>
          </a:p>
          <a:p>
            <a:r>
              <a:rPr lang="en-US" dirty="0" smtClean="0"/>
              <a:t>Attempt to predict future disease progression</a:t>
            </a:r>
          </a:p>
          <a:p>
            <a:r>
              <a:rPr lang="en-US" dirty="0" smtClean="0"/>
              <a:t>Disease models apply a function to an initial cohort</a:t>
            </a:r>
          </a:p>
          <a:p>
            <a:pPr lvl="1"/>
            <a:endParaRPr lang="en-US" dirty="0" smtClean="0"/>
          </a:p>
          <a:p>
            <a:pPr lvl="1"/>
            <a:r>
              <a:rPr lang="en-US" dirty="0" smtClean="0"/>
              <a:t>Markov model</a:t>
            </a:r>
          </a:p>
          <a:p>
            <a:pPr lvl="1"/>
            <a:endParaRPr lang="en-US" dirty="0" smtClean="0"/>
          </a:p>
          <a:p>
            <a:pPr lvl="1"/>
            <a:r>
              <a:rPr lang="en-US" dirty="0" smtClean="0"/>
              <a:t>Differential equation</a:t>
            </a:r>
          </a:p>
          <a:p>
            <a:pPr lvl="1"/>
            <a:endParaRPr lang="en-US" dirty="0" smtClean="0"/>
          </a:p>
          <a:p>
            <a:pPr lvl="1"/>
            <a:r>
              <a:rPr lang="en-US" dirty="0" smtClean="0"/>
              <a:t>Hybrid functions</a:t>
            </a:r>
          </a:p>
          <a:p>
            <a:pPr lvl="1"/>
            <a:endParaRPr lang="en-US" dirty="0" smtClean="0"/>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p:txBody>
      </p:sp>
      <p:sp>
        <p:nvSpPr>
          <p:cNvPr id="2" name="Slide Number Placeholder 1"/>
          <p:cNvSpPr>
            <a:spLocks noGrp="1"/>
          </p:cNvSpPr>
          <p:nvPr>
            <p:ph type="sldNum" sz="quarter" idx="12"/>
          </p:nvPr>
        </p:nvSpPr>
        <p:spPr/>
        <p:txBody>
          <a:bodyPr/>
          <a:lstStyle/>
          <a:p>
            <a:pPr>
              <a:defRPr/>
            </a:pPr>
            <a:fld id="{AC18A22E-E4FE-4FA8-B6EB-F0296EC486A2}" type="slidenum">
              <a:rPr lang="en-US" smtClean="0"/>
              <a:pPr>
                <a:defRPr/>
              </a:pPr>
              <a:t>2</a:t>
            </a:fld>
            <a:endParaRPr lang="en-US" dirty="0"/>
          </a:p>
        </p:txBody>
      </p:sp>
      <p:graphicFrame>
        <p:nvGraphicFramePr>
          <p:cNvPr id="18" name="Object 68"/>
          <p:cNvGraphicFramePr>
            <a:graphicFrameLocks noChangeAspect="1"/>
          </p:cNvGraphicFramePr>
          <p:nvPr/>
        </p:nvGraphicFramePr>
        <p:xfrm>
          <a:off x="5482770" y="2942771"/>
          <a:ext cx="361723" cy="393178"/>
        </p:xfrm>
        <a:graphic>
          <a:graphicData uri="http://schemas.openxmlformats.org/presentationml/2006/ole">
            <p:oleObj spid="_x0000_s12293" name="משוואה" r:id="rId4" imgW="215806" imgH="228501" progId="Equation.3">
              <p:embed/>
            </p:oleObj>
          </a:graphicData>
        </a:graphic>
      </p:graphicFrame>
      <p:graphicFrame>
        <p:nvGraphicFramePr>
          <p:cNvPr id="19" name="Object 64"/>
          <p:cNvGraphicFramePr>
            <a:graphicFrameLocks noChangeAspect="1"/>
          </p:cNvGraphicFramePr>
          <p:nvPr/>
        </p:nvGraphicFramePr>
        <p:xfrm>
          <a:off x="7082970" y="2942771"/>
          <a:ext cx="361723" cy="377450"/>
        </p:xfrm>
        <a:graphic>
          <a:graphicData uri="http://schemas.openxmlformats.org/presentationml/2006/ole">
            <p:oleObj spid="_x0000_s12294" name="משוואה" r:id="rId5" imgW="215619" imgH="215619" progId="Equation.3">
              <p:embed/>
            </p:oleObj>
          </a:graphicData>
        </a:graphic>
      </p:graphicFrame>
      <p:grpSp>
        <p:nvGrpSpPr>
          <p:cNvPr id="20" name="Group 62"/>
          <p:cNvGrpSpPr>
            <a:grpSpLocks noChangeAspect="1"/>
          </p:cNvGrpSpPr>
          <p:nvPr/>
        </p:nvGrpSpPr>
        <p:grpSpPr bwMode="auto">
          <a:xfrm>
            <a:off x="4263573" y="2866571"/>
            <a:ext cx="4772213" cy="838200"/>
            <a:chOff x="1800" y="2820"/>
            <a:chExt cx="4967" cy="872"/>
          </a:xfrm>
        </p:grpSpPr>
        <p:sp>
          <p:nvSpPr>
            <p:cNvPr id="21" name="AutoShape 72"/>
            <p:cNvSpPr>
              <a:spLocks noChangeAspect="1" noChangeArrowheads="1" noTextEdit="1"/>
            </p:cNvSpPr>
            <p:nvPr/>
          </p:nvSpPr>
          <p:spPr bwMode="auto">
            <a:xfrm>
              <a:off x="1800" y="2820"/>
              <a:ext cx="4967" cy="872"/>
            </a:xfrm>
            <a:prstGeom prst="rect">
              <a:avLst/>
            </a:prstGeom>
            <a:noFill/>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 name="Text Box 71"/>
            <p:cNvSpPr txBox="1">
              <a:spLocks noChangeArrowheads="1"/>
            </p:cNvSpPr>
            <p:nvPr/>
          </p:nvSpPr>
          <p:spPr bwMode="auto">
            <a:xfrm>
              <a:off x="1980" y="3000"/>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Arial" pitchFamily="34" charset="0"/>
                  <a:ea typeface="Times New Roman" pitchFamily="18" charset="0"/>
                  <a:cs typeface="Arial" pitchFamily="34" charset="0"/>
                </a:rPr>
                <a:t>Normal</a:t>
              </a:r>
              <a:endParaRPr kumimoji="0" lang="en-US" sz="1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23" name="Text Box 70"/>
            <p:cNvSpPr txBox="1">
              <a:spLocks noChangeArrowheads="1"/>
            </p:cNvSpPr>
            <p:nvPr/>
          </p:nvSpPr>
          <p:spPr bwMode="auto">
            <a:xfrm>
              <a:off x="3565" y="3000"/>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Arial" pitchFamily="34" charset="0"/>
                  <a:ea typeface="Times New Roman" pitchFamily="18" charset="0"/>
                  <a:cs typeface="Arial" pitchFamily="34" charset="0"/>
                </a:rPr>
                <a:t>Sick</a:t>
              </a:r>
              <a:endParaRPr kumimoji="0" lang="en-US" sz="1800" b="1" i="0" u="none" strike="noStrike" kern="0" cap="none" spc="0" normalizeH="0" baseline="0" noProof="0" smtClean="0">
                <a:ln>
                  <a:noFill/>
                </a:ln>
                <a:solidFill>
                  <a:sysClr val="windowText" lastClr="000000"/>
                </a:solidFill>
                <a:effectLst/>
                <a:uLnTx/>
                <a:uFillTx/>
                <a:latin typeface="Arial" pitchFamily="34" charset="0"/>
                <a:cs typeface="Arial" pitchFamily="34" charset="0"/>
              </a:endParaRPr>
            </a:p>
          </p:txBody>
        </p:sp>
        <p:sp>
          <p:nvSpPr>
            <p:cNvPr id="24" name="Line 69"/>
            <p:cNvSpPr>
              <a:spLocks noChangeShapeType="1"/>
            </p:cNvSpPr>
            <p:nvPr/>
          </p:nvSpPr>
          <p:spPr bwMode="auto">
            <a:xfrm>
              <a:off x="3023" y="3358"/>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Text Box 67"/>
            <p:cNvSpPr txBox="1">
              <a:spLocks noChangeArrowheads="1"/>
            </p:cNvSpPr>
            <p:nvPr/>
          </p:nvSpPr>
          <p:spPr bwMode="auto">
            <a:xfrm>
              <a:off x="2936" y="2939"/>
              <a:ext cx="192" cy="384"/>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66"/>
            <p:cNvSpPr txBox="1">
              <a:spLocks noChangeArrowheads="1"/>
            </p:cNvSpPr>
            <p:nvPr/>
          </p:nvSpPr>
          <p:spPr bwMode="auto">
            <a:xfrm>
              <a:off x="5175" y="2999"/>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Arial" pitchFamily="34" charset="0"/>
                  <a:ea typeface="Times New Roman" pitchFamily="18" charset="0"/>
                  <a:cs typeface="Arial" pitchFamily="34" charset="0"/>
                </a:rPr>
                <a:t>Dead</a:t>
              </a:r>
              <a:endParaRPr kumimoji="0" lang="en-US" sz="1800" b="1" i="0" u="none" strike="noStrike" kern="0" cap="none" spc="0" normalizeH="0" baseline="0" noProof="0" smtClean="0">
                <a:ln>
                  <a:noFill/>
                </a:ln>
                <a:solidFill>
                  <a:sysClr val="windowText" lastClr="000000"/>
                </a:solidFill>
                <a:effectLst/>
                <a:uLnTx/>
                <a:uFillTx/>
                <a:latin typeface="Arial" pitchFamily="34" charset="0"/>
                <a:cs typeface="Arial" pitchFamily="34" charset="0"/>
              </a:endParaRPr>
            </a:p>
          </p:txBody>
        </p:sp>
        <p:sp>
          <p:nvSpPr>
            <p:cNvPr id="27" name="Line 65"/>
            <p:cNvSpPr>
              <a:spLocks noChangeShapeType="1"/>
            </p:cNvSpPr>
            <p:nvPr/>
          </p:nvSpPr>
          <p:spPr bwMode="auto">
            <a:xfrm>
              <a:off x="4635" y="3357"/>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Text Box 63"/>
            <p:cNvSpPr txBox="1">
              <a:spLocks noChangeArrowheads="1"/>
            </p:cNvSpPr>
            <p:nvPr/>
          </p:nvSpPr>
          <p:spPr bwMode="auto">
            <a:xfrm>
              <a:off x="4548" y="2938"/>
              <a:ext cx="192" cy="384"/>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aphicFrame>
        <p:nvGraphicFramePr>
          <p:cNvPr id="29" name="Object 3"/>
          <p:cNvGraphicFramePr>
            <a:graphicFrameLocks noChangeAspect="1"/>
          </p:cNvGraphicFramePr>
          <p:nvPr/>
        </p:nvGraphicFramePr>
        <p:xfrm>
          <a:off x="4359954" y="4886778"/>
          <a:ext cx="4151312" cy="349250"/>
        </p:xfrm>
        <a:graphic>
          <a:graphicData uri="http://schemas.openxmlformats.org/presentationml/2006/ole">
            <p:oleObj spid="_x0000_s12295" name="משוואה" r:id="rId6" imgW="2476440" imgH="203040" progId="Equation.3">
              <p:embed/>
            </p:oleObj>
          </a:graphicData>
        </a:graphic>
      </p:graphicFrame>
      <p:graphicFrame>
        <p:nvGraphicFramePr>
          <p:cNvPr id="30" name="Object 4"/>
          <p:cNvGraphicFramePr>
            <a:graphicFrameLocks noChangeAspect="1"/>
          </p:cNvGraphicFramePr>
          <p:nvPr/>
        </p:nvGraphicFramePr>
        <p:xfrm>
          <a:off x="4386942" y="4064005"/>
          <a:ext cx="2914651" cy="347663"/>
        </p:xfrm>
        <a:graphic>
          <a:graphicData uri="http://schemas.openxmlformats.org/presentationml/2006/ole">
            <p:oleObj spid="_x0000_s12296" name="משוואה" r:id="rId7" imgW="1739880" imgH="203040" progId="Equation.3">
              <p:embed/>
            </p:oleObj>
          </a:graphicData>
        </a:graphic>
      </p:graphicFrame>
      <p:sp>
        <p:nvSpPr>
          <p:cNvPr id="33" name="Rounded Rectangular Callout 32"/>
          <p:cNvSpPr/>
          <p:nvPr/>
        </p:nvSpPr>
        <p:spPr bwMode="auto">
          <a:xfrm>
            <a:off x="9245600" y="1291771"/>
            <a:ext cx="2481944" cy="1843316"/>
          </a:xfrm>
          <a:prstGeom prst="wedgeRoundRectCallout">
            <a:avLst>
              <a:gd name="adj1" fmla="val -93131"/>
              <a:gd name="adj2" fmla="val -45205"/>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dirty="0" smtClean="0">
                <a:ln>
                  <a:noFill/>
                </a:ln>
                <a:solidFill>
                  <a:schemeClr val="tx1"/>
                </a:solidFill>
                <a:effectLst/>
                <a:latin typeface="Tahoma" charset="0"/>
              </a:rPr>
              <a:t>Heart Attacks</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dirty="0" smtClean="0">
                <a:ln>
                  <a:noFill/>
                </a:ln>
                <a:solidFill>
                  <a:schemeClr val="tx1"/>
                </a:solidFill>
                <a:effectLst/>
                <a:latin typeface="Tahoma" charset="0"/>
              </a:rPr>
              <a:t>Strokes</a:t>
            </a:r>
          </a:p>
          <a:p>
            <a:pPr marL="0" marR="0" indent="0" algn="l" defTabSz="914400" rtl="0" eaLnBrk="1" fontAlgn="base" latinLnBrk="0" hangingPunct="1">
              <a:lnSpc>
                <a:spcPct val="100000"/>
              </a:lnSpc>
              <a:spcBef>
                <a:spcPct val="0"/>
              </a:spcBef>
              <a:spcAft>
                <a:spcPct val="0"/>
              </a:spcAft>
              <a:buClrTx/>
              <a:buSzTx/>
              <a:buFontTx/>
              <a:buNone/>
              <a:tabLst/>
            </a:pPr>
            <a:r>
              <a:rPr lang="en-US" sz="2000" baseline="0" dirty="0" smtClean="0">
                <a:solidFill>
                  <a:schemeClr val="tx1"/>
                </a:solidFill>
                <a:latin typeface="Tahoma" charset="0"/>
              </a:rPr>
              <a:t>Mortality</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smtClean="0">
                <a:solidFill>
                  <a:schemeClr val="tx1"/>
                </a:solidFill>
                <a:latin typeface="Tahoma" charset="0"/>
              </a:rPr>
              <a:t>T</a:t>
            </a:r>
            <a:r>
              <a:rPr kumimoji="0" lang="en-US" sz="2000" b="0" i="0" u="none" strike="noStrike" cap="none" normalizeH="0" dirty="0" smtClean="0">
                <a:ln>
                  <a:noFill/>
                </a:ln>
                <a:solidFill>
                  <a:schemeClr val="tx1"/>
                </a:solidFill>
                <a:effectLst/>
                <a:latin typeface="Tahoma" charset="0"/>
              </a:rPr>
              <a:t>ransplants</a:t>
            </a:r>
          </a:p>
          <a:p>
            <a:pPr marL="0" marR="0" indent="0" algn="l" defTabSz="914400" rtl="0" eaLnBrk="1" fontAlgn="base" latinLnBrk="0" hangingPunct="1">
              <a:lnSpc>
                <a:spcPct val="100000"/>
              </a:lnSpc>
              <a:spcBef>
                <a:spcPct val="0"/>
              </a:spcBef>
              <a:spcAft>
                <a:spcPct val="0"/>
              </a:spcAft>
              <a:buClrTx/>
              <a:buSzTx/>
              <a:buFontTx/>
              <a:buNone/>
              <a:tabLst/>
            </a:pPr>
            <a:r>
              <a:rPr lang="en-US" sz="2000" baseline="0" dirty="0" smtClean="0">
                <a:solidFill>
                  <a:schemeClr val="tx1"/>
                </a:solidFill>
                <a:latin typeface="Tahoma" charset="0"/>
              </a:rPr>
              <a:t>…</a:t>
            </a:r>
            <a:endParaRPr kumimoji="0" lang="en-US" sz="2000" b="0" i="0" u="none" strike="noStrike" cap="none" normalizeH="0" baseline="0" dirty="0" smtClean="0">
              <a:ln>
                <a:noFill/>
              </a:ln>
              <a:solidFill>
                <a:schemeClr val="tx1"/>
              </a:solidFill>
              <a:effectLst/>
              <a:latin typeface="Tahoma"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97127" y="0"/>
            <a:ext cx="7931151" cy="795338"/>
          </a:xfrm>
        </p:spPr>
        <p:txBody>
          <a:bodyPr/>
          <a:lstStyle/>
          <a:p>
            <a:r>
              <a:rPr lang="en-US" dirty="0" smtClean="0"/>
              <a:t>Possible Uses of Disease Models</a:t>
            </a:r>
            <a:endParaRPr lang="en-US" altLang="en-US" dirty="0" smtClean="0"/>
          </a:p>
        </p:txBody>
      </p:sp>
      <p:sp>
        <p:nvSpPr>
          <p:cNvPr id="7171" name="Content Placeholder 3"/>
          <p:cNvSpPr>
            <a:spLocks noGrp="1"/>
          </p:cNvSpPr>
          <p:nvPr>
            <p:ph sz="quarter" idx="11"/>
          </p:nvPr>
        </p:nvSpPr>
        <p:spPr>
          <a:xfrm>
            <a:off x="479428" y="1046167"/>
            <a:ext cx="11250613" cy="5075237"/>
          </a:xfrm>
        </p:spPr>
        <p:txBody>
          <a:bodyPr/>
          <a:lstStyle/>
          <a:p>
            <a:r>
              <a:rPr lang="en-US" dirty="0" smtClean="0"/>
              <a:t>Current Use:</a:t>
            </a:r>
          </a:p>
          <a:p>
            <a:pPr lvl="1"/>
            <a:r>
              <a:rPr lang="en-US" dirty="0" smtClean="0"/>
              <a:t>Cost effectiveness analysis for health economists</a:t>
            </a:r>
          </a:p>
          <a:p>
            <a:pPr lvl="2"/>
            <a:r>
              <a:rPr lang="en-US" dirty="0" smtClean="0"/>
              <a:t>Life expectancy, costs, Quality Adjusted Life Years (QALYs)</a:t>
            </a:r>
          </a:p>
          <a:p>
            <a:pPr lvl="1"/>
            <a:r>
              <a:rPr lang="en-US" dirty="0" smtClean="0"/>
              <a:t>Decision support for doctors  </a:t>
            </a:r>
          </a:p>
          <a:p>
            <a:pPr lvl="2"/>
            <a:r>
              <a:rPr lang="en-US" dirty="0" smtClean="0"/>
              <a:t>Patient risk from Electronic Medical Records (EMR)</a:t>
            </a:r>
          </a:p>
          <a:p>
            <a:pPr lvl="2"/>
            <a:r>
              <a:rPr lang="en-US" dirty="0" smtClean="0"/>
              <a:t>Treatment effects</a:t>
            </a:r>
          </a:p>
          <a:p>
            <a:pPr lvl="2">
              <a:buNone/>
            </a:pPr>
            <a:endParaRPr lang="en-US" dirty="0" smtClean="0"/>
          </a:p>
          <a:p>
            <a:r>
              <a:rPr lang="en-US" dirty="0" smtClean="0"/>
              <a:t>Future Potential:</a:t>
            </a:r>
          </a:p>
          <a:p>
            <a:pPr lvl="1"/>
            <a:r>
              <a:rPr lang="en-US" dirty="0" smtClean="0"/>
              <a:t>Wearable medical devices</a:t>
            </a:r>
          </a:p>
          <a:p>
            <a:pPr lvl="1"/>
            <a:r>
              <a:rPr lang="en-US" dirty="0" smtClean="0"/>
              <a:t>Medical training</a:t>
            </a: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p:txBody>
      </p:sp>
      <p:sp>
        <p:nvSpPr>
          <p:cNvPr id="2" name="Slide Number Placeholder 1"/>
          <p:cNvSpPr>
            <a:spLocks noGrp="1"/>
          </p:cNvSpPr>
          <p:nvPr>
            <p:ph type="sldNum" sz="quarter" idx="12"/>
          </p:nvPr>
        </p:nvSpPr>
        <p:spPr/>
        <p:txBody>
          <a:bodyPr/>
          <a:lstStyle/>
          <a:p>
            <a:pPr>
              <a:defRPr/>
            </a:pPr>
            <a:fld id="{AC18A22E-E4FE-4FA8-B6EB-F0296EC486A2}"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97127" y="0"/>
            <a:ext cx="7931151" cy="795338"/>
          </a:xfrm>
        </p:spPr>
        <p:txBody>
          <a:bodyPr/>
          <a:lstStyle/>
          <a:p>
            <a:r>
              <a:rPr lang="en-US" dirty="0" smtClean="0"/>
              <a:t>The Reference Model for Disease </a:t>
            </a:r>
            <a:r>
              <a:rPr lang="en-US" smtClean="0"/>
              <a:t>Progression - Competition</a:t>
            </a:r>
            <a:endParaRPr lang="en-US" altLang="en-US" dirty="0" smtClean="0"/>
          </a:p>
        </p:txBody>
      </p:sp>
      <p:sp>
        <p:nvSpPr>
          <p:cNvPr id="7171" name="Content Placeholder 3"/>
          <p:cNvSpPr>
            <a:spLocks noGrp="1"/>
          </p:cNvSpPr>
          <p:nvPr>
            <p:ph sz="quarter" idx="11"/>
          </p:nvPr>
        </p:nvSpPr>
        <p:spPr>
          <a:xfrm>
            <a:off x="479428" y="1046167"/>
            <a:ext cx="11250613" cy="5075237"/>
          </a:xfrm>
        </p:spPr>
        <p:txBody>
          <a:bodyPr>
            <a:normAutofit fontScale="70000" lnSpcReduction="20000"/>
          </a:bodyPr>
          <a:lstStyle/>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pPr>
              <a:buNone/>
            </a:pPr>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r>
              <a:rPr lang="en-US" dirty="0" smtClean="0"/>
              <a:t>Built from literature references and hence the name: The Reference Model</a:t>
            </a:r>
          </a:p>
          <a:p>
            <a:r>
              <a:rPr lang="en-US" dirty="0" smtClean="0"/>
              <a:t>Compares equations to populations from multiple studies / clinical trials using High Performance Computing</a:t>
            </a:r>
          </a:p>
          <a:p>
            <a:r>
              <a:rPr lang="en-US" dirty="0" smtClean="0"/>
              <a:t>Consumers report emulation for disease models</a:t>
            </a:r>
          </a:p>
          <a:p>
            <a:r>
              <a:rPr lang="en-US" dirty="0" smtClean="0"/>
              <a:t>Current version deals with diabetic populations</a:t>
            </a: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p:txBody>
      </p:sp>
      <p:sp>
        <p:nvSpPr>
          <p:cNvPr id="2" name="Slide Number Placeholder 1"/>
          <p:cNvSpPr>
            <a:spLocks noGrp="1"/>
          </p:cNvSpPr>
          <p:nvPr>
            <p:ph type="sldNum" sz="quarter" idx="12"/>
          </p:nvPr>
        </p:nvSpPr>
        <p:spPr/>
        <p:txBody>
          <a:bodyPr/>
          <a:lstStyle/>
          <a:p>
            <a:pPr>
              <a:defRPr/>
            </a:pPr>
            <a:fld id="{AC18A22E-E4FE-4FA8-B6EB-F0296EC486A2}" type="slidenum">
              <a:rPr lang="en-US" smtClean="0"/>
              <a:pPr>
                <a:defRPr/>
              </a:pPr>
              <a:t>4</a:t>
            </a:fld>
            <a:endParaRPr lang="en-US" dirty="0"/>
          </a:p>
        </p:txBody>
      </p:sp>
      <p:sp>
        <p:nvSpPr>
          <p:cNvPr id="489" name="Rounded Rectangle 488"/>
          <p:cNvSpPr/>
          <p:nvPr/>
        </p:nvSpPr>
        <p:spPr>
          <a:xfrm>
            <a:off x="2256996" y="1404258"/>
            <a:ext cx="4800600" cy="990600"/>
          </a:xfrm>
          <a:prstGeom prst="roundRect">
            <a:avLst/>
          </a:prstGeom>
          <a:solidFill>
            <a:srgbClr val="FFFF99"/>
          </a:solidFill>
          <a:ln w="25400" cap="flat" cmpd="sng" algn="ctr">
            <a:solidFill>
              <a:srgbClr val="4F81BD">
                <a:shade val="50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90" name="Flowchart: Decision 489"/>
          <p:cNvSpPr/>
          <p:nvPr/>
        </p:nvSpPr>
        <p:spPr>
          <a:xfrm>
            <a:off x="3476196" y="1785258"/>
            <a:ext cx="762000" cy="4572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pitchFamily="34" charset="0"/>
              </a:rPr>
              <a:t>MI</a:t>
            </a:r>
            <a:endParaRPr kumimoji="0" lang="en-US" sz="1000" b="0" i="0" u="none" strike="noStrike" kern="0" cap="none" spc="0" normalizeH="0" baseline="0" noProof="0" dirty="0">
              <a:ln>
                <a:noFill/>
              </a:ln>
              <a:solidFill>
                <a:sysClr val="windowText" lastClr="000000"/>
              </a:solidFill>
              <a:effectLst/>
              <a:uLnTx/>
              <a:uFillTx/>
              <a:latin typeface="Calibri" pitchFamily="34" charset="0"/>
            </a:endParaRPr>
          </a:p>
        </p:txBody>
      </p:sp>
      <p:cxnSp>
        <p:nvCxnSpPr>
          <p:cNvPr id="491" name="Straight Arrow Connector 490"/>
          <p:cNvCxnSpPr/>
          <p:nvPr/>
        </p:nvCxnSpPr>
        <p:spPr>
          <a:xfrm>
            <a:off x="3171396" y="2013858"/>
            <a:ext cx="304800" cy="0"/>
          </a:xfrm>
          <a:prstGeom prst="straightConnector1">
            <a:avLst/>
          </a:prstGeom>
          <a:noFill/>
          <a:ln w="25400" cap="flat" cmpd="sng" algn="ctr">
            <a:solidFill>
              <a:sysClr val="windowText" lastClr="000000"/>
            </a:solidFill>
            <a:prstDash val="solid"/>
            <a:tailEnd type="triangle" w="lg" len="med"/>
          </a:ln>
          <a:effectLst/>
        </p:spPr>
      </p:cxnSp>
      <p:sp>
        <p:nvSpPr>
          <p:cNvPr id="492" name="Rectangle 491"/>
          <p:cNvSpPr/>
          <p:nvPr/>
        </p:nvSpPr>
        <p:spPr>
          <a:xfrm>
            <a:off x="2409396" y="1785258"/>
            <a:ext cx="762000" cy="4572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pitchFamily="34" charset="0"/>
              </a:rPr>
              <a:t>No CHD</a:t>
            </a:r>
            <a:endParaRPr kumimoji="0" lang="en-US" sz="1000" b="0" i="0" u="none" strike="noStrike" kern="0" cap="none" spc="0" normalizeH="0" baseline="0" noProof="0" dirty="0">
              <a:ln>
                <a:noFill/>
              </a:ln>
              <a:solidFill>
                <a:sysClr val="windowText" lastClr="000000"/>
              </a:solidFill>
              <a:effectLst/>
              <a:uLnTx/>
              <a:uFillTx/>
              <a:latin typeface="Calibri" pitchFamily="34" charset="0"/>
            </a:endParaRPr>
          </a:p>
        </p:txBody>
      </p:sp>
      <p:cxnSp>
        <p:nvCxnSpPr>
          <p:cNvPr id="493" name="Straight Arrow Connector 492"/>
          <p:cNvCxnSpPr/>
          <p:nvPr/>
        </p:nvCxnSpPr>
        <p:spPr>
          <a:xfrm>
            <a:off x="4238196" y="2013858"/>
            <a:ext cx="304800" cy="0"/>
          </a:xfrm>
          <a:prstGeom prst="straightConnector1">
            <a:avLst/>
          </a:prstGeom>
          <a:noFill/>
          <a:ln w="25400" cap="flat" cmpd="sng" algn="ctr">
            <a:solidFill>
              <a:sysClr val="windowText" lastClr="000000"/>
            </a:solidFill>
            <a:prstDash val="solid"/>
            <a:tailEnd type="triangle" w="lg" len="med"/>
          </a:ln>
          <a:effectLst/>
        </p:spPr>
      </p:cxnSp>
      <p:sp>
        <p:nvSpPr>
          <p:cNvPr id="494" name="Rectangle 493"/>
          <p:cNvSpPr/>
          <p:nvPr/>
        </p:nvSpPr>
        <p:spPr>
          <a:xfrm>
            <a:off x="4542996" y="1785258"/>
            <a:ext cx="762000" cy="4572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Survive MI</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95" name="Flowchart: Decision 494"/>
          <p:cNvSpPr/>
          <p:nvPr/>
        </p:nvSpPr>
        <p:spPr>
          <a:xfrm>
            <a:off x="5533596" y="1785258"/>
            <a:ext cx="762000" cy="4572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CHD Death</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496" name="Straight Arrow Connector 495"/>
          <p:cNvCxnSpPr/>
          <p:nvPr/>
        </p:nvCxnSpPr>
        <p:spPr>
          <a:xfrm>
            <a:off x="3857196" y="1556658"/>
            <a:ext cx="205740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497" name="Straight Arrow Connector 496"/>
          <p:cNvCxnSpPr/>
          <p:nvPr/>
        </p:nvCxnSpPr>
        <p:spPr>
          <a:xfrm flipV="1">
            <a:off x="3857196" y="1556658"/>
            <a:ext cx="0" cy="22860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498" name="Straight Arrow Connector 497"/>
          <p:cNvCxnSpPr/>
          <p:nvPr/>
        </p:nvCxnSpPr>
        <p:spPr>
          <a:xfrm>
            <a:off x="5914596" y="1556658"/>
            <a:ext cx="0" cy="228600"/>
          </a:xfrm>
          <a:prstGeom prst="straightConnector1">
            <a:avLst/>
          </a:prstGeom>
          <a:noFill/>
          <a:ln w="25400" cap="flat" cmpd="sng" algn="ctr">
            <a:solidFill>
              <a:sysClr val="windowText" lastClr="000000"/>
            </a:solidFill>
            <a:prstDash val="solid"/>
            <a:tailEnd type="triangle" w="lg" len="med"/>
          </a:ln>
          <a:effectLst/>
        </p:spPr>
      </p:cxnSp>
      <p:cxnSp>
        <p:nvCxnSpPr>
          <p:cNvPr id="499" name="Straight Arrow Connector 498"/>
          <p:cNvCxnSpPr/>
          <p:nvPr/>
        </p:nvCxnSpPr>
        <p:spPr>
          <a:xfrm flipH="1">
            <a:off x="4085796" y="2090058"/>
            <a:ext cx="457200" cy="0"/>
          </a:xfrm>
          <a:prstGeom prst="straightConnector1">
            <a:avLst/>
          </a:prstGeom>
          <a:noFill/>
          <a:ln w="25400" cap="flat" cmpd="sng" algn="ctr">
            <a:solidFill>
              <a:sysClr val="windowText" lastClr="000000"/>
            </a:solidFill>
            <a:prstDash val="solid"/>
            <a:tailEnd type="triangle" w="lg" len="med"/>
          </a:ln>
          <a:effectLst/>
        </p:spPr>
      </p:cxnSp>
      <p:sp>
        <p:nvSpPr>
          <p:cNvPr id="500" name="Rounded Rectangle 499"/>
          <p:cNvSpPr/>
          <p:nvPr/>
        </p:nvSpPr>
        <p:spPr>
          <a:xfrm>
            <a:off x="2256996" y="2547258"/>
            <a:ext cx="4800600" cy="990600"/>
          </a:xfrm>
          <a:prstGeom prst="roundRect">
            <a:avLst/>
          </a:prstGeom>
          <a:solidFill>
            <a:srgbClr val="FFFF99"/>
          </a:solidFill>
          <a:ln w="25400" cap="flat" cmpd="sng" algn="ctr">
            <a:solidFill>
              <a:srgbClr val="4F81BD">
                <a:shade val="50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1" name="Flowchart: Decision 500"/>
          <p:cNvSpPr/>
          <p:nvPr/>
        </p:nvSpPr>
        <p:spPr>
          <a:xfrm>
            <a:off x="3476196" y="2928258"/>
            <a:ext cx="762000" cy="4572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pitchFamily="34" charset="0"/>
              </a:rPr>
              <a:t>Stroke</a:t>
            </a:r>
            <a:endParaRPr kumimoji="0" lang="en-US" sz="1000" b="0" i="0" u="none" strike="noStrike" kern="0" cap="none" spc="0" normalizeH="0" baseline="0" noProof="0" dirty="0">
              <a:ln>
                <a:noFill/>
              </a:ln>
              <a:solidFill>
                <a:sysClr val="windowText" lastClr="000000"/>
              </a:solidFill>
              <a:effectLst/>
              <a:uLnTx/>
              <a:uFillTx/>
              <a:latin typeface="Calibri" pitchFamily="34" charset="0"/>
            </a:endParaRPr>
          </a:p>
        </p:txBody>
      </p:sp>
      <p:cxnSp>
        <p:nvCxnSpPr>
          <p:cNvPr id="502" name="Straight Arrow Connector 501"/>
          <p:cNvCxnSpPr/>
          <p:nvPr/>
        </p:nvCxnSpPr>
        <p:spPr>
          <a:xfrm>
            <a:off x="3171396" y="3156858"/>
            <a:ext cx="304800" cy="0"/>
          </a:xfrm>
          <a:prstGeom prst="straightConnector1">
            <a:avLst/>
          </a:prstGeom>
          <a:noFill/>
          <a:ln w="25400" cap="flat" cmpd="sng" algn="ctr">
            <a:solidFill>
              <a:sysClr val="windowText" lastClr="000000"/>
            </a:solidFill>
            <a:prstDash val="solid"/>
            <a:tailEnd type="triangle" w="lg" len="med"/>
          </a:ln>
          <a:effectLst/>
        </p:spPr>
      </p:cxnSp>
      <p:sp>
        <p:nvSpPr>
          <p:cNvPr id="503" name="Rectangle 502"/>
          <p:cNvSpPr/>
          <p:nvPr/>
        </p:nvSpPr>
        <p:spPr>
          <a:xfrm>
            <a:off x="2409396" y="2928258"/>
            <a:ext cx="762000" cy="4572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pitchFamily="34" charset="0"/>
              </a:rPr>
              <a:t>No Stroke</a:t>
            </a:r>
            <a:endParaRPr kumimoji="0" lang="en-US" sz="1000" b="0" i="0" u="none" strike="noStrike" kern="0" cap="none" spc="0" normalizeH="0" baseline="0" noProof="0" dirty="0">
              <a:ln>
                <a:noFill/>
              </a:ln>
              <a:solidFill>
                <a:sysClr val="windowText" lastClr="000000"/>
              </a:solidFill>
              <a:effectLst/>
              <a:uLnTx/>
              <a:uFillTx/>
              <a:latin typeface="Calibri" pitchFamily="34" charset="0"/>
            </a:endParaRPr>
          </a:p>
        </p:txBody>
      </p:sp>
      <p:cxnSp>
        <p:nvCxnSpPr>
          <p:cNvPr id="504" name="Straight Arrow Connector 503"/>
          <p:cNvCxnSpPr/>
          <p:nvPr/>
        </p:nvCxnSpPr>
        <p:spPr>
          <a:xfrm>
            <a:off x="4238196" y="3156858"/>
            <a:ext cx="304800" cy="0"/>
          </a:xfrm>
          <a:prstGeom prst="straightConnector1">
            <a:avLst/>
          </a:prstGeom>
          <a:noFill/>
          <a:ln w="25400" cap="flat" cmpd="sng" algn="ctr">
            <a:solidFill>
              <a:sysClr val="windowText" lastClr="000000"/>
            </a:solidFill>
            <a:prstDash val="solid"/>
            <a:tailEnd type="triangle" w="lg" len="med"/>
          </a:ln>
          <a:effectLst/>
        </p:spPr>
      </p:cxnSp>
      <p:sp>
        <p:nvSpPr>
          <p:cNvPr id="505" name="Rectangle 504"/>
          <p:cNvSpPr/>
          <p:nvPr/>
        </p:nvSpPr>
        <p:spPr>
          <a:xfrm>
            <a:off x="4542996" y="2928258"/>
            <a:ext cx="762000" cy="4572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Survive  Stroke</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506" name="Flowchart: Decision 505"/>
          <p:cNvSpPr/>
          <p:nvPr/>
        </p:nvSpPr>
        <p:spPr>
          <a:xfrm>
            <a:off x="5533596" y="2928258"/>
            <a:ext cx="762000" cy="4572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Stroke Death</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507" name="Straight Arrow Connector 506"/>
          <p:cNvCxnSpPr/>
          <p:nvPr/>
        </p:nvCxnSpPr>
        <p:spPr>
          <a:xfrm>
            <a:off x="3857196" y="2699658"/>
            <a:ext cx="205740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508" name="Straight Arrow Connector 507"/>
          <p:cNvCxnSpPr/>
          <p:nvPr/>
        </p:nvCxnSpPr>
        <p:spPr>
          <a:xfrm flipV="1">
            <a:off x="3857196" y="2699658"/>
            <a:ext cx="0" cy="22860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509" name="Straight Arrow Connector 508"/>
          <p:cNvCxnSpPr/>
          <p:nvPr/>
        </p:nvCxnSpPr>
        <p:spPr>
          <a:xfrm>
            <a:off x="5914596" y="2699658"/>
            <a:ext cx="0" cy="228600"/>
          </a:xfrm>
          <a:prstGeom prst="straightConnector1">
            <a:avLst/>
          </a:prstGeom>
          <a:noFill/>
          <a:ln w="25400" cap="flat" cmpd="sng" algn="ctr">
            <a:solidFill>
              <a:sysClr val="windowText" lastClr="000000"/>
            </a:solidFill>
            <a:prstDash val="solid"/>
            <a:tailEnd type="triangle" w="lg" len="med"/>
          </a:ln>
          <a:effectLst/>
        </p:spPr>
      </p:cxnSp>
      <p:cxnSp>
        <p:nvCxnSpPr>
          <p:cNvPr id="510" name="Straight Arrow Connector 509"/>
          <p:cNvCxnSpPr/>
          <p:nvPr/>
        </p:nvCxnSpPr>
        <p:spPr>
          <a:xfrm flipH="1">
            <a:off x="4085796" y="3233058"/>
            <a:ext cx="457200" cy="0"/>
          </a:xfrm>
          <a:prstGeom prst="straightConnector1">
            <a:avLst/>
          </a:prstGeom>
          <a:noFill/>
          <a:ln w="25400" cap="flat" cmpd="sng" algn="ctr">
            <a:solidFill>
              <a:sysClr val="windowText" lastClr="000000"/>
            </a:solidFill>
            <a:prstDash val="solid"/>
            <a:tailEnd type="triangle" w="lg" len="med"/>
          </a:ln>
          <a:effectLst/>
        </p:spPr>
      </p:cxnSp>
      <p:sp>
        <p:nvSpPr>
          <p:cNvPr id="511" name="Rounded Rectangle 510"/>
          <p:cNvSpPr/>
          <p:nvPr/>
        </p:nvSpPr>
        <p:spPr>
          <a:xfrm>
            <a:off x="2256996" y="3690258"/>
            <a:ext cx="3505200" cy="762000"/>
          </a:xfrm>
          <a:prstGeom prst="roundRect">
            <a:avLst/>
          </a:prstGeom>
          <a:solidFill>
            <a:srgbClr val="FFFF99"/>
          </a:solidFill>
          <a:ln w="25400" cap="flat" cmpd="sng" algn="ctr">
            <a:solidFill>
              <a:srgbClr val="4F81BD">
                <a:shade val="50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512" name="Straight Arrow Connector 511"/>
          <p:cNvCxnSpPr/>
          <p:nvPr/>
        </p:nvCxnSpPr>
        <p:spPr>
          <a:xfrm>
            <a:off x="3171396" y="4071258"/>
            <a:ext cx="304800" cy="0"/>
          </a:xfrm>
          <a:prstGeom prst="straightConnector1">
            <a:avLst/>
          </a:prstGeom>
          <a:noFill/>
          <a:ln w="25400" cap="flat" cmpd="sng" algn="ctr">
            <a:solidFill>
              <a:sysClr val="windowText" lastClr="000000"/>
            </a:solidFill>
            <a:prstDash val="solid"/>
            <a:tailEnd type="triangle" w="lg" len="med"/>
          </a:ln>
          <a:effectLst/>
        </p:spPr>
      </p:cxnSp>
      <p:sp>
        <p:nvSpPr>
          <p:cNvPr id="513" name="Rectangle 512"/>
          <p:cNvSpPr/>
          <p:nvPr/>
        </p:nvSpPr>
        <p:spPr>
          <a:xfrm>
            <a:off x="2409396" y="3842658"/>
            <a:ext cx="762000" cy="4572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Alive</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514" name="Flowchart: Decision 513"/>
          <p:cNvSpPr/>
          <p:nvPr/>
        </p:nvSpPr>
        <p:spPr>
          <a:xfrm>
            <a:off x="3476196" y="3842658"/>
            <a:ext cx="762000" cy="4572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Other Death</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515" name="Straight Arrow Connector 514"/>
          <p:cNvCxnSpPr/>
          <p:nvPr/>
        </p:nvCxnSpPr>
        <p:spPr>
          <a:xfrm>
            <a:off x="2104596" y="4071258"/>
            <a:ext cx="3048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516" name="Straight Arrow Connector 515"/>
          <p:cNvCxnSpPr/>
          <p:nvPr/>
        </p:nvCxnSpPr>
        <p:spPr>
          <a:xfrm>
            <a:off x="2104596" y="3156858"/>
            <a:ext cx="3048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517" name="Straight Arrow Connector 516"/>
          <p:cNvCxnSpPr/>
          <p:nvPr/>
        </p:nvCxnSpPr>
        <p:spPr>
          <a:xfrm>
            <a:off x="2104596" y="2013858"/>
            <a:ext cx="3048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518" name="Straight Arrow Connector 517"/>
          <p:cNvCxnSpPr/>
          <p:nvPr/>
        </p:nvCxnSpPr>
        <p:spPr>
          <a:xfrm>
            <a:off x="2104596" y="2013858"/>
            <a:ext cx="0" cy="205740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519" name="Straight Arrow Connector 518"/>
          <p:cNvCxnSpPr/>
          <p:nvPr/>
        </p:nvCxnSpPr>
        <p:spPr>
          <a:xfrm>
            <a:off x="7286196" y="2775858"/>
            <a:ext cx="3048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520" name="Straight Arrow Connector 519"/>
          <p:cNvCxnSpPr/>
          <p:nvPr/>
        </p:nvCxnSpPr>
        <p:spPr>
          <a:xfrm>
            <a:off x="7286196" y="2013858"/>
            <a:ext cx="0" cy="205740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521" name="Straight Arrow Connector 520"/>
          <p:cNvCxnSpPr/>
          <p:nvPr/>
        </p:nvCxnSpPr>
        <p:spPr>
          <a:xfrm>
            <a:off x="6295596" y="2013858"/>
            <a:ext cx="990600" cy="0"/>
          </a:xfrm>
          <a:prstGeom prst="straightConnector1">
            <a:avLst/>
          </a:prstGeom>
          <a:noFill/>
          <a:ln w="25400" cap="flat" cmpd="sng" algn="ctr">
            <a:solidFill>
              <a:sysClr val="windowText" lastClr="000000"/>
            </a:solidFill>
            <a:prstDash val="solid"/>
            <a:tailEnd type="triangle" w="lg" len="med"/>
          </a:ln>
          <a:effectLst/>
        </p:spPr>
      </p:cxnSp>
      <p:cxnSp>
        <p:nvCxnSpPr>
          <p:cNvPr id="522" name="Straight Arrow Connector 521"/>
          <p:cNvCxnSpPr/>
          <p:nvPr/>
        </p:nvCxnSpPr>
        <p:spPr>
          <a:xfrm>
            <a:off x="6295596" y="3156858"/>
            <a:ext cx="990600" cy="0"/>
          </a:xfrm>
          <a:prstGeom prst="straightConnector1">
            <a:avLst/>
          </a:prstGeom>
          <a:noFill/>
          <a:ln w="25400" cap="flat" cmpd="sng" algn="ctr">
            <a:solidFill>
              <a:sysClr val="windowText" lastClr="000000"/>
            </a:solidFill>
            <a:prstDash val="solid"/>
            <a:tailEnd type="triangle" w="lg" len="med"/>
          </a:ln>
          <a:effectLst/>
        </p:spPr>
      </p:cxnSp>
      <p:cxnSp>
        <p:nvCxnSpPr>
          <p:cNvPr id="523" name="Straight Arrow Connector 522"/>
          <p:cNvCxnSpPr>
            <a:stCxn id="514" idx="3"/>
          </p:cNvCxnSpPr>
          <p:nvPr/>
        </p:nvCxnSpPr>
        <p:spPr>
          <a:xfrm>
            <a:off x="4238196" y="4071258"/>
            <a:ext cx="3048000" cy="0"/>
          </a:xfrm>
          <a:prstGeom prst="straightConnector1">
            <a:avLst/>
          </a:prstGeom>
          <a:noFill/>
          <a:ln w="25400" cap="flat" cmpd="sng" algn="ctr">
            <a:solidFill>
              <a:sysClr val="windowText" lastClr="000000"/>
            </a:solidFill>
            <a:prstDash val="solid"/>
            <a:tailEnd type="triangle" w="lg" len="med"/>
          </a:ln>
          <a:effectLst/>
        </p:spPr>
      </p:cxnSp>
      <p:sp>
        <p:nvSpPr>
          <p:cNvPr id="524" name="Oval 523"/>
          <p:cNvSpPr/>
          <p:nvPr/>
        </p:nvSpPr>
        <p:spPr>
          <a:xfrm>
            <a:off x="7590996" y="2623458"/>
            <a:ext cx="762000" cy="457200"/>
          </a:xfrm>
          <a:prstGeom prst="ellipse">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Death</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525" name="Rectangle 524"/>
          <p:cNvSpPr/>
          <p:nvPr/>
        </p:nvSpPr>
        <p:spPr>
          <a:xfrm>
            <a:off x="6219396" y="1404258"/>
            <a:ext cx="762000" cy="304800"/>
          </a:xfrm>
          <a:prstGeom prst="rect">
            <a:avLst/>
          </a:prstGeom>
          <a:noFill/>
          <a:ln w="25400" cap="flat" cmpd="sng" algn="ctr">
            <a:no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22458A"/>
                </a:solidFill>
                <a:effectLst/>
                <a:uLnTx/>
                <a:uFillTx/>
                <a:latin typeface="Calibri"/>
                <a:ea typeface="+mn-ea"/>
                <a:cs typeface="+mn-cs"/>
              </a:rPr>
              <a:t>Process CHD</a:t>
            </a:r>
            <a:endParaRPr kumimoji="0" lang="en-US" sz="1000" b="0" i="0" u="none" strike="noStrike" kern="0" cap="none" spc="0" normalizeH="0" baseline="0" noProof="0" dirty="0">
              <a:ln>
                <a:noFill/>
              </a:ln>
              <a:solidFill>
                <a:srgbClr val="22458A"/>
              </a:solidFill>
              <a:effectLst/>
              <a:uLnTx/>
              <a:uFillTx/>
              <a:latin typeface="Calibri"/>
              <a:ea typeface="+mn-ea"/>
              <a:cs typeface="+mn-cs"/>
            </a:endParaRPr>
          </a:p>
        </p:txBody>
      </p:sp>
      <p:sp>
        <p:nvSpPr>
          <p:cNvPr id="526" name="Rectangle 525"/>
          <p:cNvSpPr/>
          <p:nvPr/>
        </p:nvSpPr>
        <p:spPr>
          <a:xfrm>
            <a:off x="6219396" y="2547258"/>
            <a:ext cx="762000" cy="304800"/>
          </a:xfrm>
          <a:prstGeom prst="rect">
            <a:avLst/>
          </a:prstGeom>
          <a:noFill/>
          <a:ln w="25400" cap="flat" cmpd="sng" algn="ctr">
            <a:no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22458A"/>
                </a:solidFill>
                <a:effectLst/>
                <a:uLnTx/>
                <a:uFillTx/>
                <a:latin typeface="Calibri"/>
                <a:ea typeface="+mn-ea"/>
                <a:cs typeface="+mn-cs"/>
              </a:rPr>
              <a:t>Process Stroke</a:t>
            </a:r>
            <a:endParaRPr kumimoji="0" lang="en-US" sz="1000" b="0" i="0" u="none" strike="noStrike" kern="0" cap="none" spc="0" normalizeH="0" baseline="0" noProof="0" dirty="0">
              <a:ln>
                <a:noFill/>
              </a:ln>
              <a:solidFill>
                <a:srgbClr val="22458A"/>
              </a:solidFill>
              <a:effectLst/>
              <a:uLnTx/>
              <a:uFillTx/>
              <a:latin typeface="Calibri"/>
              <a:ea typeface="+mn-ea"/>
              <a:cs typeface="+mn-cs"/>
            </a:endParaRPr>
          </a:p>
        </p:txBody>
      </p:sp>
      <p:sp>
        <p:nvSpPr>
          <p:cNvPr id="527" name="Rectangle 526"/>
          <p:cNvSpPr/>
          <p:nvPr/>
        </p:nvSpPr>
        <p:spPr>
          <a:xfrm>
            <a:off x="4085796" y="3690258"/>
            <a:ext cx="1676400" cy="304800"/>
          </a:xfrm>
          <a:prstGeom prst="rect">
            <a:avLst/>
          </a:prstGeom>
          <a:noFill/>
          <a:ln w="25400" cap="flat" cmpd="sng" algn="ctr">
            <a:no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22458A"/>
                </a:solidFill>
                <a:effectLst/>
                <a:uLnTx/>
                <a:uFillTx/>
                <a:latin typeface="Calibri"/>
                <a:ea typeface="+mn-ea"/>
                <a:cs typeface="+mn-cs"/>
              </a:rPr>
              <a:t>Process Competing Mortality</a:t>
            </a:r>
            <a:endParaRPr kumimoji="0" lang="en-US" sz="1000" b="0" i="0" u="none" strike="noStrike" kern="0" cap="none" spc="0" normalizeH="0" baseline="0" noProof="0" dirty="0">
              <a:ln>
                <a:noFill/>
              </a:ln>
              <a:solidFill>
                <a:srgbClr val="22458A"/>
              </a:solidFill>
              <a:effectLst/>
              <a:uLnTx/>
              <a:uFillTx/>
              <a:latin typeface="Calibri"/>
              <a:ea typeface="+mn-ea"/>
              <a:cs typeface="+mn-cs"/>
            </a:endParaRPr>
          </a:p>
        </p:txBody>
      </p:sp>
      <p:sp>
        <p:nvSpPr>
          <p:cNvPr id="528" name="TextBox 527"/>
          <p:cNvSpPr txBox="1"/>
          <p:nvPr/>
        </p:nvSpPr>
        <p:spPr>
          <a:xfrm>
            <a:off x="3095199" y="1328058"/>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latin typeface="Calibri" pitchFamily="34" charset="0"/>
              </a:rPr>
              <a:t>A</a:t>
            </a:r>
          </a:p>
        </p:txBody>
      </p:sp>
      <p:sp>
        <p:nvSpPr>
          <p:cNvPr id="529" name="TextBox 528"/>
          <p:cNvSpPr txBox="1"/>
          <p:nvPr/>
        </p:nvSpPr>
        <p:spPr>
          <a:xfrm>
            <a:off x="3476199" y="1328058"/>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latin typeface="Calibri" pitchFamily="34" charset="0"/>
              </a:rPr>
              <a:t>B</a:t>
            </a:r>
          </a:p>
        </p:txBody>
      </p:sp>
      <p:sp>
        <p:nvSpPr>
          <p:cNvPr id="530" name="TextBox 529"/>
          <p:cNvSpPr txBox="1"/>
          <p:nvPr/>
        </p:nvSpPr>
        <p:spPr>
          <a:xfrm>
            <a:off x="3476199" y="1675304"/>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latin typeface="Calibri" pitchFamily="34" charset="0"/>
              </a:rPr>
              <a:t>C</a:t>
            </a:r>
          </a:p>
        </p:txBody>
      </p:sp>
      <p:sp>
        <p:nvSpPr>
          <p:cNvPr id="531" name="TextBox 530"/>
          <p:cNvSpPr txBox="1"/>
          <p:nvPr/>
        </p:nvSpPr>
        <p:spPr>
          <a:xfrm>
            <a:off x="3095199" y="1675304"/>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latin typeface="Calibri" pitchFamily="34" charset="0"/>
              </a:rPr>
              <a:t>D</a:t>
            </a:r>
          </a:p>
        </p:txBody>
      </p:sp>
      <p:sp>
        <p:nvSpPr>
          <p:cNvPr id="532" name="Arc 531"/>
          <p:cNvSpPr/>
          <p:nvPr/>
        </p:nvSpPr>
        <p:spPr>
          <a:xfrm>
            <a:off x="3247596" y="1480458"/>
            <a:ext cx="381000" cy="38100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latin typeface="Calibri" pitchFamily="34" charset="0"/>
            </a:endParaRPr>
          </a:p>
        </p:txBody>
      </p:sp>
      <p:sp>
        <p:nvSpPr>
          <p:cNvPr id="533" name="Arc 532"/>
          <p:cNvSpPr/>
          <p:nvPr/>
        </p:nvSpPr>
        <p:spPr>
          <a:xfrm rot="5400000">
            <a:off x="3247596" y="1480458"/>
            <a:ext cx="381000" cy="38100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latin typeface="Calibri" pitchFamily="34" charset="0"/>
            </a:endParaRPr>
          </a:p>
        </p:txBody>
      </p:sp>
      <p:sp>
        <p:nvSpPr>
          <p:cNvPr id="534" name="Arc 533"/>
          <p:cNvSpPr/>
          <p:nvPr/>
        </p:nvSpPr>
        <p:spPr>
          <a:xfrm rot="10800000">
            <a:off x="3247596" y="1480458"/>
            <a:ext cx="381000" cy="38100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latin typeface="Calibri" pitchFamily="34" charset="0"/>
            </a:endParaRPr>
          </a:p>
        </p:txBody>
      </p:sp>
      <p:sp>
        <p:nvSpPr>
          <p:cNvPr id="535" name="Arc 534"/>
          <p:cNvSpPr/>
          <p:nvPr/>
        </p:nvSpPr>
        <p:spPr>
          <a:xfrm rot="16200000">
            <a:off x="3247596" y="1480458"/>
            <a:ext cx="381000" cy="38100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latin typeface="Calibri" pitchFamily="34" charset="0"/>
            </a:endParaRPr>
          </a:p>
        </p:txBody>
      </p:sp>
      <p:cxnSp>
        <p:nvCxnSpPr>
          <p:cNvPr id="536" name="Straight Arrow Connector 535"/>
          <p:cNvCxnSpPr/>
          <p:nvPr/>
        </p:nvCxnSpPr>
        <p:spPr>
          <a:xfrm flipV="1">
            <a:off x="3857196" y="2699658"/>
            <a:ext cx="0" cy="22860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537" name="Straight Arrow Connector 536"/>
          <p:cNvCxnSpPr/>
          <p:nvPr/>
        </p:nvCxnSpPr>
        <p:spPr>
          <a:xfrm>
            <a:off x="3171396" y="3156858"/>
            <a:ext cx="304800" cy="0"/>
          </a:xfrm>
          <a:prstGeom prst="straightConnector1">
            <a:avLst/>
          </a:prstGeom>
          <a:noFill/>
          <a:ln w="25400" cap="flat" cmpd="sng" algn="ctr">
            <a:solidFill>
              <a:sysClr val="windowText" lastClr="000000"/>
            </a:solidFill>
            <a:prstDash val="solid"/>
            <a:tailEnd type="triangle" w="lg" len="med"/>
          </a:ln>
          <a:effectLst/>
        </p:spPr>
      </p:cxnSp>
      <p:sp>
        <p:nvSpPr>
          <p:cNvPr id="538" name="TextBox 537"/>
          <p:cNvSpPr txBox="1"/>
          <p:nvPr/>
        </p:nvSpPr>
        <p:spPr>
          <a:xfrm>
            <a:off x="3095199" y="2471058"/>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latin typeface="Calibri" pitchFamily="34" charset="0"/>
              </a:rPr>
              <a:t>E</a:t>
            </a:r>
          </a:p>
        </p:txBody>
      </p:sp>
      <p:sp>
        <p:nvSpPr>
          <p:cNvPr id="539" name="TextBox 538"/>
          <p:cNvSpPr txBox="1"/>
          <p:nvPr/>
        </p:nvSpPr>
        <p:spPr>
          <a:xfrm>
            <a:off x="3476199" y="2471058"/>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latin typeface="Calibri" pitchFamily="34" charset="0"/>
              </a:rPr>
              <a:t>F</a:t>
            </a:r>
          </a:p>
        </p:txBody>
      </p:sp>
      <p:sp>
        <p:nvSpPr>
          <p:cNvPr id="540" name="TextBox 539"/>
          <p:cNvSpPr txBox="1"/>
          <p:nvPr/>
        </p:nvSpPr>
        <p:spPr>
          <a:xfrm>
            <a:off x="3476199" y="2818304"/>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latin typeface="Calibri" pitchFamily="34" charset="0"/>
              </a:rPr>
              <a:t>G</a:t>
            </a:r>
          </a:p>
        </p:txBody>
      </p:sp>
      <p:sp>
        <p:nvSpPr>
          <p:cNvPr id="541" name="TextBox 540"/>
          <p:cNvSpPr txBox="1"/>
          <p:nvPr/>
        </p:nvSpPr>
        <p:spPr>
          <a:xfrm>
            <a:off x="3095199" y="2818304"/>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latin typeface="Calibri" pitchFamily="34" charset="0"/>
              </a:rPr>
              <a:t>H</a:t>
            </a:r>
          </a:p>
        </p:txBody>
      </p:sp>
      <p:sp>
        <p:nvSpPr>
          <p:cNvPr id="542" name="Arc 541"/>
          <p:cNvSpPr/>
          <p:nvPr/>
        </p:nvSpPr>
        <p:spPr>
          <a:xfrm>
            <a:off x="3247596" y="2623458"/>
            <a:ext cx="381000" cy="38100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latin typeface="Calibri" pitchFamily="34" charset="0"/>
            </a:endParaRPr>
          </a:p>
        </p:txBody>
      </p:sp>
      <p:sp>
        <p:nvSpPr>
          <p:cNvPr id="543" name="Arc 542"/>
          <p:cNvSpPr/>
          <p:nvPr/>
        </p:nvSpPr>
        <p:spPr>
          <a:xfrm rot="5400000">
            <a:off x="3247596" y="2623458"/>
            <a:ext cx="381000" cy="38100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latin typeface="Calibri" pitchFamily="34" charset="0"/>
            </a:endParaRPr>
          </a:p>
        </p:txBody>
      </p:sp>
      <p:sp>
        <p:nvSpPr>
          <p:cNvPr id="544" name="Arc 543"/>
          <p:cNvSpPr/>
          <p:nvPr/>
        </p:nvSpPr>
        <p:spPr>
          <a:xfrm rot="10800000">
            <a:off x="3247596" y="2623458"/>
            <a:ext cx="381000" cy="38100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latin typeface="Calibri" pitchFamily="34" charset="0"/>
            </a:endParaRPr>
          </a:p>
        </p:txBody>
      </p:sp>
      <p:sp>
        <p:nvSpPr>
          <p:cNvPr id="545" name="Arc 544"/>
          <p:cNvSpPr/>
          <p:nvPr/>
        </p:nvSpPr>
        <p:spPr>
          <a:xfrm rot="16200000">
            <a:off x="3247596" y="2623458"/>
            <a:ext cx="381000" cy="38100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latin typeface="Calibri" pitchFamily="34" charset="0"/>
            </a:endParaRPr>
          </a:p>
        </p:txBody>
      </p:sp>
      <p:grpSp>
        <p:nvGrpSpPr>
          <p:cNvPr id="546" name="Group 133"/>
          <p:cNvGrpSpPr/>
          <p:nvPr/>
        </p:nvGrpSpPr>
        <p:grpSpPr>
          <a:xfrm>
            <a:off x="732996" y="1632858"/>
            <a:ext cx="990600" cy="1066800"/>
            <a:chOff x="152400" y="2819400"/>
            <a:chExt cx="990600" cy="1066800"/>
          </a:xfrm>
        </p:grpSpPr>
        <p:sp>
          <p:nvSpPr>
            <p:cNvPr id="547" name="Oval 546"/>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rPr>
                <a:t>Pop 3</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548" name="Smiley Face 547"/>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9" name="Smiley Face 548"/>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0" name="Smiley Face 549"/>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1" name="Smiley Face 550"/>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cxnSp>
        <p:nvCxnSpPr>
          <p:cNvPr id="552" name="Straight Arrow Connector 551"/>
          <p:cNvCxnSpPr/>
          <p:nvPr/>
        </p:nvCxnSpPr>
        <p:spPr>
          <a:xfrm>
            <a:off x="1799796" y="2852058"/>
            <a:ext cx="304800" cy="0"/>
          </a:xfrm>
          <a:prstGeom prst="straightConnector1">
            <a:avLst/>
          </a:prstGeom>
          <a:noFill/>
          <a:ln w="25400" cap="flat" cmpd="sng" algn="ctr">
            <a:solidFill>
              <a:sysClr val="windowText" lastClr="000000"/>
            </a:solidFill>
            <a:prstDash val="solid"/>
            <a:headEnd type="oval" w="lg" len="lg"/>
            <a:tailEnd type="triangle" w="lg" len="med"/>
          </a:ln>
          <a:effectLst/>
        </p:spPr>
      </p:cxnSp>
      <p:grpSp>
        <p:nvGrpSpPr>
          <p:cNvPr id="553" name="Group 127"/>
          <p:cNvGrpSpPr/>
          <p:nvPr/>
        </p:nvGrpSpPr>
        <p:grpSpPr>
          <a:xfrm>
            <a:off x="732996" y="2013858"/>
            <a:ext cx="990600" cy="1066800"/>
            <a:chOff x="152400" y="2819400"/>
            <a:chExt cx="990600" cy="1066800"/>
          </a:xfrm>
        </p:grpSpPr>
        <p:sp>
          <p:nvSpPr>
            <p:cNvPr id="554" name="Oval 553"/>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rPr>
                <a:t>Pop 2</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555" name="Smiley Face 554"/>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6" name="Smiley Face 555"/>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7" name="Smiley Face 556"/>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8" name="Smiley Face 557"/>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559" name="Group 126"/>
          <p:cNvGrpSpPr/>
          <p:nvPr/>
        </p:nvGrpSpPr>
        <p:grpSpPr>
          <a:xfrm>
            <a:off x="732996" y="2394858"/>
            <a:ext cx="990600" cy="1066800"/>
            <a:chOff x="152400" y="2819400"/>
            <a:chExt cx="990600" cy="1066800"/>
          </a:xfrm>
        </p:grpSpPr>
        <p:sp>
          <p:nvSpPr>
            <p:cNvPr id="560" name="Oval 559"/>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rPr>
                <a:t>Pop 1</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561" name="Smiley Face 560"/>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2" name="Smiley Face 561"/>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3" name="Smiley Face 562"/>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4" name="Smiley Face 563"/>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aphicFrame>
        <p:nvGraphicFramePr>
          <p:cNvPr id="565" name="Table 564"/>
          <p:cNvGraphicFramePr>
            <a:graphicFrameLocks noGrp="1"/>
          </p:cNvGraphicFramePr>
          <p:nvPr/>
        </p:nvGraphicFramePr>
        <p:xfrm>
          <a:off x="8498148" y="2010230"/>
          <a:ext cx="2209801" cy="1371602"/>
        </p:xfrm>
        <a:graphic>
          <a:graphicData uri="http://schemas.openxmlformats.org/drawingml/2006/table">
            <a:tbl>
              <a:tblPr/>
              <a:tblGrid>
                <a:gridCol w="402721"/>
                <a:gridCol w="361416"/>
                <a:gridCol w="361416"/>
                <a:gridCol w="361416"/>
                <a:gridCol w="361416"/>
                <a:gridCol w="361416"/>
              </a:tblGrid>
              <a:tr h="22122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EH</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3228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AD</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smtClean="0">
                          <a:solidFill>
                            <a:srgbClr val="000000"/>
                          </a:solidFill>
                          <a:latin typeface="Calibri"/>
                        </a:rPr>
                        <a:t>A</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a:solidFill>
                            <a:srgbClr val="000000"/>
                          </a:solidFill>
                          <a:latin typeface="Calibri"/>
                        </a:rPr>
                        <a:t>B</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DC07C"/>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a:solidFill>
                            <a:srgbClr val="000000"/>
                          </a:solidFill>
                          <a:latin typeface="Calibri"/>
                        </a:rPr>
                        <a:t>C</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B9574"/>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smtClean="0">
                          <a:solidFill>
                            <a:srgbClr val="000000"/>
                          </a:solidFill>
                          <a:latin typeface="Calibri"/>
                        </a:rPr>
                        <a:t>D</a:t>
                      </a:r>
                      <a:endParaRPr lang="en-US" sz="1100" b="1"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3228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3228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23228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lnTlToBr w="12700" cmpd="sng">
                      <a:noFill/>
                      <a:prstDash val="solid"/>
                    </a:lnTlToBr>
                    <a:lnBlToTr w="12700" cmpd="sng">
                      <a:noFill/>
                      <a:prstDash val="solid"/>
                    </a:lnBlToTr>
                    <a:solidFill>
                      <a:srgbClr val="FFE283"/>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22122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bl>
          </a:graphicData>
        </a:graphic>
      </p:graphicFrame>
      <p:sp>
        <p:nvSpPr>
          <p:cNvPr id="566" name="Rectangle 565"/>
          <p:cNvSpPr/>
          <p:nvPr/>
        </p:nvSpPr>
        <p:spPr>
          <a:xfrm>
            <a:off x="9260139" y="3153230"/>
            <a:ext cx="1447800" cy="838200"/>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7" name="Rectangle 566"/>
          <p:cNvSpPr/>
          <p:nvPr/>
        </p:nvSpPr>
        <p:spPr>
          <a:xfrm>
            <a:off x="8498139" y="3458030"/>
            <a:ext cx="2057400" cy="685800"/>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8" name="Oval Callout 567"/>
          <p:cNvSpPr/>
          <p:nvPr/>
        </p:nvSpPr>
        <p:spPr>
          <a:xfrm>
            <a:off x="9107739" y="3305630"/>
            <a:ext cx="1371600" cy="762000"/>
          </a:xfrm>
          <a:prstGeom prst="wedgeEllipseCallout">
            <a:avLst>
              <a:gd name="adj1" fmla="val -18452"/>
              <a:gd name="adj2" fmla="val -78846"/>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7030A0"/>
                </a:solidFill>
                <a:effectLst/>
                <a:uLnTx/>
                <a:uFillTx/>
                <a:latin typeface="Calibri"/>
                <a:ea typeface="+mn-ea"/>
                <a:cs typeface="+mn-cs"/>
              </a:rPr>
              <a:t>Fitness Matrix</a:t>
            </a:r>
            <a:endParaRPr kumimoji="0" lang="en-US" sz="1800" b="1" i="0" u="none" strike="noStrike" kern="0" cap="none" spc="0" normalizeH="0" baseline="0" noProof="0" dirty="0">
              <a:ln>
                <a:noFill/>
              </a:ln>
              <a:solidFill>
                <a:srgbClr val="7030A0"/>
              </a:solidFill>
              <a:effectLst/>
              <a:uLnTx/>
              <a:uFillTx/>
              <a:latin typeface="Calibri"/>
              <a:ea typeface="+mn-ea"/>
              <a:cs typeface="+mn-cs"/>
            </a:endParaRPr>
          </a:p>
        </p:txBody>
      </p:sp>
      <p:sp>
        <p:nvSpPr>
          <p:cNvPr id="584" name="Oval Callout 583"/>
          <p:cNvSpPr/>
          <p:nvPr/>
        </p:nvSpPr>
        <p:spPr bwMode="auto">
          <a:xfrm>
            <a:off x="3962401" y="885371"/>
            <a:ext cx="2293259" cy="377372"/>
          </a:xfrm>
          <a:prstGeom prst="wedgeEllipseCallout">
            <a:avLst>
              <a:gd name="adj1" fmla="val -48932"/>
              <a:gd name="adj2" fmla="val 224038"/>
            </a:avLst>
          </a:prstGeom>
          <a:noFill/>
          <a:ln>
            <a:solidFill>
              <a:srgbClr val="22458A"/>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eaLnBrk="1" hangingPunct="1"/>
            <a:r>
              <a:rPr lang="en-US" sz="1200" dirty="0" smtClean="0">
                <a:solidFill>
                  <a:schemeClr val="tx1"/>
                </a:solidFill>
                <a:latin typeface="Arial" pitchFamily="34" charset="0"/>
                <a:cs typeface="Arial" pitchFamily="34" charset="0"/>
              </a:rPr>
              <a:t>MI = Myocardial Infarction</a:t>
            </a:r>
          </a:p>
        </p:txBody>
      </p:sp>
      <p:sp>
        <p:nvSpPr>
          <p:cNvPr id="585" name="Oval Callout 584"/>
          <p:cNvSpPr/>
          <p:nvPr/>
        </p:nvSpPr>
        <p:spPr bwMode="auto">
          <a:xfrm>
            <a:off x="1211941" y="892628"/>
            <a:ext cx="2293259" cy="377372"/>
          </a:xfrm>
          <a:prstGeom prst="wedgeEllipseCallout">
            <a:avLst>
              <a:gd name="adj1" fmla="val 21321"/>
              <a:gd name="adj2" fmla="val 216346"/>
            </a:avLst>
          </a:prstGeom>
          <a:noFill/>
          <a:ln>
            <a:solidFill>
              <a:srgbClr val="22458A"/>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eaLnBrk="1" hangingPunct="1"/>
            <a:r>
              <a:rPr lang="en-US" sz="1200" dirty="0" smtClean="0">
                <a:solidFill>
                  <a:schemeClr val="tx1"/>
                </a:solidFill>
                <a:latin typeface="Arial" pitchFamily="34" charset="0"/>
                <a:cs typeface="Arial" pitchFamily="34" charset="0"/>
              </a:rPr>
              <a:t>CHD = Coronary Heart Disease</a:t>
            </a:r>
          </a:p>
          <a:p>
            <a:pPr algn="ctr" eaLnBrk="1" hangingPunct="1"/>
            <a:endParaRPr lang="en-US" sz="1200" dirty="0" smtClean="0">
              <a:solidFill>
                <a:schemeClr val="tx1"/>
              </a:solidFill>
              <a:latin typeface="Arial" pitchFamily="34" charset="0"/>
              <a:cs typeface="Arial" pitchFamily="34" charset="0"/>
            </a:endParaRPr>
          </a:p>
        </p:txBody>
      </p:sp>
      <p:sp>
        <p:nvSpPr>
          <p:cNvPr id="587" name="Oval Callout 586"/>
          <p:cNvSpPr/>
          <p:nvPr/>
        </p:nvSpPr>
        <p:spPr bwMode="auto">
          <a:xfrm>
            <a:off x="8199623" y="992804"/>
            <a:ext cx="3162924" cy="746061"/>
          </a:xfrm>
          <a:prstGeom prst="wedgeEllipseCallout">
            <a:avLst>
              <a:gd name="adj1" fmla="val -19928"/>
              <a:gd name="adj2" fmla="val 162718"/>
            </a:avLst>
          </a:prstGeom>
          <a:noFill/>
          <a:ln>
            <a:solidFill>
              <a:srgbClr val="22458A"/>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eaLnBrk="1" hangingPunct="1"/>
            <a:r>
              <a:rPr lang="en-US" sz="1200" b="1" dirty="0" smtClean="0">
                <a:solidFill>
                  <a:schemeClr val="tx1"/>
                </a:solidFill>
                <a:latin typeface="Arial" pitchFamily="34" charset="0"/>
                <a:cs typeface="Arial" pitchFamily="34" charset="0"/>
              </a:rPr>
              <a:t>Contains Validation Errors</a:t>
            </a:r>
          </a:p>
          <a:p>
            <a:pPr algn="ctr" eaLnBrk="1" hangingPunct="1"/>
            <a:r>
              <a:rPr lang="en-US" sz="1200" b="1" dirty="0" smtClean="0">
                <a:solidFill>
                  <a:schemeClr val="tx1"/>
                </a:solidFill>
                <a:latin typeface="Arial" pitchFamily="34" charset="0"/>
                <a:cs typeface="Arial" pitchFamily="34" charset="0"/>
              </a:rPr>
              <a:t>Model Results – Clinical Trial Results</a:t>
            </a:r>
          </a:p>
          <a:p>
            <a:pPr algn="ctr" eaLnBrk="1" hangingPunct="1"/>
            <a:endParaRPr lang="en-US" sz="1200" dirty="0" smtClean="0">
              <a:solidFill>
                <a:schemeClr val="tx1"/>
              </a:solidFill>
              <a:latin typeface="Arial" pitchFamily="34" charset="0"/>
              <a:cs typeface="Arial" pitchFamily="34" charset="0"/>
            </a:endParaRPr>
          </a:p>
        </p:txBody>
      </p:sp>
      <p:sp>
        <p:nvSpPr>
          <p:cNvPr id="588" name="Smiley Face 587"/>
          <p:cNvSpPr/>
          <p:nvPr/>
        </p:nvSpPr>
        <p:spPr>
          <a:xfrm>
            <a:off x="1192695" y="3006957"/>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9" name="Smiley Face 588"/>
          <p:cNvSpPr/>
          <p:nvPr/>
        </p:nvSpPr>
        <p:spPr>
          <a:xfrm>
            <a:off x="1198257" y="3006106"/>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90" name="Smiley Face 589"/>
          <p:cNvSpPr/>
          <p:nvPr/>
        </p:nvSpPr>
        <p:spPr>
          <a:xfrm>
            <a:off x="1195115" y="3007677"/>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2" nodeType="clickEffect">
                                  <p:stCondLst>
                                    <p:cond delay="0"/>
                                  </p:stCondLst>
                                  <p:childTnLst>
                                    <p:animMotion origin="layout" path="M 3.33333E-6 2.22222E-6 L 3.33333E-6 -0.17222 " pathEditMode="relative" rAng="0" ptsTypes="AA">
                                      <p:cBhvr>
                                        <p:cTn id="6" dur="500" fill="hold"/>
                                        <p:tgtEl>
                                          <p:spTgt spid="566"/>
                                        </p:tgtEl>
                                        <p:attrNameLst>
                                          <p:attrName>ppt_x</p:attrName>
                                          <p:attrName>ppt_y</p:attrName>
                                        </p:attrNameLst>
                                      </p:cBhvr>
                                      <p:rCtr x="0" y="-86"/>
                                    </p:animMotion>
                                  </p:childTnLst>
                                </p:cTn>
                              </p:par>
                              <p:par>
                                <p:cTn id="7" presetID="64" presetClass="path" presetSubtype="0" accel="50000" decel="50000" fill="hold" grpId="0" nodeType="withEffect">
                                  <p:stCondLst>
                                    <p:cond delay="0"/>
                                  </p:stCondLst>
                                  <p:childTnLst>
                                    <p:animMotion origin="layout" path="M 1.11022E-16 1.11022E-16 L 1.11022E-16 -0.10556 " pathEditMode="relative" rAng="0" ptsTypes="AA">
                                      <p:cBhvr>
                                        <p:cTn id="8" dur="500" fill="hold"/>
                                        <p:tgtEl>
                                          <p:spTgt spid="567"/>
                                        </p:tgtEl>
                                        <p:attrNameLst>
                                          <p:attrName>ppt_x</p:attrName>
                                          <p:attrName>ppt_y</p:attrName>
                                        </p:attrNameLst>
                                      </p:cBhvr>
                                      <p:rCtr x="0" y="-53"/>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85"/>
                                        </p:tgtEl>
                                        <p:attrNameLst>
                                          <p:attrName>style.visibility</p:attrName>
                                        </p:attrNameLst>
                                      </p:cBhvr>
                                      <p:to>
                                        <p:strVal val="visible"/>
                                      </p:to>
                                    </p:set>
                                    <p:animEffect transition="in" filter="fade">
                                      <p:cBhvr>
                                        <p:cTn id="13" dur="2000"/>
                                        <p:tgtEl>
                                          <p:spTgt spid="58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4"/>
                                        </p:tgtEl>
                                        <p:attrNameLst>
                                          <p:attrName>style.visibility</p:attrName>
                                        </p:attrNameLst>
                                      </p:cBhvr>
                                      <p:to>
                                        <p:strVal val="visible"/>
                                      </p:to>
                                    </p:set>
                                    <p:animEffect transition="in" filter="fade">
                                      <p:cBhvr>
                                        <p:cTn id="16" dur="2000"/>
                                        <p:tgtEl>
                                          <p:spTgt spid="58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8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8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5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0"/>
                                        </p:tgtEl>
                                        <p:attrNameLst>
                                          <p:attrName>style.visibility</p:attrName>
                                        </p:attrNameLst>
                                      </p:cBhvr>
                                      <p:to>
                                        <p:strVal val="visible"/>
                                      </p:to>
                                    </p:set>
                                  </p:childTnLst>
                                </p:cTn>
                              </p:par>
                            </p:childTnLst>
                          </p:cTn>
                        </p:par>
                        <p:par>
                          <p:cTn id="29" fill="hold">
                            <p:stCondLst>
                              <p:cond delay="0"/>
                            </p:stCondLst>
                            <p:childTnLst>
                              <p:par>
                                <p:cTn id="30" presetID="63" presetClass="path" presetSubtype="0" accel="50000" decel="50000" fill="hold" grpId="2" nodeType="afterEffect">
                                  <p:stCondLst>
                                    <p:cond delay="0"/>
                                  </p:stCondLst>
                                  <p:childTnLst>
                                    <p:animMotion origin="layout" path="M 3.54167E-6 -4.9838E-6 L 0.06132 -4.9838E-6 " pathEditMode="relative" rAng="0" ptsTypes="AA">
                                      <p:cBhvr>
                                        <p:cTn id="31" dur="1000" fill="hold"/>
                                        <p:tgtEl>
                                          <p:spTgt spid="588"/>
                                        </p:tgtEl>
                                        <p:attrNameLst>
                                          <p:attrName>ppt_x</p:attrName>
                                          <p:attrName>ppt_y</p:attrName>
                                        </p:attrNameLst>
                                      </p:cBhvr>
                                      <p:rCtr x="31" y="0"/>
                                    </p:animMotion>
                                  </p:childTnLst>
                                </p:cTn>
                              </p:par>
                              <p:par>
                                <p:cTn id="32" presetID="63" presetClass="path" presetSubtype="0" accel="50000" decel="50000" fill="hold" grpId="1" nodeType="withEffect">
                                  <p:stCondLst>
                                    <p:cond delay="0"/>
                                  </p:stCondLst>
                                  <p:childTnLst>
                                    <p:animMotion origin="layout" path="M -2.86551E-6 1.85185E-6 L 0.06132 0.1368 " pathEditMode="relative" rAng="0" ptsTypes="AA">
                                      <p:cBhvr>
                                        <p:cTn id="33" dur="1000" fill="hold"/>
                                        <p:tgtEl>
                                          <p:spTgt spid="589"/>
                                        </p:tgtEl>
                                        <p:attrNameLst>
                                          <p:attrName>ppt_x</p:attrName>
                                          <p:attrName>ppt_y</p:attrName>
                                        </p:attrNameLst>
                                      </p:cBhvr>
                                      <p:rCtr x="31" y="68"/>
                                    </p:animMotion>
                                  </p:childTnLst>
                                </p:cTn>
                              </p:par>
                              <p:par>
                                <p:cTn id="34" presetID="63" presetClass="path" presetSubtype="0" accel="50000" decel="50000" fill="hold" grpId="1" nodeType="withEffect">
                                  <p:stCondLst>
                                    <p:cond delay="0"/>
                                  </p:stCondLst>
                                  <p:childTnLst>
                                    <p:animMotion origin="layout" path="M -2.48275E-6 3.7037E-7 L 0.06093 -0.16829 " pathEditMode="relative" rAng="0" ptsTypes="AA">
                                      <p:cBhvr>
                                        <p:cTn id="35" dur="1000" fill="hold"/>
                                        <p:tgtEl>
                                          <p:spTgt spid="590"/>
                                        </p:tgtEl>
                                        <p:attrNameLst>
                                          <p:attrName>ppt_x</p:attrName>
                                          <p:attrName>ppt_y</p:attrName>
                                        </p:attrNameLst>
                                      </p:cBhvr>
                                      <p:rCtr x="30" y="-84"/>
                                    </p:animMotion>
                                  </p:childTnLst>
                                </p:cTn>
                              </p:par>
                            </p:childTnLst>
                          </p:cTn>
                        </p:par>
                        <p:par>
                          <p:cTn id="36" fill="hold">
                            <p:stCondLst>
                              <p:cond delay="1000"/>
                            </p:stCondLst>
                            <p:childTnLst>
                              <p:par>
                                <p:cTn id="37" presetID="63" presetClass="path" presetSubtype="0" accel="50000" decel="50000" fill="hold" grpId="3" nodeType="afterEffect">
                                  <p:stCondLst>
                                    <p:cond delay="0"/>
                                  </p:stCondLst>
                                  <p:childTnLst>
                                    <p:animMotion origin="layout" path="M 0.06131 1.5244E-6 L 0.48724 1.5244E-6 " pathEditMode="relative" rAng="0" ptsTypes="AA">
                                      <p:cBhvr>
                                        <p:cTn id="38" dur="1000" fill="hold"/>
                                        <p:tgtEl>
                                          <p:spTgt spid="588"/>
                                        </p:tgtEl>
                                        <p:attrNameLst>
                                          <p:attrName>ppt_x</p:attrName>
                                          <p:attrName>ppt_y</p:attrName>
                                        </p:attrNameLst>
                                      </p:cBhvr>
                                      <p:rCtr x="213" y="0"/>
                                    </p:animMotion>
                                  </p:childTnLst>
                                </p:cTn>
                              </p:par>
                              <p:par>
                                <p:cTn id="39" presetID="63" presetClass="path" presetSubtype="0" accel="50000" decel="50000" fill="hold" grpId="2" nodeType="withEffect">
                                  <p:stCondLst>
                                    <p:cond delay="0"/>
                                  </p:stCondLst>
                                  <p:childTnLst>
                                    <p:animMotion origin="layout" path="M 0.06135 0.13664 L 0.48613 0.13664 " pathEditMode="relative" rAng="0" ptsTypes="AA">
                                      <p:cBhvr>
                                        <p:cTn id="40" dur="1000" fill="hold"/>
                                        <p:tgtEl>
                                          <p:spTgt spid="589"/>
                                        </p:tgtEl>
                                        <p:attrNameLst>
                                          <p:attrName>ppt_x</p:attrName>
                                          <p:attrName>ppt_y</p:attrName>
                                        </p:attrNameLst>
                                      </p:cBhvr>
                                      <p:rCtr x="212" y="0"/>
                                    </p:animMotion>
                                  </p:childTnLst>
                                </p:cTn>
                              </p:par>
                              <p:par>
                                <p:cTn id="41" presetID="63" presetClass="path" presetSubtype="0" accel="50000" decel="50000" fill="hold" grpId="2" nodeType="withEffect">
                                  <p:stCondLst>
                                    <p:cond delay="0"/>
                                  </p:stCondLst>
                                  <p:childTnLst>
                                    <p:animMotion origin="layout" path="M 0.06096 -0.1681 L 0.48456 -0.1681 " pathEditMode="relative" rAng="0" ptsTypes="AA">
                                      <p:cBhvr>
                                        <p:cTn id="42" dur="1000" fill="hold"/>
                                        <p:tgtEl>
                                          <p:spTgt spid="590"/>
                                        </p:tgtEl>
                                        <p:attrNameLst>
                                          <p:attrName>ppt_x</p:attrName>
                                          <p:attrName>ppt_y</p:attrName>
                                        </p:attrNameLst>
                                      </p:cBhvr>
                                      <p:rCtr x="212" y="0"/>
                                    </p:animMotion>
                                  </p:childTnLst>
                                </p:cTn>
                              </p:par>
                            </p:childTnLst>
                          </p:cTn>
                        </p:par>
                        <p:par>
                          <p:cTn id="43" fill="hold">
                            <p:stCondLst>
                              <p:cond delay="2000"/>
                            </p:stCondLst>
                            <p:childTnLst>
                              <p:par>
                                <p:cTn id="44" presetID="63" presetClass="path" presetSubtype="0" accel="50000" decel="50000" fill="hold" grpId="5" nodeType="afterEffect">
                                  <p:stCondLst>
                                    <p:cond delay="0"/>
                                  </p:stCondLst>
                                  <p:childTnLst>
                                    <p:animMotion origin="layout" path="M 0.48724 1.5244E-6 L 0.63056 -0.07911 " pathEditMode="relative" rAng="0" ptsTypes="AA">
                                      <p:cBhvr>
                                        <p:cTn id="45" dur="1000" fill="hold"/>
                                        <p:tgtEl>
                                          <p:spTgt spid="588"/>
                                        </p:tgtEl>
                                        <p:attrNameLst>
                                          <p:attrName>ppt_x</p:attrName>
                                          <p:attrName>ppt_y</p:attrName>
                                        </p:attrNameLst>
                                      </p:cBhvr>
                                      <p:rCtr x="72" y="-40"/>
                                    </p:animMotion>
                                  </p:childTnLst>
                                </p:cTn>
                              </p:par>
                              <p:par>
                                <p:cTn id="46" presetID="63" presetClass="path" presetSubtype="0" accel="50000" decel="50000" fill="hold" grpId="4" nodeType="withEffect">
                                  <p:stCondLst>
                                    <p:cond delay="0"/>
                                  </p:stCondLst>
                                  <p:childTnLst>
                                    <p:animMotion origin="layout" path="M 0.48581 0.13671 L 0.62978 -0.07796 " pathEditMode="relative" rAng="0" ptsTypes="AA">
                                      <p:cBhvr>
                                        <p:cTn id="47" dur="1000" fill="hold"/>
                                        <p:tgtEl>
                                          <p:spTgt spid="589"/>
                                        </p:tgtEl>
                                        <p:attrNameLst>
                                          <p:attrName>ppt_x</p:attrName>
                                          <p:attrName>ppt_y</p:attrName>
                                        </p:attrNameLst>
                                      </p:cBhvr>
                                      <p:rCtr x="72" y="-107"/>
                                    </p:animMotion>
                                  </p:childTnLst>
                                </p:cTn>
                              </p:par>
                              <p:par>
                                <p:cTn id="48" presetID="63" presetClass="path" presetSubtype="0" accel="50000" decel="50000" fill="hold" grpId="4" nodeType="withEffect">
                                  <p:stCondLst>
                                    <p:cond delay="0"/>
                                  </p:stCondLst>
                                  <p:childTnLst>
                                    <p:animMotion origin="layout" path="M 0.48425 -0.16817 L 0.63213 -0.07957 " pathEditMode="relative" rAng="0" ptsTypes="AA">
                                      <p:cBhvr>
                                        <p:cTn id="49" dur="1000" fill="hold"/>
                                        <p:tgtEl>
                                          <p:spTgt spid="590"/>
                                        </p:tgtEl>
                                        <p:attrNameLst>
                                          <p:attrName>ppt_x</p:attrName>
                                          <p:attrName>ppt_y</p:attrName>
                                        </p:attrNameLst>
                                      </p:cBhvr>
                                      <p:rCtr x="74" y="44"/>
                                    </p:animMotion>
                                  </p:childTnLst>
                                </p:cTn>
                              </p:par>
                            </p:childTnLst>
                          </p:cTn>
                        </p:par>
                        <p:par>
                          <p:cTn id="50" fill="hold">
                            <p:stCondLst>
                              <p:cond delay="3000"/>
                            </p:stCondLst>
                            <p:childTnLst>
                              <p:par>
                                <p:cTn id="51" presetID="10" presetClass="exit" presetSubtype="0" fill="hold" grpId="4" nodeType="afterEffect">
                                  <p:stCondLst>
                                    <p:cond delay="0"/>
                                  </p:stCondLst>
                                  <p:childTnLst>
                                    <p:animEffect transition="out" filter="fade">
                                      <p:cBhvr>
                                        <p:cTn id="52" dur="500"/>
                                        <p:tgtEl>
                                          <p:spTgt spid="588"/>
                                        </p:tgtEl>
                                      </p:cBhvr>
                                    </p:animEffect>
                                    <p:set>
                                      <p:cBhvr>
                                        <p:cTn id="53" dur="1" fill="hold">
                                          <p:stCondLst>
                                            <p:cond delay="499"/>
                                          </p:stCondLst>
                                        </p:cTn>
                                        <p:tgtEl>
                                          <p:spTgt spid="588"/>
                                        </p:tgtEl>
                                        <p:attrNameLst>
                                          <p:attrName>style.visibility</p:attrName>
                                        </p:attrNameLst>
                                      </p:cBhvr>
                                      <p:to>
                                        <p:strVal val="hidden"/>
                                      </p:to>
                                    </p:set>
                                  </p:childTnLst>
                                </p:cTn>
                              </p:par>
                              <p:par>
                                <p:cTn id="54" presetID="10" presetClass="exit" presetSubtype="0" fill="hold" grpId="3" nodeType="withEffect">
                                  <p:stCondLst>
                                    <p:cond delay="0"/>
                                  </p:stCondLst>
                                  <p:childTnLst>
                                    <p:animEffect transition="out" filter="fade">
                                      <p:cBhvr>
                                        <p:cTn id="55" dur="500"/>
                                        <p:tgtEl>
                                          <p:spTgt spid="589"/>
                                        </p:tgtEl>
                                      </p:cBhvr>
                                    </p:animEffect>
                                    <p:set>
                                      <p:cBhvr>
                                        <p:cTn id="56" dur="1" fill="hold">
                                          <p:stCondLst>
                                            <p:cond delay="499"/>
                                          </p:stCondLst>
                                        </p:cTn>
                                        <p:tgtEl>
                                          <p:spTgt spid="589"/>
                                        </p:tgtEl>
                                        <p:attrNameLst>
                                          <p:attrName>style.visibility</p:attrName>
                                        </p:attrNameLst>
                                      </p:cBhvr>
                                      <p:to>
                                        <p:strVal val="hidden"/>
                                      </p:to>
                                    </p:set>
                                  </p:childTnLst>
                                </p:cTn>
                              </p:par>
                              <p:par>
                                <p:cTn id="57" presetID="10" presetClass="exit" presetSubtype="0" fill="hold" grpId="3" nodeType="withEffect">
                                  <p:stCondLst>
                                    <p:cond delay="0"/>
                                  </p:stCondLst>
                                  <p:childTnLst>
                                    <p:animEffect transition="out" filter="fade">
                                      <p:cBhvr>
                                        <p:cTn id="58" dur="500"/>
                                        <p:tgtEl>
                                          <p:spTgt spid="590"/>
                                        </p:tgtEl>
                                      </p:cBhvr>
                                    </p:animEffect>
                                    <p:set>
                                      <p:cBhvr>
                                        <p:cTn id="59" dur="1" fill="hold">
                                          <p:stCondLst>
                                            <p:cond delay="499"/>
                                          </p:stCondLst>
                                        </p:cTn>
                                        <p:tgtEl>
                                          <p:spTgt spid="590"/>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587"/>
                                        </p:tgtEl>
                                        <p:attrNameLst>
                                          <p:attrName>style.visibility</p:attrName>
                                        </p:attrNameLst>
                                      </p:cBhvr>
                                      <p:to>
                                        <p:strVal val="visible"/>
                                      </p:to>
                                    </p:set>
                                    <p:animEffect transition="in" filter="fade">
                                      <p:cBhvr>
                                        <p:cTn id="62" dur="2000"/>
                                        <p:tgtEl>
                                          <p:spTgt spid="58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587"/>
                                        </p:tgtEl>
                                        <p:attrNameLst>
                                          <p:attrName>style.visibility</p:attrName>
                                        </p:attrNameLst>
                                      </p:cBhvr>
                                      <p:to>
                                        <p:strVal val="hidden"/>
                                      </p:to>
                                    </p:set>
                                  </p:childTnLst>
                                </p:cTn>
                              </p:par>
                            </p:childTnLst>
                          </p:cTn>
                        </p:par>
                        <p:par>
                          <p:cTn id="67" fill="hold">
                            <p:stCondLst>
                              <p:cond delay="0"/>
                            </p:stCondLst>
                            <p:childTnLst>
                              <p:par>
                                <p:cTn id="68" presetID="22" presetClass="entr" presetSubtype="8" fill="hold" grpId="1" nodeType="afterEffect">
                                  <p:stCondLst>
                                    <p:cond delay="0"/>
                                  </p:stCondLst>
                                  <p:childTnLst>
                                    <p:set>
                                      <p:cBhvr>
                                        <p:cTn id="69" dur="1" fill="hold">
                                          <p:stCondLst>
                                            <p:cond delay="0"/>
                                          </p:stCondLst>
                                        </p:cTn>
                                        <p:tgtEl>
                                          <p:spTgt spid="532"/>
                                        </p:tgtEl>
                                        <p:attrNameLst>
                                          <p:attrName>style.visibility</p:attrName>
                                        </p:attrNameLst>
                                      </p:cBhvr>
                                      <p:to>
                                        <p:strVal val="visible"/>
                                      </p:to>
                                    </p:set>
                                    <p:animEffect transition="in" filter="wipe(left)">
                                      <p:cBhvr>
                                        <p:cTn id="70" dur="500"/>
                                        <p:tgtEl>
                                          <p:spTgt spid="532"/>
                                        </p:tgtEl>
                                      </p:cBhvr>
                                    </p:animEffect>
                                  </p:childTnLst>
                                </p:cTn>
                              </p:par>
                              <p:par>
                                <p:cTn id="71" presetID="63" presetClass="path" presetSubtype="0" accel="50000" decel="50000" fill="hold" grpId="0" nodeType="withEffect">
                                  <p:stCondLst>
                                    <p:cond delay="0"/>
                                  </p:stCondLst>
                                  <p:childTnLst>
                                    <p:animMotion origin="layout" path="M 2.9862E-6 -0.17237 L 0.03202 -0.17237 " pathEditMode="relative" rAng="0" ptsTypes="AA">
                                      <p:cBhvr>
                                        <p:cTn id="72" dur="2000" fill="hold"/>
                                        <p:tgtEl>
                                          <p:spTgt spid="566"/>
                                        </p:tgtEl>
                                        <p:attrNameLst>
                                          <p:attrName>ppt_x</p:attrName>
                                          <p:attrName>ppt_y</p:attrName>
                                        </p:attrNameLst>
                                      </p:cBhvr>
                                      <p:rCtr x="16" y="0"/>
                                    </p:animMotion>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532"/>
                                        </p:tgtEl>
                                        <p:attrNameLst>
                                          <p:attrName>style.visibility</p:attrName>
                                        </p:attrNameLst>
                                      </p:cBhvr>
                                      <p:to>
                                        <p:strVal val="hidden"/>
                                      </p:to>
                                    </p:set>
                                  </p:childTnLst>
                                </p:cTn>
                              </p:par>
                              <p:par>
                                <p:cTn id="77" presetID="22" presetClass="entr" presetSubtype="1" fill="hold" grpId="1" nodeType="withEffect">
                                  <p:stCondLst>
                                    <p:cond delay="0"/>
                                  </p:stCondLst>
                                  <p:childTnLst>
                                    <p:set>
                                      <p:cBhvr>
                                        <p:cTn id="78" dur="1" fill="hold">
                                          <p:stCondLst>
                                            <p:cond delay="0"/>
                                          </p:stCondLst>
                                        </p:cTn>
                                        <p:tgtEl>
                                          <p:spTgt spid="533"/>
                                        </p:tgtEl>
                                        <p:attrNameLst>
                                          <p:attrName>style.visibility</p:attrName>
                                        </p:attrNameLst>
                                      </p:cBhvr>
                                      <p:to>
                                        <p:strVal val="visible"/>
                                      </p:to>
                                    </p:set>
                                    <p:animEffect transition="in" filter="wipe(up)">
                                      <p:cBhvr>
                                        <p:cTn id="79" dur="500"/>
                                        <p:tgtEl>
                                          <p:spTgt spid="533"/>
                                        </p:tgtEl>
                                      </p:cBhvr>
                                    </p:animEffect>
                                  </p:childTnLst>
                                </p:cTn>
                              </p:par>
                              <p:par>
                                <p:cTn id="80" presetID="63" presetClass="path" presetSubtype="0" accel="50000" decel="50000" fill="hold" grpId="1" nodeType="withEffect">
                                  <p:stCondLst>
                                    <p:cond delay="0"/>
                                  </p:stCondLst>
                                  <p:childTnLst>
                                    <p:animMotion origin="layout" path="M 0.03202 -0.17237 L 0.06209 -0.17237 " pathEditMode="relative" rAng="0" ptsTypes="AA">
                                      <p:cBhvr>
                                        <p:cTn id="81" dur="2000" fill="hold"/>
                                        <p:tgtEl>
                                          <p:spTgt spid="566"/>
                                        </p:tgtEl>
                                        <p:attrNameLst>
                                          <p:attrName>ppt_x</p:attrName>
                                          <p:attrName>ppt_y</p:attrName>
                                        </p:attrNameLst>
                                      </p:cBhvr>
                                      <p:rCtr x="15" y="0"/>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0" nodeType="clickEffect">
                                  <p:stCondLst>
                                    <p:cond delay="0"/>
                                  </p:stCondLst>
                                  <p:childTnLst>
                                    <p:set>
                                      <p:cBhvr>
                                        <p:cTn id="85" dur="1" fill="hold">
                                          <p:stCondLst>
                                            <p:cond delay="0"/>
                                          </p:stCondLst>
                                        </p:cTn>
                                        <p:tgtEl>
                                          <p:spTgt spid="533"/>
                                        </p:tgtEl>
                                        <p:attrNameLst>
                                          <p:attrName>style.visibility</p:attrName>
                                        </p:attrNameLst>
                                      </p:cBhvr>
                                      <p:to>
                                        <p:strVal val="hidden"/>
                                      </p:to>
                                    </p:set>
                                  </p:childTnLst>
                                </p:cTn>
                              </p:par>
                              <p:par>
                                <p:cTn id="86" presetID="22" presetClass="entr" presetSubtype="2" fill="hold" grpId="1" nodeType="withEffect">
                                  <p:stCondLst>
                                    <p:cond delay="0"/>
                                  </p:stCondLst>
                                  <p:childTnLst>
                                    <p:set>
                                      <p:cBhvr>
                                        <p:cTn id="87" dur="1" fill="hold">
                                          <p:stCondLst>
                                            <p:cond delay="0"/>
                                          </p:stCondLst>
                                        </p:cTn>
                                        <p:tgtEl>
                                          <p:spTgt spid="534"/>
                                        </p:tgtEl>
                                        <p:attrNameLst>
                                          <p:attrName>style.visibility</p:attrName>
                                        </p:attrNameLst>
                                      </p:cBhvr>
                                      <p:to>
                                        <p:strVal val="visible"/>
                                      </p:to>
                                    </p:set>
                                    <p:animEffect transition="in" filter="wipe(right)">
                                      <p:cBhvr>
                                        <p:cTn id="88" dur="500"/>
                                        <p:tgtEl>
                                          <p:spTgt spid="534"/>
                                        </p:tgtEl>
                                      </p:cBhvr>
                                    </p:animEffect>
                                  </p:childTnLst>
                                </p:cTn>
                              </p:par>
                              <p:par>
                                <p:cTn id="89" presetID="2" presetClass="exit" presetSubtype="2" fill="hold" nodeType="withEffect">
                                  <p:stCondLst>
                                    <p:cond delay="0"/>
                                  </p:stCondLst>
                                  <p:childTnLst>
                                    <p:anim calcmode="lin" valueType="num">
                                      <p:cBhvr additive="base">
                                        <p:cTn id="90" dur="500"/>
                                        <p:tgtEl>
                                          <p:spTgt spid="566"/>
                                        </p:tgtEl>
                                        <p:attrNameLst>
                                          <p:attrName>ppt_x</p:attrName>
                                        </p:attrNameLst>
                                      </p:cBhvr>
                                      <p:tavLst>
                                        <p:tav tm="0">
                                          <p:val>
                                            <p:strVal val="ppt_x"/>
                                          </p:val>
                                        </p:tav>
                                        <p:tav tm="100000">
                                          <p:val>
                                            <p:strVal val="1+ppt_w/2"/>
                                          </p:val>
                                        </p:tav>
                                      </p:tavLst>
                                    </p:anim>
                                    <p:anim calcmode="lin" valueType="num">
                                      <p:cBhvr additive="base">
                                        <p:cTn id="91" dur="500"/>
                                        <p:tgtEl>
                                          <p:spTgt spid="566"/>
                                        </p:tgtEl>
                                        <p:attrNameLst>
                                          <p:attrName>ppt_y</p:attrName>
                                        </p:attrNameLst>
                                      </p:cBhvr>
                                      <p:tavLst>
                                        <p:tav tm="0">
                                          <p:val>
                                            <p:strVal val="ppt_y"/>
                                          </p:val>
                                        </p:tav>
                                        <p:tav tm="100000">
                                          <p:val>
                                            <p:strVal val="ppt_y"/>
                                          </p:val>
                                        </p:tav>
                                      </p:tavLst>
                                    </p:anim>
                                    <p:set>
                                      <p:cBhvr>
                                        <p:cTn id="92" dur="1" fill="hold">
                                          <p:stCondLst>
                                            <p:cond delay="499"/>
                                          </p:stCondLst>
                                        </p:cTn>
                                        <p:tgtEl>
                                          <p:spTgt spid="566"/>
                                        </p:tgtEl>
                                        <p:attrNameLst>
                                          <p:attrName>style.visibility</p:attrName>
                                        </p:attrNameLst>
                                      </p:cBhvr>
                                      <p:to>
                                        <p:strVal val="hidden"/>
                                      </p:to>
                                    </p:set>
                                  </p:childTnLst>
                                </p:cTn>
                              </p:par>
                            </p:childTnLst>
                          </p:cTn>
                        </p:par>
                        <p:par>
                          <p:cTn id="93" fill="hold">
                            <p:stCondLst>
                              <p:cond delay="500"/>
                            </p:stCondLst>
                            <p:childTnLst>
                              <p:par>
                                <p:cTn id="94" presetID="1" presetClass="exit" presetSubtype="0" fill="hold" grpId="0" nodeType="afterEffect">
                                  <p:stCondLst>
                                    <p:cond delay="0"/>
                                  </p:stCondLst>
                                  <p:childTnLst>
                                    <p:set>
                                      <p:cBhvr>
                                        <p:cTn id="95" dur="1" fill="hold">
                                          <p:stCondLst>
                                            <p:cond delay="0"/>
                                          </p:stCondLst>
                                        </p:cTn>
                                        <p:tgtEl>
                                          <p:spTgt spid="534"/>
                                        </p:tgtEl>
                                        <p:attrNameLst>
                                          <p:attrName>style.visibility</p:attrName>
                                        </p:attrNameLst>
                                      </p:cBhvr>
                                      <p:to>
                                        <p:strVal val="hidden"/>
                                      </p:to>
                                    </p:set>
                                  </p:childTnLst>
                                </p:cTn>
                              </p:par>
                              <p:par>
                                <p:cTn id="96" presetID="22" presetClass="entr" presetSubtype="4" fill="hold" grpId="1" nodeType="withEffect">
                                  <p:stCondLst>
                                    <p:cond delay="0"/>
                                  </p:stCondLst>
                                  <p:childTnLst>
                                    <p:set>
                                      <p:cBhvr>
                                        <p:cTn id="97" dur="1" fill="hold">
                                          <p:stCondLst>
                                            <p:cond delay="0"/>
                                          </p:stCondLst>
                                        </p:cTn>
                                        <p:tgtEl>
                                          <p:spTgt spid="535"/>
                                        </p:tgtEl>
                                        <p:attrNameLst>
                                          <p:attrName>style.visibility</p:attrName>
                                        </p:attrNameLst>
                                      </p:cBhvr>
                                      <p:to>
                                        <p:strVal val="visible"/>
                                      </p:to>
                                    </p:set>
                                    <p:animEffect transition="in" filter="wipe(down)">
                                      <p:cBhvr>
                                        <p:cTn id="98" dur="500"/>
                                        <p:tgtEl>
                                          <p:spTgt spid="535"/>
                                        </p:tgtEl>
                                      </p:cBhvr>
                                    </p:animEffect>
                                  </p:childTnLst>
                                </p:cTn>
                              </p:par>
                            </p:childTnLst>
                          </p:cTn>
                        </p:par>
                        <p:par>
                          <p:cTn id="99" fill="hold">
                            <p:stCondLst>
                              <p:cond delay="1000"/>
                            </p:stCondLst>
                            <p:childTnLst>
                              <p:par>
                                <p:cTn id="100" presetID="1" presetClass="exit" presetSubtype="0" fill="hold" grpId="0" nodeType="afterEffect">
                                  <p:stCondLst>
                                    <p:cond delay="0"/>
                                  </p:stCondLst>
                                  <p:childTnLst>
                                    <p:set>
                                      <p:cBhvr>
                                        <p:cTn id="101" dur="1" fill="hold">
                                          <p:stCondLst>
                                            <p:cond delay="0"/>
                                          </p:stCondLst>
                                        </p:cTn>
                                        <p:tgtEl>
                                          <p:spTgt spid="535"/>
                                        </p:tgtEl>
                                        <p:attrNameLst>
                                          <p:attrName>style.visibility</p:attrName>
                                        </p:attrNameLst>
                                      </p:cBhvr>
                                      <p:to>
                                        <p:strVal val="hidden"/>
                                      </p:to>
                                    </p:set>
                                  </p:childTnLst>
                                </p:cTn>
                              </p:par>
                            </p:childTnLst>
                          </p:cTn>
                        </p:par>
                        <p:par>
                          <p:cTn id="102" fill="hold">
                            <p:stCondLst>
                              <p:cond delay="1000"/>
                            </p:stCondLst>
                            <p:childTnLst>
                              <p:par>
                                <p:cTn id="103" presetID="1" presetClass="entr" presetSubtype="0" fill="hold" grpId="2" nodeType="afterEffect">
                                  <p:stCondLst>
                                    <p:cond delay="0"/>
                                  </p:stCondLst>
                                  <p:childTnLst>
                                    <p:set>
                                      <p:cBhvr>
                                        <p:cTn id="104" dur="1" fill="hold">
                                          <p:stCondLst>
                                            <p:cond delay="0"/>
                                          </p:stCondLst>
                                        </p:cTn>
                                        <p:tgtEl>
                                          <p:spTgt spid="532"/>
                                        </p:tgtEl>
                                        <p:attrNameLst>
                                          <p:attrName>style.visibility</p:attrName>
                                        </p:attrNameLst>
                                      </p:cBhvr>
                                      <p:to>
                                        <p:strVal val="visible"/>
                                      </p:to>
                                    </p:set>
                                  </p:childTnLst>
                                </p:cTn>
                              </p:par>
                              <p:par>
                                <p:cTn id="105" presetID="1" presetClass="entr" presetSubtype="0" fill="hold" grpId="2" nodeType="withEffect">
                                  <p:stCondLst>
                                    <p:cond delay="0"/>
                                  </p:stCondLst>
                                  <p:childTnLst>
                                    <p:set>
                                      <p:cBhvr>
                                        <p:cTn id="106" dur="1" fill="hold">
                                          <p:stCondLst>
                                            <p:cond delay="0"/>
                                          </p:stCondLst>
                                        </p:cTn>
                                        <p:tgtEl>
                                          <p:spTgt spid="533"/>
                                        </p:tgtEl>
                                        <p:attrNameLst>
                                          <p:attrName>style.visibility</p:attrName>
                                        </p:attrNameLst>
                                      </p:cBhvr>
                                      <p:to>
                                        <p:strVal val="visible"/>
                                      </p:to>
                                    </p:set>
                                  </p:childTnLst>
                                </p:cTn>
                              </p:par>
                              <p:par>
                                <p:cTn id="107" presetID="1" presetClass="entr" presetSubtype="0" fill="hold" grpId="2" nodeType="withEffect">
                                  <p:stCondLst>
                                    <p:cond delay="0"/>
                                  </p:stCondLst>
                                  <p:childTnLst>
                                    <p:set>
                                      <p:cBhvr>
                                        <p:cTn id="108" dur="1" fill="hold">
                                          <p:stCondLst>
                                            <p:cond delay="0"/>
                                          </p:stCondLst>
                                        </p:cTn>
                                        <p:tgtEl>
                                          <p:spTgt spid="534"/>
                                        </p:tgtEl>
                                        <p:attrNameLst>
                                          <p:attrName>style.visibility</p:attrName>
                                        </p:attrNameLst>
                                      </p:cBhvr>
                                      <p:to>
                                        <p:strVal val="visible"/>
                                      </p:to>
                                    </p:set>
                                  </p:childTnLst>
                                </p:cTn>
                              </p:par>
                              <p:par>
                                <p:cTn id="109" presetID="1" presetClass="entr" presetSubtype="0" fill="hold" grpId="2" nodeType="withEffect">
                                  <p:stCondLst>
                                    <p:cond delay="0"/>
                                  </p:stCondLst>
                                  <p:childTnLst>
                                    <p:set>
                                      <p:cBhvr>
                                        <p:cTn id="110" dur="1" fill="hold">
                                          <p:stCondLst>
                                            <p:cond delay="0"/>
                                          </p:stCondLst>
                                        </p:cTn>
                                        <p:tgtEl>
                                          <p:spTgt spid="535"/>
                                        </p:tgtEl>
                                        <p:attrNameLst>
                                          <p:attrName>style.visibility</p:attrName>
                                        </p:attrNameLst>
                                      </p:cBhvr>
                                      <p:to>
                                        <p:strVal val="visible"/>
                                      </p:to>
                                    </p:set>
                                  </p:childTnLst>
                                </p:cTn>
                              </p:par>
                            </p:childTnLst>
                          </p:cTn>
                        </p:par>
                        <p:par>
                          <p:cTn id="111" fill="hold">
                            <p:stCondLst>
                              <p:cond delay="1000"/>
                            </p:stCondLst>
                            <p:childTnLst>
                              <p:par>
                                <p:cTn id="112" presetID="22" presetClass="entr" presetSubtype="8" fill="hold" grpId="1" nodeType="afterEffect">
                                  <p:stCondLst>
                                    <p:cond delay="0"/>
                                  </p:stCondLst>
                                  <p:childTnLst>
                                    <p:set>
                                      <p:cBhvr>
                                        <p:cTn id="113" dur="1" fill="hold">
                                          <p:stCondLst>
                                            <p:cond delay="0"/>
                                          </p:stCondLst>
                                        </p:cTn>
                                        <p:tgtEl>
                                          <p:spTgt spid="542"/>
                                        </p:tgtEl>
                                        <p:attrNameLst>
                                          <p:attrName>style.visibility</p:attrName>
                                        </p:attrNameLst>
                                      </p:cBhvr>
                                      <p:to>
                                        <p:strVal val="visible"/>
                                      </p:to>
                                    </p:set>
                                    <p:animEffect transition="in" filter="wipe(left)">
                                      <p:cBhvr>
                                        <p:cTn id="114" dur="500"/>
                                        <p:tgtEl>
                                          <p:spTgt spid="542"/>
                                        </p:tgtEl>
                                      </p:cBhvr>
                                    </p:animEffect>
                                  </p:childTnLst>
                                </p:cTn>
                              </p:par>
                            </p:childTnLst>
                          </p:cTn>
                        </p:par>
                        <p:par>
                          <p:cTn id="115" fill="hold">
                            <p:stCondLst>
                              <p:cond delay="1500"/>
                            </p:stCondLst>
                            <p:childTnLst>
                              <p:par>
                                <p:cTn id="116" presetID="1" presetClass="exit" presetSubtype="0" fill="hold" grpId="0" nodeType="afterEffect">
                                  <p:stCondLst>
                                    <p:cond delay="0"/>
                                  </p:stCondLst>
                                  <p:childTnLst>
                                    <p:set>
                                      <p:cBhvr>
                                        <p:cTn id="117" dur="1" fill="hold">
                                          <p:stCondLst>
                                            <p:cond delay="0"/>
                                          </p:stCondLst>
                                        </p:cTn>
                                        <p:tgtEl>
                                          <p:spTgt spid="542"/>
                                        </p:tgtEl>
                                        <p:attrNameLst>
                                          <p:attrName>style.visibility</p:attrName>
                                        </p:attrNameLst>
                                      </p:cBhvr>
                                      <p:to>
                                        <p:strVal val="hidden"/>
                                      </p:to>
                                    </p:set>
                                  </p:childTnLst>
                                </p:cTn>
                              </p:par>
                              <p:par>
                                <p:cTn id="118" presetID="22" presetClass="entr" presetSubtype="1" fill="hold" grpId="1" nodeType="withEffect">
                                  <p:stCondLst>
                                    <p:cond delay="0"/>
                                  </p:stCondLst>
                                  <p:childTnLst>
                                    <p:set>
                                      <p:cBhvr>
                                        <p:cTn id="119" dur="1" fill="hold">
                                          <p:stCondLst>
                                            <p:cond delay="0"/>
                                          </p:stCondLst>
                                        </p:cTn>
                                        <p:tgtEl>
                                          <p:spTgt spid="543"/>
                                        </p:tgtEl>
                                        <p:attrNameLst>
                                          <p:attrName>style.visibility</p:attrName>
                                        </p:attrNameLst>
                                      </p:cBhvr>
                                      <p:to>
                                        <p:strVal val="visible"/>
                                      </p:to>
                                    </p:set>
                                    <p:animEffect transition="in" filter="wipe(up)">
                                      <p:cBhvr>
                                        <p:cTn id="120" dur="500"/>
                                        <p:tgtEl>
                                          <p:spTgt spid="543"/>
                                        </p:tgtEl>
                                      </p:cBhvr>
                                    </p:animEffect>
                                  </p:childTnLst>
                                </p:cTn>
                              </p:par>
                            </p:childTnLst>
                          </p:cTn>
                        </p:par>
                        <p:par>
                          <p:cTn id="121" fill="hold">
                            <p:stCondLst>
                              <p:cond delay="2000"/>
                            </p:stCondLst>
                            <p:childTnLst>
                              <p:par>
                                <p:cTn id="122" presetID="1" presetClass="exit" presetSubtype="0" fill="hold" grpId="0" nodeType="afterEffect">
                                  <p:stCondLst>
                                    <p:cond delay="0"/>
                                  </p:stCondLst>
                                  <p:childTnLst>
                                    <p:set>
                                      <p:cBhvr>
                                        <p:cTn id="123" dur="1" fill="hold">
                                          <p:stCondLst>
                                            <p:cond delay="0"/>
                                          </p:stCondLst>
                                        </p:cTn>
                                        <p:tgtEl>
                                          <p:spTgt spid="543"/>
                                        </p:tgtEl>
                                        <p:attrNameLst>
                                          <p:attrName>style.visibility</p:attrName>
                                        </p:attrNameLst>
                                      </p:cBhvr>
                                      <p:to>
                                        <p:strVal val="hidden"/>
                                      </p:to>
                                    </p:set>
                                  </p:childTnLst>
                                </p:cTn>
                              </p:par>
                              <p:par>
                                <p:cTn id="124" presetID="22" presetClass="entr" presetSubtype="2" fill="hold" grpId="1" nodeType="withEffect">
                                  <p:stCondLst>
                                    <p:cond delay="0"/>
                                  </p:stCondLst>
                                  <p:childTnLst>
                                    <p:set>
                                      <p:cBhvr>
                                        <p:cTn id="125" dur="1" fill="hold">
                                          <p:stCondLst>
                                            <p:cond delay="0"/>
                                          </p:stCondLst>
                                        </p:cTn>
                                        <p:tgtEl>
                                          <p:spTgt spid="544"/>
                                        </p:tgtEl>
                                        <p:attrNameLst>
                                          <p:attrName>style.visibility</p:attrName>
                                        </p:attrNameLst>
                                      </p:cBhvr>
                                      <p:to>
                                        <p:strVal val="visible"/>
                                      </p:to>
                                    </p:set>
                                    <p:animEffect transition="in" filter="wipe(right)">
                                      <p:cBhvr>
                                        <p:cTn id="126" dur="500"/>
                                        <p:tgtEl>
                                          <p:spTgt spid="544"/>
                                        </p:tgtEl>
                                      </p:cBhvr>
                                    </p:animEffect>
                                  </p:childTnLst>
                                </p:cTn>
                              </p:par>
                            </p:childTnLst>
                          </p:cTn>
                        </p:par>
                        <p:par>
                          <p:cTn id="127" fill="hold">
                            <p:stCondLst>
                              <p:cond delay="2500"/>
                            </p:stCondLst>
                            <p:childTnLst>
                              <p:par>
                                <p:cTn id="128" presetID="1" presetClass="exit" presetSubtype="0" fill="hold" grpId="0" nodeType="afterEffect">
                                  <p:stCondLst>
                                    <p:cond delay="0"/>
                                  </p:stCondLst>
                                  <p:childTnLst>
                                    <p:set>
                                      <p:cBhvr>
                                        <p:cTn id="129" dur="1" fill="hold">
                                          <p:stCondLst>
                                            <p:cond delay="0"/>
                                          </p:stCondLst>
                                        </p:cTn>
                                        <p:tgtEl>
                                          <p:spTgt spid="544"/>
                                        </p:tgtEl>
                                        <p:attrNameLst>
                                          <p:attrName>style.visibility</p:attrName>
                                        </p:attrNameLst>
                                      </p:cBhvr>
                                      <p:to>
                                        <p:strVal val="hidden"/>
                                      </p:to>
                                    </p:set>
                                  </p:childTnLst>
                                </p:cTn>
                              </p:par>
                              <p:par>
                                <p:cTn id="130" presetID="22" presetClass="entr" presetSubtype="4" fill="hold" grpId="1" nodeType="withEffect">
                                  <p:stCondLst>
                                    <p:cond delay="0"/>
                                  </p:stCondLst>
                                  <p:childTnLst>
                                    <p:set>
                                      <p:cBhvr>
                                        <p:cTn id="131" dur="1" fill="hold">
                                          <p:stCondLst>
                                            <p:cond delay="0"/>
                                          </p:stCondLst>
                                        </p:cTn>
                                        <p:tgtEl>
                                          <p:spTgt spid="545"/>
                                        </p:tgtEl>
                                        <p:attrNameLst>
                                          <p:attrName>style.visibility</p:attrName>
                                        </p:attrNameLst>
                                      </p:cBhvr>
                                      <p:to>
                                        <p:strVal val="visible"/>
                                      </p:to>
                                    </p:set>
                                    <p:animEffect transition="in" filter="wipe(down)">
                                      <p:cBhvr>
                                        <p:cTn id="132" dur="500"/>
                                        <p:tgtEl>
                                          <p:spTgt spid="545"/>
                                        </p:tgtEl>
                                      </p:cBhvr>
                                    </p:animEffect>
                                  </p:childTnLst>
                                </p:cTn>
                              </p:par>
                            </p:childTnLst>
                          </p:cTn>
                        </p:par>
                        <p:par>
                          <p:cTn id="133" fill="hold">
                            <p:stCondLst>
                              <p:cond delay="3000"/>
                            </p:stCondLst>
                            <p:childTnLst>
                              <p:par>
                                <p:cTn id="134" presetID="1" presetClass="exit" presetSubtype="0" fill="hold" grpId="0" nodeType="afterEffect">
                                  <p:stCondLst>
                                    <p:cond delay="0"/>
                                  </p:stCondLst>
                                  <p:childTnLst>
                                    <p:set>
                                      <p:cBhvr>
                                        <p:cTn id="135" dur="1" fill="hold">
                                          <p:stCondLst>
                                            <p:cond delay="0"/>
                                          </p:stCondLst>
                                        </p:cTn>
                                        <p:tgtEl>
                                          <p:spTgt spid="545"/>
                                        </p:tgtEl>
                                        <p:attrNameLst>
                                          <p:attrName>style.visibility</p:attrName>
                                        </p:attrNameLst>
                                      </p:cBhvr>
                                      <p:to>
                                        <p:strVal val="hidden"/>
                                      </p:to>
                                    </p:set>
                                  </p:childTnLst>
                                </p:cTn>
                              </p:par>
                            </p:childTnLst>
                          </p:cTn>
                        </p:par>
                        <p:par>
                          <p:cTn id="136" fill="hold">
                            <p:stCondLst>
                              <p:cond delay="3000"/>
                            </p:stCondLst>
                            <p:childTnLst>
                              <p:par>
                                <p:cTn id="137" presetID="1" presetClass="entr" presetSubtype="0" fill="hold" grpId="2" nodeType="afterEffect">
                                  <p:stCondLst>
                                    <p:cond delay="0"/>
                                  </p:stCondLst>
                                  <p:childTnLst>
                                    <p:set>
                                      <p:cBhvr>
                                        <p:cTn id="138" dur="1" fill="hold">
                                          <p:stCondLst>
                                            <p:cond delay="0"/>
                                          </p:stCondLst>
                                        </p:cTn>
                                        <p:tgtEl>
                                          <p:spTgt spid="542"/>
                                        </p:tgtEl>
                                        <p:attrNameLst>
                                          <p:attrName>style.visibility</p:attrName>
                                        </p:attrNameLst>
                                      </p:cBhvr>
                                      <p:to>
                                        <p:strVal val="visible"/>
                                      </p:to>
                                    </p:set>
                                  </p:childTnLst>
                                </p:cTn>
                              </p:par>
                              <p:par>
                                <p:cTn id="139" presetID="1" presetClass="entr" presetSubtype="0" fill="hold" grpId="2" nodeType="withEffect">
                                  <p:stCondLst>
                                    <p:cond delay="0"/>
                                  </p:stCondLst>
                                  <p:childTnLst>
                                    <p:set>
                                      <p:cBhvr>
                                        <p:cTn id="140" dur="1" fill="hold">
                                          <p:stCondLst>
                                            <p:cond delay="0"/>
                                          </p:stCondLst>
                                        </p:cTn>
                                        <p:tgtEl>
                                          <p:spTgt spid="543"/>
                                        </p:tgtEl>
                                        <p:attrNameLst>
                                          <p:attrName>style.visibility</p:attrName>
                                        </p:attrNameLst>
                                      </p:cBhvr>
                                      <p:to>
                                        <p:strVal val="visible"/>
                                      </p:to>
                                    </p:set>
                                  </p:childTnLst>
                                </p:cTn>
                              </p:par>
                              <p:par>
                                <p:cTn id="141" presetID="1" presetClass="entr" presetSubtype="0" fill="hold" grpId="2" nodeType="withEffect">
                                  <p:stCondLst>
                                    <p:cond delay="0"/>
                                  </p:stCondLst>
                                  <p:childTnLst>
                                    <p:set>
                                      <p:cBhvr>
                                        <p:cTn id="142" dur="1" fill="hold">
                                          <p:stCondLst>
                                            <p:cond delay="0"/>
                                          </p:stCondLst>
                                        </p:cTn>
                                        <p:tgtEl>
                                          <p:spTgt spid="544"/>
                                        </p:tgtEl>
                                        <p:attrNameLst>
                                          <p:attrName>style.visibility</p:attrName>
                                        </p:attrNameLst>
                                      </p:cBhvr>
                                      <p:to>
                                        <p:strVal val="visible"/>
                                      </p:to>
                                    </p:set>
                                  </p:childTnLst>
                                </p:cTn>
                              </p:par>
                              <p:par>
                                <p:cTn id="143" presetID="1" presetClass="entr" presetSubtype="0" fill="hold" grpId="2" nodeType="withEffect">
                                  <p:stCondLst>
                                    <p:cond delay="0"/>
                                  </p:stCondLst>
                                  <p:childTnLst>
                                    <p:set>
                                      <p:cBhvr>
                                        <p:cTn id="144" dur="1" fill="hold">
                                          <p:stCondLst>
                                            <p:cond delay="0"/>
                                          </p:stCondLst>
                                        </p:cTn>
                                        <p:tgtEl>
                                          <p:spTgt spid="54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nodeType="clickEffect">
                                  <p:stCondLst>
                                    <p:cond delay="0"/>
                                  </p:stCondLst>
                                  <p:childTnLst>
                                    <p:set>
                                      <p:cBhvr>
                                        <p:cTn id="148" dur="1" fill="hold">
                                          <p:stCondLst>
                                            <p:cond delay="0"/>
                                          </p:stCondLst>
                                        </p:cTn>
                                        <p:tgtEl>
                                          <p:spTgt spid="553"/>
                                        </p:tgtEl>
                                        <p:attrNameLst>
                                          <p:attrName>style.visibility</p:attrName>
                                        </p:attrNameLst>
                                      </p:cBhvr>
                                      <p:to>
                                        <p:strVal val="visible"/>
                                      </p:to>
                                    </p:set>
                                    <p:anim calcmode="lin" valueType="num">
                                      <p:cBhvr additive="base">
                                        <p:cTn id="149" dur="500" fill="hold"/>
                                        <p:tgtEl>
                                          <p:spTgt spid="553"/>
                                        </p:tgtEl>
                                        <p:attrNameLst>
                                          <p:attrName>ppt_x</p:attrName>
                                        </p:attrNameLst>
                                      </p:cBhvr>
                                      <p:tavLst>
                                        <p:tav tm="0">
                                          <p:val>
                                            <p:strVal val="0-#ppt_w/2"/>
                                          </p:val>
                                        </p:tav>
                                        <p:tav tm="100000">
                                          <p:val>
                                            <p:strVal val="#ppt_x"/>
                                          </p:val>
                                        </p:tav>
                                      </p:tavLst>
                                    </p:anim>
                                    <p:anim calcmode="lin" valueType="num">
                                      <p:cBhvr additive="base">
                                        <p:cTn id="150" dur="500" fill="hold"/>
                                        <p:tgtEl>
                                          <p:spTgt spid="553"/>
                                        </p:tgtEl>
                                        <p:attrNameLst>
                                          <p:attrName>ppt_y</p:attrName>
                                        </p:attrNameLst>
                                      </p:cBhvr>
                                      <p:tavLst>
                                        <p:tav tm="0">
                                          <p:val>
                                            <p:strVal val="#ppt_y"/>
                                          </p:val>
                                        </p:tav>
                                        <p:tav tm="100000">
                                          <p:val>
                                            <p:strVal val="#ppt_y"/>
                                          </p:val>
                                        </p:tav>
                                      </p:tavLst>
                                    </p:anim>
                                  </p:childTnLst>
                                </p:cTn>
                              </p:par>
                              <p:par>
                                <p:cTn id="151" presetID="2" presetClass="exit" presetSubtype="8" fill="hold" nodeType="withEffect">
                                  <p:stCondLst>
                                    <p:cond delay="0"/>
                                  </p:stCondLst>
                                  <p:childTnLst>
                                    <p:anim calcmode="lin" valueType="num">
                                      <p:cBhvr additive="base">
                                        <p:cTn id="152" dur="500"/>
                                        <p:tgtEl>
                                          <p:spTgt spid="559"/>
                                        </p:tgtEl>
                                        <p:attrNameLst>
                                          <p:attrName>ppt_x</p:attrName>
                                        </p:attrNameLst>
                                      </p:cBhvr>
                                      <p:tavLst>
                                        <p:tav tm="0">
                                          <p:val>
                                            <p:strVal val="ppt_x"/>
                                          </p:val>
                                        </p:tav>
                                        <p:tav tm="100000">
                                          <p:val>
                                            <p:strVal val="0-ppt_w/2"/>
                                          </p:val>
                                        </p:tav>
                                      </p:tavLst>
                                    </p:anim>
                                    <p:anim calcmode="lin" valueType="num">
                                      <p:cBhvr additive="base">
                                        <p:cTn id="153" dur="500"/>
                                        <p:tgtEl>
                                          <p:spTgt spid="559"/>
                                        </p:tgtEl>
                                        <p:attrNameLst>
                                          <p:attrName>ppt_y</p:attrName>
                                        </p:attrNameLst>
                                      </p:cBhvr>
                                      <p:tavLst>
                                        <p:tav tm="0">
                                          <p:val>
                                            <p:strVal val="ppt_y"/>
                                          </p:val>
                                        </p:tav>
                                        <p:tav tm="100000">
                                          <p:val>
                                            <p:strVal val="ppt_y"/>
                                          </p:val>
                                        </p:tav>
                                      </p:tavLst>
                                    </p:anim>
                                    <p:set>
                                      <p:cBhvr>
                                        <p:cTn id="154" dur="1" fill="hold">
                                          <p:stCondLst>
                                            <p:cond delay="499"/>
                                          </p:stCondLst>
                                        </p:cTn>
                                        <p:tgtEl>
                                          <p:spTgt spid="559"/>
                                        </p:tgtEl>
                                        <p:attrNameLst>
                                          <p:attrName>style.visibility</p:attrName>
                                        </p:attrNameLst>
                                      </p:cBhvr>
                                      <p:to>
                                        <p:strVal val="hidden"/>
                                      </p:to>
                                    </p:set>
                                  </p:childTnLst>
                                </p:cTn>
                              </p:par>
                            </p:childTnLst>
                          </p:cTn>
                        </p:par>
                        <p:par>
                          <p:cTn id="155" fill="hold">
                            <p:stCondLst>
                              <p:cond delay="500"/>
                            </p:stCondLst>
                            <p:childTnLst>
                              <p:par>
                                <p:cTn id="156" presetID="42" presetClass="path" presetSubtype="0" accel="50000" decel="50000" fill="hold" grpId="1" nodeType="afterEffect">
                                  <p:stCondLst>
                                    <p:cond delay="0"/>
                                  </p:stCondLst>
                                  <p:childTnLst>
                                    <p:animMotion origin="layout" path="M -1.11022E-16 -0.10556 L -1.11022E-16 -0.07223 " pathEditMode="relative" rAng="0" ptsTypes="AA">
                                      <p:cBhvr>
                                        <p:cTn id="157" dur="1000" fill="hold"/>
                                        <p:tgtEl>
                                          <p:spTgt spid="567"/>
                                        </p:tgtEl>
                                        <p:attrNameLst>
                                          <p:attrName>ppt_x</p:attrName>
                                          <p:attrName>ppt_y</p:attrName>
                                        </p:attrNameLst>
                                      </p:cBhvr>
                                      <p:rCtr x="0" y="17"/>
                                    </p:animMotion>
                                  </p:childTnLst>
                                </p:cTn>
                              </p:par>
                            </p:childTnLst>
                          </p:cTn>
                        </p:par>
                      </p:childTnLst>
                    </p:cTn>
                  </p:par>
                  <p:par>
                    <p:cTn id="158" fill="hold">
                      <p:stCondLst>
                        <p:cond delay="indefinite"/>
                      </p:stCondLst>
                      <p:childTnLst>
                        <p:par>
                          <p:cTn id="159" fill="hold">
                            <p:stCondLst>
                              <p:cond delay="0"/>
                            </p:stCondLst>
                            <p:childTnLst>
                              <p:par>
                                <p:cTn id="160" presetID="2" presetClass="entr" presetSubtype="8" fill="hold" nodeType="clickEffect">
                                  <p:stCondLst>
                                    <p:cond delay="0"/>
                                  </p:stCondLst>
                                  <p:childTnLst>
                                    <p:set>
                                      <p:cBhvr>
                                        <p:cTn id="161" dur="1" fill="hold">
                                          <p:stCondLst>
                                            <p:cond delay="0"/>
                                          </p:stCondLst>
                                        </p:cTn>
                                        <p:tgtEl>
                                          <p:spTgt spid="546"/>
                                        </p:tgtEl>
                                        <p:attrNameLst>
                                          <p:attrName>style.visibility</p:attrName>
                                        </p:attrNameLst>
                                      </p:cBhvr>
                                      <p:to>
                                        <p:strVal val="visible"/>
                                      </p:to>
                                    </p:set>
                                    <p:anim calcmode="lin" valueType="num">
                                      <p:cBhvr additive="base">
                                        <p:cTn id="162" dur="500" fill="hold"/>
                                        <p:tgtEl>
                                          <p:spTgt spid="546"/>
                                        </p:tgtEl>
                                        <p:attrNameLst>
                                          <p:attrName>ppt_x</p:attrName>
                                        </p:attrNameLst>
                                      </p:cBhvr>
                                      <p:tavLst>
                                        <p:tav tm="0">
                                          <p:val>
                                            <p:strVal val="0-#ppt_w/2"/>
                                          </p:val>
                                        </p:tav>
                                        <p:tav tm="100000">
                                          <p:val>
                                            <p:strVal val="#ppt_x"/>
                                          </p:val>
                                        </p:tav>
                                      </p:tavLst>
                                    </p:anim>
                                    <p:anim calcmode="lin" valueType="num">
                                      <p:cBhvr additive="base">
                                        <p:cTn id="163" dur="500" fill="hold"/>
                                        <p:tgtEl>
                                          <p:spTgt spid="546"/>
                                        </p:tgtEl>
                                        <p:attrNameLst>
                                          <p:attrName>ppt_y</p:attrName>
                                        </p:attrNameLst>
                                      </p:cBhvr>
                                      <p:tavLst>
                                        <p:tav tm="0">
                                          <p:val>
                                            <p:strVal val="#ppt_y"/>
                                          </p:val>
                                        </p:tav>
                                        <p:tav tm="100000">
                                          <p:val>
                                            <p:strVal val="#ppt_y"/>
                                          </p:val>
                                        </p:tav>
                                      </p:tavLst>
                                    </p:anim>
                                  </p:childTnLst>
                                </p:cTn>
                              </p:par>
                              <p:par>
                                <p:cTn id="164" presetID="2" presetClass="exit" presetSubtype="8" fill="hold" nodeType="withEffect">
                                  <p:stCondLst>
                                    <p:cond delay="0"/>
                                  </p:stCondLst>
                                  <p:childTnLst>
                                    <p:anim calcmode="lin" valueType="num">
                                      <p:cBhvr additive="base">
                                        <p:cTn id="165" dur="500"/>
                                        <p:tgtEl>
                                          <p:spTgt spid="553"/>
                                        </p:tgtEl>
                                        <p:attrNameLst>
                                          <p:attrName>ppt_x</p:attrName>
                                        </p:attrNameLst>
                                      </p:cBhvr>
                                      <p:tavLst>
                                        <p:tav tm="0">
                                          <p:val>
                                            <p:strVal val="ppt_x"/>
                                          </p:val>
                                        </p:tav>
                                        <p:tav tm="100000">
                                          <p:val>
                                            <p:strVal val="0-ppt_w/2"/>
                                          </p:val>
                                        </p:tav>
                                      </p:tavLst>
                                    </p:anim>
                                    <p:anim calcmode="lin" valueType="num">
                                      <p:cBhvr additive="base">
                                        <p:cTn id="166" dur="500"/>
                                        <p:tgtEl>
                                          <p:spTgt spid="553"/>
                                        </p:tgtEl>
                                        <p:attrNameLst>
                                          <p:attrName>ppt_y</p:attrName>
                                        </p:attrNameLst>
                                      </p:cBhvr>
                                      <p:tavLst>
                                        <p:tav tm="0">
                                          <p:val>
                                            <p:strVal val="ppt_y"/>
                                          </p:val>
                                        </p:tav>
                                        <p:tav tm="100000">
                                          <p:val>
                                            <p:strVal val="ppt_y"/>
                                          </p:val>
                                        </p:tav>
                                      </p:tavLst>
                                    </p:anim>
                                    <p:set>
                                      <p:cBhvr>
                                        <p:cTn id="167" dur="1" fill="hold">
                                          <p:stCondLst>
                                            <p:cond delay="499"/>
                                          </p:stCondLst>
                                        </p:cTn>
                                        <p:tgtEl>
                                          <p:spTgt spid="553"/>
                                        </p:tgtEl>
                                        <p:attrNameLst>
                                          <p:attrName>style.visibility</p:attrName>
                                        </p:attrNameLst>
                                      </p:cBhvr>
                                      <p:to>
                                        <p:strVal val="hidden"/>
                                      </p:to>
                                    </p:set>
                                  </p:childTnLst>
                                </p:cTn>
                              </p:par>
                            </p:childTnLst>
                          </p:cTn>
                        </p:par>
                        <p:par>
                          <p:cTn id="168" fill="hold">
                            <p:stCondLst>
                              <p:cond delay="500"/>
                            </p:stCondLst>
                            <p:childTnLst>
                              <p:par>
                                <p:cTn id="169" presetID="2" presetClass="exit" presetSubtype="2" fill="hold" grpId="2" nodeType="afterEffect">
                                  <p:stCondLst>
                                    <p:cond delay="0"/>
                                  </p:stCondLst>
                                  <p:childTnLst>
                                    <p:anim calcmode="lin" valueType="num">
                                      <p:cBhvr additive="base">
                                        <p:cTn id="170" dur="500"/>
                                        <p:tgtEl>
                                          <p:spTgt spid="567"/>
                                        </p:tgtEl>
                                        <p:attrNameLst>
                                          <p:attrName>ppt_x</p:attrName>
                                        </p:attrNameLst>
                                      </p:cBhvr>
                                      <p:tavLst>
                                        <p:tav tm="0">
                                          <p:val>
                                            <p:strVal val="ppt_x"/>
                                          </p:val>
                                        </p:tav>
                                        <p:tav tm="100000">
                                          <p:val>
                                            <p:strVal val="1+ppt_w/2"/>
                                          </p:val>
                                        </p:tav>
                                      </p:tavLst>
                                    </p:anim>
                                    <p:anim calcmode="lin" valueType="num">
                                      <p:cBhvr additive="base">
                                        <p:cTn id="171" dur="500"/>
                                        <p:tgtEl>
                                          <p:spTgt spid="567"/>
                                        </p:tgtEl>
                                        <p:attrNameLst>
                                          <p:attrName>ppt_y</p:attrName>
                                        </p:attrNameLst>
                                      </p:cBhvr>
                                      <p:tavLst>
                                        <p:tav tm="0">
                                          <p:val>
                                            <p:strVal val="ppt_y"/>
                                          </p:val>
                                        </p:tav>
                                        <p:tav tm="100000">
                                          <p:val>
                                            <p:strVal val="ppt_y"/>
                                          </p:val>
                                        </p:tav>
                                      </p:tavLst>
                                    </p:anim>
                                    <p:set>
                                      <p:cBhvr>
                                        <p:cTn id="172" dur="1" fill="hold">
                                          <p:stCondLst>
                                            <p:cond delay="499"/>
                                          </p:stCondLst>
                                        </p:cTn>
                                        <p:tgtEl>
                                          <p:spTgt spid="567"/>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p:bldP spid="532" grpId="1" animBg="1"/>
      <p:bldP spid="532" grpId="2" animBg="1"/>
      <p:bldP spid="533" grpId="0" animBg="1"/>
      <p:bldP spid="533" grpId="1" animBg="1"/>
      <p:bldP spid="533" grpId="2" animBg="1"/>
      <p:bldP spid="534" grpId="0" animBg="1"/>
      <p:bldP spid="534" grpId="1" animBg="1"/>
      <p:bldP spid="534" grpId="2" animBg="1"/>
      <p:bldP spid="535" grpId="0" animBg="1"/>
      <p:bldP spid="535" grpId="1" animBg="1"/>
      <p:bldP spid="535" grpId="2" animBg="1"/>
      <p:bldP spid="542" grpId="0" animBg="1"/>
      <p:bldP spid="542" grpId="1" animBg="1"/>
      <p:bldP spid="542" grpId="2" animBg="1"/>
      <p:bldP spid="543" grpId="0" animBg="1"/>
      <p:bldP spid="543" grpId="1" animBg="1"/>
      <p:bldP spid="543" grpId="2" animBg="1"/>
      <p:bldP spid="544" grpId="0" animBg="1"/>
      <p:bldP spid="544" grpId="1" animBg="1"/>
      <p:bldP spid="544" grpId="2" animBg="1"/>
      <p:bldP spid="545" grpId="0" animBg="1"/>
      <p:bldP spid="545" grpId="1" animBg="1"/>
      <p:bldP spid="545" grpId="2" animBg="1"/>
      <p:bldP spid="566" grpId="0" animBg="1"/>
      <p:bldP spid="566" grpId="1" animBg="1"/>
      <p:bldP spid="566" grpId="2" animBg="1"/>
      <p:bldP spid="567" grpId="0" animBg="1"/>
      <p:bldP spid="567" grpId="1" animBg="1"/>
      <p:bldP spid="567" grpId="2" animBg="1"/>
      <p:bldP spid="568" grpId="0" animBg="1"/>
      <p:bldP spid="584" grpId="0" animBg="1"/>
      <p:bldP spid="584" grpId="1" animBg="1"/>
      <p:bldP spid="585" grpId="0" animBg="1"/>
      <p:bldP spid="585" grpId="1" animBg="1"/>
      <p:bldP spid="587" grpId="0" animBg="1"/>
      <p:bldP spid="587" grpId="1" animBg="1"/>
      <p:bldP spid="588" grpId="2" animBg="1"/>
      <p:bldP spid="588" grpId="3" animBg="1"/>
      <p:bldP spid="588" grpId="4" animBg="1"/>
      <p:bldP spid="588" grpId="5" animBg="1"/>
      <p:bldP spid="589" grpId="0" animBg="1"/>
      <p:bldP spid="589" grpId="1" animBg="1"/>
      <p:bldP spid="589" grpId="2" animBg="1"/>
      <p:bldP spid="589" grpId="3" animBg="1"/>
      <p:bldP spid="589" grpId="4" animBg="1"/>
      <p:bldP spid="590" grpId="0" animBg="1"/>
      <p:bldP spid="590" grpId="1" animBg="1"/>
      <p:bldP spid="590" grpId="2" animBg="1"/>
      <p:bldP spid="590" grpId="3" animBg="1"/>
      <p:bldP spid="590" grpId="4"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Fitness Matrix in 2014</a:t>
            </a:r>
            <a:endParaRPr lang="en-US" dirty="0">
              <a:solidFill>
                <a:schemeClr val="bg1"/>
              </a:solidFill>
            </a:endParaRPr>
          </a:p>
        </p:txBody>
      </p:sp>
      <p:sp>
        <p:nvSpPr>
          <p:cNvPr id="3" name="Content Placeholder 2"/>
          <p:cNvSpPr>
            <a:spLocks noGrp="1"/>
          </p:cNvSpPr>
          <p:nvPr>
            <p:ph idx="1"/>
          </p:nvPr>
        </p:nvSpPr>
        <p:spPr>
          <a:xfrm>
            <a:off x="601664" y="743862"/>
            <a:ext cx="11007725" cy="4895850"/>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36866" name="Picture 2"/>
          <p:cNvPicPr>
            <a:picLocks noChangeAspect="1" noChangeArrowheads="1"/>
          </p:cNvPicPr>
          <p:nvPr/>
        </p:nvPicPr>
        <p:blipFill>
          <a:blip r:embed="rId2" cstate="print"/>
          <a:srcRect/>
          <a:stretch>
            <a:fillRect/>
          </a:stretch>
        </p:blipFill>
        <p:spPr bwMode="auto">
          <a:xfrm>
            <a:off x="812801" y="947066"/>
            <a:ext cx="10655300" cy="4972051"/>
          </a:xfrm>
          <a:prstGeom prst="rect">
            <a:avLst/>
          </a:prstGeom>
          <a:noFill/>
          <a:ln w="9525">
            <a:noFill/>
            <a:miter lim="800000"/>
            <a:headEnd/>
            <a:tailEnd/>
          </a:ln>
        </p:spPr>
      </p:pic>
      <p:sp>
        <p:nvSpPr>
          <p:cNvPr id="5" name="TextBox 4"/>
          <p:cNvSpPr txBox="1"/>
          <p:nvPr/>
        </p:nvSpPr>
        <p:spPr>
          <a:xfrm>
            <a:off x="1117600" y="5519069"/>
            <a:ext cx="5283200" cy="461665"/>
          </a:xfrm>
          <a:prstGeom prst="rect">
            <a:avLst/>
          </a:prstGeom>
          <a:noFill/>
        </p:spPr>
        <p:txBody>
          <a:bodyPr wrap="square" rtlCol="0">
            <a:spAutoFit/>
          </a:bodyPr>
          <a:lstStyle/>
          <a:p>
            <a:pPr algn="ctr"/>
            <a:r>
              <a:rPr lang="en-US" sz="2400" b="1" dirty="0" smtClean="0"/>
              <a:t>Date Correction</a:t>
            </a:r>
            <a:endParaRPr lang="en-US" sz="2400" b="1" dirty="0"/>
          </a:p>
        </p:txBody>
      </p:sp>
      <p:sp>
        <p:nvSpPr>
          <p:cNvPr id="6" name="TextBox 5"/>
          <p:cNvSpPr txBox="1"/>
          <p:nvPr/>
        </p:nvSpPr>
        <p:spPr>
          <a:xfrm>
            <a:off x="1320800" y="866405"/>
            <a:ext cx="4673600" cy="461665"/>
          </a:xfrm>
          <a:prstGeom prst="rect">
            <a:avLst/>
          </a:prstGeom>
          <a:noFill/>
        </p:spPr>
        <p:txBody>
          <a:bodyPr wrap="square" rtlCol="0">
            <a:spAutoFit/>
          </a:bodyPr>
          <a:lstStyle/>
          <a:p>
            <a:pPr algn="ctr"/>
            <a:r>
              <a:rPr lang="en-US" sz="2400" b="1" dirty="0" smtClean="0"/>
              <a:t>Raw Models</a:t>
            </a:r>
            <a:endParaRPr lang="en-US" sz="2400" b="1" dirty="0"/>
          </a:p>
        </p:txBody>
      </p:sp>
      <p:sp>
        <p:nvSpPr>
          <p:cNvPr id="7" name="TextBox 6"/>
          <p:cNvSpPr txBox="1"/>
          <p:nvPr/>
        </p:nvSpPr>
        <p:spPr>
          <a:xfrm>
            <a:off x="6096000" y="866405"/>
            <a:ext cx="5181600" cy="400110"/>
          </a:xfrm>
          <a:prstGeom prst="rect">
            <a:avLst/>
          </a:prstGeom>
          <a:noFill/>
        </p:spPr>
        <p:txBody>
          <a:bodyPr wrap="square" rtlCol="0">
            <a:spAutoFit/>
          </a:bodyPr>
          <a:lstStyle/>
          <a:p>
            <a:pPr algn="ctr"/>
            <a:r>
              <a:rPr lang="en-US" sz="2000" b="1" dirty="0" err="1" smtClean="0"/>
              <a:t>BioMarker</a:t>
            </a:r>
            <a:r>
              <a:rPr lang="en-US" sz="2000" b="1" dirty="0" smtClean="0"/>
              <a:t> Correction</a:t>
            </a:r>
            <a:endParaRPr lang="en-US" sz="2000" b="1" dirty="0"/>
          </a:p>
        </p:txBody>
      </p:sp>
      <p:sp>
        <p:nvSpPr>
          <p:cNvPr id="8" name="TextBox 7"/>
          <p:cNvSpPr txBox="1"/>
          <p:nvPr/>
        </p:nvSpPr>
        <p:spPr>
          <a:xfrm>
            <a:off x="5892800" y="5519069"/>
            <a:ext cx="5791200" cy="400110"/>
          </a:xfrm>
          <a:prstGeom prst="rect">
            <a:avLst/>
          </a:prstGeom>
          <a:noFill/>
        </p:spPr>
        <p:txBody>
          <a:bodyPr wrap="square" rtlCol="0">
            <a:spAutoFit/>
          </a:bodyPr>
          <a:lstStyle/>
          <a:p>
            <a:pPr algn="ctr"/>
            <a:r>
              <a:rPr lang="en-US" sz="2000" b="1" dirty="0" err="1" smtClean="0"/>
              <a:t>Date+BioMarker</a:t>
            </a:r>
            <a:r>
              <a:rPr lang="en-US" sz="2000" b="1" dirty="0" smtClean="0"/>
              <a:t> Correction</a:t>
            </a:r>
            <a:endParaRPr lang="en-US" sz="2000" b="1" dirty="0"/>
          </a:p>
        </p:txBody>
      </p:sp>
      <p:sp>
        <p:nvSpPr>
          <p:cNvPr id="10" name="TextBox 9"/>
          <p:cNvSpPr txBox="1"/>
          <p:nvPr/>
        </p:nvSpPr>
        <p:spPr>
          <a:xfrm rot="16200000">
            <a:off x="-141685" y="1516335"/>
            <a:ext cx="1295400" cy="461665"/>
          </a:xfrm>
          <a:prstGeom prst="rect">
            <a:avLst/>
          </a:prstGeom>
          <a:noFill/>
        </p:spPr>
        <p:txBody>
          <a:bodyPr wrap="square" rtlCol="0">
            <a:spAutoFit/>
          </a:bodyPr>
          <a:lstStyle/>
          <a:p>
            <a:pPr algn="ctr"/>
            <a:r>
              <a:rPr lang="en-US" sz="1200" b="1" dirty="0" smtClean="0"/>
              <a:t>Biomarkers Independent</a:t>
            </a:r>
            <a:endParaRPr lang="en-US" sz="1200" b="1" dirty="0"/>
          </a:p>
        </p:txBody>
      </p:sp>
      <p:sp>
        <p:nvSpPr>
          <p:cNvPr id="11" name="TextBox 10"/>
          <p:cNvSpPr txBox="1"/>
          <p:nvPr/>
        </p:nvSpPr>
        <p:spPr>
          <a:xfrm rot="16200000">
            <a:off x="-47903" y="2697431"/>
            <a:ext cx="1066800" cy="461665"/>
          </a:xfrm>
          <a:prstGeom prst="rect">
            <a:avLst/>
          </a:prstGeom>
          <a:noFill/>
        </p:spPr>
        <p:txBody>
          <a:bodyPr wrap="square" rtlCol="0">
            <a:spAutoFit/>
          </a:bodyPr>
          <a:lstStyle/>
          <a:p>
            <a:pPr algn="ctr"/>
            <a:r>
              <a:rPr lang="en-US" sz="1200" b="1" dirty="0" smtClean="0"/>
              <a:t>Fully Correlated</a:t>
            </a:r>
            <a:endParaRPr lang="en-US" sz="1200" b="1" dirty="0"/>
          </a:p>
        </p:txBody>
      </p:sp>
      <p:sp>
        <p:nvSpPr>
          <p:cNvPr id="14" name="TextBox 13"/>
          <p:cNvSpPr txBox="1"/>
          <p:nvPr/>
        </p:nvSpPr>
        <p:spPr>
          <a:xfrm rot="16200000">
            <a:off x="9306121" y="3299712"/>
            <a:ext cx="4953000" cy="400110"/>
          </a:xfrm>
          <a:prstGeom prst="rect">
            <a:avLst/>
          </a:prstGeom>
          <a:noFill/>
        </p:spPr>
        <p:txBody>
          <a:bodyPr wrap="square" rtlCol="0">
            <a:spAutoFit/>
          </a:bodyPr>
          <a:lstStyle/>
          <a:p>
            <a:pPr algn="ctr"/>
            <a:r>
              <a:rPr lang="en-US" sz="2000" b="1" dirty="0" smtClean="0"/>
              <a:t> 8 Populations = 40 cohorts x 2</a:t>
            </a:r>
            <a:endParaRPr lang="en-US" sz="2000" b="1" dirty="0"/>
          </a:p>
        </p:txBody>
      </p:sp>
      <p:sp>
        <p:nvSpPr>
          <p:cNvPr id="15" name="TextBox 14"/>
          <p:cNvSpPr txBox="1"/>
          <p:nvPr/>
        </p:nvSpPr>
        <p:spPr>
          <a:xfrm>
            <a:off x="3149600" y="5867411"/>
            <a:ext cx="5791200" cy="400110"/>
          </a:xfrm>
          <a:prstGeom prst="rect">
            <a:avLst/>
          </a:prstGeom>
          <a:noFill/>
        </p:spPr>
        <p:txBody>
          <a:bodyPr wrap="square" rtlCol="0">
            <a:spAutoFit/>
          </a:bodyPr>
          <a:lstStyle/>
          <a:p>
            <a:pPr algn="ctr"/>
            <a:r>
              <a:rPr lang="en-US" sz="2000" b="1" dirty="0" smtClean="0"/>
              <a:t>50 Models x 4 Assumptions</a:t>
            </a:r>
            <a:endParaRPr lang="en-US" sz="2000" b="1" dirty="0"/>
          </a:p>
        </p:txBody>
      </p:sp>
      <p:sp>
        <p:nvSpPr>
          <p:cNvPr id="16" name="TextBox 15"/>
          <p:cNvSpPr txBox="1"/>
          <p:nvPr/>
        </p:nvSpPr>
        <p:spPr>
          <a:xfrm rot="16200000">
            <a:off x="-176769" y="3802336"/>
            <a:ext cx="1295400" cy="461665"/>
          </a:xfrm>
          <a:prstGeom prst="rect">
            <a:avLst/>
          </a:prstGeom>
          <a:noFill/>
        </p:spPr>
        <p:txBody>
          <a:bodyPr wrap="square" rtlCol="0">
            <a:spAutoFit/>
          </a:bodyPr>
          <a:lstStyle/>
          <a:p>
            <a:pPr algn="ctr"/>
            <a:r>
              <a:rPr lang="en-US" sz="1200" b="1" dirty="0" smtClean="0"/>
              <a:t>Biomarkers Independent</a:t>
            </a:r>
            <a:endParaRPr lang="en-US" sz="1200" b="1" dirty="0"/>
          </a:p>
        </p:txBody>
      </p:sp>
      <p:sp>
        <p:nvSpPr>
          <p:cNvPr id="17" name="TextBox 16"/>
          <p:cNvSpPr txBox="1"/>
          <p:nvPr/>
        </p:nvSpPr>
        <p:spPr>
          <a:xfrm rot="16200000">
            <a:off x="-82987" y="4983431"/>
            <a:ext cx="1066800" cy="461665"/>
          </a:xfrm>
          <a:prstGeom prst="rect">
            <a:avLst/>
          </a:prstGeom>
          <a:noFill/>
        </p:spPr>
        <p:txBody>
          <a:bodyPr wrap="square" rtlCol="0">
            <a:spAutoFit/>
          </a:bodyPr>
          <a:lstStyle/>
          <a:p>
            <a:pPr algn="ctr"/>
            <a:r>
              <a:rPr lang="en-US" sz="1200" b="1" dirty="0" smtClean="0"/>
              <a:t>Fully Correlated</a:t>
            </a:r>
            <a:endParaRPr lang="en-US" sz="1200" b="1" dirty="0"/>
          </a:p>
        </p:txBody>
      </p:sp>
      <p:cxnSp>
        <p:nvCxnSpPr>
          <p:cNvPr id="19" name="Straight Connector 18"/>
          <p:cNvCxnSpPr/>
          <p:nvPr/>
        </p:nvCxnSpPr>
        <p:spPr>
          <a:xfrm>
            <a:off x="0" y="2318664"/>
            <a:ext cx="11480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6449" y="4537172"/>
            <a:ext cx="11480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41328" y="965173"/>
            <a:ext cx="0" cy="4953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868" y="3431927"/>
            <a:ext cx="1148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22400" y="2688780"/>
            <a:ext cx="10058400" cy="584775"/>
          </a:xfrm>
          <a:prstGeom prst="rect">
            <a:avLst/>
          </a:prstGeom>
          <a:noFill/>
        </p:spPr>
        <p:txBody>
          <a:bodyPr wrap="square" rtlCol="0">
            <a:spAutoFit/>
          </a:bodyPr>
          <a:lstStyle/>
          <a:p>
            <a:pPr algn="ctr"/>
            <a:r>
              <a:rPr lang="en-US" b="1" dirty="0" smtClean="0">
                <a:solidFill>
                  <a:schemeClr val="bg1"/>
                </a:solidFill>
              </a:rPr>
              <a:t>Unexplained</a:t>
            </a:r>
            <a:endParaRPr lang="en-US" b="1" dirty="0">
              <a:solidFill>
                <a:schemeClr val="bg1"/>
              </a:solidFill>
            </a:endParaRPr>
          </a:p>
        </p:txBody>
      </p:sp>
      <p:sp>
        <p:nvSpPr>
          <p:cNvPr id="39" name="TextBox 38"/>
          <p:cNvSpPr txBox="1"/>
          <p:nvPr/>
        </p:nvSpPr>
        <p:spPr>
          <a:xfrm rot="16200000">
            <a:off x="2305433" y="4228755"/>
            <a:ext cx="2209800" cy="523220"/>
          </a:xfrm>
          <a:prstGeom prst="rect">
            <a:avLst/>
          </a:prstGeom>
          <a:noFill/>
        </p:spPr>
        <p:txBody>
          <a:bodyPr wrap="square" rtlCol="0">
            <a:spAutoFit/>
          </a:bodyPr>
          <a:lstStyle/>
          <a:p>
            <a:pPr algn="ctr"/>
            <a:r>
              <a:rPr lang="en-US" sz="2800" b="1" dirty="0" smtClean="0">
                <a:solidFill>
                  <a:schemeClr val="bg1"/>
                </a:solidFill>
              </a:rPr>
              <a:t>Best Model</a:t>
            </a:r>
            <a:endParaRPr lang="en-US" sz="2800" b="1" dirty="0">
              <a:solidFill>
                <a:schemeClr val="bg1"/>
              </a:solidFill>
            </a:endParaRPr>
          </a:p>
        </p:txBody>
      </p:sp>
      <p:sp>
        <p:nvSpPr>
          <p:cNvPr id="21" name="TextBox 20"/>
          <p:cNvSpPr txBox="1"/>
          <p:nvPr/>
        </p:nvSpPr>
        <p:spPr>
          <a:xfrm>
            <a:off x="0" y="6174616"/>
            <a:ext cx="8752114" cy="215444"/>
          </a:xfrm>
          <a:prstGeom prst="rect">
            <a:avLst/>
          </a:prstGeom>
          <a:noFill/>
        </p:spPr>
        <p:txBody>
          <a:bodyPr wrap="square" rtlCol="0">
            <a:spAutoFit/>
          </a:bodyPr>
          <a:lstStyle/>
          <a:p>
            <a:r>
              <a:rPr lang="en-US" sz="800" dirty="0" smtClean="0">
                <a:solidFill>
                  <a:srgbClr val="00B050"/>
                </a:solidFill>
              </a:rPr>
              <a:t>Reproducibility  Information: Version 22 -  MIST_RefModel_2014_04_29_MATRIX_TraceBack.zip</a:t>
            </a:r>
            <a:endParaRPr lang="en-US" sz="800" dirty="0">
              <a:solidFill>
                <a:srgbClr val="00B050"/>
              </a:solidFill>
            </a:endParaRPr>
          </a:p>
        </p:txBody>
      </p:sp>
      <p:sp>
        <p:nvSpPr>
          <p:cNvPr id="24" name="Slide Number Placeholder 1"/>
          <p:cNvSpPr txBox="1">
            <a:spLocks/>
          </p:cNvSpPr>
          <p:nvPr/>
        </p:nvSpPr>
        <p:spPr>
          <a:xfrm>
            <a:off x="10893425" y="6477006"/>
            <a:ext cx="820739" cy="341313"/>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C18A22E-E4FE-4FA8-B6EB-F0296EC486A2}" type="slidenum">
              <a:rPr kumimoji="0" lang="en-US" sz="2133" b="0" i="0" u="none" strike="noStrike" kern="1200" cap="none" spc="0" normalizeH="0" baseline="0" noProof="0" smtClean="0">
                <a:ln>
                  <a:noFill/>
                </a:ln>
                <a:solidFill>
                  <a:schemeClr val="tx1"/>
                </a:solidFill>
                <a:effectLst/>
                <a:uLnTx/>
                <a:uFillTx/>
                <a:latin typeface="Tahoma"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2133" b="0" i="0" u="none" strike="noStrike" kern="1200" cap="none" spc="0" normalizeH="0" baseline="0" noProof="0" dirty="0">
              <a:ln>
                <a:noFill/>
              </a:ln>
              <a:solidFill>
                <a:schemeClr val="tx1"/>
              </a:solidFill>
              <a:effectLst/>
              <a:uLnTx/>
              <a:uFillTx/>
              <a:latin typeface="Tahoma"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1"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inVertical)">
                                      <p:cBhvr>
                                        <p:cTn id="15" dur="500"/>
                                        <p:tgtEl>
                                          <p:spTgt spid="37"/>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par>
                          <p:cTn id="33" fill="hold">
                            <p:stCondLst>
                              <p:cond delay="1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2" presetClass="entr" presetSubtype="2"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right)">
                                      <p:cBhvr>
                                        <p:cTn id="41" dur="500"/>
                                        <p:tgtEl>
                                          <p:spTgt spid="19"/>
                                        </p:tgtEl>
                                      </p:cBhvr>
                                    </p:animEffect>
                                  </p:childTnLst>
                                </p:cTn>
                              </p:par>
                              <p:par>
                                <p:cTn id="42" presetID="22" presetClass="entr" presetSubtype="2"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right)">
                                      <p:cBhvr>
                                        <p:cTn id="44" dur="500"/>
                                        <p:tgtEl>
                                          <p:spTgt spid="22"/>
                                        </p:tgtEl>
                                      </p:cBhvr>
                                    </p:animEffect>
                                  </p:childTnLst>
                                </p:cTn>
                              </p:par>
                            </p:childTnLst>
                          </p:cTn>
                        </p:par>
                        <p:par>
                          <p:cTn id="45" fill="hold">
                            <p:stCondLst>
                              <p:cond delay="2500"/>
                            </p:stCondLst>
                            <p:childTnLst>
                              <p:par>
                                <p:cTn id="46" presetID="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0-#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0-#ppt_w/2"/>
                                          </p:val>
                                        </p:tav>
                                        <p:tav tm="100000">
                                          <p:val>
                                            <p:strVal val="#ppt_x"/>
                                          </p:val>
                                        </p:tav>
                                      </p:tavLst>
                                    </p:anim>
                                    <p:anim calcmode="lin" valueType="num">
                                      <p:cBhvr additive="base">
                                        <p:cTn id="53" dur="500" fill="hold"/>
                                        <p:tgtEl>
                                          <p:spTgt spid="11"/>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0-#ppt_w/2"/>
                                          </p:val>
                                        </p:tav>
                                        <p:tav tm="100000">
                                          <p:val>
                                            <p:strVal val="#ppt_x"/>
                                          </p:val>
                                        </p:tav>
                                      </p:tavLst>
                                    </p:anim>
                                    <p:anim calcmode="lin" valueType="num">
                                      <p:cBhvr additive="base">
                                        <p:cTn id="58" dur="500" fill="hold"/>
                                        <p:tgtEl>
                                          <p:spTgt spid="16"/>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0-#ppt_w/2"/>
                                          </p:val>
                                        </p:tav>
                                        <p:tav tm="100000">
                                          <p:val>
                                            <p:strVal val="#ppt_x"/>
                                          </p:val>
                                        </p:tav>
                                      </p:tavLst>
                                    </p:anim>
                                    <p:anim calcmode="lin" valueType="num">
                                      <p:cBhvr additive="base">
                                        <p:cTn id="6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childTnLst>
                                </p:cTn>
                              </p:par>
                              <p:par>
                                <p:cTn id="68" presetID="37" presetClass="entr" presetSubtype="0"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anim calcmode="lin" valueType="num">
                                      <p:cBhvr>
                                        <p:cTn id="71" dur="500" fill="hold"/>
                                        <p:tgtEl>
                                          <p:spTgt spid="39"/>
                                        </p:tgtEl>
                                        <p:attrNameLst>
                                          <p:attrName>ppt_x</p:attrName>
                                        </p:attrNameLst>
                                      </p:cBhvr>
                                      <p:tavLst>
                                        <p:tav tm="0">
                                          <p:val>
                                            <p:strVal val="#ppt_x"/>
                                          </p:val>
                                        </p:tav>
                                        <p:tav tm="100000">
                                          <p:val>
                                            <p:strVal val="#ppt_x"/>
                                          </p:val>
                                        </p:tav>
                                      </p:tavLst>
                                    </p:anim>
                                    <p:anim calcmode="lin" valueType="num">
                                      <p:cBhvr>
                                        <p:cTn id="72" dur="450" decel="100000" fill="hold"/>
                                        <p:tgtEl>
                                          <p:spTgt spid="39"/>
                                        </p:tgtEl>
                                        <p:attrNameLst>
                                          <p:attrName>ppt_y</p:attrName>
                                        </p:attrNameLst>
                                      </p:cBhvr>
                                      <p:tavLst>
                                        <p:tav tm="0">
                                          <p:val>
                                            <p:strVal val="#ppt_y+1"/>
                                          </p:val>
                                        </p:tav>
                                        <p:tav tm="100000">
                                          <p:val>
                                            <p:strVal val="#ppt_y-.03"/>
                                          </p:val>
                                        </p:tav>
                                      </p:tavLst>
                                    </p:anim>
                                    <p:anim calcmode="lin" valueType="num">
                                      <p:cBhvr>
                                        <p:cTn id="73"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38" presetClass="entr" presetSubtype="0" accel="50000" fill="hold" grpId="0" nodeType="clickEffect">
                                  <p:stCondLst>
                                    <p:cond delay="0"/>
                                  </p:stCondLst>
                                  <p:iterate type="lt">
                                    <p:tmPct val="50000"/>
                                  </p:iterate>
                                  <p:childTnLst>
                                    <p:set>
                                      <p:cBhvr>
                                        <p:cTn id="77" dur="1" fill="hold">
                                          <p:stCondLst>
                                            <p:cond delay="0"/>
                                          </p:stCondLst>
                                        </p:cTn>
                                        <p:tgtEl>
                                          <p:spTgt spid="38"/>
                                        </p:tgtEl>
                                        <p:attrNameLst>
                                          <p:attrName>style.visibility</p:attrName>
                                        </p:attrNameLst>
                                      </p:cBhvr>
                                      <p:to>
                                        <p:strVal val="visible"/>
                                      </p:to>
                                    </p:set>
                                    <p:set>
                                      <p:cBhvr>
                                        <p:cTn id="78" dur="228" fill="hold">
                                          <p:stCondLst>
                                            <p:cond delay="0"/>
                                          </p:stCondLst>
                                        </p:cTn>
                                        <p:tgtEl>
                                          <p:spTgt spid="38"/>
                                        </p:tgtEl>
                                        <p:attrNameLst>
                                          <p:attrName>style.rotation</p:attrName>
                                        </p:attrNameLst>
                                      </p:cBhvr>
                                      <p:to>
                                        <p:strVal val="-45.0"/>
                                      </p:to>
                                    </p:set>
                                    <p:anim calcmode="lin" valueType="num">
                                      <p:cBhvr>
                                        <p:cTn id="79"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80"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81"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82"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4" grpId="0"/>
      <p:bldP spid="15" grpId="0"/>
      <p:bldP spid="16" grpId="0"/>
      <p:bldP spid="17" grpId="0"/>
      <p:bldP spid="38" grpId="0"/>
      <p:bldP spid="39"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97127" y="0"/>
            <a:ext cx="7931151" cy="795338"/>
          </a:xfrm>
        </p:spPr>
        <p:txBody>
          <a:bodyPr/>
          <a:lstStyle/>
          <a:p>
            <a:r>
              <a:rPr lang="en-US" altLang="en-US" dirty="0" smtClean="0"/>
              <a:t>Historical Evolution</a:t>
            </a:r>
          </a:p>
        </p:txBody>
      </p:sp>
      <p:sp>
        <p:nvSpPr>
          <p:cNvPr id="7171" name="Content Placeholder 3"/>
          <p:cNvSpPr>
            <a:spLocks noGrp="1"/>
          </p:cNvSpPr>
          <p:nvPr>
            <p:ph sz="quarter" idx="11"/>
          </p:nvPr>
        </p:nvSpPr>
        <p:spPr>
          <a:xfrm>
            <a:off x="479428" y="1046167"/>
            <a:ext cx="11250613" cy="5075237"/>
          </a:xfrm>
        </p:spPr>
        <p:txBody>
          <a:bodyPr/>
          <a:lstStyle/>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p:txBody>
      </p:sp>
      <p:sp>
        <p:nvSpPr>
          <p:cNvPr id="2" name="Slide Number Placeholder 1"/>
          <p:cNvSpPr>
            <a:spLocks noGrp="1"/>
          </p:cNvSpPr>
          <p:nvPr>
            <p:ph type="sldNum" sz="quarter" idx="12"/>
          </p:nvPr>
        </p:nvSpPr>
        <p:spPr/>
        <p:txBody>
          <a:bodyPr/>
          <a:lstStyle/>
          <a:p>
            <a:pPr>
              <a:defRPr/>
            </a:pPr>
            <a:fld id="{AC18A22E-E4FE-4FA8-B6EB-F0296EC486A2}" type="slidenum">
              <a:rPr lang="en-US" smtClean="0"/>
              <a:pPr>
                <a:defRPr/>
              </a:pPr>
              <a:t>6</a:t>
            </a:fld>
            <a:endParaRPr lang="en-US" dirty="0"/>
          </a:p>
        </p:txBody>
      </p:sp>
      <p:graphicFrame>
        <p:nvGraphicFramePr>
          <p:cNvPr id="26" name="Content Placeholder 3"/>
          <p:cNvGraphicFramePr>
            <a:graphicFrameLocks/>
          </p:cNvGraphicFramePr>
          <p:nvPr/>
        </p:nvGraphicFramePr>
        <p:xfrm>
          <a:off x="811305" y="874989"/>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27" name="TextBox 26"/>
          <p:cNvSpPr txBox="1"/>
          <p:nvPr/>
        </p:nvSpPr>
        <p:spPr>
          <a:xfrm>
            <a:off x="4156848" y="1332185"/>
            <a:ext cx="144943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2012 – Start</a:t>
            </a:r>
            <a:endParaRPr kumimoji="0" lang="en-US" sz="1800" b="0" i="0" u="none" strike="noStrike" kern="0" cap="none" spc="0" normalizeH="0" baseline="0" noProof="0" dirty="0">
              <a:ln>
                <a:noFill/>
              </a:ln>
              <a:solidFill>
                <a:sysClr val="windowText" lastClr="000000"/>
              </a:solidFill>
              <a:effectLst/>
              <a:uLnTx/>
              <a:uFillTx/>
            </a:endParaRPr>
          </a:p>
        </p:txBody>
      </p:sp>
      <p:sp>
        <p:nvSpPr>
          <p:cNvPr id="28" name="TextBox 27"/>
          <p:cNvSpPr txBox="1"/>
          <p:nvPr/>
        </p:nvSpPr>
        <p:spPr>
          <a:xfrm>
            <a:off x="4537848" y="1713185"/>
            <a:ext cx="622317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2013 – High Performance Computing and Cloud Computing</a:t>
            </a:r>
            <a:endParaRPr kumimoji="0" lang="en-US" sz="1800" b="0" i="0" u="none" strike="noStrike" kern="0" cap="none" spc="0" normalizeH="0" baseline="0" noProof="0" dirty="0">
              <a:ln>
                <a:noFill/>
              </a:ln>
              <a:solidFill>
                <a:sysClr val="windowText" lastClr="000000"/>
              </a:solidFill>
              <a:effectLst/>
              <a:uLnTx/>
              <a:uFillTx/>
            </a:endParaRPr>
          </a:p>
        </p:txBody>
      </p:sp>
      <p:sp>
        <p:nvSpPr>
          <p:cNvPr id="29" name="TextBox 28"/>
          <p:cNvSpPr txBox="1"/>
          <p:nvPr/>
        </p:nvSpPr>
        <p:spPr>
          <a:xfrm>
            <a:off x="4882113" y="2094185"/>
            <a:ext cx="633538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2014 – Evolutionary Computation for Population Generation </a:t>
            </a:r>
            <a:endParaRPr kumimoji="0" lang="en-US" sz="1800" b="0" i="0" u="none" strike="noStrike" kern="0" cap="none" spc="0" normalizeH="0" baseline="0" noProof="0" dirty="0">
              <a:ln>
                <a:noFill/>
              </a:ln>
              <a:solidFill>
                <a:sysClr val="windowText" lastClr="000000"/>
              </a:solidFill>
              <a:effectLst/>
              <a:uLnTx/>
              <a:uFillTx/>
            </a:endParaRPr>
          </a:p>
        </p:txBody>
      </p:sp>
      <p:sp>
        <p:nvSpPr>
          <p:cNvPr id="30" name="TextBox 29"/>
          <p:cNvSpPr txBox="1"/>
          <p:nvPr/>
        </p:nvSpPr>
        <p:spPr>
          <a:xfrm>
            <a:off x="6156184" y="2398985"/>
            <a:ext cx="489749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2015 – Object Oriented Population Generation</a:t>
            </a:r>
            <a:endParaRPr kumimoji="0" lang="en-US" sz="1800" b="0" i="0" u="none" strike="noStrike" kern="0" cap="none" spc="0" normalizeH="0" baseline="0" noProof="0" dirty="0">
              <a:ln>
                <a:noFill/>
              </a:ln>
              <a:solidFill>
                <a:sysClr val="windowText" lastClr="000000"/>
              </a:solidFill>
              <a:effectLst/>
              <a:uLnTx/>
              <a:uFillTx/>
            </a:endParaRPr>
          </a:p>
        </p:txBody>
      </p:sp>
      <p:cxnSp>
        <p:nvCxnSpPr>
          <p:cNvPr id="31" name="Straight Arrow Connector 30"/>
          <p:cNvCxnSpPr/>
          <p:nvPr/>
        </p:nvCxnSpPr>
        <p:spPr>
          <a:xfrm flipH="1">
            <a:off x="7760019" y="2732814"/>
            <a:ext cx="152400" cy="3048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32" name="Straight Arrow Connector 31"/>
          <p:cNvCxnSpPr>
            <a:stCxn id="29" idx="1"/>
          </p:cNvCxnSpPr>
          <p:nvPr/>
        </p:nvCxnSpPr>
        <p:spPr>
          <a:xfrm flipH="1">
            <a:off x="4441372" y="2278851"/>
            <a:ext cx="440741" cy="667549"/>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33" name="Straight Arrow Connector 32"/>
          <p:cNvCxnSpPr>
            <a:stCxn id="28" idx="1"/>
          </p:cNvCxnSpPr>
          <p:nvPr/>
        </p:nvCxnSpPr>
        <p:spPr>
          <a:xfrm flipH="1">
            <a:off x="2685144" y="1897851"/>
            <a:ext cx="1852704" cy="946949"/>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34" name="Straight Arrow Connector 33"/>
          <p:cNvCxnSpPr>
            <a:stCxn id="27" idx="1"/>
          </p:cNvCxnSpPr>
          <p:nvPr/>
        </p:nvCxnSpPr>
        <p:spPr>
          <a:xfrm flipH="1">
            <a:off x="2641600" y="1516851"/>
            <a:ext cx="1515248" cy="1211835"/>
          </a:xfrm>
          <a:prstGeom prst="straightConnector1">
            <a:avLst/>
          </a:prstGeom>
          <a:noFill/>
          <a:ln w="9525" cap="flat" cmpd="sng" algn="ctr">
            <a:solidFill>
              <a:srgbClr val="4F81BD">
                <a:shade val="95000"/>
                <a:satMod val="105000"/>
              </a:srgbClr>
            </a:solidFill>
            <a:prstDash val="solid"/>
            <a:tailEnd type="triangle" w="lg" len="lg"/>
          </a:ln>
          <a:effectLst/>
        </p:spPr>
      </p:cxnSp>
      <p:sp>
        <p:nvSpPr>
          <p:cNvPr id="35" name="Explosion 2 34"/>
          <p:cNvSpPr/>
          <p:nvPr/>
        </p:nvSpPr>
        <p:spPr>
          <a:xfrm>
            <a:off x="1947048" y="5376041"/>
            <a:ext cx="8686800" cy="953812"/>
          </a:xfrm>
          <a:prstGeom prst="irregularSeal2">
            <a:avLst/>
          </a:prstGeom>
          <a:gradFill rotWithShape="1">
            <a:gsLst>
              <a:gs pos="0">
                <a:srgbClr val="FFC000"/>
              </a:gs>
              <a:gs pos="35000">
                <a:srgbClr val="FFFF99"/>
              </a:gs>
              <a:gs pos="100000">
                <a:srgbClr val="F8696B"/>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latin typeface="Calibri"/>
                <a:ea typeface="+mn-ea"/>
                <a:cs typeface="+mn-cs"/>
              </a:rPr>
              <a:t>2016: Computational Wall Reached</a:t>
            </a:r>
            <a:endParaRPr kumimoji="0" lang="en-US" sz="2000" b="1"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5" name="Rounded Rectangular Callout 14"/>
          <p:cNvSpPr/>
          <p:nvPr/>
        </p:nvSpPr>
        <p:spPr bwMode="auto">
          <a:xfrm>
            <a:off x="9056915" y="3889829"/>
            <a:ext cx="2670628" cy="1178988"/>
          </a:xfrm>
          <a:prstGeom prst="wedgeRoundRectCallout">
            <a:avLst>
              <a:gd name="adj1" fmla="val -45157"/>
              <a:gd name="adj2" fmla="val 100708"/>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dirty="0" smtClean="0">
                <a:solidFill>
                  <a:schemeClr val="tx1"/>
                </a:solidFill>
                <a:latin typeface="Tahoma" charset="0"/>
              </a:rPr>
              <a:t>Estimated 3 month computation using 16 CPU cores </a:t>
            </a:r>
            <a:endParaRPr kumimoji="0" lang="en-US" sz="2000" b="0" i="0" u="none" strike="noStrike" cap="none" normalizeH="0" baseline="0" dirty="0" smtClean="0">
              <a:ln>
                <a:noFill/>
              </a:ln>
              <a:solidFill>
                <a:schemeClr val="tx1"/>
              </a:solidFill>
              <a:effectLst/>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right)">
                                      <p:cBhvr>
                                        <p:cTn id="11" dur="500"/>
                                        <p:tgtEl>
                                          <p:spTgt spid="34"/>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right)">
                                      <p:cBhvr>
                                        <p:cTn id="19" dur="500"/>
                                        <p:tgtEl>
                                          <p:spTgt spid="33"/>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right)">
                                      <p:cBhvr>
                                        <p:cTn id="23" dur="500"/>
                                        <p:tgtEl>
                                          <p:spTgt spid="29"/>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right)">
                                      <p:cBhvr>
                                        <p:cTn id="27" dur="500"/>
                                        <p:tgtEl>
                                          <p:spTgt spid="32"/>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500"/>
                                        <p:tgtEl>
                                          <p:spTgt spid="30"/>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right)">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5"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p:cTn id="40" dur="1000" fill="hold"/>
                                        <p:tgtEl>
                                          <p:spTgt spid="35"/>
                                        </p:tgtEl>
                                        <p:attrNameLst>
                                          <p:attrName>ppt_w</p:attrName>
                                        </p:attrNameLst>
                                      </p:cBhvr>
                                      <p:tavLst>
                                        <p:tav tm="0">
                                          <p:val>
                                            <p:fltVal val="0"/>
                                          </p:val>
                                        </p:tav>
                                        <p:tav tm="100000">
                                          <p:val>
                                            <p:strVal val="#ppt_w"/>
                                          </p:val>
                                        </p:tav>
                                      </p:tavLst>
                                    </p:anim>
                                    <p:anim calcmode="lin" valueType="num">
                                      <p:cBhvr>
                                        <p:cTn id="41" dur="1000" fill="hold"/>
                                        <p:tgtEl>
                                          <p:spTgt spid="35"/>
                                        </p:tgtEl>
                                        <p:attrNameLst>
                                          <p:attrName>ppt_h</p:attrName>
                                        </p:attrNameLst>
                                      </p:cBhvr>
                                      <p:tavLst>
                                        <p:tav tm="0">
                                          <p:val>
                                            <p:fltVal val="0"/>
                                          </p:val>
                                        </p:tav>
                                        <p:tav tm="100000">
                                          <p:val>
                                            <p:strVal val="#ppt_h"/>
                                          </p:val>
                                        </p:tav>
                                      </p:tavLst>
                                    </p:anim>
                                    <p:anim calcmode="lin" valueType="num">
                                      <p:cBhvr>
                                        <p:cTn id="42"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5"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97127" y="0"/>
            <a:ext cx="7931151" cy="795338"/>
          </a:xfrm>
        </p:spPr>
        <p:txBody>
          <a:bodyPr/>
          <a:lstStyle/>
          <a:p>
            <a:r>
              <a:rPr lang="en-US" dirty="0" smtClean="0"/>
              <a:t>The Reference Model Transition from Competition to Cooperation</a:t>
            </a:r>
            <a:endParaRPr lang="en-US" altLang="en-US" dirty="0" smtClean="0"/>
          </a:p>
        </p:txBody>
      </p:sp>
      <p:sp>
        <p:nvSpPr>
          <p:cNvPr id="7171" name="Content Placeholder 3"/>
          <p:cNvSpPr>
            <a:spLocks noGrp="1"/>
          </p:cNvSpPr>
          <p:nvPr>
            <p:ph sz="quarter" idx="11"/>
          </p:nvPr>
        </p:nvSpPr>
        <p:spPr>
          <a:xfrm>
            <a:off x="479428" y="1046167"/>
            <a:ext cx="11250613" cy="5075237"/>
          </a:xfrm>
        </p:spPr>
        <p:txBody>
          <a:bodyPr>
            <a:normAutofit fontScale="70000" lnSpcReduction="20000"/>
          </a:bodyPr>
          <a:lstStyle/>
          <a:p>
            <a:pPr marL="342900" lvl="0" indent="-342900" fontAlgn="auto">
              <a:spcAft>
                <a:spcPts val="0"/>
              </a:spcAft>
              <a:buClrTx/>
              <a:buSzTx/>
              <a:buFont typeface="Arial" pitchFamily="34" charset="0"/>
              <a:buChar char="•"/>
              <a:defRPr/>
            </a:pPr>
            <a:endParaRPr lang="en-US" sz="2400" kern="1200" dirty="0" smtClean="0">
              <a:solidFill>
                <a:sysClr val="windowText" lastClr="000000"/>
              </a:solidFill>
              <a:latin typeface="Calibri"/>
            </a:endParaRPr>
          </a:p>
          <a:p>
            <a:pPr marL="342900" lvl="0" indent="-342900" fontAlgn="auto">
              <a:spcAft>
                <a:spcPts val="0"/>
              </a:spcAft>
              <a:buClrTx/>
              <a:buSzTx/>
              <a:buFont typeface="Arial" pitchFamily="34" charset="0"/>
              <a:buChar char="•"/>
              <a:defRPr/>
            </a:pPr>
            <a:endParaRPr lang="en-US" sz="2400" kern="1200" dirty="0" smtClean="0">
              <a:solidFill>
                <a:sysClr val="windowText" lastClr="000000"/>
              </a:solidFill>
              <a:latin typeface="Calibri"/>
            </a:endParaRPr>
          </a:p>
          <a:p>
            <a:pPr marL="342900" lvl="0" indent="-342900" fontAlgn="auto">
              <a:spcAft>
                <a:spcPts val="0"/>
              </a:spcAft>
              <a:buClrTx/>
              <a:buSzTx/>
              <a:buFont typeface="Arial" pitchFamily="34" charset="0"/>
              <a:buChar char="•"/>
              <a:defRPr/>
            </a:pPr>
            <a:endParaRPr lang="en-US" sz="2400" kern="1200" dirty="0" smtClean="0">
              <a:solidFill>
                <a:sysClr val="windowText" lastClr="000000"/>
              </a:solidFill>
              <a:latin typeface="Calibri"/>
            </a:endParaRPr>
          </a:p>
          <a:p>
            <a:pPr marL="342900" lvl="0" indent="-342900" fontAlgn="auto">
              <a:spcAft>
                <a:spcPts val="0"/>
              </a:spcAft>
              <a:buClrTx/>
              <a:buSzTx/>
              <a:buFont typeface="Arial" pitchFamily="34" charset="0"/>
              <a:buChar char="•"/>
              <a:defRPr/>
            </a:pPr>
            <a:endParaRPr lang="en-US" sz="2400" kern="1200" dirty="0" smtClean="0">
              <a:solidFill>
                <a:sysClr val="windowText" lastClr="000000"/>
              </a:solidFill>
              <a:latin typeface="Calibri"/>
            </a:endParaRPr>
          </a:p>
          <a:p>
            <a:pPr marL="342900" lvl="0" indent="-342900" fontAlgn="auto">
              <a:spcAft>
                <a:spcPts val="0"/>
              </a:spcAft>
              <a:buClrTx/>
              <a:buSzTx/>
              <a:buFont typeface="Arial" pitchFamily="34" charset="0"/>
              <a:buChar char="•"/>
              <a:defRPr/>
            </a:pPr>
            <a:endParaRPr lang="en-US" sz="2400" kern="1200" dirty="0" smtClean="0">
              <a:solidFill>
                <a:sysClr val="windowText" lastClr="000000"/>
              </a:solidFill>
              <a:latin typeface="Calibri"/>
            </a:endParaRPr>
          </a:p>
          <a:p>
            <a:pPr marL="342900" lvl="0" indent="-342900" fontAlgn="auto">
              <a:spcAft>
                <a:spcPts val="0"/>
              </a:spcAft>
              <a:buClrTx/>
              <a:buSzTx/>
              <a:buFont typeface="Arial" pitchFamily="34" charset="0"/>
              <a:buChar char="•"/>
              <a:defRPr/>
            </a:pPr>
            <a:endParaRPr lang="en-US" sz="2400" kern="1200" dirty="0" smtClean="0">
              <a:solidFill>
                <a:sysClr val="windowText" lastClr="000000"/>
              </a:solidFill>
              <a:latin typeface="Calibri"/>
            </a:endParaRPr>
          </a:p>
          <a:p>
            <a:pPr marL="342900" lvl="0" indent="-342900" fontAlgn="auto">
              <a:spcAft>
                <a:spcPts val="0"/>
              </a:spcAft>
              <a:buClrTx/>
              <a:buSzTx/>
              <a:buFont typeface="Arial" pitchFamily="34" charset="0"/>
              <a:buChar char="•"/>
              <a:defRPr/>
            </a:pPr>
            <a:endParaRPr lang="en-US" sz="2400" kern="1200" dirty="0" smtClean="0">
              <a:solidFill>
                <a:sysClr val="windowText" lastClr="000000"/>
              </a:solidFill>
              <a:latin typeface="Calibri"/>
            </a:endParaRPr>
          </a:p>
          <a:p>
            <a:pPr marL="342900" lvl="0" indent="-342900" fontAlgn="auto">
              <a:spcAft>
                <a:spcPts val="0"/>
              </a:spcAft>
              <a:buClrTx/>
              <a:buSzTx/>
              <a:buFont typeface="Arial" pitchFamily="34" charset="0"/>
              <a:buChar char="•"/>
              <a:defRPr/>
            </a:pPr>
            <a:endParaRPr lang="en-US" sz="2400" kern="1200" dirty="0" smtClean="0">
              <a:solidFill>
                <a:sysClr val="windowText" lastClr="000000"/>
              </a:solidFill>
              <a:latin typeface="Calibri"/>
            </a:endParaRPr>
          </a:p>
          <a:p>
            <a:pPr marL="342900" lvl="0" indent="-342900" fontAlgn="auto">
              <a:spcAft>
                <a:spcPts val="0"/>
              </a:spcAft>
              <a:buClrTx/>
              <a:buSzTx/>
              <a:buFont typeface="Arial" pitchFamily="34" charset="0"/>
              <a:buChar char="•"/>
              <a:defRPr/>
            </a:pPr>
            <a:endParaRPr lang="en-US" sz="2400" kern="1200" dirty="0" smtClean="0">
              <a:solidFill>
                <a:sysClr val="windowText" lastClr="000000"/>
              </a:solidFill>
              <a:latin typeface="Calibri"/>
            </a:endParaRPr>
          </a:p>
          <a:p>
            <a:pPr marL="342900" lvl="0" indent="-342900" fontAlgn="auto">
              <a:spcAft>
                <a:spcPts val="0"/>
              </a:spcAft>
              <a:buClrTx/>
              <a:buSzTx/>
              <a:buFont typeface="Arial" pitchFamily="34" charset="0"/>
              <a:buChar char="•"/>
              <a:defRPr/>
            </a:pPr>
            <a:endParaRPr lang="en-US" sz="2400" kern="1200" dirty="0" smtClean="0">
              <a:solidFill>
                <a:sysClr val="windowText" lastClr="000000"/>
              </a:solidFill>
              <a:latin typeface="Calibri"/>
            </a:endParaRPr>
          </a:p>
          <a:p>
            <a:pPr marL="342900" lvl="0" indent="-342900" fontAlgn="auto">
              <a:spcAft>
                <a:spcPts val="0"/>
              </a:spcAft>
              <a:buClrTx/>
              <a:buSzTx/>
              <a:buFont typeface="Arial" pitchFamily="34" charset="0"/>
              <a:buChar char="•"/>
              <a:defRPr/>
            </a:pPr>
            <a:endParaRPr lang="en-US" sz="2400" kern="1200" dirty="0" smtClean="0">
              <a:solidFill>
                <a:sysClr val="windowText" lastClr="000000"/>
              </a:solidFill>
              <a:latin typeface="Calibri"/>
            </a:endParaRPr>
          </a:p>
          <a:p>
            <a:pPr marL="342900" lvl="0" indent="-342900" fontAlgn="auto">
              <a:spcAft>
                <a:spcPts val="0"/>
              </a:spcAft>
              <a:buClrTx/>
              <a:buSzTx/>
              <a:buFont typeface="Arial" pitchFamily="34" charset="0"/>
              <a:buChar char="•"/>
              <a:defRPr/>
            </a:pPr>
            <a:endParaRPr lang="en-US" sz="2400" kern="1200" dirty="0" smtClean="0">
              <a:solidFill>
                <a:sysClr val="windowText" lastClr="000000"/>
              </a:solidFill>
              <a:latin typeface="Calibri"/>
            </a:endParaRPr>
          </a:p>
          <a:p>
            <a:pPr marL="342900" lvl="0" indent="-342900" fontAlgn="auto">
              <a:spcAft>
                <a:spcPts val="0"/>
              </a:spcAft>
              <a:buClrTx/>
              <a:buSzTx/>
              <a:buFont typeface="Arial" pitchFamily="34" charset="0"/>
              <a:buChar char="•"/>
              <a:defRPr/>
            </a:pPr>
            <a:endParaRPr lang="en-US" sz="2400" kern="1200" dirty="0" smtClean="0">
              <a:solidFill>
                <a:sysClr val="windowText" lastClr="000000"/>
              </a:solidFill>
              <a:latin typeface="Calibri"/>
            </a:endParaRPr>
          </a:p>
          <a:p>
            <a:pPr marL="342900" lvl="0" indent="-342900" fontAlgn="auto">
              <a:spcAft>
                <a:spcPts val="0"/>
              </a:spcAft>
              <a:buClrTx/>
              <a:buSzTx/>
              <a:buFont typeface="Arial" pitchFamily="34" charset="0"/>
              <a:buChar char="•"/>
              <a:defRPr/>
            </a:pPr>
            <a:r>
              <a:rPr lang="en-US" kern="1200" dirty="0" smtClean="0">
                <a:solidFill>
                  <a:sysClr val="windowText" lastClr="000000"/>
                </a:solidFill>
                <a:latin typeface="Calibri"/>
              </a:rPr>
              <a:t>Linear combination rather than one risk equations</a:t>
            </a:r>
          </a:p>
          <a:p>
            <a:pPr marL="342900" lvl="0" indent="-342900" fontAlgn="auto">
              <a:spcAft>
                <a:spcPts val="0"/>
              </a:spcAft>
              <a:buClrTx/>
              <a:buSzTx/>
              <a:buFont typeface="Arial" pitchFamily="34" charset="0"/>
              <a:buChar char="•"/>
              <a:defRPr/>
            </a:pPr>
            <a:r>
              <a:rPr lang="en-US" kern="1200" dirty="0" smtClean="0">
                <a:solidFill>
                  <a:sysClr val="windowText" lastClr="000000"/>
                </a:solidFill>
                <a:latin typeface="Calibri"/>
              </a:rPr>
              <a:t>Ensemble model where models cooperate</a:t>
            </a:r>
          </a:p>
          <a:p>
            <a:pPr marL="342900" lvl="0" indent="-342900" fontAlgn="auto">
              <a:spcAft>
                <a:spcPts val="0"/>
              </a:spcAft>
              <a:buClrTx/>
              <a:buSzTx/>
              <a:buFont typeface="Arial" pitchFamily="34" charset="0"/>
              <a:buChar char="•"/>
              <a:defRPr/>
            </a:pPr>
            <a:r>
              <a:rPr lang="en-US" kern="1200" dirty="0" smtClean="0">
                <a:solidFill>
                  <a:sysClr val="windowText" lastClr="000000"/>
                </a:solidFill>
                <a:latin typeface="Calibri"/>
              </a:rPr>
              <a:t>Fitness in continuous space rather than discrete space</a:t>
            </a:r>
          </a:p>
          <a:p>
            <a:pPr marL="342900" lvl="0" indent="-342900" fontAlgn="auto">
              <a:spcAft>
                <a:spcPts val="0"/>
              </a:spcAft>
              <a:buClrTx/>
              <a:buSzTx/>
              <a:buFont typeface="Arial" pitchFamily="34" charset="0"/>
              <a:buChar char="•"/>
              <a:defRPr/>
            </a:pPr>
            <a:r>
              <a:rPr lang="en-US" kern="1200" dirty="0" smtClean="0">
                <a:solidFill>
                  <a:sysClr val="windowText" lastClr="000000"/>
                </a:solidFill>
                <a:latin typeface="Calibri"/>
              </a:rPr>
              <a:t>Reduce computation time for best fitting model</a:t>
            </a:r>
          </a:p>
          <a:p>
            <a:pPr marL="342900" lvl="0" indent="-342900" fontAlgn="auto">
              <a:spcAft>
                <a:spcPts val="0"/>
              </a:spcAft>
              <a:buClrTx/>
              <a:buSzTx/>
              <a:buFont typeface="Arial" pitchFamily="34" charset="0"/>
              <a:buChar char="•"/>
              <a:defRPr/>
            </a:pPr>
            <a:r>
              <a:rPr lang="en-US" kern="1200" dirty="0" smtClean="0">
                <a:solidFill>
                  <a:sysClr val="windowText" lastClr="000000"/>
                </a:solidFill>
                <a:latin typeface="Calibri"/>
              </a:rPr>
              <a:t>Best model more accurate </a:t>
            </a: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p:txBody>
      </p:sp>
      <p:sp>
        <p:nvSpPr>
          <p:cNvPr id="2" name="Slide Number Placeholder 1"/>
          <p:cNvSpPr>
            <a:spLocks noGrp="1"/>
          </p:cNvSpPr>
          <p:nvPr>
            <p:ph type="sldNum" sz="quarter" idx="12"/>
          </p:nvPr>
        </p:nvSpPr>
        <p:spPr/>
        <p:txBody>
          <a:bodyPr/>
          <a:lstStyle/>
          <a:p>
            <a:pPr>
              <a:defRPr/>
            </a:pPr>
            <a:fld id="{AC18A22E-E4FE-4FA8-B6EB-F0296EC486A2}" type="slidenum">
              <a:rPr lang="en-US" smtClean="0"/>
              <a:pPr>
                <a:defRPr/>
              </a:pPr>
              <a:t>7</a:t>
            </a:fld>
            <a:endParaRPr lang="en-US" dirty="0"/>
          </a:p>
        </p:txBody>
      </p:sp>
      <p:sp>
        <p:nvSpPr>
          <p:cNvPr id="154" name="Rounded Rectangle 153"/>
          <p:cNvSpPr/>
          <p:nvPr/>
        </p:nvSpPr>
        <p:spPr>
          <a:xfrm>
            <a:off x="2212429" y="1342699"/>
            <a:ext cx="4800600" cy="990600"/>
          </a:xfrm>
          <a:prstGeom prst="roundRect">
            <a:avLst/>
          </a:prstGeom>
          <a:solidFill>
            <a:srgbClr val="FFFF99"/>
          </a:solidFill>
          <a:ln w="25400" cap="flat" cmpd="sng" algn="ctr">
            <a:solidFill>
              <a:srgbClr val="4F81BD">
                <a:shade val="50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5" name="Flowchart: Decision 154"/>
          <p:cNvSpPr/>
          <p:nvPr/>
        </p:nvSpPr>
        <p:spPr>
          <a:xfrm>
            <a:off x="3431629" y="1723699"/>
            <a:ext cx="762000" cy="4572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MI</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156" name="Straight Arrow Connector 155"/>
          <p:cNvCxnSpPr/>
          <p:nvPr/>
        </p:nvCxnSpPr>
        <p:spPr>
          <a:xfrm>
            <a:off x="3126829" y="1952299"/>
            <a:ext cx="304800" cy="0"/>
          </a:xfrm>
          <a:prstGeom prst="straightConnector1">
            <a:avLst/>
          </a:prstGeom>
          <a:noFill/>
          <a:ln w="25400" cap="flat" cmpd="sng" algn="ctr">
            <a:solidFill>
              <a:sysClr val="windowText" lastClr="000000"/>
            </a:solidFill>
            <a:prstDash val="solid"/>
            <a:tailEnd type="triangle" w="lg" len="med"/>
          </a:ln>
          <a:effectLst/>
        </p:spPr>
      </p:cxnSp>
      <p:sp>
        <p:nvSpPr>
          <p:cNvPr id="157" name="Rectangle 156"/>
          <p:cNvSpPr/>
          <p:nvPr/>
        </p:nvSpPr>
        <p:spPr>
          <a:xfrm>
            <a:off x="2364829" y="1723699"/>
            <a:ext cx="762000" cy="4572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No CHD</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158" name="Straight Arrow Connector 157"/>
          <p:cNvCxnSpPr/>
          <p:nvPr/>
        </p:nvCxnSpPr>
        <p:spPr>
          <a:xfrm>
            <a:off x="4193629" y="1952299"/>
            <a:ext cx="304800" cy="0"/>
          </a:xfrm>
          <a:prstGeom prst="straightConnector1">
            <a:avLst/>
          </a:prstGeom>
          <a:noFill/>
          <a:ln w="25400" cap="flat" cmpd="sng" algn="ctr">
            <a:solidFill>
              <a:sysClr val="windowText" lastClr="000000"/>
            </a:solidFill>
            <a:prstDash val="solid"/>
            <a:tailEnd type="triangle" w="lg" len="med"/>
          </a:ln>
          <a:effectLst/>
        </p:spPr>
      </p:cxnSp>
      <p:sp>
        <p:nvSpPr>
          <p:cNvPr id="159" name="Rectangle 158"/>
          <p:cNvSpPr/>
          <p:nvPr/>
        </p:nvSpPr>
        <p:spPr>
          <a:xfrm>
            <a:off x="4498429" y="1723699"/>
            <a:ext cx="762000" cy="4572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Survive MI</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60" name="Flowchart: Decision 159"/>
          <p:cNvSpPr/>
          <p:nvPr/>
        </p:nvSpPr>
        <p:spPr>
          <a:xfrm>
            <a:off x="5489029" y="1723699"/>
            <a:ext cx="762000" cy="4572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CHD Death</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161" name="Straight Arrow Connector 160"/>
          <p:cNvCxnSpPr/>
          <p:nvPr/>
        </p:nvCxnSpPr>
        <p:spPr>
          <a:xfrm>
            <a:off x="3812629" y="1495099"/>
            <a:ext cx="205740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62" name="Straight Arrow Connector 161"/>
          <p:cNvCxnSpPr/>
          <p:nvPr/>
        </p:nvCxnSpPr>
        <p:spPr>
          <a:xfrm flipV="1">
            <a:off x="3812629" y="1495099"/>
            <a:ext cx="0" cy="22860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63" name="Straight Arrow Connector 162"/>
          <p:cNvCxnSpPr/>
          <p:nvPr/>
        </p:nvCxnSpPr>
        <p:spPr>
          <a:xfrm>
            <a:off x="5870029" y="1495099"/>
            <a:ext cx="0" cy="228600"/>
          </a:xfrm>
          <a:prstGeom prst="straightConnector1">
            <a:avLst/>
          </a:prstGeom>
          <a:noFill/>
          <a:ln w="25400" cap="flat" cmpd="sng" algn="ctr">
            <a:solidFill>
              <a:sysClr val="windowText" lastClr="000000"/>
            </a:solidFill>
            <a:prstDash val="solid"/>
            <a:tailEnd type="triangle" w="lg" len="med"/>
          </a:ln>
          <a:effectLst/>
        </p:spPr>
      </p:cxnSp>
      <p:cxnSp>
        <p:nvCxnSpPr>
          <p:cNvPr id="164" name="Straight Arrow Connector 163"/>
          <p:cNvCxnSpPr/>
          <p:nvPr/>
        </p:nvCxnSpPr>
        <p:spPr>
          <a:xfrm flipH="1">
            <a:off x="4041229" y="2028499"/>
            <a:ext cx="457200" cy="0"/>
          </a:xfrm>
          <a:prstGeom prst="straightConnector1">
            <a:avLst/>
          </a:prstGeom>
          <a:noFill/>
          <a:ln w="25400" cap="flat" cmpd="sng" algn="ctr">
            <a:solidFill>
              <a:sysClr val="windowText" lastClr="000000"/>
            </a:solidFill>
            <a:prstDash val="solid"/>
            <a:tailEnd type="triangle" w="lg" len="med"/>
          </a:ln>
          <a:effectLst/>
        </p:spPr>
      </p:cxnSp>
      <p:sp>
        <p:nvSpPr>
          <p:cNvPr id="165" name="Rounded Rectangle 164"/>
          <p:cNvSpPr/>
          <p:nvPr/>
        </p:nvSpPr>
        <p:spPr>
          <a:xfrm>
            <a:off x="2212429" y="2485699"/>
            <a:ext cx="4800600" cy="990600"/>
          </a:xfrm>
          <a:prstGeom prst="roundRect">
            <a:avLst/>
          </a:prstGeom>
          <a:solidFill>
            <a:srgbClr val="FFFF99"/>
          </a:solidFill>
          <a:ln w="25400" cap="flat" cmpd="sng" algn="ctr">
            <a:solidFill>
              <a:srgbClr val="4F81BD">
                <a:shade val="50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66" name="Flowchart: Decision 165"/>
          <p:cNvSpPr/>
          <p:nvPr/>
        </p:nvSpPr>
        <p:spPr>
          <a:xfrm>
            <a:off x="3431629" y="2866699"/>
            <a:ext cx="762000" cy="4572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Stroke</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67" name="Rectangle 166"/>
          <p:cNvSpPr/>
          <p:nvPr/>
        </p:nvSpPr>
        <p:spPr>
          <a:xfrm>
            <a:off x="2364829" y="2866699"/>
            <a:ext cx="762000" cy="4572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No Stroke</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168" name="Straight Arrow Connector 167"/>
          <p:cNvCxnSpPr/>
          <p:nvPr/>
        </p:nvCxnSpPr>
        <p:spPr>
          <a:xfrm>
            <a:off x="4193629" y="3095299"/>
            <a:ext cx="304800" cy="0"/>
          </a:xfrm>
          <a:prstGeom prst="straightConnector1">
            <a:avLst/>
          </a:prstGeom>
          <a:noFill/>
          <a:ln w="25400" cap="flat" cmpd="sng" algn="ctr">
            <a:solidFill>
              <a:sysClr val="windowText" lastClr="000000"/>
            </a:solidFill>
            <a:prstDash val="solid"/>
            <a:tailEnd type="triangle" w="lg" len="med"/>
          </a:ln>
          <a:effectLst/>
        </p:spPr>
      </p:cxnSp>
      <p:sp>
        <p:nvSpPr>
          <p:cNvPr id="169" name="Rectangle 168"/>
          <p:cNvSpPr/>
          <p:nvPr/>
        </p:nvSpPr>
        <p:spPr>
          <a:xfrm>
            <a:off x="4498429" y="2866699"/>
            <a:ext cx="762000" cy="4572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Survive  Stroke</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70" name="Flowchart: Decision 169"/>
          <p:cNvSpPr/>
          <p:nvPr/>
        </p:nvSpPr>
        <p:spPr>
          <a:xfrm>
            <a:off x="5489029" y="2866699"/>
            <a:ext cx="762000" cy="4572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Stroke Death</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171" name="Straight Arrow Connector 170"/>
          <p:cNvCxnSpPr/>
          <p:nvPr/>
        </p:nvCxnSpPr>
        <p:spPr>
          <a:xfrm>
            <a:off x="3812629" y="2638099"/>
            <a:ext cx="205740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72" name="Straight Arrow Connector 171"/>
          <p:cNvCxnSpPr/>
          <p:nvPr/>
        </p:nvCxnSpPr>
        <p:spPr>
          <a:xfrm>
            <a:off x="5870029" y="2638099"/>
            <a:ext cx="0" cy="228600"/>
          </a:xfrm>
          <a:prstGeom prst="straightConnector1">
            <a:avLst/>
          </a:prstGeom>
          <a:noFill/>
          <a:ln w="25400" cap="flat" cmpd="sng" algn="ctr">
            <a:solidFill>
              <a:sysClr val="windowText" lastClr="000000"/>
            </a:solidFill>
            <a:prstDash val="solid"/>
            <a:tailEnd type="triangle" w="lg" len="med"/>
          </a:ln>
          <a:effectLst/>
        </p:spPr>
      </p:cxnSp>
      <p:cxnSp>
        <p:nvCxnSpPr>
          <p:cNvPr id="173" name="Straight Arrow Connector 172"/>
          <p:cNvCxnSpPr/>
          <p:nvPr/>
        </p:nvCxnSpPr>
        <p:spPr>
          <a:xfrm flipH="1">
            <a:off x="4041229" y="3171499"/>
            <a:ext cx="457200" cy="0"/>
          </a:xfrm>
          <a:prstGeom prst="straightConnector1">
            <a:avLst/>
          </a:prstGeom>
          <a:noFill/>
          <a:ln w="25400" cap="flat" cmpd="sng" algn="ctr">
            <a:solidFill>
              <a:sysClr val="windowText" lastClr="000000"/>
            </a:solidFill>
            <a:prstDash val="solid"/>
            <a:tailEnd type="triangle" w="lg" len="med"/>
          </a:ln>
          <a:effectLst/>
        </p:spPr>
      </p:cxnSp>
      <p:sp>
        <p:nvSpPr>
          <p:cNvPr id="174" name="Rounded Rectangle 173"/>
          <p:cNvSpPr/>
          <p:nvPr/>
        </p:nvSpPr>
        <p:spPr>
          <a:xfrm>
            <a:off x="2212429" y="3628699"/>
            <a:ext cx="3505200" cy="762000"/>
          </a:xfrm>
          <a:prstGeom prst="roundRect">
            <a:avLst/>
          </a:prstGeom>
          <a:solidFill>
            <a:srgbClr val="FFFF99"/>
          </a:solidFill>
          <a:ln w="25400" cap="flat" cmpd="sng" algn="ctr">
            <a:solidFill>
              <a:srgbClr val="4F81BD">
                <a:shade val="50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175" name="Straight Arrow Connector 174"/>
          <p:cNvCxnSpPr/>
          <p:nvPr/>
        </p:nvCxnSpPr>
        <p:spPr>
          <a:xfrm>
            <a:off x="3126829" y="4009699"/>
            <a:ext cx="304800" cy="0"/>
          </a:xfrm>
          <a:prstGeom prst="straightConnector1">
            <a:avLst/>
          </a:prstGeom>
          <a:noFill/>
          <a:ln w="25400" cap="flat" cmpd="sng" algn="ctr">
            <a:solidFill>
              <a:sysClr val="windowText" lastClr="000000"/>
            </a:solidFill>
            <a:prstDash val="solid"/>
            <a:tailEnd type="triangle" w="lg" len="med"/>
          </a:ln>
          <a:effectLst/>
        </p:spPr>
      </p:cxnSp>
      <p:sp>
        <p:nvSpPr>
          <p:cNvPr id="176" name="Rectangle 175"/>
          <p:cNvSpPr/>
          <p:nvPr/>
        </p:nvSpPr>
        <p:spPr>
          <a:xfrm>
            <a:off x="2364829" y="3781099"/>
            <a:ext cx="762000" cy="4572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Alive</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77" name="Flowchart: Decision 176"/>
          <p:cNvSpPr/>
          <p:nvPr/>
        </p:nvSpPr>
        <p:spPr>
          <a:xfrm>
            <a:off x="3431629" y="3781099"/>
            <a:ext cx="762000" cy="4572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Other Death</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178" name="Straight Arrow Connector 177"/>
          <p:cNvCxnSpPr/>
          <p:nvPr/>
        </p:nvCxnSpPr>
        <p:spPr>
          <a:xfrm>
            <a:off x="2060029" y="4009699"/>
            <a:ext cx="3048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179" name="Straight Arrow Connector 178"/>
          <p:cNvCxnSpPr/>
          <p:nvPr/>
        </p:nvCxnSpPr>
        <p:spPr>
          <a:xfrm>
            <a:off x="2060029" y="3095299"/>
            <a:ext cx="3048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180" name="Straight Arrow Connector 179"/>
          <p:cNvCxnSpPr/>
          <p:nvPr/>
        </p:nvCxnSpPr>
        <p:spPr>
          <a:xfrm>
            <a:off x="2060029" y="1952299"/>
            <a:ext cx="3048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181" name="Straight Arrow Connector 180"/>
          <p:cNvCxnSpPr/>
          <p:nvPr/>
        </p:nvCxnSpPr>
        <p:spPr>
          <a:xfrm>
            <a:off x="2060029" y="1952299"/>
            <a:ext cx="0" cy="205740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82" name="Straight Arrow Connector 181"/>
          <p:cNvCxnSpPr/>
          <p:nvPr/>
        </p:nvCxnSpPr>
        <p:spPr>
          <a:xfrm>
            <a:off x="7241629" y="2714299"/>
            <a:ext cx="3048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183" name="Straight Arrow Connector 182"/>
          <p:cNvCxnSpPr/>
          <p:nvPr/>
        </p:nvCxnSpPr>
        <p:spPr>
          <a:xfrm>
            <a:off x="7241629" y="1952299"/>
            <a:ext cx="0" cy="205740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84" name="Straight Arrow Connector 183"/>
          <p:cNvCxnSpPr/>
          <p:nvPr/>
        </p:nvCxnSpPr>
        <p:spPr>
          <a:xfrm>
            <a:off x="6251029" y="1952299"/>
            <a:ext cx="990600" cy="0"/>
          </a:xfrm>
          <a:prstGeom prst="straightConnector1">
            <a:avLst/>
          </a:prstGeom>
          <a:noFill/>
          <a:ln w="25400" cap="flat" cmpd="sng" algn="ctr">
            <a:solidFill>
              <a:sysClr val="windowText" lastClr="000000"/>
            </a:solidFill>
            <a:prstDash val="solid"/>
            <a:tailEnd type="triangle" w="lg" len="med"/>
          </a:ln>
          <a:effectLst/>
        </p:spPr>
      </p:cxnSp>
      <p:cxnSp>
        <p:nvCxnSpPr>
          <p:cNvPr id="185" name="Straight Arrow Connector 184"/>
          <p:cNvCxnSpPr/>
          <p:nvPr/>
        </p:nvCxnSpPr>
        <p:spPr>
          <a:xfrm>
            <a:off x="6251029" y="3095299"/>
            <a:ext cx="990600" cy="0"/>
          </a:xfrm>
          <a:prstGeom prst="straightConnector1">
            <a:avLst/>
          </a:prstGeom>
          <a:noFill/>
          <a:ln w="25400" cap="flat" cmpd="sng" algn="ctr">
            <a:solidFill>
              <a:sysClr val="windowText" lastClr="000000"/>
            </a:solidFill>
            <a:prstDash val="solid"/>
            <a:tailEnd type="triangle" w="lg" len="med"/>
          </a:ln>
          <a:effectLst/>
        </p:spPr>
      </p:cxnSp>
      <p:cxnSp>
        <p:nvCxnSpPr>
          <p:cNvPr id="186" name="Straight Arrow Connector 185"/>
          <p:cNvCxnSpPr>
            <a:stCxn id="177" idx="3"/>
          </p:cNvCxnSpPr>
          <p:nvPr/>
        </p:nvCxnSpPr>
        <p:spPr>
          <a:xfrm>
            <a:off x="4193629" y="4009699"/>
            <a:ext cx="3048000" cy="0"/>
          </a:xfrm>
          <a:prstGeom prst="straightConnector1">
            <a:avLst/>
          </a:prstGeom>
          <a:noFill/>
          <a:ln w="25400" cap="flat" cmpd="sng" algn="ctr">
            <a:solidFill>
              <a:sysClr val="windowText" lastClr="000000"/>
            </a:solidFill>
            <a:prstDash val="solid"/>
            <a:tailEnd type="triangle" w="lg" len="med"/>
          </a:ln>
          <a:effectLst/>
        </p:spPr>
      </p:cxnSp>
      <p:sp>
        <p:nvSpPr>
          <p:cNvPr id="187" name="Oval 186"/>
          <p:cNvSpPr/>
          <p:nvPr/>
        </p:nvSpPr>
        <p:spPr>
          <a:xfrm>
            <a:off x="7546429" y="2561899"/>
            <a:ext cx="762000" cy="457200"/>
          </a:xfrm>
          <a:prstGeom prst="ellipse">
            <a:avLst/>
          </a:prstGeom>
          <a:solidFill>
            <a:srgbClr val="8064A2">
              <a:lumMod val="20000"/>
              <a:lumOff val="80000"/>
            </a:srgbClr>
          </a:solidFill>
          <a:ln w="25400" cap="flat" cmpd="sng" algn="ctr">
            <a:solidFill>
              <a:srgbClr val="4F81BD">
                <a:shade val="50000"/>
              </a:srgbClr>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alibri"/>
                <a:ea typeface="+mn-ea"/>
                <a:cs typeface="+mn-cs"/>
              </a:rPr>
              <a:t>Death</a:t>
            </a:r>
            <a:endParaRPr kumimoji="0" lang="en-US" sz="10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88" name="Rectangle 187"/>
          <p:cNvSpPr/>
          <p:nvPr/>
        </p:nvSpPr>
        <p:spPr>
          <a:xfrm>
            <a:off x="6174829" y="1342699"/>
            <a:ext cx="762000" cy="304800"/>
          </a:xfrm>
          <a:prstGeom prst="rect">
            <a:avLst/>
          </a:prstGeom>
          <a:noFill/>
          <a:ln w="25400" cap="flat" cmpd="sng" algn="ctr">
            <a:no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22458A"/>
                </a:solidFill>
                <a:effectLst/>
                <a:uLnTx/>
                <a:uFillTx/>
                <a:latin typeface="Calibri"/>
                <a:ea typeface="+mn-ea"/>
                <a:cs typeface="+mn-cs"/>
              </a:rPr>
              <a:t>Process CHD</a:t>
            </a:r>
            <a:endParaRPr kumimoji="0" lang="en-US" sz="1000" b="0" i="0" u="none" strike="noStrike" kern="0" cap="none" spc="0" normalizeH="0" baseline="0" noProof="0" dirty="0">
              <a:ln>
                <a:noFill/>
              </a:ln>
              <a:solidFill>
                <a:srgbClr val="22458A"/>
              </a:solidFill>
              <a:effectLst/>
              <a:uLnTx/>
              <a:uFillTx/>
              <a:latin typeface="Calibri"/>
              <a:ea typeface="+mn-ea"/>
              <a:cs typeface="+mn-cs"/>
            </a:endParaRPr>
          </a:p>
        </p:txBody>
      </p:sp>
      <p:sp>
        <p:nvSpPr>
          <p:cNvPr id="189" name="Rectangle 188"/>
          <p:cNvSpPr/>
          <p:nvPr/>
        </p:nvSpPr>
        <p:spPr>
          <a:xfrm>
            <a:off x="6174829" y="2485699"/>
            <a:ext cx="762000" cy="304800"/>
          </a:xfrm>
          <a:prstGeom prst="rect">
            <a:avLst/>
          </a:prstGeom>
          <a:noFill/>
          <a:ln w="25400" cap="flat" cmpd="sng" algn="ctr">
            <a:no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22458A"/>
                </a:solidFill>
                <a:effectLst/>
                <a:uLnTx/>
                <a:uFillTx/>
                <a:latin typeface="Calibri"/>
                <a:ea typeface="+mn-ea"/>
                <a:cs typeface="+mn-cs"/>
              </a:rPr>
              <a:t>Process Stroke</a:t>
            </a:r>
            <a:endParaRPr kumimoji="0" lang="en-US" sz="1000" b="0" i="0" u="none" strike="noStrike" kern="0" cap="none" spc="0" normalizeH="0" baseline="0" noProof="0" dirty="0">
              <a:ln>
                <a:noFill/>
              </a:ln>
              <a:solidFill>
                <a:srgbClr val="22458A"/>
              </a:solidFill>
              <a:effectLst/>
              <a:uLnTx/>
              <a:uFillTx/>
              <a:latin typeface="Calibri"/>
              <a:ea typeface="+mn-ea"/>
              <a:cs typeface="+mn-cs"/>
            </a:endParaRPr>
          </a:p>
        </p:txBody>
      </p:sp>
      <p:sp>
        <p:nvSpPr>
          <p:cNvPr id="190" name="Rectangle 189"/>
          <p:cNvSpPr/>
          <p:nvPr/>
        </p:nvSpPr>
        <p:spPr>
          <a:xfrm>
            <a:off x="4041229" y="3628699"/>
            <a:ext cx="1676400" cy="304800"/>
          </a:xfrm>
          <a:prstGeom prst="rect">
            <a:avLst/>
          </a:prstGeom>
          <a:noFill/>
          <a:ln w="25400" cap="flat" cmpd="sng" algn="ctr">
            <a:no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22458A"/>
                </a:solidFill>
                <a:effectLst/>
                <a:uLnTx/>
                <a:uFillTx/>
                <a:latin typeface="Calibri"/>
                <a:ea typeface="+mn-ea"/>
                <a:cs typeface="+mn-cs"/>
              </a:rPr>
              <a:t>Process Competing Mortality</a:t>
            </a:r>
            <a:endParaRPr kumimoji="0" lang="en-US" sz="1000" b="0" i="0" u="none" strike="noStrike" kern="0" cap="none" spc="0" normalizeH="0" baseline="0" noProof="0" dirty="0">
              <a:ln>
                <a:noFill/>
              </a:ln>
              <a:solidFill>
                <a:srgbClr val="22458A"/>
              </a:solidFill>
              <a:effectLst/>
              <a:uLnTx/>
              <a:uFillTx/>
              <a:latin typeface="Calibri"/>
              <a:ea typeface="+mn-ea"/>
              <a:cs typeface="+mn-cs"/>
            </a:endParaRPr>
          </a:p>
        </p:txBody>
      </p:sp>
      <p:sp>
        <p:nvSpPr>
          <p:cNvPr id="191" name="TextBox 190"/>
          <p:cNvSpPr txBox="1"/>
          <p:nvPr/>
        </p:nvSpPr>
        <p:spPr>
          <a:xfrm>
            <a:off x="3050633" y="1266499"/>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rPr>
              <a:t>A</a:t>
            </a:r>
          </a:p>
        </p:txBody>
      </p:sp>
      <p:sp>
        <p:nvSpPr>
          <p:cNvPr id="192" name="TextBox 191"/>
          <p:cNvSpPr txBox="1"/>
          <p:nvPr/>
        </p:nvSpPr>
        <p:spPr>
          <a:xfrm>
            <a:off x="3431633" y="1266499"/>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rPr>
              <a:t>B</a:t>
            </a:r>
          </a:p>
        </p:txBody>
      </p:sp>
      <p:sp>
        <p:nvSpPr>
          <p:cNvPr id="193" name="TextBox 192"/>
          <p:cNvSpPr txBox="1"/>
          <p:nvPr/>
        </p:nvSpPr>
        <p:spPr>
          <a:xfrm>
            <a:off x="3431633" y="1613745"/>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rPr>
              <a:t>C</a:t>
            </a:r>
          </a:p>
        </p:txBody>
      </p:sp>
      <p:sp>
        <p:nvSpPr>
          <p:cNvPr id="194" name="TextBox 193"/>
          <p:cNvSpPr txBox="1"/>
          <p:nvPr/>
        </p:nvSpPr>
        <p:spPr>
          <a:xfrm>
            <a:off x="3050633" y="1613745"/>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rPr>
              <a:t>D</a:t>
            </a:r>
          </a:p>
        </p:txBody>
      </p:sp>
      <p:cxnSp>
        <p:nvCxnSpPr>
          <p:cNvPr id="195" name="Straight Arrow Connector 194"/>
          <p:cNvCxnSpPr/>
          <p:nvPr/>
        </p:nvCxnSpPr>
        <p:spPr>
          <a:xfrm flipV="1">
            <a:off x="3812629" y="2638099"/>
            <a:ext cx="0" cy="22860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96" name="Straight Arrow Connector 195"/>
          <p:cNvCxnSpPr/>
          <p:nvPr/>
        </p:nvCxnSpPr>
        <p:spPr>
          <a:xfrm>
            <a:off x="3126829" y="3095299"/>
            <a:ext cx="304800" cy="0"/>
          </a:xfrm>
          <a:prstGeom prst="straightConnector1">
            <a:avLst/>
          </a:prstGeom>
          <a:noFill/>
          <a:ln w="25400" cap="flat" cmpd="sng" algn="ctr">
            <a:solidFill>
              <a:sysClr val="windowText" lastClr="000000"/>
            </a:solidFill>
            <a:prstDash val="solid"/>
            <a:tailEnd type="triangle" w="lg" len="med"/>
          </a:ln>
          <a:effectLst/>
        </p:spPr>
      </p:cxnSp>
      <p:grpSp>
        <p:nvGrpSpPr>
          <p:cNvPr id="197" name="Group 133"/>
          <p:cNvGrpSpPr/>
          <p:nvPr/>
        </p:nvGrpSpPr>
        <p:grpSpPr>
          <a:xfrm>
            <a:off x="688429" y="1571299"/>
            <a:ext cx="990600" cy="1066800"/>
            <a:chOff x="152400" y="2819400"/>
            <a:chExt cx="990600" cy="1066800"/>
          </a:xfrm>
        </p:grpSpPr>
        <p:sp>
          <p:nvSpPr>
            <p:cNvPr id="198" name="Oval 197"/>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rPr>
                <a:t>Pop 3</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99" name="Smiley Face 198"/>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0" name="Smiley Face 199"/>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1" name="Smiley Face 200"/>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2" name="Smiley Face 201"/>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cxnSp>
        <p:nvCxnSpPr>
          <p:cNvPr id="203" name="Straight Arrow Connector 202"/>
          <p:cNvCxnSpPr/>
          <p:nvPr/>
        </p:nvCxnSpPr>
        <p:spPr>
          <a:xfrm>
            <a:off x="1755229" y="2790499"/>
            <a:ext cx="304800" cy="0"/>
          </a:xfrm>
          <a:prstGeom prst="straightConnector1">
            <a:avLst/>
          </a:prstGeom>
          <a:noFill/>
          <a:ln w="25400" cap="flat" cmpd="sng" algn="ctr">
            <a:solidFill>
              <a:sysClr val="windowText" lastClr="000000"/>
            </a:solidFill>
            <a:prstDash val="solid"/>
            <a:headEnd type="oval" w="lg" len="lg"/>
            <a:tailEnd type="triangle" w="lg" len="med"/>
          </a:ln>
          <a:effectLst/>
        </p:spPr>
      </p:cxnSp>
      <p:grpSp>
        <p:nvGrpSpPr>
          <p:cNvPr id="204" name="Group 127"/>
          <p:cNvGrpSpPr/>
          <p:nvPr/>
        </p:nvGrpSpPr>
        <p:grpSpPr>
          <a:xfrm>
            <a:off x="688429" y="1952299"/>
            <a:ext cx="990600" cy="1066800"/>
            <a:chOff x="152400" y="2819400"/>
            <a:chExt cx="990600" cy="1066800"/>
          </a:xfrm>
        </p:grpSpPr>
        <p:sp>
          <p:nvSpPr>
            <p:cNvPr id="205" name="Oval 204"/>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rPr>
                <a:t>Pop 2</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06" name="Smiley Face 205"/>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7" name="Smiley Face 206"/>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8" name="Smiley Face 207"/>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9" name="Smiley Face 208"/>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210" name="Group 126"/>
          <p:cNvGrpSpPr/>
          <p:nvPr/>
        </p:nvGrpSpPr>
        <p:grpSpPr>
          <a:xfrm>
            <a:off x="688429" y="2333299"/>
            <a:ext cx="990600" cy="1066800"/>
            <a:chOff x="152400" y="2819400"/>
            <a:chExt cx="990600" cy="1066800"/>
          </a:xfrm>
        </p:grpSpPr>
        <p:sp>
          <p:nvSpPr>
            <p:cNvPr id="211" name="Oval 210"/>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rPr>
                <a:t>Pop 1</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12" name="Smiley Face 211"/>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3" name="Smiley Face 212"/>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4" name="Smiley Face 213"/>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5" name="Smiley Face 214"/>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aphicFrame>
        <p:nvGraphicFramePr>
          <p:cNvPr id="216" name="Table 215"/>
          <p:cNvGraphicFramePr>
            <a:graphicFrameLocks noGrp="1"/>
          </p:cNvGraphicFramePr>
          <p:nvPr/>
        </p:nvGraphicFramePr>
        <p:xfrm>
          <a:off x="8371501" y="1037899"/>
          <a:ext cx="2209801" cy="1371602"/>
        </p:xfrm>
        <a:graphic>
          <a:graphicData uri="http://schemas.openxmlformats.org/drawingml/2006/table">
            <a:tbl>
              <a:tblPr/>
              <a:tblGrid>
                <a:gridCol w="402721"/>
                <a:gridCol w="361416"/>
                <a:gridCol w="361416"/>
                <a:gridCol w="361416"/>
                <a:gridCol w="361416"/>
                <a:gridCol w="361416"/>
              </a:tblGrid>
              <a:tr h="22122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EH</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3228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AD</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smtClean="0">
                          <a:solidFill>
                            <a:srgbClr val="000000"/>
                          </a:solidFill>
                          <a:latin typeface="Calibri"/>
                        </a:rPr>
                        <a:t>A</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a:solidFill>
                            <a:srgbClr val="000000"/>
                          </a:solidFill>
                          <a:latin typeface="Calibri"/>
                        </a:rPr>
                        <a:t>B</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DC07C"/>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a:solidFill>
                            <a:srgbClr val="000000"/>
                          </a:solidFill>
                          <a:latin typeface="Calibri"/>
                        </a:rPr>
                        <a:t>C</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B9574"/>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dirty="0" smtClean="0">
                          <a:solidFill>
                            <a:srgbClr val="000000"/>
                          </a:solidFill>
                          <a:latin typeface="Calibri"/>
                        </a:rPr>
                        <a:t>D</a:t>
                      </a:r>
                      <a:endParaRPr lang="en-US" sz="1100" b="1"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3228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3228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23228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lnTlToBr w="12700" cmpd="sng">
                      <a:noFill/>
                      <a:prstDash val="solid"/>
                    </a:lnTlToBr>
                    <a:lnBlToTr w="12700" cmpd="sng">
                      <a:noFill/>
                      <a:prstDash val="solid"/>
                    </a:lnBlToTr>
                    <a:solidFill>
                      <a:srgbClr val="FFE283"/>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22122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bl>
          </a:graphicData>
        </a:graphic>
      </p:graphicFrame>
      <p:sp>
        <p:nvSpPr>
          <p:cNvPr id="217" name="Oval Callout 216"/>
          <p:cNvSpPr/>
          <p:nvPr/>
        </p:nvSpPr>
        <p:spPr>
          <a:xfrm>
            <a:off x="9285891" y="2180899"/>
            <a:ext cx="1295400" cy="990600"/>
          </a:xfrm>
          <a:prstGeom prst="wedgeEllipseCallout">
            <a:avLst>
              <a:gd name="adj1" fmla="val -46687"/>
              <a:gd name="adj2" fmla="val -48301"/>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latin typeface="Calibri"/>
                <a:ea typeface="+mn-ea"/>
                <a:cs typeface="+mn-cs"/>
              </a:rPr>
              <a:t>Discrete Fitness Matrix</a:t>
            </a:r>
            <a:endParaRPr kumimoji="0" lang="en-US" sz="1600" b="1" i="0" u="none" strike="noStrike" kern="0" cap="none" spc="0" normalizeH="0" baseline="0" noProof="0" dirty="0">
              <a:ln>
                <a:noFill/>
              </a:ln>
              <a:solidFill>
                <a:srgbClr val="7030A0"/>
              </a:solidFill>
              <a:effectLst/>
              <a:uLnTx/>
              <a:uFillTx/>
              <a:latin typeface="Calibri"/>
              <a:ea typeface="+mn-ea"/>
              <a:cs typeface="+mn-cs"/>
            </a:endParaRPr>
          </a:p>
        </p:txBody>
      </p:sp>
      <p:sp>
        <p:nvSpPr>
          <p:cNvPr id="218" name="TextBox 217"/>
          <p:cNvSpPr txBox="1"/>
          <p:nvPr/>
        </p:nvSpPr>
        <p:spPr>
          <a:xfrm>
            <a:off x="2144468" y="1348880"/>
            <a:ext cx="19050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smtClean="0">
                <a:ln>
                  <a:noFill/>
                </a:ln>
                <a:solidFill>
                  <a:srgbClr val="FF0000"/>
                </a:solidFill>
                <a:effectLst/>
                <a:uLnTx/>
                <a:uFillTx/>
              </a:rPr>
              <a:t>a</a:t>
            </a:r>
            <a:r>
              <a:rPr kumimoji="0" lang="en-US" sz="1600" b="1" i="0" u="none" strike="noStrike" kern="0" cap="none" spc="0" normalizeH="0" baseline="0" noProof="0" dirty="0" err="1" smtClean="0">
                <a:ln>
                  <a:noFill/>
                </a:ln>
                <a:solidFill>
                  <a:srgbClr val="7030A0"/>
                </a:solidFill>
                <a:effectLst/>
                <a:uLnTx/>
                <a:uFillTx/>
              </a:rPr>
              <a:t>A+</a:t>
            </a:r>
            <a:r>
              <a:rPr kumimoji="0" lang="en-US" sz="1600" b="1" i="0" u="none" strike="noStrike" kern="0" cap="none" spc="0" normalizeH="0" baseline="0" noProof="0" dirty="0" err="1" smtClean="0">
                <a:ln>
                  <a:noFill/>
                </a:ln>
                <a:solidFill>
                  <a:srgbClr val="FF0000"/>
                </a:solidFill>
                <a:effectLst/>
                <a:uLnTx/>
                <a:uFillTx/>
              </a:rPr>
              <a:t>b</a:t>
            </a:r>
            <a:r>
              <a:rPr kumimoji="0" lang="en-US" sz="1600" b="1" i="0" u="none" strike="noStrike" kern="0" cap="none" spc="0" normalizeH="0" baseline="0" noProof="0" dirty="0" err="1" smtClean="0">
                <a:ln>
                  <a:noFill/>
                </a:ln>
                <a:solidFill>
                  <a:srgbClr val="7030A0"/>
                </a:solidFill>
                <a:effectLst/>
                <a:uLnTx/>
                <a:uFillTx/>
              </a:rPr>
              <a:t>B+</a:t>
            </a:r>
            <a:r>
              <a:rPr kumimoji="0" lang="en-US" sz="1600" b="1" i="0" u="none" strike="noStrike" kern="0" cap="none" spc="0" normalizeH="0" baseline="0" noProof="0" dirty="0" err="1" smtClean="0">
                <a:ln>
                  <a:noFill/>
                </a:ln>
                <a:solidFill>
                  <a:srgbClr val="FF0000"/>
                </a:solidFill>
                <a:effectLst/>
                <a:uLnTx/>
                <a:uFillTx/>
              </a:rPr>
              <a:t>c</a:t>
            </a:r>
            <a:r>
              <a:rPr kumimoji="0" lang="en-US" sz="1600" b="1" i="0" u="none" strike="noStrike" kern="0" cap="none" spc="0" normalizeH="0" baseline="0" noProof="0" dirty="0" err="1" smtClean="0">
                <a:ln>
                  <a:noFill/>
                </a:ln>
                <a:solidFill>
                  <a:srgbClr val="7030A0"/>
                </a:solidFill>
                <a:effectLst/>
                <a:uLnTx/>
                <a:uFillTx/>
              </a:rPr>
              <a:t>C+</a:t>
            </a:r>
            <a:r>
              <a:rPr kumimoji="0" lang="en-US" sz="1600" b="1" i="0" u="none" strike="noStrike" kern="0" cap="none" spc="0" normalizeH="0" baseline="0" noProof="0" dirty="0" err="1" smtClean="0">
                <a:ln>
                  <a:noFill/>
                </a:ln>
                <a:solidFill>
                  <a:srgbClr val="FF0000"/>
                </a:solidFill>
                <a:effectLst/>
                <a:uLnTx/>
                <a:uFillTx/>
              </a:rPr>
              <a:t>d</a:t>
            </a:r>
            <a:r>
              <a:rPr kumimoji="0" lang="en-US" sz="1600" b="1" i="0" u="none" strike="noStrike" kern="0" cap="none" spc="0" normalizeH="0" baseline="0" noProof="0" dirty="0" err="1" smtClean="0">
                <a:ln>
                  <a:noFill/>
                </a:ln>
                <a:solidFill>
                  <a:srgbClr val="7030A0"/>
                </a:solidFill>
                <a:effectLst/>
                <a:uLnTx/>
                <a:uFillTx/>
              </a:rPr>
              <a:t>D</a:t>
            </a:r>
            <a:endParaRPr kumimoji="0" lang="en-US" sz="1600" b="1" i="0" u="none" strike="noStrike" kern="0" cap="none" spc="0" normalizeH="0" baseline="0" noProof="0" dirty="0" smtClean="0">
              <a:ln>
                <a:noFill/>
              </a:ln>
              <a:solidFill>
                <a:srgbClr val="7030A0"/>
              </a:solidFill>
              <a:effectLst/>
              <a:uLnTx/>
              <a:uFillTx/>
            </a:endParaRPr>
          </a:p>
        </p:txBody>
      </p:sp>
      <p:sp>
        <p:nvSpPr>
          <p:cNvPr id="219" name="TextBox 218"/>
          <p:cNvSpPr txBox="1"/>
          <p:nvPr/>
        </p:nvSpPr>
        <p:spPr>
          <a:xfrm>
            <a:off x="3050633" y="2409499"/>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rPr>
              <a:t>E</a:t>
            </a:r>
          </a:p>
        </p:txBody>
      </p:sp>
      <p:sp>
        <p:nvSpPr>
          <p:cNvPr id="220" name="TextBox 219"/>
          <p:cNvSpPr txBox="1"/>
          <p:nvPr/>
        </p:nvSpPr>
        <p:spPr>
          <a:xfrm>
            <a:off x="3431633" y="2409499"/>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rPr>
              <a:t>F</a:t>
            </a:r>
          </a:p>
        </p:txBody>
      </p:sp>
      <p:sp>
        <p:nvSpPr>
          <p:cNvPr id="221" name="TextBox 220"/>
          <p:cNvSpPr txBox="1"/>
          <p:nvPr/>
        </p:nvSpPr>
        <p:spPr>
          <a:xfrm>
            <a:off x="3431633" y="2756745"/>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rPr>
              <a:t>G</a:t>
            </a:r>
          </a:p>
        </p:txBody>
      </p:sp>
      <p:sp>
        <p:nvSpPr>
          <p:cNvPr id="222" name="TextBox 221"/>
          <p:cNvSpPr txBox="1"/>
          <p:nvPr/>
        </p:nvSpPr>
        <p:spPr>
          <a:xfrm>
            <a:off x="3050633" y="2756745"/>
            <a:ext cx="27603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rPr>
              <a:t>H</a:t>
            </a:r>
          </a:p>
        </p:txBody>
      </p:sp>
      <p:sp>
        <p:nvSpPr>
          <p:cNvPr id="223" name="TextBox 222"/>
          <p:cNvSpPr txBox="1"/>
          <p:nvPr/>
        </p:nvSpPr>
        <p:spPr>
          <a:xfrm>
            <a:off x="2150646" y="2479524"/>
            <a:ext cx="19050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smtClean="0">
                <a:ln>
                  <a:noFill/>
                </a:ln>
                <a:solidFill>
                  <a:srgbClr val="FF0000"/>
                </a:solidFill>
                <a:effectLst/>
                <a:uLnTx/>
                <a:uFillTx/>
              </a:rPr>
              <a:t>e</a:t>
            </a:r>
            <a:r>
              <a:rPr kumimoji="0" lang="en-US" sz="1600" b="1" i="0" u="none" strike="noStrike" kern="0" cap="none" spc="0" normalizeH="0" baseline="0" noProof="0" dirty="0" err="1" smtClean="0">
                <a:ln>
                  <a:noFill/>
                </a:ln>
                <a:solidFill>
                  <a:srgbClr val="7030A0"/>
                </a:solidFill>
                <a:effectLst/>
                <a:uLnTx/>
                <a:uFillTx/>
              </a:rPr>
              <a:t>E+</a:t>
            </a:r>
            <a:r>
              <a:rPr kumimoji="0" lang="en-US" sz="1600" b="1" i="0" u="none" strike="noStrike" kern="0" cap="none" spc="0" normalizeH="0" baseline="0" noProof="0" dirty="0" err="1" smtClean="0">
                <a:ln>
                  <a:noFill/>
                </a:ln>
                <a:solidFill>
                  <a:srgbClr val="FF0000"/>
                </a:solidFill>
                <a:effectLst/>
                <a:uLnTx/>
                <a:uFillTx/>
              </a:rPr>
              <a:t>f</a:t>
            </a:r>
            <a:r>
              <a:rPr kumimoji="0" lang="en-US" sz="1600" b="1" i="0" u="none" strike="noStrike" kern="0" cap="none" spc="0" normalizeH="0" baseline="0" noProof="0" dirty="0" err="1" smtClean="0">
                <a:ln>
                  <a:noFill/>
                </a:ln>
                <a:solidFill>
                  <a:srgbClr val="7030A0"/>
                </a:solidFill>
                <a:effectLst/>
                <a:uLnTx/>
                <a:uFillTx/>
              </a:rPr>
              <a:t>F+</a:t>
            </a:r>
            <a:r>
              <a:rPr kumimoji="0" lang="en-US" sz="1600" b="1" i="0" u="none" strike="noStrike" kern="0" cap="none" spc="0" normalizeH="0" baseline="0" noProof="0" dirty="0" err="1" smtClean="0">
                <a:ln>
                  <a:noFill/>
                </a:ln>
                <a:solidFill>
                  <a:srgbClr val="FF0000"/>
                </a:solidFill>
                <a:effectLst/>
                <a:uLnTx/>
                <a:uFillTx/>
              </a:rPr>
              <a:t>g</a:t>
            </a:r>
            <a:r>
              <a:rPr kumimoji="0" lang="en-US" sz="1600" b="1" i="0" u="none" strike="noStrike" kern="0" cap="none" spc="0" normalizeH="0" baseline="0" noProof="0" dirty="0" err="1" smtClean="0">
                <a:ln>
                  <a:noFill/>
                </a:ln>
                <a:solidFill>
                  <a:srgbClr val="7030A0"/>
                </a:solidFill>
                <a:effectLst/>
                <a:uLnTx/>
                <a:uFillTx/>
              </a:rPr>
              <a:t>G+</a:t>
            </a:r>
            <a:r>
              <a:rPr kumimoji="0" lang="en-US" sz="1600" b="1" i="0" u="none" strike="noStrike" kern="0" cap="none" spc="0" normalizeH="0" baseline="0" noProof="0" dirty="0" err="1" smtClean="0">
                <a:ln>
                  <a:noFill/>
                </a:ln>
                <a:solidFill>
                  <a:srgbClr val="FF0000"/>
                </a:solidFill>
                <a:effectLst/>
                <a:uLnTx/>
                <a:uFillTx/>
              </a:rPr>
              <a:t>h</a:t>
            </a:r>
            <a:r>
              <a:rPr kumimoji="0" lang="en-US" sz="1600" b="1" i="0" u="none" strike="noStrike" kern="0" cap="none" spc="0" normalizeH="0" baseline="0" noProof="0" dirty="0" err="1" smtClean="0">
                <a:ln>
                  <a:noFill/>
                </a:ln>
                <a:solidFill>
                  <a:srgbClr val="7030A0"/>
                </a:solidFill>
                <a:effectLst/>
                <a:uLnTx/>
                <a:uFillTx/>
              </a:rPr>
              <a:t>H</a:t>
            </a:r>
            <a:endParaRPr kumimoji="0" lang="en-US" sz="1600" b="1" i="0" u="none" strike="noStrike" kern="0" cap="none" spc="0" normalizeH="0" baseline="0" noProof="0" dirty="0" smtClean="0">
              <a:ln>
                <a:noFill/>
              </a:ln>
              <a:solidFill>
                <a:srgbClr val="7030A0"/>
              </a:solidFill>
              <a:effectLst/>
              <a:uLnTx/>
              <a:uFillTx/>
            </a:endParaRPr>
          </a:p>
        </p:txBody>
      </p:sp>
      <p:pic>
        <p:nvPicPr>
          <p:cNvPr id="224" name="Picture 3" descr="C:\Users\Work\Desktop\figure_1.png"/>
          <p:cNvPicPr>
            <a:picLocks noChangeAspect="1" noChangeArrowheads="1"/>
          </p:cNvPicPr>
          <p:nvPr/>
        </p:nvPicPr>
        <p:blipFill>
          <a:blip r:embed="rId3" cstate="print"/>
          <a:srcRect l="12500" t="10049" r="12500" b="6205"/>
          <a:stretch>
            <a:fillRect/>
          </a:stretch>
        </p:blipFill>
        <p:spPr bwMode="auto">
          <a:xfrm>
            <a:off x="8295291" y="3476299"/>
            <a:ext cx="2286000" cy="1905000"/>
          </a:xfrm>
          <a:prstGeom prst="rect">
            <a:avLst/>
          </a:prstGeom>
          <a:noFill/>
        </p:spPr>
      </p:pic>
      <p:sp>
        <p:nvSpPr>
          <p:cNvPr id="225" name="Oval Callout 224"/>
          <p:cNvSpPr/>
          <p:nvPr/>
        </p:nvSpPr>
        <p:spPr>
          <a:xfrm>
            <a:off x="7609491" y="5381299"/>
            <a:ext cx="2057400" cy="762000"/>
          </a:xfrm>
          <a:prstGeom prst="wedgeEllipseCallout">
            <a:avLst>
              <a:gd name="adj1" fmla="val 15013"/>
              <a:gd name="adj2" fmla="val -72301"/>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030A0"/>
                </a:solidFill>
                <a:effectLst/>
                <a:uLnTx/>
                <a:uFillTx/>
                <a:latin typeface="Calibri"/>
                <a:ea typeface="+mn-ea"/>
                <a:cs typeface="+mn-cs"/>
              </a:rPr>
              <a:t>Continuous Fitness Space</a:t>
            </a:r>
            <a:endParaRPr kumimoji="0" lang="en-US" sz="1600" b="1" i="0" u="none" strike="noStrike" kern="0" cap="none" spc="0" normalizeH="0" baseline="0" noProof="0" dirty="0">
              <a:ln>
                <a:noFill/>
              </a:ln>
              <a:solidFill>
                <a:srgbClr val="7030A0"/>
              </a:solidFill>
              <a:effectLst/>
              <a:uLnTx/>
              <a:uFillTx/>
              <a:latin typeface="Calibri"/>
              <a:ea typeface="+mn-ea"/>
              <a:cs typeface="+mn-cs"/>
            </a:endParaRPr>
          </a:p>
        </p:txBody>
      </p:sp>
      <p:sp>
        <p:nvSpPr>
          <p:cNvPr id="226" name="Down Arrow 225"/>
          <p:cNvSpPr/>
          <p:nvPr/>
        </p:nvSpPr>
        <p:spPr>
          <a:xfrm>
            <a:off x="9590691" y="3247699"/>
            <a:ext cx="457200" cy="381000"/>
          </a:xfrm>
          <a:prstGeom prst="down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ipe(up)">
                                      <p:cBhvr>
                                        <p:cTn id="7" dur="5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3.05769E-6 2.77556E-17 L -0.06446 0.01505 " pathEditMode="relative" rAng="0" ptsTypes="AA">
                                      <p:cBhvr>
                                        <p:cTn id="11" dur="2000" fill="hold"/>
                                        <p:tgtEl>
                                          <p:spTgt spid="191"/>
                                        </p:tgtEl>
                                        <p:attrNameLst>
                                          <p:attrName>ppt_x</p:attrName>
                                          <p:attrName>ppt_y</p:attrName>
                                        </p:attrNameLst>
                                      </p:cBhvr>
                                      <p:rCtr x="-32" y="7"/>
                                    </p:animMotion>
                                  </p:childTnLst>
                                </p:cTn>
                              </p:par>
                              <p:par>
                                <p:cTn id="12" presetID="0" presetClass="path" presetSubtype="0" accel="50000" decel="50000" fill="hold" grpId="0" nodeType="withEffect">
                                  <p:stCondLst>
                                    <p:cond delay="0"/>
                                  </p:stCondLst>
                                  <p:childTnLst>
                                    <p:animMotion origin="layout" path="M -3.88592E-6 -2.96296E-6 L -0.05912 0.01528 " pathEditMode="relative" rAng="0" ptsTypes="AA">
                                      <p:cBhvr>
                                        <p:cTn id="13" dur="2000" fill="hold"/>
                                        <p:tgtEl>
                                          <p:spTgt spid="192"/>
                                        </p:tgtEl>
                                        <p:attrNameLst>
                                          <p:attrName>ppt_x</p:attrName>
                                          <p:attrName>ppt_y</p:attrName>
                                        </p:attrNameLst>
                                      </p:cBhvr>
                                      <p:rCtr x="-30" y="8"/>
                                    </p:animMotion>
                                  </p:childTnLst>
                                </p:cTn>
                              </p:par>
                              <p:par>
                                <p:cTn id="14" presetID="0" presetClass="path" presetSubtype="0" accel="50000" decel="50000" fill="hold" grpId="0" nodeType="withEffect">
                                  <p:stCondLst>
                                    <p:cond delay="0"/>
                                  </p:stCondLst>
                                  <p:childTnLst>
                                    <p:animMotion origin="layout" path="M 1.69293E-7 -4.07407E-6 L -0.02188 -0.03773 " pathEditMode="relative" rAng="0" ptsTypes="AA">
                                      <p:cBhvr>
                                        <p:cTn id="15" dur="2000" fill="hold"/>
                                        <p:tgtEl>
                                          <p:spTgt spid="193"/>
                                        </p:tgtEl>
                                        <p:attrNameLst>
                                          <p:attrName>ppt_x</p:attrName>
                                          <p:attrName>ppt_y</p:attrName>
                                        </p:attrNameLst>
                                      </p:cBhvr>
                                      <p:rCtr x="-11" y="-19"/>
                                    </p:animMotion>
                                  </p:childTnLst>
                                </p:cTn>
                              </p:par>
                              <p:par>
                                <p:cTn id="16" presetID="0" presetClass="path" presetSubtype="0" accel="50000" decel="50000" fill="hold" grpId="0" nodeType="withEffect">
                                  <p:stCondLst>
                                    <p:cond delay="0"/>
                                  </p:stCondLst>
                                  <p:childTnLst>
                                    <p:animMotion origin="layout" path="M -3.95885E-6 0 L 0.04207 -0.03981 " pathEditMode="relative" rAng="0" ptsTypes="AA">
                                      <p:cBhvr>
                                        <p:cTn id="17" dur="2000" fill="hold"/>
                                        <p:tgtEl>
                                          <p:spTgt spid="194"/>
                                        </p:tgtEl>
                                        <p:attrNameLst>
                                          <p:attrName>ppt_x</p:attrName>
                                          <p:attrName>ppt_y</p:attrName>
                                        </p:attrNameLst>
                                      </p:cBhvr>
                                      <p:rCtr x="21" y="-20"/>
                                    </p:animMotion>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18"/>
                                        </p:tgtEl>
                                        <p:attrNameLst>
                                          <p:attrName>style.visibility</p:attrName>
                                        </p:attrNameLst>
                                      </p:cBhvr>
                                      <p:to>
                                        <p:strVal val="visible"/>
                                      </p:to>
                                    </p:set>
                                    <p:animEffect transition="in" filter="fade">
                                      <p:cBhvr>
                                        <p:cTn id="21" dur="2000"/>
                                        <p:tgtEl>
                                          <p:spTgt spid="218"/>
                                        </p:tgtEl>
                                      </p:cBhvr>
                                    </p:animEffect>
                                  </p:childTnLst>
                                </p:cTn>
                              </p:par>
                            </p:childTnLst>
                          </p:cTn>
                        </p:par>
                        <p:par>
                          <p:cTn id="22" fill="hold">
                            <p:stCondLst>
                              <p:cond delay="4000"/>
                            </p:stCondLst>
                            <p:childTnLst>
                              <p:par>
                                <p:cTn id="23" presetID="10" presetClass="exit" presetSubtype="0" fill="hold" grpId="1" nodeType="afterEffect">
                                  <p:stCondLst>
                                    <p:cond delay="0"/>
                                  </p:stCondLst>
                                  <p:childTnLst>
                                    <p:animEffect transition="out" filter="fade">
                                      <p:cBhvr>
                                        <p:cTn id="24" dur="2000"/>
                                        <p:tgtEl>
                                          <p:spTgt spid="191"/>
                                        </p:tgtEl>
                                      </p:cBhvr>
                                    </p:animEffect>
                                    <p:set>
                                      <p:cBhvr>
                                        <p:cTn id="25" dur="1" fill="hold">
                                          <p:stCondLst>
                                            <p:cond delay="1999"/>
                                          </p:stCondLst>
                                        </p:cTn>
                                        <p:tgtEl>
                                          <p:spTgt spid="19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2000"/>
                                        <p:tgtEl>
                                          <p:spTgt spid="192"/>
                                        </p:tgtEl>
                                      </p:cBhvr>
                                    </p:animEffect>
                                    <p:set>
                                      <p:cBhvr>
                                        <p:cTn id="28" dur="1" fill="hold">
                                          <p:stCondLst>
                                            <p:cond delay="1999"/>
                                          </p:stCondLst>
                                        </p:cTn>
                                        <p:tgtEl>
                                          <p:spTgt spid="192"/>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2000"/>
                                        <p:tgtEl>
                                          <p:spTgt spid="193"/>
                                        </p:tgtEl>
                                      </p:cBhvr>
                                    </p:animEffect>
                                    <p:set>
                                      <p:cBhvr>
                                        <p:cTn id="31" dur="1" fill="hold">
                                          <p:stCondLst>
                                            <p:cond delay="1999"/>
                                          </p:stCondLst>
                                        </p:cTn>
                                        <p:tgtEl>
                                          <p:spTgt spid="19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194"/>
                                        </p:tgtEl>
                                      </p:cBhvr>
                                    </p:animEffect>
                                    <p:set>
                                      <p:cBhvr>
                                        <p:cTn id="34" dur="1" fill="hold">
                                          <p:stCondLst>
                                            <p:cond delay="1999"/>
                                          </p:stCondLst>
                                        </p:cTn>
                                        <p:tgtEl>
                                          <p:spTgt spid="19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5.46946E-7 3.7037E-6 L -0.06342 0.01041 " pathEditMode="relative" rAng="0" ptsTypes="AA">
                                      <p:cBhvr>
                                        <p:cTn id="38" dur="2000" fill="hold"/>
                                        <p:tgtEl>
                                          <p:spTgt spid="219"/>
                                        </p:tgtEl>
                                        <p:attrNameLst>
                                          <p:attrName>ppt_x</p:attrName>
                                          <p:attrName>ppt_y</p:attrName>
                                        </p:attrNameLst>
                                      </p:cBhvr>
                                      <p:rCtr x="-32" y="5"/>
                                    </p:animMotion>
                                  </p:childTnLst>
                                </p:cTn>
                              </p:par>
                              <p:par>
                                <p:cTn id="39" presetID="0" presetClass="path" presetSubtype="0" accel="50000" decel="50000" fill="hold" grpId="0" nodeType="withEffect">
                                  <p:stCondLst>
                                    <p:cond delay="0"/>
                                  </p:stCondLst>
                                  <p:childTnLst>
                                    <p:animMotion origin="layout" path="M -3.2973E-6 1.48148E-6 L -0.06381 0.01273 " pathEditMode="relative" rAng="0" ptsTypes="AA">
                                      <p:cBhvr>
                                        <p:cTn id="40" dur="2000" fill="hold"/>
                                        <p:tgtEl>
                                          <p:spTgt spid="220"/>
                                        </p:tgtEl>
                                        <p:attrNameLst>
                                          <p:attrName>ppt_x</p:attrName>
                                          <p:attrName>ppt_y</p:attrName>
                                        </p:attrNameLst>
                                      </p:cBhvr>
                                      <p:rCtr x="-32" y="6"/>
                                    </p:animMotion>
                                  </p:childTnLst>
                                </p:cTn>
                              </p:par>
                              <p:par>
                                <p:cTn id="41" presetID="0" presetClass="path" presetSubtype="0" accel="50000" decel="50000" fill="hold" grpId="0" nodeType="withEffect">
                                  <p:stCondLst>
                                    <p:cond delay="0"/>
                                  </p:stCondLst>
                                  <p:childTnLst>
                                    <p:animMotion origin="layout" path="M 2.87277E-6 -2.22222E-6 L -0.03048 -0.04004 " pathEditMode="relative" rAng="0" ptsTypes="AA">
                                      <p:cBhvr>
                                        <p:cTn id="42" dur="2000" fill="hold"/>
                                        <p:tgtEl>
                                          <p:spTgt spid="221"/>
                                        </p:tgtEl>
                                        <p:attrNameLst>
                                          <p:attrName>ppt_x</p:attrName>
                                          <p:attrName>ppt_y</p:attrName>
                                        </p:attrNameLst>
                                      </p:cBhvr>
                                      <p:rCtr x="-15" y="-20"/>
                                    </p:animMotion>
                                  </p:childTnLst>
                                </p:cTn>
                              </p:par>
                              <p:par>
                                <p:cTn id="43" presetID="0" presetClass="path" presetSubtype="0" accel="50000" decel="50000" fill="hold" grpId="0" nodeType="withEffect">
                                  <p:stCondLst>
                                    <p:cond delay="0"/>
                                  </p:stCondLst>
                                  <p:childTnLst>
                                    <p:animMotion origin="layout" path="M -2.38182E-6 -1.85185E-6 L 0.03894 -0.0419 " pathEditMode="relative" rAng="0" ptsTypes="AA">
                                      <p:cBhvr>
                                        <p:cTn id="44" dur="2000" fill="hold"/>
                                        <p:tgtEl>
                                          <p:spTgt spid="222"/>
                                        </p:tgtEl>
                                        <p:attrNameLst>
                                          <p:attrName>ppt_x</p:attrName>
                                          <p:attrName>ppt_y</p:attrName>
                                        </p:attrNameLst>
                                      </p:cBhvr>
                                      <p:rCtr x="19" y="-21"/>
                                    </p:animMotion>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223"/>
                                        </p:tgtEl>
                                        <p:attrNameLst>
                                          <p:attrName>style.visibility</p:attrName>
                                        </p:attrNameLst>
                                      </p:cBhvr>
                                      <p:to>
                                        <p:strVal val="visible"/>
                                      </p:to>
                                    </p:set>
                                    <p:animEffect transition="in" filter="fade">
                                      <p:cBhvr>
                                        <p:cTn id="48" dur="2000"/>
                                        <p:tgtEl>
                                          <p:spTgt spid="223"/>
                                        </p:tgtEl>
                                      </p:cBhvr>
                                    </p:animEffect>
                                  </p:childTnLst>
                                </p:cTn>
                              </p:par>
                            </p:childTnLst>
                          </p:cTn>
                        </p:par>
                        <p:par>
                          <p:cTn id="49" fill="hold">
                            <p:stCondLst>
                              <p:cond delay="4000"/>
                            </p:stCondLst>
                            <p:childTnLst>
                              <p:par>
                                <p:cTn id="50" presetID="10" presetClass="exit" presetSubtype="0" fill="hold" grpId="1" nodeType="afterEffect">
                                  <p:stCondLst>
                                    <p:cond delay="0"/>
                                  </p:stCondLst>
                                  <p:childTnLst>
                                    <p:animEffect transition="out" filter="fade">
                                      <p:cBhvr>
                                        <p:cTn id="51" dur="2000"/>
                                        <p:tgtEl>
                                          <p:spTgt spid="219"/>
                                        </p:tgtEl>
                                      </p:cBhvr>
                                    </p:animEffect>
                                    <p:set>
                                      <p:cBhvr>
                                        <p:cTn id="52" dur="1" fill="hold">
                                          <p:stCondLst>
                                            <p:cond delay="1999"/>
                                          </p:stCondLst>
                                        </p:cTn>
                                        <p:tgtEl>
                                          <p:spTgt spid="21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2000"/>
                                        <p:tgtEl>
                                          <p:spTgt spid="220"/>
                                        </p:tgtEl>
                                      </p:cBhvr>
                                    </p:animEffect>
                                    <p:set>
                                      <p:cBhvr>
                                        <p:cTn id="55" dur="1" fill="hold">
                                          <p:stCondLst>
                                            <p:cond delay="1999"/>
                                          </p:stCondLst>
                                        </p:cTn>
                                        <p:tgtEl>
                                          <p:spTgt spid="220"/>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2000"/>
                                        <p:tgtEl>
                                          <p:spTgt spid="221"/>
                                        </p:tgtEl>
                                      </p:cBhvr>
                                    </p:animEffect>
                                    <p:set>
                                      <p:cBhvr>
                                        <p:cTn id="58" dur="1" fill="hold">
                                          <p:stCondLst>
                                            <p:cond delay="1999"/>
                                          </p:stCondLst>
                                        </p:cTn>
                                        <p:tgtEl>
                                          <p:spTgt spid="221"/>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2000"/>
                                        <p:tgtEl>
                                          <p:spTgt spid="222"/>
                                        </p:tgtEl>
                                      </p:cBhvr>
                                    </p:animEffect>
                                    <p:set>
                                      <p:cBhvr>
                                        <p:cTn id="61" dur="1" fill="hold">
                                          <p:stCondLst>
                                            <p:cond delay="1999"/>
                                          </p:stCondLst>
                                        </p:cTn>
                                        <p:tgtEl>
                                          <p:spTgt spid="22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26"/>
                                        </p:tgtEl>
                                        <p:attrNameLst>
                                          <p:attrName>style.visibility</p:attrName>
                                        </p:attrNameLst>
                                      </p:cBhvr>
                                      <p:to>
                                        <p:strVal val="visible"/>
                                      </p:to>
                                    </p:set>
                                    <p:animEffect transition="in" filter="wipe(up)">
                                      <p:cBhvr>
                                        <p:cTn id="66" dur="500"/>
                                        <p:tgtEl>
                                          <p:spTgt spid="226"/>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224"/>
                                        </p:tgtEl>
                                        <p:attrNameLst>
                                          <p:attrName>style.visibility</p:attrName>
                                        </p:attrNameLst>
                                      </p:cBhvr>
                                      <p:to>
                                        <p:strVal val="visible"/>
                                      </p:to>
                                    </p:set>
                                    <p:animEffect transition="in" filter="wipe(up)">
                                      <p:cBhvr>
                                        <p:cTn id="70" dur="500"/>
                                        <p:tgtEl>
                                          <p:spTgt spid="224"/>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225"/>
                                        </p:tgtEl>
                                        <p:attrNameLst>
                                          <p:attrName>style.visibility</p:attrName>
                                        </p:attrNameLst>
                                      </p:cBhvr>
                                      <p:to>
                                        <p:strVal val="visible"/>
                                      </p:to>
                                    </p:set>
                                    <p:animEffect transition="in" filter="wipe(up)">
                                      <p:cBhvr>
                                        <p:cTn id="74"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191" grpId="1"/>
      <p:bldP spid="192" grpId="0"/>
      <p:bldP spid="192" grpId="1"/>
      <p:bldP spid="193" grpId="0"/>
      <p:bldP spid="193" grpId="1"/>
      <p:bldP spid="194" grpId="0"/>
      <p:bldP spid="194" grpId="1"/>
      <p:bldP spid="217" grpId="0" animBg="1"/>
      <p:bldP spid="218" grpId="0"/>
      <p:bldP spid="219" grpId="0"/>
      <p:bldP spid="219" grpId="1"/>
      <p:bldP spid="220" grpId="0"/>
      <p:bldP spid="220" grpId="1"/>
      <p:bldP spid="221" grpId="0"/>
      <p:bldP spid="221" grpId="1"/>
      <p:bldP spid="222" grpId="0"/>
      <p:bldP spid="222" grpId="1"/>
      <p:bldP spid="223" grpId="0"/>
      <p:bldP spid="225" grpId="0" animBg="1"/>
      <p:bldP spid="2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 descr="C:\Users\Work\Desktop\figure_2.png"/>
          <p:cNvPicPr>
            <a:picLocks noChangeAspect="1" noChangeArrowheads="1"/>
          </p:cNvPicPr>
          <p:nvPr/>
        </p:nvPicPr>
        <p:blipFill>
          <a:blip r:embed="rId3" cstate="print"/>
          <a:srcRect l="11407" t="10912" r="12568" b="5342"/>
          <a:stretch>
            <a:fillRect/>
          </a:stretch>
        </p:blipFill>
        <p:spPr bwMode="auto">
          <a:xfrm>
            <a:off x="5396458" y="1334488"/>
            <a:ext cx="5816184" cy="4781499"/>
          </a:xfrm>
          <a:prstGeom prst="rect">
            <a:avLst/>
          </a:prstGeom>
          <a:noFill/>
        </p:spPr>
      </p:pic>
      <p:sp>
        <p:nvSpPr>
          <p:cNvPr id="44" name="TextBox 43"/>
          <p:cNvSpPr txBox="1"/>
          <p:nvPr/>
        </p:nvSpPr>
        <p:spPr>
          <a:xfrm>
            <a:off x="3526577" y="1179469"/>
            <a:ext cx="19050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0000"/>
                </a:solidFill>
                <a:effectLst/>
                <a:uLnTx/>
                <a:uFillTx/>
                <a:latin typeface="Courier" pitchFamily="49" charset="0"/>
              </a:rPr>
              <a:t>  </a:t>
            </a:r>
            <a:r>
              <a:rPr kumimoji="0" lang="en-US" sz="1600" b="1" i="0" u="none" strike="noStrike" kern="0" cap="none" spc="0" normalizeH="0" baseline="0" noProof="0" dirty="0" err="1" smtClean="0">
                <a:ln>
                  <a:noFill/>
                </a:ln>
                <a:solidFill>
                  <a:srgbClr val="FF0000"/>
                </a:solidFill>
                <a:effectLst/>
                <a:uLnTx/>
                <a:uFillTx/>
                <a:latin typeface="Courier" pitchFamily="49" charset="0"/>
              </a:rPr>
              <a:t>a</a:t>
            </a:r>
            <a:r>
              <a:rPr kumimoji="0" lang="en-US" sz="1600" b="1" i="0" u="none" strike="noStrike" kern="0" cap="none" spc="0" normalizeH="0" baseline="0" noProof="0" dirty="0" err="1" smtClean="0">
                <a:ln>
                  <a:noFill/>
                </a:ln>
                <a:solidFill>
                  <a:srgbClr val="7030A0"/>
                </a:solidFill>
                <a:effectLst/>
                <a:uLnTx/>
                <a:uFillTx/>
                <a:latin typeface="Courier" pitchFamily="49" charset="0"/>
              </a:rPr>
              <a:t>A+</a:t>
            </a:r>
            <a:r>
              <a:rPr kumimoji="0" lang="en-US" sz="1600" b="1" i="0" u="none" strike="noStrike" kern="0" cap="none" spc="0" normalizeH="0" baseline="0" noProof="0" dirty="0" err="1" smtClean="0">
                <a:ln>
                  <a:noFill/>
                </a:ln>
                <a:solidFill>
                  <a:srgbClr val="FF0000"/>
                </a:solidFill>
                <a:effectLst/>
                <a:uLnTx/>
                <a:uFillTx/>
                <a:latin typeface="Courier" pitchFamily="49" charset="0"/>
              </a:rPr>
              <a:t>b</a:t>
            </a:r>
            <a:r>
              <a:rPr kumimoji="0" lang="en-US" sz="1600" b="1" i="0" u="none" strike="noStrike" kern="0" cap="none" spc="0" normalizeH="0" baseline="0" noProof="0" dirty="0" err="1" smtClean="0">
                <a:ln>
                  <a:noFill/>
                </a:ln>
                <a:solidFill>
                  <a:srgbClr val="7030A0"/>
                </a:solidFill>
                <a:effectLst/>
                <a:uLnTx/>
                <a:uFillTx/>
                <a:latin typeface="Courier" pitchFamily="49" charset="0"/>
              </a:rPr>
              <a:t>B+</a:t>
            </a:r>
            <a:r>
              <a:rPr kumimoji="0" lang="en-US" sz="1600" b="1" i="0" u="none" strike="noStrike" kern="0" cap="none" spc="0" normalizeH="0" baseline="0" noProof="0" dirty="0" err="1" smtClean="0">
                <a:ln>
                  <a:noFill/>
                </a:ln>
                <a:solidFill>
                  <a:srgbClr val="FF0000"/>
                </a:solidFill>
                <a:effectLst/>
                <a:uLnTx/>
                <a:uFillTx/>
                <a:latin typeface="Courier" pitchFamily="49" charset="0"/>
              </a:rPr>
              <a:t>c</a:t>
            </a:r>
            <a:r>
              <a:rPr kumimoji="0" lang="en-US" sz="1600" b="1" i="0" u="none" strike="noStrike" kern="0" cap="none" spc="0" normalizeH="0" baseline="0" noProof="0" dirty="0" err="1" smtClean="0">
                <a:ln>
                  <a:noFill/>
                </a:ln>
                <a:solidFill>
                  <a:srgbClr val="7030A0"/>
                </a:solidFill>
                <a:effectLst/>
                <a:uLnTx/>
                <a:uFillTx/>
                <a:latin typeface="Courier" pitchFamily="49" charset="0"/>
              </a:rPr>
              <a:t>C+</a:t>
            </a:r>
            <a:r>
              <a:rPr kumimoji="0" lang="en-US" sz="1600" b="1" i="0" u="none" strike="noStrike" kern="0" cap="none" spc="0" normalizeH="0" baseline="0" noProof="0" dirty="0" err="1" smtClean="0">
                <a:ln>
                  <a:noFill/>
                </a:ln>
                <a:solidFill>
                  <a:srgbClr val="FF0000"/>
                </a:solidFill>
                <a:effectLst/>
                <a:uLnTx/>
                <a:uFillTx/>
                <a:latin typeface="Courier" pitchFamily="49" charset="0"/>
              </a:rPr>
              <a:t>d</a:t>
            </a:r>
            <a:r>
              <a:rPr kumimoji="0" lang="en-US" sz="1600" b="1" i="0" u="none" strike="noStrike" kern="0" cap="none" spc="0" normalizeH="0" baseline="0" noProof="0" dirty="0" err="1" smtClean="0">
                <a:ln>
                  <a:noFill/>
                </a:ln>
                <a:solidFill>
                  <a:srgbClr val="7030A0"/>
                </a:solidFill>
                <a:effectLst/>
                <a:uLnTx/>
                <a:uFillTx/>
                <a:latin typeface="Courier" pitchFamily="49" charset="0"/>
              </a:rPr>
              <a:t>D</a:t>
            </a:r>
            <a:endParaRPr kumimoji="0" lang="en-US" sz="1600" b="1" i="0" u="none" strike="noStrike" kern="0" cap="none" spc="0" normalizeH="0" baseline="0" noProof="0" dirty="0" smtClean="0">
              <a:ln>
                <a:noFill/>
              </a:ln>
              <a:solidFill>
                <a:srgbClr val="7030A0"/>
              </a:solidFill>
              <a:effectLst/>
              <a:uLnTx/>
              <a:uFillTx/>
              <a:latin typeface="Courier" pitchFamily="49" charset="0"/>
            </a:endParaRPr>
          </a:p>
        </p:txBody>
      </p:sp>
      <p:sp>
        <p:nvSpPr>
          <p:cNvPr id="7170" name="Title 1"/>
          <p:cNvSpPr>
            <a:spLocks noGrp="1"/>
          </p:cNvSpPr>
          <p:nvPr>
            <p:ph type="title"/>
          </p:nvPr>
        </p:nvSpPr>
        <p:spPr>
          <a:xfrm>
            <a:off x="2397127" y="0"/>
            <a:ext cx="7931151" cy="795338"/>
          </a:xfrm>
        </p:spPr>
        <p:txBody>
          <a:bodyPr/>
          <a:lstStyle/>
          <a:p>
            <a:r>
              <a:rPr lang="en-US" dirty="0" smtClean="0"/>
              <a:t>Optimization by Gradient Descent</a:t>
            </a:r>
            <a:endParaRPr lang="en-US" altLang="en-US" dirty="0" smtClean="0"/>
          </a:p>
        </p:txBody>
      </p:sp>
      <p:sp>
        <p:nvSpPr>
          <p:cNvPr id="7171" name="Content Placeholder 3"/>
          <p:cNvSpPr>
            <a:spLocks noGrp="1"/>
          </p:cNvSpPr>
          <p:nvPr>
            <p:ph sz="quarter" idx="11"/>
          </p:nvPr>
        </p:nvSpPr>
        <p:spPr>
          <a:xfrm>
            <a:off x="479428" y="1046167"/>
            <a:ext cx="11250613" cy="5075237"/>
          </a:xfrm>
        </p:spPr>
        <p:txBody>
          <a:bodyPr/>
          <a:lstStyle/>
          <a:p>
            <a:endParaRPr lang="en-US" sz="2000" dirty="0" smtClean="0"/>
          </a:p>
          <a:p>
            <a:r>
              <a:rPr lang="en-US" sz="2000" dirty="0" smtClean="0"/>
              <a:t>Guess initial Solution</a:t>
            </a:r>
          </a:p>
          <a:p>
            <a:r>
              <a:rPr lang="en-US" sz="2000" dirty="0" smtClean="0"/>
              <a:t>Approximate Gradient</a:t>
            </a:r>
          </a:p>
          <a:p>
            <a:endParaRPr lang="en-US" sz="2000" dirty="0" smtClean="0"/>
          </a:p>
          <a:p>
            <a:endParaRPr lang="en-US" sz="2000" dirty="0" smtClean="0"/>
          </a:p>
          <a:p>
            <a:r>
              <a:rPr lang="en-US" sz="2000" dirty="0" smtClean="0"/>
              <a:t>Step in Gradient Direction</a:t>
            </a:r>
          </a:p>
          <a:p>
            <a:endParaRPr lang="en-US" sz="2000" dirty="0" smtClean="0"/>
          </a:p>
          <a:p>
            <a:endParaRPr lang="en-US" sz="2000" dirty="0" smtClean="0"/>
          </a:p>
          <a:p>
            <a:r>
              <a:rPr lang="en-US" sz="2000" dirty="0" smtClean="0"/>
              <a:t>Repeat until convergence</a:t>
            </a:r>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p:txBody>
      </p:sp>
      <p:pic>
        <p:nvPicPr>
          <p:cNvPr id="25"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25619" y="2585228"/>
            <a:ext cx="3009900" cy="276225"/>
          </a:xfrm>
          <a:prstGeom prst="rect">
            <a:avLst/>
          </a:prstGeom>
          <a:noFill/>
        </p:spPr>
      </p:pic>
      <p:pic>
        <p:nvPicPr>
          <p:cNvPr id="26" name="Picture 1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325619" y="2251853"/>
            <a:ext cx="1257300" cy="276225"/>
          </a:xfrm>
          <a:prstGeom prst="rect">
            <a:avLst/>
          </a:prstGeom>
          <a:noFill/>
        </p:spPr>
      </p:pic>
      <p:pic>
        <p:nvPicPr>
          <p:cNvPr id="27" name="Picture 1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439917" y="3299598"/>
            <a:ext cx="2305051" cy="628651"/>
          </a:xfrm>
          <a:prstGeom prst="rect">
            <a:avLst/>
          </a:prstGeom>
          <a:noFill/>
        </p:spPr>
      </p:pic>
      <p:sp>
        <p:nvSpPr>
          <p:cNvPr id="28" name="Curved Down Arrow 27"/>
          <p:cNvSpPr/>
          <p:nvPr/>
        </p:nvSpPr>
        <p:spPr>
          <a:xfrm rot="16200000">
            <a:off x="-925828" y="2754631"/>
            <a:ext cx="2461263" cy="457200"/>
          </a:xfrm>
          <a:prstGeom prst="curvedDownArrow">
            <a:avLst>
              <a:gd name="adj1" fmla="val 23833"/>
              <a:gd name="adj2" fmla="val 71910"/>
              <a:gd name="adj3" fmla="val 62931"/>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cxnSp>
        <p:nvCxnSpPr>
          <p:cNvPr id="29" name="Straight Arrow Connector 28"/>
          <p:cNvCxnSpPr>
            <a:stCxn id="37" idx="4"/>
          </p:cNvCxnSpPr>
          <p:nvPr/>
        </p:nvCxnSpPr>
        <p:spPr>
          <a:xfrm flipH="1">
            <a:off x="8702565" y="2515913"/>
            <a:ext cx="152400" cy="4191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0" name="Straight Arrow Connector 29"/>
          <p:cNvCxnSpPr/>
          <p:nvPr/>
        </p:nvCxnSpPr>
        <p:spPr>
          <a:xfrm flipH="1">
            <a:off x="8626365" y="2935010"/>
            <a:ext cx="76200" cy="5334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1" name="Straight Arrow Connector 30"/>
          <p:cNvCxnSpPr/>
          <p:nvPr/>
        </p:nvCxnSpPr>
        <p:spPr>
          <a:xfrm>
            <a:off x="8626365" y="3468410"/>
            <a:ext cx="0" cy="3810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2" name="Straight Arrow Connector 31"/>
          <p:cNvCxnSpPr/>
          <p:nvPr/>
        </p:nvCxnSpPr>
        <p:spPr>
          <a:xfrm>
            <a:off x="8626365" y="3849410"/>
            <a:ext cx="76200" cy="3810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3" name="Straight Arrow Connector 32"/>
          <p:cNvCxnSpPr/>
          <p:nvPr/>
        </p:nvCxnSpPr>
        <p:spPr>
          <a:xfrm>
            <a:off x="8702565" y="4230410"/>
            <a:ext cx="76200" cy="381000"/>
          </a:xfrm>
          <a:prstGeom prst="straightConnector1">
            <a:avLst/>
          </a:prstGeom>
          <a:noFill/>
          <a:ln w="38100" cap="flat" cmpd="sng" algn="ctr">
            <a:solidFill>
              <a:sysClr val="windowText" lastClr="000000"/>
            </a:solidFill>
            <a:prstDash val="sysDot"/>
            <a:tailEnd type="arrow"/>
          </a:ln>
          <a:effectLst>
            <a:outerShdw blurRad="40000" dist="23000" dir="5400000" rotWithShape="0">
              <a:srgbClr val="000000">
                <a:alpha val="35000"/>
              </a:srgbClr>
            </a:outerShdw>
          </a:effectLst>
        </p:spPr>
      </p:cxnSp>
      <p:cxnSp>
        <p:nvCxnSpPr>
          <p:cNvPr id="34" name="Straight Arrow Connector 33"/>
          <p:cNvCxnSpPr/>
          <p:nvPr/>
        </p:nvCxnSpPr>
        <p:spPr>
          <a:xfrm>
            <a:off x="8778765" y="4611410"/>
            <a:ext cx="228600" cy="152400"/>
          </a:xfrm>
          <a:prstGeom prst="straightConnector1">
            <a:avLst/>
          </a:prstGeom>
          <a:noFill/>
          <a:ln w="38100" cap="flat" cmpd="sng" algn="ctr">
            <a:solidFill>
              <a:sysClr val="windowText" lastClr="000000"/>
            </a:solidFill>
            <a:prstDash val="sysDot"/>
            <a:tailEnd type="arrow"/>
          </a:ln>
          <a:effectLst>
            <a:outerShdw blurRad="40000" dist="23000" dir="5400000" rotWithShape="0">
              <a:srgbClr val="000000">
                <a:alpha val="35000"/>
              </a:srgbClr>
            </a:outerShdw>
          </a:effectLst>
        </p:spPr>
      </p:cxnSp>
      <p:cxnSp>
        <p:nvCxnSpPr>
          <p:cNvPr id="35" name="Straight Arrow Connector 34"/>
          <p:cNvCxnSpPr/>
          <p:nvPr/>
        </p:nvCxnSpPr>
        <p:spPr>
          <a:xfrm>
            <a:off x="5416884" y="1753937"/>
            <a:ext cx="3306202" cy="698977"/>
          </a:xfrm>
          <a:prstGeom prst="straightConnector1">
            <a:avLst/>
          </a:prstGeom>
          <a:noFill/>
          <a:ln w="9525" cap="flat" cmpd="sng" algn="ctr">
            <a:solidFill>
              <a:srgbClr val="CC0099"/>
            </a:solidFill>
            <a:prstDash val="solid"/>
            <a:tailEnd type="arrow"/>
          </a:ln>
          <a:effectLst/>
        </p:spPr>
      </p:cxnSp>
      <p:pic>
        <p:nvPicPr>
          <p:cNvPr id="36" name="Picture 17"/>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250333" y="1502987"/>
            <a:ext cx="142875" cy="295275"/>
          </a:xfrm>
          <a:prstGeom prst="rect">
            <a:avLst/>
          </a:prstGeom>
          <a:noFill/>
        </p:spPr>
      </p:pic>
      <p:sp>
        <p:nvSpPr>
          <p:cNvPr id="37" name="Oval 36"/>
          <p:cNvSpPr/>
          <p:nvPr/>
        </p:nvSpPr>
        <p:spPr>
          <a:xfrm>
            <a:off x="8778765" y="2401613"/>
            <a:ext cx="152400" cy="114300"/>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9" name="TextBox 38"/>
          <p:cNvSpPr txBox="1"/>
          <p:nvPr/>
        </p:nvSpPr>
        <p:spPr>
          <a:xfrm rot="20135604">
            <a:off x="8349295" y="5427725"/>
            <a:ext cx="29177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Equation Coefficient (t</a:t>
            </a:r>
            <a:r>
              <a:rPr kumimoji="0" lang="en-US" sz="1800" b="0" i="0" u="none" strike="noStrike" kern="0" cap="none" spc="0" normalizeH="0" baseline="-25000" noProof="0" dirty="0" smtClean="0">
                <a:ln>
                  <a:noFill/>
                </a:ln>
                <a:solidFill>
                  <a:sysClr val="windowText" lastClr="000000"/>
                </a:solidFill>
                <a:effectLst/>
                <a:uLnTx/>
                <a:uFillTx/>
              </a:rPr>
              <a:t>1</a:t>
            </a:r>
            <a:r>
              <a:rPr lang="en-US" sz="1800" kern="0" dirty="0" smtClean="0">
                <a:solidFill>
                  <a:sysClr val="windowText" lastClr="000000"/>
                </a:solidFill>
              </a:rPr>
              <a:t>=</a:t>
            </a:r>
            <a:r>
              <a:rPr lang="en-US" sz="1800" kern="0" dirty="0" smtClean="0">
                <a:solidFill>
                  <a:srgbClr val="FF0000"/>
                </a:solidFill>
              </a:rPr>
              <a:t>a</a:t>
            </a:r>
            <a:r>
              <a:rPr lang="en-US" sz="1800" kern="0" dirty="0" smtClean="0">
                <a:solidFill>
                  <a:sysClr val="windowText" lastClr="000000"/>
                </a:solidFill>
              </a:rPr>
              <a:t>)</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40" name="TextBox 39"/>
          <p:cNvSpPr txBox="1"/>
          <p:nvPr/>
        </p:nvSpPr>
        <p:spPr>
          <a:xfrm rot="1800000">
            <a:off x="5176091" y="5253971"/>
            <a:ext cx="29177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Equation Coefficient (t</a:t>
            </a:r>
            <a:r>
              <a:rPr kumimoji="0" lang="en-US" sz="1800" b="0" i="0" u="none" strike="noStrike" kern="0" cap="none" spc="0" normalizeH="0" baseline="-25000" noProof="0" dirty="0" smtClean="0">
                <a:ln>
                  <a:noFill/>
                </a:ln>
                <a:solidFill>
                  <a:sysClr val="windowText" lastClr="000000"/>
                </a:solidFill>
                <a:effectLst/>
                <a:uLnTx/>
                <a:uFillTx/>
              </a:rPr>
              <a:t>2</a:t>
            </a:r>
            <a:r>
              <a:rPr kumimoji="0" lang="en-US" sz="1800" b="0" i="0" u="none" strike="noStrike" kern="0" cap="none" spc="0" normalizeH="0" baseline="0" noProof="0" dirty="0" smtClean="0">
                <a:ln>
                  <a:noFill/>
                </a:ln>
                <a:solidFill>
                  <a:sysClr val="windowText" lastClr="000000"/>
                </a:solidFill>
                <a:effectLst/>
                <a:uLnTx/>
                <a:uFillTx/>
              </a:rPr>
              <a:t>=</a:t>
            </a:r>
            <a:r>
              <a:rPr kumimoji="0" lang="en-US" sz="1800" b="0" i="0" u="none" strike="noStrike" kern="0" cap="none" spc="0" normalizeH="0" baseline="0" noProof="0" dirty="0" smtClean="0">
                <a:ln>
                  <a:noFill/>
                </a:ln>
                <a:solidFill>
                  <a:srgbClr val="FF0000"/>
                </a:solidFill>
                <a:effectLst/>
                <a:uLnTx/>
                <a:uFillTx/>
              </a:rPr>
              <a:t>b</a:t>
            </a:r>
            <a:r>
              <a:rPr kumimoji="0" lang="en-US" sz="1800" b="0" i="0" u="none" strike="noStrike" kern="0" cap="none" spc="0" normalizeH="0" baseline="0" noProof="0" dirty="0" smtClean="0">
                <a:ln>
                  <a:noFill/>
                </a:ln>
                <a:solidFill>
                  <a:sysClr val="windowText" lastClr="000000"/>
                </a:solidFill>
                <a:effectLst/>
                <a:uLnTx/>
                <a:uFillTx/>
              </a:rPr>
              <a:t>)</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41" name="Oval Callout 40"/>
          <p:cNvSpPr/>
          <p:nvPr/>
        </p:nvSpPr>
        <p:spPr>
          <a:xfrm>
            <a:off x="3412172" y="4035715"/>
            <a:ext cx="1756817" cy="1127325"/>
          </a:xfrm>
          <a:prstGeom prst="wedgeEllipseCallout">
            <a:avLst>
              <a:gd name="adj1" fmla="val 58563"/>
              <a:gd name="adj2" fmla="val -99083"/>
            </a:avLst>
          </a:prstGeom>
          <a:solidFill>
            <a:sysClr val="window" lastClr="FFFFFF"/>
          </a:solidFill>
          <a:ln w="25400" cap="flat" cmpd="sng" algn="ctr">
            <a:solidFill>
              <a:srgbClr val="F7964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Calibri"/>
                <a:ea typeface="+mn-ea"/>
                <a:cs typeface="+mn-cs"/>
              </a:rPr>
              <a:t>Minimizing Validation Error</a:t>
            </a:r>
            <a:endParaRPr kumimoji="0" lang="en-US" sz="1800" b="1"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2" name="Oval Callout 41"/>
          <p:cNvSpPr/>
          <p:nvPr/>
        </p:nvSpPr>
        <p:spPr>
          <a:xfrm>
            <a:off x="2606565" y="5134304"/>
            <a:ext cx="2819400" cy="914400"/>
          </a:xfrm>
          <a:prstGeom prst="wedgeEllipseCallout">
            <a:avLst>
              <a:gd name="adj1" fmla="val 71212"/>
              <a:gd name="adj2" fmla="val -38407"/>
            </a:avLst>
          </a:prstGeom>
          <a:solidFill>
            <a:sysClr val="window" lastClr="FFFFFF"/>
          </a:solidFill>
          <a:ln w="25400" cap="flat" cmpd="sng" algn="ctr">
            <a:solidFill>
              <a:srgbClr val="F7964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Calibri"/>
                <a:ea typeface="+mn-ea"/>
                <a:cs typeface="+mn-cs"/>
              </a:rPr>
              <a:t>Extracting Best Fitting Model Combination</a:t>
            </a:r>
            <a:endParaRPr kumimoji="0" lang="en-US" sz="1800" b="1"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8" name="TextBox 47"/>
          <p:cNvSpPr txBox="1"/>
          <p:nvPr/>
        </p:nvSpPr>
        <p:spPr>
          <a:xfrm>
            <a:off x="3537083" y="1462995"/>
            <a:ext cx="19050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effectLst/>
                <a:uLnTx/>
                <a:uFillTx/>
                <a:latin typeface="Courier" pitchFamily="49" charset="0"/>
              </a:rPr>
              <a:t>=[</a:t>
            </a:r>
            <a:r>
              <a:rPr kumimoji="0" lang="en-US" sz="1600" b="1" i="0" u="none" strike="noStrike" kern="0" cap="none" spc="0" normalizeH="0" baseline="0" noProof="0" dirty="0" smtClean="0">
                <a:ln>
                  <a:noFill/>
                </a:ln>
                <a:solidFill>
                  <a:srgbClr val="FF0000"/>
                </a:solidFill>
                <a:effectLst/>
                <a:uLnTx/>
                <a:uFillTx/>
                <a:latin typeface="Courier" pitchFamily="49" charset="0"/>
              </a:rPr>
              <a:t>a</a:t>
            </a:r>
            <a:r>
              <a:rPr kumimoji="0" lang="en-US" sz="1600" b="1" i="0" u="none" strike="noStrike" kern="0" cap="none" spc="0" normalizeH="0" baseline="0" noProof="0" dirty="0" smtClean="0">
                <a:ln>
                  <a:noFill/>
                </a:ln>
                <a:solidFill>
                  <a:srgbClr val="7030A0"/>
                </a:solidFill>
                <a:effectLst/>
                <a:uLnTx/>
                <a:uFillTx/>
                <a:latin typeface="Courier" pitchFamily="49" charset="0"/>
              </a:rPr>
              <a:t>  </a:t>
            </a:r>
            <a:r>
              <a:rPr kumimoji="0" lang="en-US" sz="1600" b="1" i="0" u="none" strike="noStrike" kern="0" cap="none" spc="0" normalizeH="0" baseline="0" noProof="0" dirty="0" smtClean="0">
                <a:ln>
                  <a:noFill/>
                </a:ln>
                <a:solidFill>
                  <a:srgbClr val="FF0000"/>
                </a:solidFill>
                <a:effectLst/>
                <a:uLnTx/>
                <a:uFillTx/>
                <a:latin typeface="Courier" pitchFamily="49" charset="0"/>
              </a:rPr>
              <a:t>b</a:t>
            </a:r>
            <a:r>
              <a:rPr kumimoji="0" lang="en-US" sz="1600" b="1" i="0" u="none" strike="noStrike" kern="0" cap="none" spc="0" normalizeH="0" baseline="0" noProof="0" dirty="0" smtClean="0">
                <a:ln>
                  <a:noFill/>
                </a:ln>
                <a:solidFill>
                  <a:srgbClr val="7030A0"/>
                </a:solidFill>
                <a:effectLst/>
                <a:uLnTx/>
                <a:uFillTx/>
                <a:latin typeface="Courier" pitchFamily="49" charset="0"/>
              </a:rPr>
              <a:t>  </a:t>
            </a:r>
            <a:r>
              <a:rPr kumimoji="0" lang="en-US" sz="1600" b="1" i="0" u="none" strike="noStrike" kern="0" cap="none" spc="0" normalizeH="0" baseline="0" noProof="0" dirty="0" smtClean="0">
                <a:ln>
                  <a:noFill/>
                </a:ln>
                <a:solidFill>
                  <a:srgbClr val="FF0000"/>
                </a:solidFill>
                <a:effectLst/>
                <a:uLnTx/>
                <a:uFillTx/>
                <a:latin typeface="Courier" pitchFamily="49" charset="0"/>
              </a:rPr>
              <a:t>c</a:t>
            </a:r>
            <a:r>
              <a:rPr kumimoji="0" lang="en-US" sz="1600" b="1" i="0" u="none" strike="noStrike" kern="0" cap="none" spc="0" normalizeH="0" baseline="0" noProof="0" dirty="0" smtClean="0">
                <a:ln>
                  <a:noFill/>
                </a:ln>
                <a:solidFill>
                  <a:srgbClr val="7030A0"/>
                </a:solidFill>
                <a:effectLst/>
                <a:uLnTx/>
                <a:uFillTx/>
                <a:latin typeface="Courier" pitchFamily="49" charset="0"/>
              </a:rPr>
              <a:t>  </a:t>
            </a:r>
            <a:r>
              <a:rPr kumimoji="0" lang="en-US" sz="1600" b="1" i="0" u="none" strike="noStrike" kern="0" cap="none" spc="0" normalizeH="0" baseline="0" noProof="0" dirty="0" smtClean="0">
                <a:ln>
                  <a:noFill/>
                </a:ln>
                <a:solidFill>
                  <a:srgbClr val="FF0000"/>
                </a:solidFill>
                <a:effectLst/>
                <a:uLnTx/>
                <a:uFillTx/>
                <a:latin typeface="Courier" pitchFamily="49" charset="0"/>
              </a:rPr>
              <a:t>d </a:t>
            </a:r>
            <a:r>
              <a:rPr kumimoji="0" lang="en-US" sz="1600" b="1" i="0" u="none" strike="noStrike" kern="0" cap="none" spc="0" normalizeH="0" baseline="0" noProof="0" dirty="0" smtClean="0">
                <a:ln>
                  <a:noFill/>
                </a:ln>
                <a:effectLst/>
                <a:uLnTx/>
                <a:uFillTx/>
                <a:latin typeface="Courier" pitchFamily="49" charset="0"/>
              </a:rPr>
              <a:t>]</a:t>
            </a:r>
          </a:p>
        </p:txBody>
      </p:sp>
      <p:sp>
        <p:nvSpPr>
          <p:cNvPr id="51" name="TextBox 50"/>
          <p:cNvSpPr txBox="1"/>
          <p:nvPr/>
        </p:nvSpPr>
        <p:spPr>
          <a:xfrm rot="16000368">
            <a:off x="4822502" y="3116725"/>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Fitness (s)</a:t>
            </a:r>
            <a:endParaRPr kumimoji="0" lang="en-US" sz="1800" b="0" i="0" u="none" strike="noStrike" kern="0" cap="none" spc="0" normalizeH="0" baseline="0" noProof="0" dirty="0">
              <a:ln>
                <a:noFill/>
              </a:ln>
              <a:solidFill>
                <a:sysClr val="windowText" lastClr="000000"/>
              </a:solidFill>
              <a:effectLst/>
              <a:uLnTx/>
              <a:uFillTx/>
            </a:endParaRPr>
          </a:p>
        </p:txBody>
      </p:sp>
      <p:sp>
        <p:nvSpPr>
          <p:cNvPr id="38" name="Slide Number Placeholder 1"/>
          <p:cNvSpPr txBox="1">
            <a:spLocks/>
          </p:cNvSpPr>
          <p:nvPr/>
        </p:nvSpPr>
        <p:spPr>
          <a:xfrm>
            <a:off x="10893425" y="6477006"/>
            <a:ext cx="820739" cy="341313"/>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C18A22E-E4FE-4FA8-B6EB-F0296EC486A2}" type="slidenum">
              <a:rPr kumimoji="0" lang="en-US" sz="2133" b="0" i="0" u="none" strike="noStrike" kern="1200" cap="none" spc="0" normalizeH="0" baseline="0" noProof="0" smtClean="0">
                <a:ln>
                  <a:noFill/>
                </a:ln>
                <a:solidFill>
                  <a:schemeClr val="tx1"/>
                </a:solidFill>
                <a:effectLst/>
                <a:uLnTx/>
                <a:uFillTx/>
                <a:latin typeface="Tahoma"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2133" b="0" i="0" u="none" strike="noStrike" kern="1200" cap="none" spc="0" normalizeH="0" baseline="0" noProof="0" dirty="0">
              <a:ln>
                <a:noFill/>
              </a:ln>
              <a:solidFill>
                <a:schemeClr val="tx1"/>
              </a:solidFill>
              <a:effectLst/>
              <a:uLnTx/>
              <a:uFillTx/>
              <a:latin typeface="Tahoma"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2.29167E-6 3.1652E-6 L 2.29167E-6 0.04211 " pathEditMode="relative" rAng="0" ptsTypes="AA">
                                      <p:cBhvr>
                                        <p:cTn id="15" dur="1000" fill="hold"/>
                                        <p:tgtEl>
                                          <p:spTgt spid="44"/>
                                        </p:tgtEl>
                                        <p:attrNameLst>
                                          <p:attrName>ppt_x</p:attrName>
                                          <p:attrName>ppt_y</p:attrName>
                                        </p:attrNameLst>
                                      </p:cBhvr>
                                      <p:rCtr x="0" y="21"/>
                                    </p:animMotion>
                                  </p:childTnLst>
                                </p:cTn>
                              </p:par>
                            </p:childTnLst>
                          </p:cTn>
                        </p:par>
                        <p:par>
                          <p:cTn id="16" fill="hold">
                            <p:stCondLst>
                              <p:cond delay="1000"/>
                            </p:stCondLst>
                            <p:childTnLst>
                              <p:par>
                                <p:cTn id="17" presetID="10" presetClass="exit" presetSubtype="0" fill="hold" grpId="1" nodeType="afterEffect">
                                  <p:stCondLst>
                                    <p:cond delay="0"/>
                                  </p:stCondLst>
                                  <p:childTnLst>
                                    <p:animEffect transition="out" filter="fade">
                                      <p:cBhvr>
                                        <p:cTn id="18" dur="1000"/>
                                        <p:tgtEl>
                                          <p:spTgt spid="44"/>
                                        </p:tgtEl>
                                      </p:cBhvr>
                                    </p:animEffect>
                                    <p:set>
                                      <p:cBhvr>
                                        <p:cTn id="19" dur="1" fill="hold">
                                          <p:stCondLst>
                                            <p:cond delay="999"/>
                                          </p:stCondLst>
                                        </p:cTn>
                                        <p:tgtEl>
                                          <p:spTgt spid="44"/>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nodeType="clickEffect">
                                  <p:stCondLst>
                                    <p:cond delay="0"/>
                                  </p:stCondLst>
                                  <p:childTnLst>
                                    <p:animEffect transition="out" filter="wipe(left)">
                                      <p:cBhvr>
                                        <p:cTn id="33" dur="500"/>
                                        <p:tgtEl>
                                          <p:spTgt spid="35"/>
                                        </p:tgtEl>
                                      </p:cBhvr>
                                    </p:animEffect>
                                    <p:set>
                                      <p:cBhvr>
                                        <p:cTn id="34" dur="1" fill="hold">
                                          <p:stCondLst>
                                            <p:cond delay="499"/>
                                          </p:stCondLst>
                                        </p:cTn>
                                        <p:tgtEl>
                                          <p:spTgt spid="35"/>
                                        </p:tgtEl>
                                        <p:attrNameLst>
                                          <p:attrName>style.visibility</p:attrName>
                                        </p:attrNameLst>
                                      </p:cBhvr>
                                      <p:to>
                                        <p:strVal val="hidden"/>
                                      </p:to>
                                    </p:se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1500"/>
                            </p:stCondLst>
                            <p:childTnLst>
                              <p:par>
                                <p:cTn id="44" presetID="22" presetClass="entr" presetSubtype="1"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up)">
                                      <p:cBhvr>
                                        <p:cTn id="46" dur="500"/>
                                        <p:tgtEl>
                                          <p:spTgt spid="29"/>
                                        </p:tgtEl>
                                      </p:cBhvr>
                                    </p:animEffect>
                                  </p:childTnLst>
                                </p:cTn>
                              </p:par>
                            </p:childTnLst>
                          </p:cTn>
                        </p:par>
                        <p:par>
                          <p:cTn id="47" fill="hold">
                            <p:stCondLst>
                              <p:cond delay="2000"/>
                            </p:stCondLst>
                            <p:childTnLst>
                              <p:par>
                                <p:cTn id="48" presetID="22" presetClass="entr" presetSubtype="4" fill="hold"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down)">
                                      <p:cBhvr>
                                        <p:cTn id="50" dur="500"/>
                                        <p:tgtEl>
                                          <p:spTgt spid="27"/>
                                        </p:tgtEl>
                                      </p:cBhvr>
                                    </p:animEffect>
                                  </p:childTnLst>
                                </p:cTn>
                              </p:par>
                            </p:childTnLst>
                          </p:cTn>
                        </p:par>
                        <p:par>
                          <p:cTn id="51" fill="hold">
                            <p:stCondLst>
                              <p:cond delay="2500"/>
                            </p:stCondLst>
                            <p:childTnLst>
                              <p:par>
                                <p:cTn id="52" presetID="0" presetClass="path" presetSubtype="0" accel="50000" decel="50000" fill="hold" grpId="1" nodeType="afterEffect">
                                  <p:stCondLst>
                                    <p:cond delay="0"/>
                                  </p:stCondLst>
                                  <p:childTnLst>
                                    <p:animMotion origin="layout" path="M 3.33333E-6 1.11085E-6 L -0.01667 0.06943 " pathEditMode="relative" rAng="0" ptsTypes="AA">
                                      <p:cBhvr>
                                        <p:cTn id="53" dur="500" fill="hold"/>
                                        <p:tgtEl>
                                          <p:spTgt spid="37"/>
                                        </p:tgtEl>
                                        <p:attrNameLst>
                                          <p:attrName>ppt_x</p:attrName>
                                          <p:attrName>ppt_y</p:attrName>
                                        </p:attrNameLst>
                                      </p:cBhvr>
                                      <p:rCtr x="-8" y="35"/>
                                    </p:animMotion>
                                  </p:childTnLst>
                                </p:cTn>
                              </p:par>
                            </p:childTnLst>
                          </p:cTn>
                        </p:par>
                        <p:par>
                          <p:cTn id="54" fill="hold">
                            <p:stCondLst>
                              <p:cond delay="3000"/>
                            </p:stCondLst>
                            <p:childTnLst>
                              <p:par>
                                <p:cTn id="55" presetID="22" presetClass="entr" presetSubtype="4"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500"/>
                                        <p:tgtEl>
                                          <p:spTgt spid="28"/>
                                        </p:tgtEl>
                                      </p:cBhvr>
                                    </p:animEffect>
                                  </p:childTnLst>
                                </p:cTn>
                              </p:par>
                            </p:childTnLst>
                          </p:cTn>
                        </p:par>
                        <p:par>
                          <p:cTn id="58" fill="hold">
                            <p:stCondLst>
                              <p:cond delay="3500"/>
                            </p:stCondLst>
                            <p:childTnLst>
                              <p:par>
                                <p:cTn id="59" presetID="22" presetClass="entr" presetSubtype="1" fill="hold"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up)">
                                      <p:cBhvr>
                                        <p:cTn id="61" dur="500"/>
                                        <p:tgtEl>
                                          <p:spTgt spid="30"/>
                                        </p:tgtEl>
                                      </p:cBhvr>
                                    </p:animEffect>
                                  </p:childTnLst>
                                </p:cTn>
                              </p:par>
                            </p:childTnLst>
                          </p:cTn>
                        </p:par>
                        <p:par>
                          <p:cTn id="62" fill="hold">
                            <p:stCondLst>
                              <p:cond delay="4000"/>
                            </p:stCondLst>
                            <p:childTnLst>
                              <p:par>
                                <p:cTn id="63" presetID="0" presetClass="path" presetSubtype="0" accel="50000" decel="50000" fill="hold" grpId="2" nodeType="afterEffect">
                                  <p:stCondLst>
                                    <p:cond delay="0"/>
                                  </p:stCondLst>
                                  <p:childTnLst>
                                    <p:animMotion origin="layout" path="M -0.01667 0.06943 L -0.025 0.1333 " pathEditMode="relative" rAng="0" ptsTypes="AA">
                                      <p:cBhvr>
                                        <p:cTn id="64" dur="500" fill="hold"/>
                                        <p:tgtEl>
                                          <p:spTgt spid="37"/>
                                        </p:tgtEl>
                                        <p:attrNameLst>
                                          <p:attrName>ppt_x</p:attrName>
                                          <p:attrName>ppt_y</p:attrName>
                                        </p:attrNameLst>
                                      </p:cBhvr>
                                      <p:rCtr x="-4" y="32"/>
                                    </p:animMotion>
                                  </p:childTnLst>
                                </p:cTn>
                              </p:par>
                            </p:childTnLst>
                          </p:cTn>
                        </p:par>
                        <p:par>
                          <p:cTn id="65" fill="hold">
                            <p:stCondLst>
                              <p:cond delay="4500"/>
                            </p:stCondLst>
                            <p:childTnLst>
                              <p:par>
                                <p:cTn id="66" presetID="22" presetClass="entr" presetSubtype="1" fill="hold"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up)">
                                      <p:cBhvr>
                                        <p:cTn id="68" dur="500"/>
                                        <p:tgtEl>
                                          <p:spTgt spid="31"/>
                                        </p:tgtEl>
                                      </p:cBhvr>
                                    </p:animEffect>
                                  </p:childTnLst>
                                </p:cTn>
                              </p:par>
                            </p:childTnLst>
                          </p:cTn>
                        </p:par>
                        <p:par>
                          <p:cTn id="69" fill="hold">
                            <p:stCondLst>
                              <p:cond delay="5000"/>
                            </p:stCondLst>
                            <p:childTnLst>
                              <p:par>
                                <p:cTn id="70" presetID="0" presetClass="path" presetSubtype="0" accel="50000" decel="50000" fill="hold" grpId="3" nodeType="afterEffect">
                                  <p:stCondLst>
                                    <p:cond delay="0"/>
                                  </p:stCondLst>
                                  <p:childTnLst>
                                    <p:animMotion origin="layout" path="M -0.025 0.13321 L -0.025 0.19981 " pathEditMode="relative" rAng="0" ptsTypes="AA">
                                      <p:cBhvr>
                                        <p:cTn id="71" dur="500" fill="hold"/>
                                        <p:tgtEl>
                                          <p:spTgt spid="37"/>
                                        </p:tgtEl>
                                        <p:attrNameLst>
                                          <p:attrName>ppt_x</p:attrName>
                                          <p:attrName>ppt_y</p:attrName>
                                        </p:attrNameLst>
                                      </p:cBhvr>
                                      <p:rCtr x="0" y="33"/>
                                    </p:animMotion>
                                  </p:childTnLst>
                                </p:cTn>
                              </p:par>
                            </p:childTnLst>
                          </p:cTn>
                        </p:par>
                        <p:par>
                          <p:cTn id="72" fill="hold">
                            <p:stCondLst>
                              <p:cond delay="5500"/>
                            </p:stCondLst>
                            <p:childTnLst>
                              <p:par>
                                <p:cTn id="73" presetID="22" presetClass="entr" presetSubtype="1" fill="hold" nodeType="after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up)">
                                      <p:cBhvr>
                                        <p:cTn id="75" dur="500"/>
                                        <p:tgtEl>
                                          <p:spTgt spid="32"/>
                                        </p:tgtEl>
                                      </p:cBhvr>
                                    </p:animEffect>
                                  </p:childTnLst>
                                </p:cTn>
                              </p:par>
                            </p:childTnLst>
                          </p:cTn>
                        </p:par>
                        <p:par>
                          <p:cTn id="76" fill="hold">
                            <p:stCondLst>
                              <p:cond delay="6000"/>
                            </p:stCondLst>
                            <p:childTnLst>
                              <p:par>
                                <p:cTn id="77" presetID="0" presetClass="path" presetSubtype="0" accel="50000" decel="50000" fill="hold" grpId="4" nodeType="afterEffect">
                                  <p:stCondLst>
                                    <p:cond delay="0"/>
                                  </p:stCondLst>
                                  <p:childTnLst>
                                    <p:animMotion origin="layout" path="M -0.025 0.19996 L -0.01667 0.25828 " pathEditMode="relative" rAng="0" ptsTypes="AA">
                                      <p:cBhvr>
                                        <p:cTn id="78" dur="500" fill="hold"/>
                                        <p:tgtEl>
                                          <p:spTgt spid="37"/>
                                        </p:tgtEl>
                                        <p:attrNameLst>
                                          <p:attrName>ppt_x</p:attrName>
                                          <p:attrName>ppt_y</p:attrName>
                                        </p:attrNameLst>
                                      </p:cBhvr>
                                      <p:rCtr x="4" y="29"/>
                                    </p:animMotion>
                                  </p:childTnLst>
                                </p:cTn>
                              </p:par>
                            </p:childTnLst>
                          </p:cTn>
                        </p:par>
                        <p:par>
                          <p:cTn id="79" fill="hold">
                            <p:stCondLst>
                              <p:cond delay="6500"/>
                            </p:stCondLst>
                            <p:childTnLst>
                              <p:par>
                                <p:cTn id="80" presetID="22" presetClass="entr" presetSubtype="1" fill="hold" nodeType="after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ipe(up)">
                                      <p:cBhvr>
                                        <p:cTn id="82" dur="500"/>
                                        <p:tgtEl>
                                          <p:spTgt spid="33"/>
                                        </p:tgtEl>
                                      </p:cBhvr>
                                    </p:animEffect>
                                  </p:childTnLst>
                                </p:cTn>
                              </p:par>
                            </p:childTnLst>
                          </p:cTn>
                        </p:par>
                        <p:par>
                          <p:cTn id="83" fill="hold">
                            <p:stCondLst>
                              <p:cond delay="7000"/>
                            </p:stCondLst>
                            <p:childTnLst>
                              <p:par>
                                <p:cTn id="84" presetID="0" presetClass="path" presetSubtype="0" accel="50000" decel="50000" fill="hold" grpId="5" nodeType="afterEffect">
                                  <p:stCondLst>
                                    <p:cond delay="0"/>
                                  </p:stCondLst>
                                  <p:childTnLst>
                                    <p:animMotion origin="layout" path="M -0.01667 0.25828 L -0.00834 0.30271 " pathEditMode="relative" rAng="0" ptsTypes="AA">
                                      <p:cBhvr>
                                        <p:cTn id="85" dur="500" fill="hold"/>
                                        <p:tgtEl>
                                          <p:spTgt spid="37"/>
                                        </p:tgtEl>
                                        <p:attrNameLst>
                                          <p:attrName>ppt_x</p:attrName>
                                          <p:attrName>ppt_y</p:attrName>
                                        </p:attrNameLst>
                                      </p:cBhvr>
                                      <p:rCtr x="4" y="22"/>
                                    </p:animMotion>
                                  </p:childTnLst>
                                </p:cTn>
                              </p:par>
                            </p:childTnLst>
                          </p:cTn>
                        </p:par>
                        <p:par>
                          <p:cTn id="86" fill="hold">
                            <p:stCondLst>
                              <p:cond delay="7500"/>
                            </p:stCondLst>
                            <p:childTnLst>
                              <p:par>
                                <p:cTn id="87" presetID="22" presetClass="entr" presetSubtype="1" fill="hold" nodeType="after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wipe(up)">
                                      <p:cBhvr>
                                        <p:cTn id="89" dur="500"/>
                                        <p:tgtEl>
                                          <p:spTgt spid="34"/>
                                        </p:tgtEl>
                                      </p:cBhvr>
                                    </p:animEffect>
                                  </p:childTnLst>
                                </p:cTn>
                              </p:par>
                            </p:childTnLst>
                          </p:cTn>
                        </p:par>
                        <p:par>
                          <p:cTn id="90" fill="hold">
                            <p:stCondLst>
                              <p:cond delay="8000"/>
                            </p:stCondLst>
                            <p:childTnLst>
                              <p:par>
                                <p:cTn id="91" presetID="0" presetClass="path" presetSubtype="0" accel="50000" decel="50000" fill="hold" grpId="6" nodeType="afterEffect">
                                  <p:stCondLst>
                                    <p:cond delay="0"/>
                                  </p:stCondLst>
                                  <p:childTnLst>
                                    <p:animMotion origin="layout" path="M -0.00834 0.30271 L 0.01666 0.33604 " pathEditMode="relative" rAng="0" ptsTypes="AA">
                                      <p:cBhvr>
                                        <p:cTn id="92" dur="500" fill="hold"/>
                                        <p:tgtEl>
                                          <p:spTgt spid="37"/>
                                        </p:tgtEl>
                                        <p:attrNameLst>
                                          <p:attrName>ppt_x</p:attrName>
                                          <p:attrName>ppt_y</p:attrName>
                                        </p:attrNameLst>
                                      </p:cBhvr>
                                      <p:rCtr x="13" y="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4" grpId="2"/>
      <p:bldP spid="28" grpId="0" animBg="1"/>
      <p:bldP spid="37" grpId="0" animBg="1"/>
      <p:bldP spid="37" grpId="1" animBg="1"/>
      <p:bldP spid="37" grpId="2" animBg="1"/>
      <p:bldP spid="37" grpId="3" animBg="1"/>
      <p:bldP spid="37" grpId="4" animBg="1"/>
      <p:bldP spid="37" grpId="5" animBg="1"/>
      <p:bldP spid="37" grpId="6" animBg="1"/>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1" descr="C:\Users\Work\Desktop\figure_2.png"/>
          <p:cNvPicPr>
            <a:picLocks noChangeAspect="1" noChangeArrowheads="1"/>
          </p:cNvPicPr>
          <p:nvPr/>
        </p:nvPicPr>
        <p:blipFill>
          <a:blip r:embed="rId4" cstate="print"/>
          <a:srcRect l="11407" t="10912" r="12568" b="5342"/>
          <a:stretch>
            <a:fillRect/>
          </a:stretch>
        </p:blipFill>
        <p:spPr bwMode="auto">
          <a:xfrm>
            <a:off x="5396458" y="1334488"/>
            <a:ext cx="5816184" cy="4781499"/>
          </a:xfrm>
          <a:prstGeom prst="rect">
            <a:avLst/>
          </a:prstGeom>
          <a:noFill/>
        </p:spPr>
      </p:pic>
      <p:sp>
        <p:nvSpPr>
          <p:cNvPr id="7170" name="Title 1"/>
          <p:cNvSpPr>
            <a:spLocks noGrp="1"/>
          </p:cNvSpPr>
          <p:nvPr>
            <p:ph type="title"/>
          </p:nvPr>
        </p:nvSpPr>
        <p:spPr>
          <a:xfrm>
            <a:off x="2397127" y="0"/>
            <a:ext cx="7931151" cy="795338"/>
          </a:xfrm>
        </p:spPr>
        <p:txBody>
          <a:bodyPr/>
          <a:lstStyle/>
          <a:p>
            <a:r>
              <a:rPr lang="en-US" dirty="0" smtClean="0"/>
              <a:t>The Reference Model is Now an</a:t>
            </a:r>
            <a:br>
              <a:rPr lang="en-US" dirty="0" smtClean="0"/>
            </a:br>
            <a:r>
              <a:rPr lang="en-US" dirty="0" smtClean="0"/>
              <a:t>Assumption Engine</a:t>
            </a:r>
            <a:endParaRPr lang="en-US" altLang="en-US" dirty="0" smtClean="0"/>
          </a:p>
        </p:txBody>
      </p:sp>
      <p:sp>
        <p:nvSpPr>
          <p:cNvPr id="7171" name="Content Placeholder 3"/>
          <p:cNvSpPr>
            <a:spLocks noGrp="1"/>
          </p:cNvSpPr>
          <p:nvPr>
            <p:ph sz="quarter" idx="11"/>
          </p:nvPr>
        </p:nvSpPr>
        <p:spPr>
          <a:xfrm>
            <a:off x="479428" y="1046167"/>
            <a:ext cx="11250613" cy="5075237"/>
          </a:xfrm>
        </p:spPr>
        <p:txBody>
          <a:bodyPr/>
          <a:lstStyle/>
          <a:p>
            <a:r>
              <a:rPr lang="en-US" sz="2000" dirty="0" smtClean="0"/>
              <a:t>Optimizes components in parallel</a:t>
            </a:r>
            <a:endParaRPr lang="en-US" sz="1600" dirty="0" smtClean="0"/>
          </a:p>
          <a:p>
            <a:pPr lvl="1"/>
            <a:r>
              <a:rPr lang="en-US" sz="1600" dirty="0" smtClean="0"/>
              <a:t>Components can Cooperate</a:t>
            </a:r>
          </a:p>
          <a:p>
            <a:pPr lvl="1"/>
            <a:r>
              <a:rPr lang="en-US" sz="1600" dirty="0" smtClean="0"/>
              <a:t>Components can Compete </a:t>
            </a:r>
            <a:endParaRPr lang="en-US" sz="1200" dirty="0" smtClean="0"/>
          </a:p>
          <a:p>
            <a:r>
              <a:rPr lang="en-US" sz="2000" dirty="0" smtClean="0"/>
              <a:t>Can group equations</a:t>
            </a:r>
          </a:p>
          <a:p>
            <a:pPr lvl="1"/>
            <a:r>
              <a:rPr lang="en-US" sz="1600" dirty="0" smtClean="0"/>
              <a:t>Define constraints such as:</a:t>
            </a:r>
          </a:p>
          <a:p>
            <a:pPr lvl="1"/>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Can reject equations</a:t>
            </a:r>
          </a:p>
          <a:p>
            <a:pPr lvl="1"/>
            <a:r>
              <a:rPr lang="en-US" sz="1600" dirty="0" smtClean="0"/>
              <a:t>Coefficient near 0</a:t>
            </a:r>
          </a:p>
          <a:p>
            <a:pPr>
              <a:buNone/>
            </a:pPr>
            <a:endParaRPr lang="en-US" sz="2000" dirty="0" smtClean="0"/>
          </a:p>
          <a:p>
            <a:endParaRPr lang="en-US" sz="2000" dirty="0" smtClean="0"/>
          </a:p>
        </p:txBody>
      </p:sp>
      <p:sp>
        <p:nvSpPr>
          <p:cNvPr id="2" name="Slide Number Placeholder 1"/>
          <p:cNvSpPr>
            <a:spLocks noGrp="1"/>
          </p:cNvSpPr>
          <p:nvPr>
            <p:ph type="sldNum" sz="quarter" idx="12"/>
          </p:nvPr>
        </p:nvSpPr>
        <p:spPr/>
        <p:txBody>
          <a:bodyPr/>
          <a:lstStyle/>
          <a:p>
            <a:pPr>
              <a:defRPr/>
            </a:pPr>
            <a:fld id="{AC18A22E-E4FE-4FA8-B6EB-F0296EC486A2}" type="slidenum">
              <a:rPr lang="en-US" smtClean="0"/>
              <a:pPr>
                <a:defRPr/>
              </a:pPr>
              <a:t>9</a:t>
            </a:fld>
            <a:endParaRPr lang="en-US" dirty="0"/>
          </a:p>
        </p:txBody>
      </p:sp>
      <p:pic>
        <p:nvPicPr>
          <p:cNvPr id="9"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060029" y="2477820"/>
            <a:ext cx="842859" cy="771429"/>
          </a:xfrm>
          <a:prstGeom prst="rect">
            <a:avLst/>
          </a:prstGeom>
          <a:noFill/>
        </p:spPr>
      </p:pic>
      <p:pic>
        <p:nvPicPr>
          <p:cNvPr id="10"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983832" y="3163614"/>
            <a:ext cx="942857" cy="314286"/>
          </a:xfrm>
          <a:prstGeom prst="rect">
            <a:avLst/>
          </a:prstGeom>
          <a:noFill/>
        </p:spPr>
      </p:pic>
      <p:sp>
        <p:nvSpPr>
          <p:cNvPr id="11" name="Oval Callout 10"/>
          <p:cNvSpPr/>
          <p:nvPr/>
        </p:nvSpPr>
        <p:spPr>
          <a:xfrm>
            <a:off x="993228" y="3544614"/>
            <a:ext cx="3124200" cy="685800"/>
          </a:xfrm>
          <a:prstGeom prst="wedgeEllipseCallout">
            <a:avLst>
              <a:gd name="adj1" fmla="val 5309"/>
              <a:gd name="adj2" fmla="val -72651"/>
            </a:avLst>
          </a:prstGeom>
          <a:solidFill>
            <a:sysClr val="window" lastClr="FFFFFF"/>
          </a:solidFill>
          <a:ln w="25400" cap="flat" cmpd="sng" algn="ctr">
            <a:solidFill>
              <a:srgbClr val="F7964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Calibri"/>
                <a:ea typeface="+mn-ea"/>
                <a:cs typeface="+mn-cs"/>
              </a:rPr>
              <a:t>Equations contribute partial information</a:t>
            </a:r>
            <a:endParaRPr kumimoji="0" lang="en-US" sz="1800" b="1"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2" name="Oval Callout 11"/>
          <p:cNvSpPr/>
          <p:nvPr/>
        </p:nvSpPr>
        <p:spPr>
          <a:xfrm>
            <a:off x="811799" y="4288471"/>
            <a:ext cx="2860315" cy="533400"/>
          </a:xfrm>
          <a:prstGeom prst="wedgeEllipseCallout">
            <a:avLst>
              <a:gd name="adj1" fmla="val 15192"/>
              <a:gd name="adj2" fmla="val -70919"/>
            </a:avLst>
          </a:prstGeom>
          <a:solidFill>
            <a:sysClr val="window" lastClr="FFFFFF"/>
          </a:solidFill>
          <a:ln w="25400" cap="flat" cmpd="sng" algn="ctr">
            <a:solidFill>
              <a:srgbClr val="F7964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Calibri"/>
                <a:ea typeface="+mn-ea"/>
                <a:cs typeface="+mn-cs"/>
              </a:rPr>
              <a:t>Not negative</a:t>
            </a:r>
            <a:endParaRPr kumimoji="0" lang="en-US" sz="1800" b="1"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74" name="Straight Arrow Connector 73"/>
          <p:cNvCxnSpPr/>
          <p:nvPr/>
        </p:nvCxnSpPr>
        <p:spPr>
          <a:xfrm>
            <a:off x="8349468" y="2655114"/>
            <a:ext cx="381000" cy="2286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75" name="Straight Arrow Connector 74"/>
          <p:cNvCxnSpPr/>
          <p:nvPr/>
        </p:nvCxnSpPr>
        <p:spPr>
          <a:xfrm>
            <a:off x="8730468" y="2883714"/>
            <a:ext cx="152400" cy="3810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76" name="Straight Arrow Connector 75"/>
          <p:cNvCxnSpPr/>
          <p:nvPr/>
        </p:nvCxnSpPr>
        <p:spPr>
          <a:xfrm>
            <a:off x="8882868" y="3264714"/>
            <a:ext cx="0" cy="3810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77" name="Straight Arrow Connector 76"/>
          <p:cNvCxnSpPr/>
          <p:nvPr/>
        </p:nvCxnSpPr>
        <p:spPr>
          <a:xfrm>
            <a:off x="8882868" y="3645714"/>
            <a:ext cx="76200" cy="3810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78" name="Straight Arrow Connector 77"/>
          <p:cNvCxnSpPr/>
          <p:nvPr/>
        </p:nvCxnSpPr>
        <p:spPr>
          <a:xfrm>
            <a:off x="8959068" y="4026714"/>
            <a:ext cx="76200" cy="3810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79" name="Straight Arrow Connector 78"/>
          <p:cNvCxnSpPr/>
          <p:nvPr/>
        </p:nvCxnSpPr>
        <p:spPr>
          <a:xfrm>
            <a:off x="9035268" y="4407714"/>
            <a:ext cx="76200" cy="3048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80" name="Straight Arrow Connector 79"/>
          <p:cNvCxnSpPr/>
          <p:nvPr/>
        </p:nvCxnSpPr>
        <p:spPr>
          <a:xfrm flipH="1">
            <a:off x="7358868" y="2807514"/>
            <a:ext cx="152400" cy="2286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81" name="Straight Arrow Connector 80"/>
          <p:cNvCxnSpPr/>
          <p:nvPr/>
        </p:nvCxnSpPr>
        <p:spPr>
          <a:xfrm flipH="1">
            <a:off x="7282668" y="3036114"/>
            <a:ext cx="76200" cy="2286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82" name="Straight Arrow Connector 81"/>
          <p:cNvCxnSpPr/>
          <p:nvPr/>
        </p:nvCxnSpPr>
        <p:spPr>
          <a:xfrm flipH="1">
            <a:off x="7206468" y="3264714"/>
            <a:ext cx="76200" cy="2286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83" name="Straight Arrow Connector 82"/>
          <p:cNvCxnSpPr/>
          <p:nvPr/>
        </p:nvCxnSpPr>
        <p:spPr>
          <a:xfrm flipH="1">
            <a:off x="7130268" y="3493314"/>
            <a:ext cx="76200" cy="1524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84" name="Straight Arrow Connector 83"/>
          <p:cNvCxnSpPr/>
          <p:nvPr/>
        </p:nvCxnSpPr>
        <p:spPr>
          <a:xfrm flipH="1">
            <a:off x="6977868" y="3645714"/>
            <a:ext cx="152400" cy="762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85" name="Straight Arrow Connector 84"/>
          <p:cNvCxnSpPr/>
          <p:nvPr/>
        </p:nvCxnSpPr>
        <p:spPr>
          <a:xfrm flipH="1">
            <a:off x="6825468" y="3721914"/>
            <a:ext cx="152400" cy="762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86" name="Straight Arrow Connector 85"/>
          <p:cNvCxnSpPr/>
          <p:nvPr/>
        </p:nvCxnSpPr>
        <p:spPr>
          <a:xfrm>
            <a:off x="3704897" y="1560786"/>
            <a:ext cx="4611789" cy="1080814"/>
          </a:xfrm>
          <a:prstGeom prst="straightConnector1">
            <a:avLst/>
          </a:prstGeom>
          <a:noFill/>
          <a:ln w="9525" cap="flat" cmpd="sng" algn="ctr">
            <a:solidFill>
              <a:srgbClr val="CC0099"/>
            </a:solidFill>
            <a:prstDash val="solid"/>
            <a:tailEnd type="arrow"/>
          </a:ln>
          <a:effectLst/>
        </p:spPr>
      </p:cxnSp>
      <p:sp>
        <p:nvSpPr>
          <p:cNvPr id="87" name="TextBox 86"/>
          <p:cNvSpPr txBox="1"/>
          <p:nvPr/>
        </p:nvSpPr>
        <p:spPr>
          <a:xfrm rot="16000368">
            <a:off x="4822502" y="3116725"/>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Fitness (s)</a:t>
            </a:r>
            <a:endParaRPr kumimoji="0" lang="en-US" sz="1800" b="0" i="0" u="none" strike="noStrike" kern="0" cap="none" spc="0" normalizeH="0" baseline="0" noProof="0" dirty="0">
              <a:ln>
                <a:noFill/>
              </a:ln>
              <a:solidFill>
                <a:sysClr val="windowText" lastClr="000000"/>
              </a:solidFill>
              <a:effectLst/>
              <a:uLnTx/>
              <a:uFillTx/>
            </a:endParaRPr>
          </a:p>
        </p:txBody>
      </p:sp>
      <p:cxnSp>
        <p:nvCxnSpPr>
          <p:cNvPr id="90" name="Straight Arrow Connector 89"/>
          <p:cNvCxnSpPr/>
          <p:nvPr/>
        </p:nvCxnSpPr>
        <p:spPr>
          <a:xfrm>
            <a:off x="3641838" y="1860337"/>
            <a:ext cx="3847533" cy="897377"/>
          </a:xfrm>
          <a:prstGeom prst="straightConnector1">
            <a:avLst/>
          </a:prstGeom>
          <a:noFill/>
          <a:ln w="9525" cap="flat" cmpd="sng" algn="ctr">
            <a:solidFill>
              <a:srgbClr val="CC0099"/>
            </a:solidFill>
            <a:prstDash val="solid"/>
            <a:tailEnd type="arrow"/>
          </a:ln>
          <a:effectLst/>
        </p:spPr>
      </p:cxnSp>
      <p:cxnSp>
        <p:nvCxnSpPr>
          <p:cNvPr id="91" name="Straight Arrow Connector 90"/>
          <p:cNvCxnSpPr/>
          <p:nvPr/>
        </p:nvCxnSpPr>
        <p:spPr>
          <a:xfrm flipV="1">
            <a:off x="2932390" y="4775200"/>
            <a:ext cx="6153553" cy="364366"/>
          </a:xfrm>
          <a:prstGeom prst="straightConnector1">
            <a:avLst/>
          </a:prstGeom>
          <a:noFill/>
          <a:ln w="9525" cap="flat" cmpd="sng" algn="ctr">
            <a:solidFill>
              <a:srgbClr val="CC0099"/>
            </a:solidFill>
            <a:prstDash val="solid"/>
            <a:tailEnd type="arrow"/>
          </a:ln>
          <a:effectLst/>
        </p:spPr>
      </p:cxnSp>
      <p:graphicFrame>
        <p:nvGraphicFramePr>
          <p:cNvPr id="92" name="Object 91"/>
          <p:cNvGraphicFramePr>
            <a:graphicFrameLocks noChangeAspect="1"/>
          </p:cNvGraphicFramePr>
          <p:nvPr/>
        </p:nvGraphicFramePr>
        <p:xfrm>
          <a:off x="6920718" y="3232964"/>
          <a:ext cx="114300" cy="215900"/>
        </p:xfrm>
        <a:graphic>
          <a:graphicData uri="http://schemas.openxmlformats.org/presentationml/2006/ole">
            <p:oleObj spid="_x0000_s20485" name="משוואה" r:id="rId7" imgW="114120" imgH="215640" progId="Equation.3">
              <p:embed/>
            </p:oleObj>
          </a:graphicData>
        </a:graphic>
      </p:graphicFrame>
      <p:sp>
        <p:nvSpPr>
          <p:cNvPr id="33" name="TextBox 32"/>
          <p:cNvSpPr txBox="1"/>
          <p:nvPr/>
        </p:nvSpPr>
        <p:spPr>
          <a:xfrm rot="20135604">
            <a:off x="8349295" y="5427725"/>
            <a:ext cx="29177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Equation Coefficient (t</a:t>
            </a:r>
            <a:r>
              <a:rPr kumimoji="0" lang="en-US" sz="1800" b="0" i="0" u="none" strike="noStrike" kern="0" cap="none" spc="0" normalizeH="0" baseline="-25000" noProof="0" dirty="0" smtClean="0">
                <a:ln>
                  <a:noFill/>
                </a:ln>
                <a:solidFill>
                  <a:sysClr val="windowText" lastClr="000000"/>
                </a:solidFill>
                <a:effectLst/>
                <a:uLnTx/>
                <a:uFillTx/>
              </a:rPr>
              <a:t>1</a:t>
            </a:r>
            <a:r>
              <a:rPr lang="en-US" sz="1800" kern="0" dirty="0" smtClean="0">
                <a:solidFill>
                  <a:sysClr val="windowText" lastClr="000000"/>
                </a:solidFill>
              </a:rPr>
              <a:t>=</a:t>
            </a:r>
            <a:r>
              <a:rPr lang="en-US" sz="1800" kern="0" dirty="0" smtClean="0">
                <a:solidFill>
                  <a:srgbClr val="FF0000"/>
                </a:solidFill>
              </a:rPr>
              <a:t>a</a:t>
            </a:r>
            <a:r>
              <a:rPr lang="en-US" sz="1800" kern="0" dirty="0" smtClean="0">
                <a:solidFill>
                  <a:sysClr val="windowText" lastClr="000000"/>
                </a:solidFill>
              </a:rPr>
              <a:t>)</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34" name="TextBox 33"/>
          <p:cNvSpPr txBox="1"/>
          <p:nvPr/>
        </p:nvSpPr>
        <p:spPr>
          <a:xfrm rot="1800000">
            <a:off x="5176091" y="5253971"/>
            <a:ext cx="29177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Equation Coefficient (t</a:t>
            </a:r>
            <a:r>
              <a:rPr kumimoji="0" lang="en-US" sz="1800" b="0" i="0" u="none" strike="noStrike" kern="0" cap="none" spc="0" normalizeH="0" baseline="-25000" noProof="0" dirty="0" smtClean="0">
                <a:ln>
                  <a:noFill/>
                </a:ln>
                <a:solidFill>
                  <a:sysClr val="windowText" lastClr="000000"/>
                </a:solidFill>
                <a:effectLst/>
                <a:uLnTx/>
                <a:uFillTx/>
              </a:rPr>
              <a:t>2</a:t>
            </a:r>
            <a:r>
              <a:rPr kumimoji="0" lang="en-US" sz="1800" b="0" i="0" u="none" strike="noStrike" kern="0" cap="none" spc="0" normalizeH="0" baseline="0" noProof="0" dirty="0" smtClean="0">
                <a:ln>
                  <a:noFill/>
                </a:ln>
                <a:solidFill>
                  <a:sysClr val="windowText" lastClr="000000"/>
                </a:solidFill>
                <a:effectLst/>
                <a:uLnTx/>
                <a:uFillTx/>
              </a:rPr>
              <a:t>=</a:t>
            </a:r>
            <a:r>
              <a:rPr kumimoji="0" lang="en-US" sz="1800" b="0" i="0" u="none" strike="noStrike" kern="0" cap="none" spc="0" normalizeH="0" baseline="0" noProof="0" dirty="0" smtClean="0">
                <a:ln>
                  <a:noFill/>
                </a:ln>
                <a:solidFill>
                  <a:srgbClr val="FF0000"/>
                </a:solidFill>
                <a:effectLst/>
                <a:uLnTx/>
                <a:uFillTx/>
              </a:rPr>
              <a:t>b</a:t>
            </a:r>
            <a:r>
              <a:rPr kumimoji="0" lang="en-US" sz="1800" b="0" i="0" u="none" strike="noStrike" kern="0" cap="none" spc="0" normalizeH="0" baseline="0" noProof="0" dirty="0" smtClean="0">
                <a:ln>
                  <a:noFill/>
                </a:ln>
                <a:solidFill>
                  <a:sysClr val="windowText" lastClr="000000"/>
                </a:solidFill>
                <a:effectLst/>
                <a:uLnTx/>
                <a:uFillTx/>
              </a:rPr>
              <a:t>)</a:t>
            </a:r>
            <a:endParaRPr kumimoji="0" lang="en-US" sz="1800" b="0" i="0" u="none" strike="noStrike" kern="0" cap="none" spc="0" normalizeH="0" baseline="-25000" noProof="0" dirty="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par>
                                <p:cTn id="8" presetID="22" presetClass="entr" presetSubtype="1"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wipe(up)">
                                      <p:cBhvr>
                                        <p:cTn id="10" dur="500"/>
                                        <p:tgtEl>
                                          <p:spTgt spid="80"/>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up)">
                                      <p:cBhvr>
                                        <p:cTn id="14" dur="500"/>
                                        <p:tgtEl>
                                          <p:spTgt spid="75"/>
                                        </p:tgtEl>
                                      </p:cBhvr>
                                    </p:animEffect>
                                  </p:childTnLst>
                                </p:cTn>
                              </p:par>
                              <p:par>
                                <p:cTn id="15" presetID="22" presetClass="entr" presetSubtype="1" fill="hold" nodeType="with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wipe(up)">
                                      <p:cBhvr>
                                        <p:cTn id="17" dur="500"/>
                                        <p:tgtEl>
                                          <p:spTgt spid="81"/>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wipe(up)">
                                      <p:cBhvr>
                                        <p:cTn id="21" dur="500"/>
                                        <p:tgtEl>
                                          <p:spTgt spid="76"/>
                                        </p:tgtEl>
                                      </p:cBhvr>
                                    </p:animEffect>
                                  </p:childTnLst>
                                </p:cTn>
                              </p:par>
                              <p:par>
                                <p:cTn id="22" presetID="22" presetClass="entr" presetSubtype="1" fill="hold" nodeType="withEffect">
                                  <p:stCondLst>
                                    <p:cond delay="0"/>
                                  </p:stCondLst>
                                  <p:childTnLst>
                                    <p:set>
                                      <p:cBhvr>
                                        <p:cTn id="23" dur="1" fill="hold">
                                          <p:stCondLst>
                                            <p:cond delay="0"/>
                                          </p:stCondLst>
                                        </p:cTn>
                                        <p:tgtEl>
                                          <p:spTgt spid="82"/>
                                        </p:tgtEl>
                                        <p:attrNameLst>
                                          <p:attrName>style.visibility</p:attrName>
                                        </p:attrNameLst>
                                      </p:cBhvr>
                                      <p:to>
                                        <p:strVal val="visible"/>
                                      </p:to>
                                    </p:set>
                                    <p:animEffect transition="in" filter="wipe(up)">
                                      <p:cBhvr>
                                        <p:cTn id="24" dur="500"/>
                                        <p:tgtEl>
                                          <p:spTgt spid="82"/>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wipe(up)">
                                      <p:cBhvr>
                                        <p:cTn id="28" dur="500"/>
                                        <p:tgtEl>
                                          <p:spTgt spid="77"/>
                                        </p:tgtEl>
                                      </p:cBhvr>
                                    </p:animEffect>
                                  </p:childTnLst>
                                </p:cTn>
                              </p:par>
                              <p:par>
                                <p:cTn id="29" presetID="22" presetClass="entr" presetSubtype="1"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up)">
                                      <p:cBhvr>
                                        <p:cTn id="31" dur="500"/>
                                        <p:tgtEl>
                                          <p:spTgt spid="83"/>
                                        </p:tgtEl>
                                      </p:cBhvr>
                                    </p:animEffect>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up)">
                                      <p:cBhvr>
                                        <p:cTn id="35" dur="500"/>
                                        <p:tgtEl>
                                          <p:spTgt spid="78"/>
                                        </p:tgtEl>
                                      </p:cBhvr>
                                    </p:animEffect>
                                  </p:childTnLst>
                                </p:cTn>
                              </p:par>
                              <p:par>
                                <p:cTn id="36" presetID="22" presetClass="entr" presetSubtype="1"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up)">
                                      <p:cBhvr>
                                        <p:cTn id="38" dur="500"/>
                                        <p:tgtEl>
                                          <p:spTgt spid="84"/>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wipe(up)">
                                      <p:cBhvr>
                                        <p:cTn id="42" dur="500"/>
                                        <p:tgtEl>
                                          <p:spTgt spid="79"/>
                                        </p:tgtEl>
                                      </p:cBhvr>
                                    </p:animEffect>
                                  </p:childTnLst>
                                </p:cTn>
                              </p:par>
                              <p:par>
                                <p:cTn id="43" presetID="22" presetClass="entr" presetSubtype="1"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up)">
                                      <p:cBhvr>
                                        <p:cTn id="45" dur="5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wipe(left)">
                                      <p:cBhvr>
                                        <p:cTn id="50" dur="500"/>
                                        <p:tgtEl>
                                          <p:spTgt spid="86"/>
                                        </p:tgtEl>
                                      </p:cBhvr>
                                    </p:animEffect>
                                  </p:childTnLst>
                                </p:cTn>
                              </p:par>
                              <p:par>
                                <p:cTn id="51" presetID="1" presetClass="exit" presetSubtype="0" fill="hold" nodeType="withEffect">
                                  <p:stCondLst>
                                    <p:cond delay="0"/>
                                  </p:stCondLst>
                                  <p:childTnLst>
                                    <p:set>
                                      <p:cBhvr>
                                        <p:cTn id="52" dur="1" fill="hold">
                                          <p:stCondLst>
                                            <p:cond delay="0"/>
                                          </p:stCondLst>
                                        </p:cTn>
                                        <p:tgtEl>
                                          <p:spTgt spid="80"/>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81"/>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82"/>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83"/>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84"/>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8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left)">
                                      <p:cBhvr>
                                        <p:cTn id="67" dur="500"/>
                                        <p:tgtEl>
                                          <p:spTgt spid="90"/>
                                        </p:tgtEl>
                                      </p:cBhvr>
                                    </p:animEffect>
                                  </p:childTnLst>
                                </p:cTn>
                              </p:par>
                              <p:par>
                                <p:cTn id="68" presetID="1" presetClass="entr" presetSubtype="0" fill="hold" nodeType="withEffect">
                                  <p:stCondLst>
                                    <p:cond delay="0"/>
                                  </p:stCondLst>
                                  <p:childTnLst>
                                    <p:set>
                                      <p:cBhvr>
                                        <p:cTn id="69" dur="1" fill="hold">
                                          <p:stCondLst>
                                            <p:cond delay="0"/>
                                          </p:stCondLst>
                                        </p:cTn>
                                        <p:tgtEl>
                                          <p:spTgt spid="80"/>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81"/>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82"/>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83"/>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84"/>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8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left)">
                                      <p:cBhvr>
                                        <p:cTn id="84" dur="500"/>
                                        <p:tgtEl>
                                          <p:spTgt spid="9"/>
                                        </p:tgtEl>
                                      </p:cBhvr>
                                    </p:animEffect>
                                  </p:childTnLst>
                                </p:cTn>
                              </p:par>
                              <p:par>
                                <p:cTn id="85" presetID="22" presetClass="entr" presetSubtype="8" fill="hold" nodeType="with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wipe(left)">
                                      <p:cBhvr>
                                        <p:cTn id="87" dur="500"/>
                                        <p:tgtEl>
                                          <p:spTgt spid="1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wipe(up)">
                                      <p:cBhvr>
                                        <p:cTn id="92" dur="500"/>
                                        <p:tgtEl>
                                          <p:spTgt spid="11"/>
                                        </p:tgtEl>
                                      </p:cBhvr>
                                    </p:animEffect>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12"/>
                                        </p:tgtEl>
                                        <p:attrNameLst>
                                          <p:attrName>style.visibility</p:attrName>
                                        </p:attrNameLst>
                                      </p:cBhvr>
                                      <p:to>
                                        <p:strVal val="visible"/>
                                      </p:to>
                                    </p:set>
                                    <p:animEffect transition="in" filter="wipe(up)">
                                      <p:cBhvr>
                                        <p:cTn id="96" dur="500"/>
                                        <p:tgtEl>
                                          <p:spTgt spid="1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91"/>
                                        </p:tgtEl>
                                        <p:attrNameLst>
                                          <p:attrName>style.visibility</p:attrName>
                                        </p:attrNameLst>
                                      </p:cBhvr>
                                      <p:to>
                                        <p:strVal val="visible"/>
                                      </p:to>
                                    </p:set>
                                    <p:animEffect transition="in" filter="wipe(left)">
                                      <p:cBhvr>
                                        <p:cTn id="10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IITSEC 2016 Paper Template.pot [Compatibility Mode]" id="{6AF96ADB-9BDE-454C-9333-559FAE7945D6}" vid="{2CB9A683-39E2-4ADF-9255-85685EA9B20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7E50F16932FA4DA740AD241DCC42DC" ma:contentTypeVersion="1" ma:contentTypeDescription="Create a new document." ma:contentTypeScope="" ma:versionID="cf3becb063dad1cc8b49e034e445ab8d">
  <xsd:schema xmlns:xsd="http://www.w3.org/2001/XMLSchema" xmlns:p="http://schemas.microsoft.com/office/2006/metadata/properties" xmlns:ns1="http://schemas.microsoft.com/sharepoint/v3" targetNamespace="http://schemas.microsoft.com/office/2006/metadata/properties" ma:root="true" ma:fieldsID="ddb0c952b897a810c8a4e377cff6bff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C709B06-5FA7-40B8-A752-7128AA94FE0C}">
  <ds:schemaRefs>
    <ds:schemaRef ds:uri="http://www.w3.org/XML/1998/namespace"/>
    <ds:schemaRef ds:uri="http://schemas.microsoft.com/office/2006/metadata/properties"/>
    <ds:schemaRef ds:uri="http://purl.org/dc/elements/1.1/"/>
    <ds:schemaRef ds:uri="http://schemas.microsoft.com/office/2006/documentManagement/types"/>
    <ds:schemaRef ds:uri="http://purl.org/dc/terms/"/>
    <ds:schemaRef ds:uri="http://purl.org/dc/dcmitype/"/>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FC5F1E05-96DA-4377-A6E4-484D5E715A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1132</TotalTime>
  <Words>2296</Words>
  <Application>Microsoft Office PowerPoint</Application>
  <PresentationFormat>Custom</PresentationFormat>
  <Paragraphs>1625</Paragraphs>
  <Slides>18</Slides>
  <Notes>10</Notes>
  <HiddenSlides>4</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Blends</vt:lpstr>
      <vt:lpstr>משוואה</vt:lpstr>
      <vt:lpstr>Slide 1</vt:lpstr>
      <vt:lpstr>Disease Models at a Glance</vt:lpstr>
      <vt:lpstr>Possible Uses of Disease Models</vt:lpstr>
      <vt:lpstr>The Reference Model for Disease Progression - Competition</vt:lpstr>
      <vt:lpstr>Fitness Matrix in 2014</vt:lpstr>
      <vt:lpstr>Historical Evolution</vt:lpstr>
      <vt:lpstr>The Reference Model Transition from Competition to Cooperation</vt:lpstr>
      <vt:lpstr>Optimization by Gradient Descent</vt:lpstr>
      <vt:lpstr>The Reference Model is Now an Assumption Engine</vt:lpstr>
      <vt:lpstr>The Assumption Engine</vt:lpstr>
      <vt:lpstr>Results at a Glance</vt:lpstr>
      <vt:lpstr>Conclusions &amp; Future Work</vt:lpstr>
      <vt:lpstr>Acknowledgments</vt:lpstr>
      <vt:lpstr>Questions?</vt:lpstr>
      <vt:lpstr>Conclusions</vt:lpstr>
      <vt:lpstr>Results When Correcting Models for Medical Practice Improvement</vt:lpstr>
      <vt:lpstr>Life Expectancy for the Mount Hood Diabetes Challenge 2016</vt:lpstr>
      <vt:lpstr>The Reference Model in the  Mount Hood Diabetes Challenge</vt:lpstr>
    </vt:vector>
  </TitlesOfParts>
  <Company>The Boeing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Biddle, Elizabeth M</dc:creator>
  <cp:lastModifiedBy>Work</cp:lastModifiedBy>
  <cp:revision>126</cp:revision>
  <cp:lastPrinted>1601-01-01T00:00:00Z</cp:lastPrinted>
  <dcterms:created xsi:type="dcterms:W3CDTF">2016-07-26T23:36:10Z</dcterms:created>
  <dcterms:modified xsi:type="dcterms:W3CDTF">2016-10-28T07:51:53Z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0x010100767E50F16932FA4DA740AD241DCC42DC</vt:lpwstr>
  </property>
  <property fmtid="{D5CDD505-2E9C-101B-9397-08002B2CF9AE}" pid="3" name="DocumentDescription">
    <vt:lpwstr>&lt;div class=ExternalClass9DF5FD6F97034AAA9FF0AABB8157F05A&gt; &lt;/div&gt;</vt:lpwstr>
  </property>
</Properties>
</file>