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87" r:id="rId5"/>
    <p:sldId id="259" r:id="rId6"/>
    <p:sldId id="261" r:id="rId7"/>
    <p:sldId id="262" r:id="rId8"/>
    <p:sldId id="263" r:id="rId9"/>
    <p:sldId id="264" r:id="rId10"/>
    <p:sldId id="288" r:id="rId11"/>
    <p:sldId id="289" r:id="rId12"/>
    <p:sldId id="278" r:id="rId13"/>
    <p:sldId id="280" r:id="rId14"/>
    <p:sldId id="281" r:id="rId15"/>
    <p:sldId id="290" r:id="rId16"/>
    <p:sldId id="285" r:id="rId17"/>
    <p:sldId id="293" r:id="rId18"/>
    <p:sldId id="282" r:id="rId19"/>
    <p:sldId id="283" r:id="rId20"/>
    <p:sldId id="291" r:id="rId21"/>
    <p:sldId id="292"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51" autoAdjust="0"/>
  </p:normalViewPr>
  <p:slideViewPr>
    <p:cSldViewPr>
      <p:cViewPr>
        <p:scale>
          <a:sx n="80" d="100"/>
          <a:sy n="80" d="100"/>
        </p:scale>
        <p:origin x="-918" y="-108"/>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Office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16"/>
  <c:clrMapOvr bg1="lt1" tx1="dk1" bg2="lt2" tx2="dk2" accent1="accent1" accent2="accent2" accent3="accent3" accent4="accent4" accent5="accent5" accent6="accent6" hlink="hlink" folHlink="folHlink"/>
  <c:chart>
    <c:title>
      <c:tx>
        <c:rich>
          <a:bodyPr/>
          <a:lstStyle/>
          <a:p>
            <a:pPr>
              <a:defRPr/>
            </a:pPr>
            <a:r>
              <a:rPr lang="en-US"/>
              <a:t>The Reference Model Growth</a:t>
            </a:r>
          </a:p>
        </c:rich>
      </c:tx>
      <c:layout/>
    </c:title>
    <c:plotArea>
      <c:layout/>
      <c:barChart>
        <c:barDir val="bar"/>
        <c:grouping val="clustered"/>
        <c:ser>
          <c:idx val="0"/>
          <c:order val="0"/>
          <c:tx>
            <c:strRef>
              <c:f>Sheet1!$B$1</c:f>
              <c:strCache>
                <c:ptCount val="1"/>
                <c:pt idx="0">
                  <c:v>2015</c:v>
                </c:pt>
              </c:strCache>
            </c:strRef>
          </c:tx>
          <c:cat>
            <c:strRef>
              <c:f>Sheet1!$A$2:$A$4</c:f>
              <c:strCache>
                <c:ptCount val="3"/>
                <c:pt idx="0">
                  <c:v>Models (#)</c:v>
                </c:pt>
                <c:pt idx="1">
                  <c:v>Cohorts (#)</c:v>
                </c:pt>
                <c:pt idx="2">
                  <c:v>Populations (#)</c:v>
                </c:pt>
              </c:strCache>
            </c:strRef>
          </c:cat>
          <c:val>
            <c:numRef>
              <c:f>Sheet1!$B$2:$B$4</c:f>
              <c:numCache>
                <c:formatCode>General</c:formatCode>
                <c:ptCount val="3"/>
                <c:pt idx="0">
                  <c:v>1028</c:v>
                </c:pt>
                <c:pt idx="1">
                  <c:v>47</c:v>
                </c:pt>
                <c:pt idx="2">
                  <c:v>9</c:v>
                </c:pt>
              </c:numCache>
            </c:numRef>
          </c:val>
        </c:ser>
        <c:ser>
          <c:idx val="1"/>
          <c:order val="1"/>
          <c:tx>
            <c:strRef>
              <c:f>Sheet1!$C$1</c:f>
              <c:strCache>
                <c:ptCount val="1"/>
                <c:pt idx="0">
                  <c:v>2014</c:v>
                </c:pt>
              </c:strCache>
            </c:strRef>
          </c:tx>
          <c:cat>
            <c:strRef>
              <c:f>Sheet1!$A$2:$A$4</c:f>
              <c:strCache>
                <c:ptCount val="3"/>
                <c:pt idx="0">
                  <c:v>Models (#)</c:v>
                </c:pt>
                <c:pt idx="1">
                  <c:v>Cohorts (#)</c:v>
                </c:pt>
                <c:pt idx="2">
                  <c:v>Populations (#)</c:v>
                </c:pt>
              </c:strCache>
            </c:strRef>
          </c:cat>
          <c:val>
            <c:numRef>
              <c:f>Sheet1!$C$2:$C$4</c:f>
              <c:numCache>
                <c:formatCode>General</c:formatCode>
                <c:ptCount val="3"/>
                <c:pt idx="0">
                  <c:v>400</c:v>
                </c:pt>
                <c:pt idx="1">
                  <c:v>40</c:v>
                </c:pt>
                <c:pt idx="2">
                  <c:v>8</c:v>
                </c:pt>
              </c:numCache>
            </c:numRef>
          </c:val>
        </c:ser>
        <c:ser>
          <c:idx val="2"/>
          <c:order val="2"/>
          <c:tx>
            <c:strRef>
              <c:f>Sheet1!$D$1</c:f>
              <c:strCache>
                <c:ptCount val="1"/>
                <c:pt idx="0">
                  <c:v>2013</c:v>
                </c:pt>
              </c:strCache>
            </c:strRef>
          </c:tx>
          <c:cat>
            <c:strRef>
              <c:f>Sheet1!$A$2:$A$4</c:f>
              <c:strCache>
                <c:ptCount val="3"/>
                <c:pt idx="0">
                  <c:v>Models (#)</c:v>
                </c:pt>
                <c:pt idx="1">
                  <c:v>Cohorts (#)</c:v>
                </c:pt>
                <c:pt idx="2">
                  <c:v>Populations (#)</c:v>
                </c:pt>
              </c:strCache>
            </c:strRef>
          </c:cat>
          <c:val>
            <c:numRef>
              <c:f>Sheet1!$D$2:$D$4</c:f>
              <c:numCache>
                <c:formatCode>General</c:formatCode>
                <c:ptCount val="3"/>
                <c:pt idx="0">
                  <c:v>64</c:v>
                </c:pt>
                <c:pt idx="1">
                  <c:v>34</c:v>
                </c:pt>
                <c:pt idx="2">
                  <c:v>6</c:v>
                </c:pt>
              </c:numCache>
            </c:numRef>
          </c:val>
        </c:ser>
        <c:ser>
          <c:idx val="3"/>
          <c:order val="3"/>
          <c:tx>
            <c:strRef>
              <c:f>Sheet1!$E$1</c:f>
              <c:strCache>
                <c:ptCount val="1"/>
                <c:pt idx="0">
                  <c:v>2012</c:v>
                </c:pt>
              </c:strCache>
            </c:strRef>
          </c:tx>
          <c:cat>
            <c:strRef>
              <c:f>Sheet1!$A$2:$A$4</c:f>
              <c:strCache>
                <c:ptCount val="3"/>
                <c:pt idx="0">
                  <c:v>Models (#)</c:v>
                </c:pt>
                <c:pt idx="1">
                  <c:v>Cohorts (#)</c:v>
                </c:pt>
                <c:pt idx="2">
                  <c:v>Populations (#)</c:v>
                </c:pt>
              </c:strCache>
            </c:strRef>
          </c:cat>
          <c:val>
            <c:numRef>
              <c:f>Sheet1!$E$2:$E$4</c:f>
              <c:numCache>
                <c:formatCode>General</c:formatCode>
                <c:ptCount val="3"/>
                <c:pt idx="0">
                  <c:v>64</c:v>
                </c:pt>
                <c:pt idx="1">
                  <c:v>22</c:v>
                </c:pt>
                <c:pt idx="2">
                  <c:v>4</c:v>
                </c:pt>
              </c:numCache>
            </c:numRef>
          </c:val>
        </c:ser>
        <c:axId val="165229312"/>
        <c:axId val="165230848"/>
      </c:barChart>
      <c:catAx>
        <c:axId val="165229312"/>
        <c:scaling>
          <c:orientation val="minMax"/>
        </c:scaling>
        <c:axPos val="l"/>
        <c:majorTickMark val="none"/>
        <c:tickLblPos val="nextTo"/>
        <c:crossAx val="165230848"/>
        <c:crosses val="autoZero"/>
        <c:auto val="1"/>
        <c:lblAlgn val="ctr"/>
        <c:lblOffset val="100"/>
      </c:catAx>
      <c:valAx>
        <c:axId val="165230848"/>
        <c:scaling>
          <c:orientation val="minMax"/>
        </c:scaling>
        <c:axPos val="b"/>
        <c:majorGridlines>
          <c:spPr>
            <a:ln>
              <a:solidFill>
                <a:schemeClr val="bg1"/>
              </a:solidFill>
            </a:ln>
          </c:spPr>
        </c:majorGridlines>
        <c:numFmt formatCode="General" sourceLinked="1"/>
        <c:majorTickMark val="none"/>
        <c:tickLblPos val="nextTo"/>
        <c:crossAx val="165229312"/>
        <c:crosses val="autoZero"/>
        <c:crossBetween val="between"/>
      </c:valAx>
      <c:dTable>
        <c:showHorzBorder val="1"/>
        <c:showVertBorder val="1"/>
        <c:showOutline val="1"/>
        <c:showKeys val="1"/>
      </c:dTable>
      <c:spPr>
        <a:noFill/>
        <a:ln w="25400">
          <a:noFill/>
        </a:ln>
      </c:spPr>
    </c:plotArea>
    <c:plotVisOnly val="1"/>
  </c:chart>
  <c:txPr>
    <a:bodyPr/>
    <a:lstStyle/>
    <a:p>
      <a:pPr>
        <a:defRPr sz="1400" baseline="0"/>
      </a:pPr>
      <a:endParaRPr lang="en-US"/>
    </a:p>
  </c:txPr>
  <c:externalData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clustered"/>
        <c:ser>
          <c:idx val="0"/>
          <c:order val="0"/>
          <c:tx>
            <c:strRef>
              <c:f>Sheet2!$B$1</c:f>
              <c:strCache>
                <c:ptCount val="1"/>
                <c:pt idx="0">
                  <c:v>Simulation 1</c:v>
                </c:pt>
              </c:strCache>
            </c:strRef>
          </c:tx>
          <c:cat>
            <c:strRef>
              <c:f>Sheet2!$A$2:$A$35</c:f>
              <c:strCache>
                <c:ptCount val="34"/>
                <c:pt idx="0">
                  <c:v>MI Eq. 1</c:v>
                </c:pt>
                <c:pt idx="1">
                  <c:v>MI Eq. 2</c:v>
                </c:pt>
                <c:pt idx="2">
                  <c:v>MI Eq. 3</c:v>
                </c:pt>
                <c:pt idx="3">
                  <c:v>MI Eq. 4</c:v>
                </c:pt>
                <c:pt idx="4">
                  <c:v>MI Eq. 5</c:v>
                </c:pt>
                <c:pt idx="5">
                  <c:v>MI Eq. 6</c:v>
                </c:pt>
                <c:pt idx="6">
                  <c:v>MI Eq. 7</c:v>
                </c:pt>
                <c:pt idx="7">
                  <c:v>MI Eq. 8</c:v>
                </c:pt>
                <c:pt idx="8">
                  <c:v>MI Eq. 9</c:v>
                </c:pt>
                <c:pt idx="9">
                  <c:v>MI Eq. 10</c:v>
                </c:pt>
                <c:pt idx="10">
                  <c:v>MI Eq. 11</c:v>
                </c:pt>
                <c:pt idx="12">
                  <c:v>Stroke Eq. 1</c:v>
                </c:pt>
                <c:pt idx="13">
                  <c:v>Stroke Eq. 2</c:v>
                </c:pt>
                <c:pt idx="14">
                  <c:v>Stroke Eq. 3</c:v>
                </c:pt>
                <c:pt idx="15">
                  <c:v>Stroke Eq. 4</c:v>
                </c:pt>
                <c:pt idx="16">
                  <c:v>Stroke Eq. 5</c:v>
                </c:pt>
                <c:pt idx="17">
                  <c:v>Stroke Eq. 6</c:v>
                </c:pt>
                <c:pt idx="18">
                  <c:v>Stroke Eq. 7</c:v>
                </c:pt>
                <c:pt idx="19">
                  <c:v>Stroke Eq. 8</c:v>
                </c:pt>
                <c:pt idx="20">
                  <c:v>Stroke Eq. 9</c:v>
                </c:pt>
                <c:pt idx="21">
                  <c:v>Stroke Eq. 10</c:v>
                </c:pt>
                <c:pt idx="22">
                  <c:v>Stroke Eq. 11</c:v>
                </c:pt>
                <c:pt idx="23">
                  <c:v>Stroke Eq. 12</c:v>
                </c:pt>
                <c:pt idx="25">
                  <c:v>Death MI Eq. 1</c:v>
                </c:pt>
                <c:pt idx="26">
                  <c:v>Death MI Eq. 2</c:v>
                </c:pt>
                <c:pt idx="27">
                  <c:v>Death MI Eq. 3</c:v>
                </c:pt>
                <c:pt idx="29">
                  <c:v>Death Stroke Eq. 1</c:v>
                </c:pt>
                <c:pt idx="30">
                  <c:v>Death Stroke Eq. 2</c:v>
                </c:pt>
                <c:pt idx="32">
                  <c:v>Death Eq. 1</c:v>
                </c:pt>
                <c:pt idx="33">
                  <c:v>Death Eq. 2</c:v>
                </c:pt>
              </c:strCache>
            </c:strRef>
          </c:cat>
          <c:val>
            <c:numRef>
              <c:f>Sheet2!$B$2:$B$35</c:f>
              <c:numCache>
                <c:formatCode>General</c:formatCode>
                <c:ptCount val="34"/>
                <c:pt idx="0">
                  <c:v>0</c:v>
                </c:pt>
                <c:pt idx="1">
                  <c:v>2.4000000000000042E-2</c:v>
                </c:pt>
                <c:pt idx="2">
                  <c:v>1.4000000000000005E-2</c:v>
                </c:pt>
                <c:pt idx="3">
                  <c:v>0</c:v>
                </c:pt>
                <c:pt idx="4">
                  <c:v>0.31800000000000189</c:v>
                </c:pt>
                <c:pt idx="5">
                  <c:v>0.10299999999999998</c:v>
                </c:pt>
                <c:pt idx="6">
                  <c:v>0</c:v>
                </c:pt>
                <c:pt idx="7">
                  <c:v>0.37100000000000088</c:v>
                </c:pt>
                <c:pt idx="8">
                  <c:v>5.1000000000000004E-2</c:v>
                </c:pt>
                <c:pt idx="9">
                  <c:v>0.11899999999999999</c:v>
                </c:pt>
                <c:pt idx="10">
                  <c:v>0</c:v>
                </c:pt>
                <c:pt idx="12">
                  <c:v>3.1000000000000198E-2</c:v>
                </c:pt>
                <c:pt idx="13">
                  <c:v>0.12400000000000012</c:v>
                </c:pt>
                <c:pt idx="14">
                  <c:v>0.38200000000000189</c:v>
                </c:pt>
                <c:pt idx="15">
                  <c:v>0.23100000000000001</c:v>
                </c:pt>
                <c:pt idx="16">
                  <c:v>1.0999999999999999E-2</c:v>
                </c:pt>
                <c:pt idx="17">
                  <c:v>3.4000000000000002E-2</c:v>
                </c:pt>
                <c:pt idx="18">
                  <c:v>3.8000000000000082E-2</c:v>
                </c:pt>
                <c:pt idx="19">
                  <c:v>0</c:v>
                </c:pt>
                <c:pt idx="20">
                  <c:v>5.9000000000000385E-2</c:v>
                </c:pt>
                <c:pt idx="21">
                  <c:v>0</c:v>
                </c:pt>
                <c:pt idx="22">
                  <c:v>0</c:v>
                </c:pt>
                <c:pt idx="23">
                  <c:v>9.1000000000000025E-2</c:v>
                </c:pt>
                <c:pt idx="25">
                  <c:v>0.33300000000000213</c:v>
                </c:pt>
                <c:pt idx="26">
                  <c:v>0.33300000000000213</c:v>
                </c:pt>
                <c:pt idx="27">
                  <c:v>0.33300000000000213</c:v>
                </c:pt>
                <c:pt idx="29">
                  <c:v>0.5</c:v>
                </c:pt>
                <c:pt idx="30">
                  <c:v>0.5</c:v>
                </c:pt>
                <c:pt idx="32">
                  <c:v>0.5</c:v>
                </c:pt>
                <c:pt idx="33">
                  <c:v>0.5</c:v>
                </c:pt>
              </c:numCache>
            </c:numRef>
          </c:val>
        </c:ser>
        <c:ser>
          <c:idx val="1"/>
          <c:order val="1"/>
          <c:tx>
            <c:strRef>
              <c:f>Sheet2!$C$1</c:f>
              <c:strCache>
                <c:ptCount val="1"/>
                <c:pt idx="0">
                  <c:v>Simulation 1 Bio-Markers Change</c:v>
                </c:pt>
              </c:strCache>
            </c:strRef>
          </c:tx>
          <c:cat>
            <c:strRef>
              <c:f>Sheet2!$A$2:$A$35</c:f>
              <c:strCache>
                <c:ptCount val="34"/>
                <c:pt idx="0">
                  <c:v>MI Eq. 1</c:v>
                </c:pt>
                <c:pt idx="1">
                  <c:v>MI Eq. 2</c:v>
                </c:pt>
                <c:pt idx="2">
                  <c:v>MI Eq. 3</c:v>
                </c:pt>
                <c:pt idx="3">
                  <c:v>MI Eq. 4</c:v>
                </c:pt>
                <c:pt idx="4">
                  <c:v>MI Eq. 5</c:v>
                </c:pt>
                <c:pt idx="5">
                  <c:v>MI Eq. 6</c:v>
                </c:pt>
                <c:pt idx="6">
                  <c:v>MI Eq. 7</c:v>
                </c:pt>
                <c:pt idx="7">
                  <c:v>MI Eq. 8</c:v>
                </c:pt>
                <c:pt idx="8">
                  <c:v>MI Eq. 9</c:v>
                </c:pt>
                <c:pt idx="9">
                  <c:v>MI Eq. 10</c:v>
                </c:pt>
                <c:pt idx="10">
                  <c:v>MI Eq. 11</c:v>
                </c:pt>
                <c:pt idx="12">
                  <c:v>Stroke Eq. 1</c:v>
                </c:pt>
                <c:pt idx="13">
                  <c:v>Stroke Eq. 2</c:v>
                </c:pt>
                <c:pt idx="14">
                  <c:v>Stroke Eq. 3</c:v>
                </c:pt>
                <c:pt idx="15">
                  <c:v>Stroke Eq. 4</c:v>
                </c:pt>
                <c:pt idx="16">
                  <c:v>Stroke Eq. 5</c:v>
                </c:pt>
                <c:pt idx="17">
                  <c:v>Stroke Eq. 6</c:v>
                </c:pt>
                <c:pt idx="18">
                  <c:v>Stroke Eq. 7</c:v>
                </c:pt>
                <c:pt idx="19">
                  <c:v>Stroke Eq. 8</c:v>
                </c:pt>
                <c:pt idx="20">
                  <c:v>Stroke Eq. 9</c:v>
                </c:pt>
                <c:pt idx="21">
                  <c:v>Stroke Eq. 10</c:v>
                </c:pt>
                <c:pt idx="22">
                  <c:v>Stroke Eq. 11</c:v>
                </c:pt>
                <c:pt idx="23">
                  <c:v>Stroke Eq. 12</c:v>
                </c:pt>
                <c:pt idx="25">
                  <c:v>Death MI Eq. 1</c:v>
                </c:pt>
                <c:pt idx="26">
                  <c:v>Death MI Eq. 2</c:v>
                </c:pt>
                <c:pt idx="27">
                  <c:v>Death MI Eq. 3</c:v>
                </c:pt>
                <c:pt idx="29">
                  <c:v>Death Stroke Eq. 1</c:v>
                </c:pt>
                <c:pt idx="30">
                  <c:v>Death Stroke Eq. 2</c:v>
                </c:pt>
                <c:pt idx="32">
                  <c:v>Death Eq. 1</c:v>
                </c:pt>
                <c:pt idx="33">
                  <c:v>Death Eq. 2</c:v>
                </c:pt>
              </c:strCache>
            </c:strRef>
          </c:cat>
          <c:val>
            <c:numRef>
              <c:f>Sheet2!$C$2:$C$35</c:f>
              <c:numCache>
                <c:formatCode>General</c:formatCode>
                <c:ptCount val="34"/>
                <c:pt idx="0">
                  <c:v>0</c:v>
                </c:pt>
                <c:pt idx="1">
                  <c:v>1.9000000000000104E-2</c:v>
                </c:pt>
                <c:pt idx="2">
                  <c:v>1.7000000000000133E-2</c:v>
                </c:pt>
                <c:pt idx="3">
                  <c:v>0</c:v>
                </c:pt>
                <c:pt idx="4">
                  <c:v>0.24900000000000044</c:v>
                </c:pt>
                <c:pt idx="5">
                  <c:v>0.26200000000000001</c:v>
                </c:pt>
                <c:pt idx="6">
                  <c:v>0.10500000000000002</c:v>
                </c:pt>
                <c:pt idx="7">
                  <c:v>0.30700000000000038</c:v>
                </c:pt>
                <c:pt idx="8">
                  <c:v>0</c:v>
                </c:pt>
                <c:pt idx="9">
                  <c:v>4.0000000000000112E-2</c:v>
                </c:pt>
                <c:pt idx="10">
                  <c:v>0</c:v>
                </c:pt>
                <c:pt idx="12">
                  <c:v>0.23700000000000004</c:v>
                </c:pt>
                <c:pt idx="13">
                  <c:v>0.13700000000000001</c:v>
                </c:pt>
                <c:pt idx="14">
                  <c:v>9.0000000000000066E-2</c:v>
                </c:pt>
                <c:pt idx="15">
                  <c:v>0.14400000000000004</c:v>
                </c:pt>
                <c:pt idx="16">
                  <c:v>9.0000000000000548E-3</c:v>
                </c:pt>
                <c:pt idx="17">
                  <c:v>1.0000000000000066E-2</c:v>
                </c:pt>
                <c:pt idx="18">
                  <c:v>6.8000000000000033E-2</c:v>
                </c:pt>
                <c:pt idx="19">
                  <c:v>5.5000000000000132E-2</c:v>
                </c:pt>
                <c:pt idx="20">
                  <c:v>5.3000000000000033E-2</c:v>
                </c:pt>
                <c:pt idx="21">
                  <c:v>1.2999999999999998E-2</c:v>
                </c:pt>
                <c:pt idx="22">
                  <c:v>4.5000000000000033E-2</c:v>
                </c:pt>
                <c:pt idx="23">
                  <c:v>0.14000000000000001</c:v>
                </c:pt>
                <c:pt idx="25">
                  <c:v>0.33300000000000213</c:v>
                </c:pt>
                <c:pt idx="26">
                  <c:v>0.33300000000000213</c:v>
                </c:pt>
                <c:pt idx="27">
                  <c:v>0.33300000000000213</c:v>
                </c:pt>
                <c:pt idx="29">
                  <c:v>0.5</c:v>
                </c:pt>
                <c:pt idx="30">
                  <c:v>0.5</c:v>
                </c:pt>
                <c:pt idx="32">
                  <c:v>0.5</c:v>
                </c:pt>
                <c:pt idx="33">
                  <c:v>0.5</c:v>
                </c:pt>
              </c:numCache>
            </c:numRef>
          </c:val>
        </c:ser>
        <c:ser>
          <c:idx val="2"/>
          <c:order val="2"/>
          <c:tx>
            <c:strRef>
              <c:f>Sheet2!$D$1</c:f>
              <c:strCache>
                <c:ptCount val="1"/>
                <c:pt idx="0">
                  <c:v>Simulation 2 </c:v>
                </c:pt>
              </c:strCache>
            </c:strRef>
          </c:tx>
          <c:cat>
            <c:strRef>
              <c:f>Sheet2!$A$2:$A$35</c:f>
              <c:strCache>
                <c:ptCount val="34"/>
                <c:pt idx="0">
                  <c:v>MI Eq. 1</c:v>
                </c:pt>
                <c:pt idx="1">
                  <c:v>MI Eq. 2</c:v>
                </c:pt>
                <c:pt idx="2">
                  <c:v>MI Eq. 3</c:v>
                </c:pt>
                <c:pt idx="3">
                  <c:v>MI Eq. 4</c:v>
                </c:pt>
                <c:pt idx="4">
                  <c:v>MI Eq. 5</c:v>
                </c:pt>
                <c:pt idx="5">
                  <c:v>MI Eq. 6</c:v>
                </c:pt>
                <c:pt idx="6">
                  <c:v>MI Eq. 7</c:v>
                </c:pt>
                <c:pt idx="7">
                  <c:v>MI Eq. 8</c:v>
                </c:pt>
                <c:pt idx="8">
                  <c:v>MI Eq. 9</c:v>
                </c:pt>
                <c:pt idx="9">
                  <c:v>MI Eq. 10</c:v>
                </c:pt>
                <c:pt idx="10">
                  <c:v>MI Eq. 11</c:v>
                </c:pt>
                <c:pt idx="12">
                  <c:v>Stroke Eq. 1</c:v>
                </c:pt>
                <c:pt idx="13">
                  <c:v>Stroke Eq. 2</c:v>
                </c:pt>
                <c:pt idx="14">
                  <c:v>Stroke Eq. 3</c:v>
                </c:pt>
                <c:pt idx="15">
                  <c:v>Stroke Eq. 4</c:v>
                </c:pt>
                <c:pt idx="16">
                  <c:v>Stroke Eq. 5</c:v>
                </c:pt>
                <c:pt idx="17">
                  <c:v>Stroke Eq. 6</c:v>
                </c:pt>
                <c:pt idx="18">
                  <c:v>Stroke Eq. 7</c:v>
                </c:pt>
                <c:pt idx="19">
                  <c:v>Stroke Eq. 8</c:v>
                </c:pt>
                <c:pt idx="20">
                  <c:v>Stroke Eq. 9</c:v>
                </c:pt>
                <c:pt idx="21">
                  <c:v>Stroke Eq. 10</c:v>
                </c:pt>
                <c:pt idx="22">
                  <c:v>Stroke Eq. 11</c:v>
                </c:pt>
                <c:pt idx="23">
                  <c:v>Stroke Eq. 12</c:v>
                </c:pt>
                <c:pt idx="25">
                  <c:v>Death MI Eq. 1</c:v>
                </c:pt>
                <c:pt idx="26">
                  <c:v>Death MI Eq. 2</c:v>
                </c:pt>
                <c:pt idx="27">
                  <c:v>Death MI Eq. 3</c:v>
                </c:pt>
                <c:pt idx="29">
                  <c:v>Death Stroke Eq. 1</c:v>
                </c:pt>
                <c:pt idx="30">
                  <c:v>Death Stroke Eq. 2</c:v>
                </c:pt>
                <c:pt idx="32">
                  <c:v>Death Eq. 1</c:v>
                </c:pt>
                <c:pt idx="33">
                  <c:v>Death Eq. 2</c:v>
                </c:pt>
              </c:strCache>
            </c:strRef>
          </c:cat>
          <c:val>
            <c:numRef>
              <c:f>Sheet2!$D$2:$D$35</c:f>
              <c:numCache>
                <c:formatCode>General</c:formatCode>
                <c:ptCount val="34"/>
                <c:pt idx="0">
                  <c:v>0</c:v>
                </c:pt>
                <c:pt idx="1">
                  <c:v>0</c:v>
                </c:pt>
                <c:pt idx="2">
                  <c:v>5.0000000000000305E-3</c:v>
                </c:pt>
                <c:pt idx="3">
                  <c:v>0</c:v>
                </c:pt>
                <c:pt idx="4">
                  <c:v>0.39100000000000196</c:v>
                </c:pt>
                <c:pt idx="5">
                  <c:v>0.26500000000000001</c:v>
                </c:pt>
                <c:pt idx="6">
                  <c:v>0</c:v>
                </c:pt>
                <c:pt idx="7">
                  <c:v>0.29800000000000032</c:v>
                </c:pt>
                <c:pt idx="8">
                  <c:v>0</c:v>
                </c:pt>
                <c:pt idx="9">
                  <c:v>4.1000000000000002E-2</c:v>
                </c:pt>
                <c:pt idx="10">
                  <c:v>0</c:v>
                </c:pt>
                <c:pt idx="12">
                  <c:v>9.7000000000000045E-2</c:v>
                </c:pt>
                <c:pt idx="13">
                  <c:v>0.33100000000000213</c:v>
                </c:pt>
                <c:pt idx="14">
                  <c:v>1.0000000000000066E-2</c:v>
                </c:pt>
                <c:pt idx="15">
                  <c:v>0.23800000000000004</c:v>
                </c:pt>
                <c:pt idx="16">
                  <c:v>0</c:v>
                </c:pt>
                <c:pt idx="17">
                  <c:v>0</c:v>
                </c:pt>
                <c:pt idx="18">
                  <c:v>0</c:v>
                </c:pt>
                <c:pt idx="19">
                  <c:v>4.6000000000000013E-2</c:v>
                </c:pt>
                <c:pt idx="20">
                  <c:v>0</c:v>
                </c:pt>
                <c:pt idx="21">
                  <c:v>4.7000000000000132E-2</c:v>
                </c:pt>
                <c:pt idx="22">
                  <c:v>0</c:v>
                </c:pt>
                <c:pt idx="23">
                  <c:v>0.23100000000000001</c:v>
                </c:pt>
                <c:pt idx="25">
                  <c:v>0.33300000000000213</c:v>
                </c:pt>
                <c:pt idx="26">
                  <c:v>0.33300000000000213</c:v>
                </c:pt>
                <c:pt idx="27">
                  <c:v>0.33300000000000213</c:v>
                </c:pt>
                <c:pt idx="29">
                  <c:v>0.5</c:v>
                </c:pt>
                <c:pt idx="30">
                  <c:v>0.5</c:v>
                </c:pt>
                <c:pt idx="32">
                  <c:v>0.5</c:v>
                </c:pt>
                <c:pt idx="33">
                  <c:v>0.5</c:v>
                </c:pt>
              </c:numCache>
            </c:numRef>
          </c:val>
        </c:ser>
        <c:ser>
          <c:idx val="3"/>
          <c:order val="3"/>
          <c:tx>
            <c:strRef>
              <c:f>Sheet2!$E$1</c:f>
              <c:strCache>
                <c:ptCount val="1"/>
                <c:pt idx="0">
                  <c:v>Simulation 2 Bio-Markers Change</c:v>
                </c:pt>
              </c:strCache>
            </c:strRef>
          </c:tx>
          <c:cat>
            <c:strRef>
              <c:f>Sheet2!$A$2:$A$35</c:f>
              <c:strCache>
                <c:ptCount val="34"/>
                <c:pt idx="0">
                  <c:v>MI Eq. 1</c:v>
                </c:pt>
                <c:pt idx="1">
                  <c:v>MI Eq. 2</c:v>
                </c:pt>
                <c:pt idx="2">
                  <c:v>MI Eq. 3</c:v>
                </c:pt>
                <c:pt idx="3">
                  <c:v>MI Eq. 4</c:v>
                </c:pt>
                <c:pt idx="4">
                  <c:v>MI Eq. 5</c:v>
                </c:pt>
                <c:pt idx="5">
                  <c:v>MI Eq. 6</c:v>
                </c:pt>
                <c:pt idx="6">
                  <c:v>MI Eq. 7</c:v>
                </c:pt>
                <c:pt idx="7">
                  <c:v>MI Eq. 8</c:v>
                </c:pt>
                <c:pt idx="8">
                  <c:v>MI Eq. 9</c:v>
                </c:pt>
                <c:pt idx="9">
                  <c:v>MI Eq. 10</c:v>
                </c:pt>
                <c:pt idx="10">
                  <c:v>MI Eq. 11</c:v>
                </c:pt>
                <c:pt idx="12">
                  <c:v>Stroke Eq. 1</c:v>
                </c:pt>
                <c:pt idx="13">
                  <c:v>Stroke Eq. 2</c:v>
                </c:pt>
                <c:pt idx="14">
                  <c:v>Stroke Eq. 3</c:v>
                </c:pt>
                <c:pt idx="15">
                  <c:v>Stroke Eq. 4</c:v>
                </c:pt>
                <c:pt idx="16">
                  <c:v>Stroke Eq. 5</c:v>
                </c:pt>
                <c:pt idx="17">
                  <c:v>Stroke Eq. 6</c:v>
                </c:pt>
                <c:pt idx="18">
                  <c:v>Stroke Eq. 7</c:v>
                </c:pt>
                <c:pt idx="19">
                  <c:v>Stroke Eq. 8</c:v>
                </c:pt>
                <c:pt idx="20">
                  <c:v>Stroke Eq. 9</c:v>
                </c:pt>
                <c:pt idx="21">
                  <c:v>Stroke Eq. 10</c:v>
                </c:pt>
                <c:pt idx="22">
                  <c:v>Stroke Eq. 11</c:v>
                </c:pt>
                <c:pt idx="23">
                  <c:v>Stroke Eq. 12</c:v>
                </c:pt>
                <c:pt idx="25">
                  <c:v>Death MI Eq. 1</c:v>
                </c:pt>
                <c:pt idx="26">
                  <c:v>Death MI Eq. 2</c:v>
                </c:pt>
                <c:pt idx="27">
                  <c:v>Death MI Eq. 3</c:v>
                </c:pt>
                <c:pt idx="29">
                  <c:v>Death Stroke Eq. 1</c:v>
                </c:pt>
                <c:pt idx="30">
                  <c:v>Death Stroke Eq. 2</c:v>
                </c:pt>
                <c:pt idx="32">
                  <c:v>Death Eq. 1</c:v>
                </c:pt>
                <c:pt idx="33">
                  <c:v>Death Eq. 2</c:v>
                </c:pt>
              </c:strCache>
            </c:strRef>
          </c:cat>
          <c:val>
            <c:numRef>
              <c:f>Sheet2!$E$2:$E$35</c:f>
              <c:numCache>
                <c:formatCode>General</c:formatCode>
                <c:ptCount val="34"/>
                <c:pt idx="0">
                  <c:v>0</c:v>
                </c:pt>
                <c:pt idx="1">
                  <c:v>1.0000000000000066E-2</c:v>
                </c:pt>
                <c:pt idx="2">
                  <c:v>0</c:v>
                </c:pt>
                <c:pt idx="3">
                  <c:v>3.7000000000000248E-2</c:v>
                </c:pt>
                <c:pt idx="4">
                  <c:v>0.35100000000000031</c:v>
                </c:pt>
                <c:pt idx="5">
                  <c:v>8.6000000000000063E-2</c:v>
                </c:pt>
                <c:pt idx="6">
                  <c:v>0</c:v>
                </c:pt>
                <c:pt idx="7">
                  <c:v>0.34400000000000164</c:v>
                </c:pt>
                <c:pt idx="8">
                  <c:v>0</c:v>
                </c:pt>
                <c:pt idx="9">
                  <c:v>0.17100000000000001</c:v>
                </c:pt>
                <c:pt idx="10">
                  <c:v>0</c:v>
                </c:pt>
                <c:pt idx="12">
                  <c:v>0.128</c:v>
                </c:pt>
                <c:pt idx="13">
                  <c:v>9.6000000000000224E-2</c:v>
                </c:pt>
                <c:pt idx="14">
                  <c:v>0.15100000000000041</c:v>
                </c:pt>
                <c:pt idx="15">
                  <c:v>7.500000000000033E-2</c:v>
                </c:pt>
                <c:pt idx="16">
                  <c:v>3.000000000000023E-3</c:v>
                </c:pt>
                <c:pt idx="17">
                  <c:v>8.4000000000000227E-2</c:v>
                </c:pt>
                <c:pt idx="18">
                  <c:v>0.21200000000000024</c:v>
                </c:pt>
                <c:pt idx="19">
                  <c:v>0</c:v>
                </c:pt>
                <c:pt idx="20">
                  <c:v>0.1</c:v>
                </c:pt>
                <c:pt idx="21">
                  <c:v>0</c:v>
                </c:pt>
                <c:pt idx="22">
                  <c:v>7.0000000000000426E-3</c:v>
                </c:pt>
                <c:pt idx="23">
                  <c:v>0.14500000000000021</c:v>
                </c:pt>
                <c:pt idx="25">
                  <c:v>0.33300000000000213</c:v>
                </c:pt>
                <c:pt idx="26">
                  <c:v>0.33300000000000213</c:v>
                </c:pt>
                <c:pt idx="27">
                  <c:v>0.33300000000000213</c:v>
                </c:pt>
                <c:pt idx="29">
                  <c:v>0.5</c:v>
                </c:pt>
                <c:pt idx="30">
                  <c:v>0.5</c:v>
                </c:pt>
                <c:pt idx="32">
                  <c:v>0.5</c:v>
                </c:pt>
                <c:pt idx="33">
                  <c:v>0.5</c:v>
                </c:pt>
              </c:numCache>
            </c:numRef>
          </c:val>
        </c:ser>
        <c:ser>
          <c:idx val="4"/>
          <c:order val="4"/>
          <c:tx>
            <c:strRef>
              <c:f>Sheet2!$F$1</c:f>
              <c:strCache>
                <c:ptCount val="1"/>
                <c:pt idx="0">
                  <c:v>Simulation 3</c:v>
                </c:pt>
              </c:strCache>
            </c:strRef>
          </c:tx>
          <c:cat>
            <c:strRef>
              <c:f>Sheet2!$A$2:$A$35</c:f>
              <c:strCache>
                <c:ptCount val="34"/>
                <c:pt idx="0">
                  <c:v>MI Eq. 1</c:v>
                </c:pt>
                <c:pt idx="1">
                  <c:v>MI Eq. 2</c:v>
                </c:pt>
                <c:pt idx="2">
                  <c:v>MI Eq. 3</c:v>
                </c:pt>
                <c:pt idx="3">
                  <c:v>MI Eq. 4</c:v>
                </c:pt>
                <c:pt idx="4">
                  <c:v>MI Eq. 5</c:v>
                </c:pt>
                <c:pt idx="5">
                  <c:v>MI Eq. 6</c:v>
                </c:pt>
                <c:pt idx="6">
                  <c:v>MI Eq. 7</c:v>
                </c:pt>
                <c:pt idx="7">
                  <c:v>MI Eq. 8</c:v>
                </c:pt>
                <c:pt idx="8">
                  <c:v>MI Eq. 9</c:v>
                </c:pt>
                <c:pt idx="9">
                  <c:v>MI Eq. 10</c:v>
                </c:pt>
                <c:pt idx="10">
                  <c:v>MI Eq. 11</c:v>
                </c:pt>
                <c:pt idx="12">
                  <c:v>Stroke Eq. 1</c:v>
                </c:pt>
                <c:pt idx="13">
                  <c:v>Stroke Eq. 2</c:v>
                </c:pt>
                <c:pt idx="14">
                  <c:v>Stroke Eq. 3</c:v>
                </c:pt>
                <c:pt idx="15">
                  <c:v>Stroke Eq. 4</c:v>
                </c:pt>
                <c:pt idx="16">
                  <c:v>Stroke Eq. 5</c:v>
                </c:pt>
                <c:pt idx="17">
                  <c:v>Stroke Eq. 6</c:v>
                </c:pt>
                <c:pt idx="18">
                  <c:v>Stroke Eq. 7</c:v>
                </c:pt>
                <c:pt idx="19">
                  <c:v>Stroke Eq. 8</c:v>
                </c:pt>
                <c:pt idx="20">
                  <c:v>Stroke Eq. 9</c:v>
                </c:pt>
                <c:pt idx="21">
                  <c:v>Stroke Eq. 10</c:v>
                </c:pt>
                <c:pt idx="22">
                  <c:v>Stroke Eq. 11</c:v>
                </c:pt>
                <c:pt idx="23">
                  <c:v>Stroke Eq. 12</c:v>
                </c:pt>
                <c:pt idx="25">
                  <c:v>Death MI Eq. 1</c:v>
                </c:pt>
                <c:pt idx="26">
                  <c:v>Death MI Eq. 2</c:v>
                </c:pt>
                <c:pt idx="27">
                  <c:v>Death MI Eq. 3</c:v>
                </c:pt>
                <c:pt idx="29">
                  <c:v>Death Stroke Eq. 1</c:v>
                </c:pt>
                <c:pt idx="30">
                  <c:v>Death Stroke Eq. 2</c:v>
                </c:pt>
                <c:pt idx="32">
                  <c:v>Death Eq. 1</c:v>
                </c:pt>
                <c:pt idx="33">
                  <c:v>Death Eq. 2</c:v>
                </c:pt>
              </c:strCache>
            </c:strRef>
          </c:cat>
          <c:val>
            <c:numRef>
              <c:f>Sheet2!$F$2:$F$35</c:f>
              <c:numCache>
                <c:formatCode>General</c:formatCode>
                <c:ptCount val="34"/>
                <c:pt idx="0">
                  <c:v>0</c:v>
                </c:pt>
                <c:pt idx="1">
                  <c:v>9.6000000000000224E-2</c:v>
                </c:pt>
                <c:pt idx="2">
                  <c:v>7.0000000000000034E-2</c:v>
                </c:pt>
                <c:pt idx="3">
                  <c:v>0</c:v>
                </c:pt>
                <c:pt idx="4">
                  <c:v>0.28100000000000008</c:v>
                </c:pt>
                <c:pt idx="5">
                  <c:v>0.26700000000000002</c:v>
                </c:pt>
                <c:pt idx="6">
                  <c:v>4.8000000000000084E-2</c:v>
                </c:pt>
                <c:pt idx="7">
                  <c:v>0.23600000000000004</c:v>
                </c:pt>
                <c:pt idx="8">
                  <c:v>0</c:v>
                </c:pt>
                <c:pt idx="9">
                  <c:v>3.000000000000023E-3</c:v>
                </c:pt>
                <c:pt idx="10">
                  <c:v>0</c:v>
                </c:pt>
                <c:pt idx="12">
                  <c:v>0.1</c:v>
                </c:pt>
                <c:pt idx="13">
                  <c:v>0.16500000000000067</c:v>
                </c:pt>
                <c:pt idx="14">
                  <c:v>0.19600000000000067</c:v>
                </c:pt>
                <c:pt idx="15">
                  <c:v>0.10199999999999998</c:v>
                </c:pt>
                <c:pt idx="16">
                  <c:v>0.13100000000000001</c:v>
                </c:pt>
                <c:pt idx="17">
                  <c:v>9.0000000000000548E-3</c:v>
                </c:pt>
                <c:pt idx="18">
                  <c:v>2.4000000000000042E-2</c:v>
                </c:pt>
                <c:pt idx="19">
                  <c:v>0</c:v>
                </c:pt>
                <c:pt idx="20">
                  <c:v>0.15600000000000044</c:v>
                </c:pt>
                <c:pt idx="21">
                  <c:v>3.2000000000000223E-2</c:v>
                </c:pt>
                <c:pt idx="22">
                  <c:v>3.8000000000000082E-2</c:v>
                </c:pt>
                <c:pt idx="23">
                  <c:v>4.7000000000000132E-2</c:v>
                </c:pt>
                <c:pt idx="25">
                  <c:v>0.29900000000000032</c:v>
                </c:pt>
                <c:pt idx="26">
                  <c:v>0.34900000000000175</c:v>
                </c:pt>
                <c:pt idx="27">
                  <c:v>0.35100000000000031</c:v>
                </c:pt>
                <c:pt idx="29">
                  <c:v>0.56599999999999995</c:v>
                </c:pt>
                <c:pt idx="30">
                  <c:v>0.43400000000000138</c:v>
                </c:pt>
                <c:pt idx="32">
                  <c:v>0.52500000000000002</c:v>
                </c:pt>
                <c:pt idx="33">
                  <c:v>0.47500000000000031</c:v>
                </c:pt>
              </c:numCache>
            </c:numRef>
          </c:val>
        </c:ser>
        <c:ser>
          <c:idx val="5"/>
          <c:order val="5"/>
          <c:tx>
            <c:strRef>
              <c:f>Sheet2!$G$1</c:f>
              <c:strCache>
                <c:ptCount val="1"/>
                <c:pt idx="0">
                  <c:v>Simulation 3 Bio-Markers Change</c:v>
                </c:pt>
              </c:strCache>
            </c:strRef>
          </c:tx>
          <c:cat>
            <c:strRef>
              <c:f>Sheet2!$A$2:$A$35</c:f>
              <c:strCache>
                <c:ptCount val="34"/>
                <c:pt idx="0">
                  <c:v>MI Eq. 1</c:v>
                </c:pt>
                <c:pt idx="1">
                  <c:v>MI Eq. 2</c:v>
                </c:pt>
                <c:pt idx="2">
                  <c:v>MI Eq. 3</c:v>
                </c:pt>
                <c:pt idx="3">
                  <c:v>MI Eq. 4</c:v>
                </c:pt>
                <c:pt idx="4">
                  <c:v>MI Eq. 5</c:v>
                </c:pt>
                <c:pt idx="5">
                  <c:v>MI Eq. 6</c:v>
                </c:pt>
                <c:pt idx="6">
                  <c:v>MI Eq. 7</c:v>
                </c:pt>
                <c:pt idx="7">
                  <c:v>MI Eq. 8</c:v>
                </c:pt>
                <c:pt idx="8">
                  <c:v>MI Eq. 9</c:v>
                </c:pt>
                <c:pt idx="9">
                  <c:v>MI Eq. 10</c:v>
                </c:pt>
                <c:pt idx="10">
                  <c:v>MI Eq. 11</c:v>
                </c:pt>
                <c:pt idx="12">
                  <c:v>Stroke Eq. 1</c:v>
                </c:pt>
                <c:pt idx="13">
                  <c:v>Stroke Eq. 2</c:v>
                </c:pt>
                <c:pt idx="14">
                  <c:v>Stroke Eq. 3</c:v>
                </c:pt>
                <c:pt idx="15">
                  <c:v>Stroke Eq. 4</c:v>
                </c:pt>
                <c:pt idx="16">
                  <c:v>Stroke Eq. 5</c:v>
                </c:pt>
                <c:pt idx="17">
                  <c:v>Stroke Eq. 6</c:v>
                </c:pt>
                <c:pt idx="18">
                  <c:v>Stroke Eq. 7</c:v>
                </c:pt>
                <c:pt idx="19">
                  <c:v>Stroke Eq. 8</c:v>
                </c:pt>
                <c:pt idx="20">
                  <c:v>Stroke Eq. 9</c:v>
                </c:pt>
                <c:pt idx="21">
                  <c:v>Stroke Eq. 10</c:v>
                </c:pt>
                <c:pt idx="22">
                  <c:v>Stroke Eq. 11</c:v>
                </c:pt>
                <c:pt idx="23">
                  <c:v>Stroke Eq. 12</c:v>
                </c:pt>
                <c:pt idx="25">
                  <c:v>Death MI Eq. 1</c:v>
                </c:pt>
                <c:pt idx="26">
                  <c:v>Death MI Eq. 2</c:v>
                </c:pt>
                <c:pt idx="27">
                  <c:v>Death MI Eq. 3</c:v>
                </c:pt>
                <c:pt idx="29">
                  <c:v>Death Stroke Eq. 1</c:v>
                </c:pt>
                <c:pt idx="30">
                  <c:v>Death Stroke Eq. 2</c:v>
                </c:pt>
                <c:pt idx="32">
                  <c:v>Death Eq. 1</c:v>
                </c:pt>
                <c:pt idx="33">
                  <c:v>Death Eq. 2</c:v>
                </c:pt>
              </c:strCache>
            </c:strRef>
          </c:cat>
          <c:val>
            <c:numRef>
              <c:f>Sheet2!$G$2:$G$35</c:f>
              <c:numCache>
                <c:formatCode>General</c:formatCode>
                <c:ptCount val="34"/>
                <c:pt idx="0">
                  <c:v>3.4000000000000002E-2</c:v>
                </c:pt>
                <c:pt idx="1">
                  <c:v>2.4000000000000042E-2</c:v>
                </c:pt>
                <c:pt idx="2">
                  <c:v>1.0999999999999999E-2</c:v>
                </c:pt>
                <c:pt idx="3">
                  <c:v>0</c:v>
                </c:pt>
                <c:pt idx="4">
                  <c:v>0.26300000000000001</c:v>
                </c:pt>
                <c:pt idx="5">
                  <c:v>0.251</c:v>
                </c:pt>
                <c:pt idx="6">
                  <c:v>7.1000000000000021E-2</c:v>
                </c:pt>
                <c:pt idx="7">
                  <c:v>0.26700000000000002</c:v>
                </c:pt>
                <c:pt idx="8">
                  <c:v>0</c:v>
                </c:pt>
                <c:pt idx="9">
                  <c:v>8.0000000000000224E-2</c:v>
                </c:pt>
                <c:pt idx="10">
                  <c:v>0</c:v>
                </c:pt>
                <c:pt idx="12">
                  <c:v>0.13500000000000001</c:v>
                </c:pt>
                <c:pt idx="13">
                  <c:v>3.900000000000016E-2</c:v>
                </c:pt>
                <c:pt idx="14">
                  <c:v>9.4000000000000264E-2</c:v>
                </c:pt>
                <c:pt idx="15">
                  <c:v>0.14400000000000004</c:v>
                </c:pt>
                <c:pt idx="16">
                  <c:v>5.5000000000000132E-2</c:v>
                </c:pt>
                <c:pt idx="17">
                  <c:v>6.0000000000000261E-2</c:v>
                </c:pt>
                <c:pt idx="18">
                  <c:v>0.15800000000000089</c:v>
                </c:pt>
                <c:pt idx="19">
                  <c:v>6.8000000000000033E-2</c:v>
                </c:pt>
                <c:pt idx="20">
                  <c:v>5.5000000000000132E-2</c:v>
                </c:pt>
                <c:pt idx="21">
                  <c:v>0</c:v>
                </c:pt>
                <c:pt idx="22">
                  <c:v>2.300000000000001E-2</c:v>
                </c:pt>
                <c:pt idx="23">
                  <c:v>0.16800000000000079</c:v>
                </c:pt>
                <c:pt idx="25">
                  <c:v>0.30200000000000032</c:v>
                </c:pt>
                <c:pt idx="26">
                  <c:v>0.41200000000000031</c:v>
                </c:pt>
                <c:pt idx="27">
                  <c:v>0.28600000000000031</c:v>
                </c:pt>
                <c:pt idx="29">
                  <c:v>0.53</c:v>
                </c:pt>
                <c:pt idx="30">
                  <c:v>0.47000000000000008</c:v>
                </c:pt>
                <c:pt idx="32">
                  <c:v>0.47500000000000031</c:v>
                </c:pt>
                <c:pt idx="33">
                  <c:v>0.52500000000000002</c:v>
                </c:pt>
              </c:numCache>
            </c:numRef>
          </c:val>
        </c:ser>
        <c:ser>
          <c:idx val="6"/>
          <c:order val="6"/>
          <c:tx>
            <c:strRef>
              <c:f>Sheet2!$H$1</c:f>
              <c:strCache>
                <c:ptCount val="1"/>
                <c:pt idx="0">
                  <c:v>Simulation 4 </c:v>
                </c:pt>
              </c:strCache>
            </c:strRef>
          </c:tx>
          <c:cat>
            <c:strRef>
              <c:f>Sheet2!$A$2:$A$35</c:f>
              <c:strCache>
                <c:ptCount val="34"/>
                <c:pt idx="0">
                  <c:v>MI Eq. 1</c:v>
                </c:pt>
                <c:pt idx="1">
                  <c:v>MI Eq. 2</c:v>
                </c:pt>
                <c:pt idx="2">
                  <c:v>MI Eq. 3</c:v>
                </c:pt>
                <c:pt idx="3">
                  <c:v>MI Eq. 4</c:v>
                </c:pt>
                <c:pt idx="4">
                  <c:v>MI Eq. 5</c:v>
                </c:pt>
                <c:pt idx="5">
                  <c:v>MI Eq. 6</c:v>
                </c:pt>
                <c:pt idx="6">
                  <c:v>MI Eq. 7</c:v>
                </c:pt>
                <c:pt idx="7">
                  <c:v>MI Eq. 8</c:v>
                </c:pt>
                <c:pt idx="8">
                  <c:v>MI Eq. 9</c:v>
                </c:pt>
                <c:pt idx="9">
                  <c:v>MI Eq. 10</c:v>
                </c:pt>
                <c:pt idx="10">
                  <c:v>MI Eq. 11</c:v>
                </c:pt>
                <c:pt idx="12">
                  <c:v>Stroke Eq. 1</c:v>
                </c:pt>
                <c:pt idx="13">
                  <c:v>Stroke Eq. 2</c:v>
                </c:pt>
                <c:pt idx="14">
                  <c:v>Stroke Eq. 3</c:v>
                </c:pt>
                <c:pt idx="15">
                  <c:v>Stroke Eq. 4</c:v>
                </c:pt>
                <c:pt idx="16">
                  <c:v>Stroke Eq. 5</c:v>
                </c:pt>
                <c:pt idx="17">
                  <c:v>Stroke Eq. 6</c:v>
                </c:pt>
                <c:pt idx="18">
                  <c:v>Stroke Eq. 7</c:v>
                </c:pt>
                <c:pt idx="19">
                  <c:v>Stroke Eq. 8</c:v>
                </c:pt>
                <c:pt idx="20">
                  <c:v>Stroke Eq. 9</c:v>
                </c:pt>
                <c:pt idx="21">
                  <c:v>Stroke Eq. 10</c:v>
                </c:pt>
                <c:pt idx="22">
                  <c:v>Stroke Eq. 11</c:v>
                </c:pt>
                <c:pt idx="23">
                  <c:v>Stroke Eq. 12</c:v>
                </c:pt>
                <c:pt idx="25">
                  <c:v>Death MI Eq. 1</c:v>
                </c:pt>
                <c:pt idx="26">
                  <c:v>Death MI Eq. 2</c:v>
                </c:pt>
                <c:pt idx="27">
                  <c:v>Death MI Eq. 3</c:v>
                </c:pt>
                <c:pt idx="29">
                  <c:v>Death Stroke Eq. 1</c:v>
                </c:pt>
                <c:pt idx="30">
                  <c:v>Death Stroke Eq. 2</c:v>
                </c:pt>
                <c:pt idx="32">
                  <c:v>Death Eq. 1</c:v>
                </c:pt>
                <c:pt idx="33">
                  <c:v>Death Eq. 2</c:v>
                </c:pt>
              </c:strCache>
            </c:strRef>
          </c:cat>
          <c:val>
            <c:numRef>
              <c:f>Sheet2!$H$2:$H$35</c:f>
              <c:numCache>
                <c:formatCode>General</c:formatCode>
                <c:ptCount val="34"/>
                <c:pt idx="0">
                  <c:v>0</c:v>
                </c:pt>
                <c:pt idx="1">
                  <c:v>0</c:v>
                </c:pt>
                <c:pt idx="2">
                  <c:v>0.128</c:v>
                </c:pt>
                <c:pt idx="3">
                  <c:v>3.3000000000000002E-2</c:v>
                </c:pt>
                <c:pt idx="4">
                  <c:v>0.20300000000000001</c:v>
                </c:pt>
                <c:pt idx="5">
                  <c:v>0.19800000000000068</c:v>
                </c:pt>
                <c:pt idx="6">
                  <c:v>1.0999999999999999E-2</c:v>
                </c:pt>
                <c:pt idx="7">
                  <c:v>0.20200000000000001</c:v>
                </c:pt>
                <c:pt idx="8">
                  <c:v>2.5000000000000133E-2</c:v>
                </c:pt>
                <c:pt idx="9">
                  <c:v>0.19900000000000079</c:v>
                </c:pt>
                <c:pt idx="10">
                  <c:v>0</c:v>
                </c:pt>
                <c:pt idx="12">
                  <c:v>8.2000000000000003E-2</c:v>
                </c:pt>
                <c:pt idx="13">
                  <c:v>0.16200000000000067</c:v>
                </c:pt>
                <c:pt idx="14">
                  <c:v>0.16700000000000073</c:v>
                </c:pt>
                <c:pt idx="15">
                  <c:v>0.128</c:v>
                </c:pt>
                <c:pt idx="16">
                  <c:v>2.6000000000000158E-2</c:v>
                </c:pt>
                <c:pt idx="17">
                  <c:v>4.900000000000037E-2</c:v>
                </c:pt>
                <c:pt idx="18">
                  <c:v>6.2000000000000333E-2</c:v>
                </c:pt>
                <c:pt idx="19">
                  <c:v>4.2000000000000114E-2</c:v>
                </c:pt>
                <c:pt idx="20">
                  <c:v>0.10600000000000002</c:v>
                </c:pt>
                <c:pt idx="21">
                  <c:v>0</c:v>
                </c:pt>
                <c:pt idx="22">
                  <c:v>2.0000000000000052E-3</c:v>
                </c:pt>
                <c:pt idx="23">
                  <c:v>0.17400000000000004</c:v>
                </c:pt>
                <c:pt idx="25">
                  <c:v>0.27600000000000002</c:v>
                </c:pt>
                <c:pt idx="26">
                  <c:v>0.37100000000000088</c:v>
                </c:pt>
                <c:pt idx="27">
                  <c:v>0.35300000000000031</c:v>
                </c:pt>
                <c:pt idx="29">
                  <c:v>0.45200000000000001</c:v>
                </c:pt>
                <c:pt idx="30">
                  <c:v>0.54800000000000004</c:v>
                </c:pt>
                <c:pt idx="32">
                  <c:v>0.53400000000000003</c:v>
                </c:pt>
                <c:pt idx="33">
                  <c:v>0.46600000000000008</c:v>
                </c:pt>
              </c:numCache>
            </c:numRef>
          </c:val>
        </c:ser>
        <c:ser>
          <c:idx val="7"/>
          <c:order val="7"/>
          <c:tx>
            <c:strRef>
              <c:f>Sheet2!$I$1</c:f>
              <c:strCache>
                <c:ptCount val="1"/>
                <c:pt idx="0">
                  <c:v>Simulation 4 Bio-Markers Change</c:v>
                </c:pt>
              </c:strCache>
            </c:strRef>
          </c:tx>
          <c:cat>
            <c:strRef>
              <c:f>Sheet2!$A$2:$A$35</c:f>
              <c:strCache>
                <c:ptCount val="34"/>
                <c:pt idx="0">
                  <c:v>MI Eq. 1</c:v>
                </c:pt>
                <c:pt idx="1">
                  <c:v>MI Eq. 2</c:v>
                </c:pt>
                <c:pt idx="2">
                  <c:v>MI Eq. 3</c:v>
                </c:pt>
                <c:pt idx="3">
                  <c:v>MI Eq. 4</c:v>
                </c:pt>
                <c:pt idx="4">
                  <c:v>MI Eq. 5</c:v>
                </c:pt>
                <c:pt idx="5">
                  <c:v>MI Eq. 6</c:v>
                </c:pt>
                <c:pt idx="6">
                  <c:v>MI Eq. 7</c:v>
                </c:pt>
                <c:pt idx="7">
                  <c:v>MI Eq. 8</c:v>
                </c:pt>
                <c:pt idx="8">
                  <c:v>MI Eq. 9</c:v>
                </c:pt>
                <c:pt idx="9">
                  <c:v>MI Eq. 10</c:v>
                </c:pt>
                <c:pt idx="10">
                  <c:v>MI Eq. 11</c:v>
                </c:pt>
                <c:pt idx="12">
                  <c:v>Stroke Eq. 1</c:v>
                </c:pt>
                <c:pt idx="13">
                  <c:v>Stroke Eq. 2</c:v>
                </c:pt>
                <c:pt idx="14">
                  <c:v>Stroke Eq. 3</c:v>
                </c:pt>
                <c:pt idx="15">
                  <c:v>Stroke Eq. 4</c:v>
                </c:pt>
                <c:pt idx="16">
                  <c:v>Stroke Eq. 5</c:v>
                </c:pt>
                <c:pt idx="17">
                  <c:v>Stroke Eq. 6</c:v>
                </c:pt>
                <c:pt idx="18">
                  <c:v>Stroke Eq. 7</c:v>
                </c:pt>
                <c:pt idx="19">
                  <c:v>Stroke Eq. 8</c:v>
                </c:pt>
                <c:pt idx="20">
                  <c:v>Stroke Eq. 9</c:v>
                </c:pt>
                <c:pt idx="21">
                  <c:v>Stroke Eq. 10</c:v>
                </c:pt>
                <c:pt idx="22">
                  <c:v>Stroke Eq. 11</c:v>
                </c:pt>
                <c:pt idx="23">
                  <c:v>Stroke Eq. 12</c:v>
                </c:pt>
                <c:pt idx="25">
                  <c:v>Death MI Eq. 1</c:v>
                </c:pt>
                <c:pt idx="26">
                  <c:v>Death MI Eq. 2</c:v>
                </c:pt>
                <c:pt idx="27">
                  <c:v>Death MI Eq. 3</c:v>
                </c:pt>
                <c:pt idx="29">
                  <c:v>Death Stroke Eq. 1</c:v>
                </c:pt>
                <c:pt idx="30">
                  <c:v>Death Stroke Eq. 2</c:v>
                </c:pt>
                <c:pt idx="32">
                  <c:v>Death Eq. 1</c:v>
                </c:pt>
                <c:pt idx="33">
                  <c:v>Death Eq. 2</c:v>
                </c:pt>
              </c:strCache>
            </c:strRef>
          </c:cat>
          <c:val>
            <c:numRef>
              <c:f>Sheet2!$I$2:$I$35</c:f>
              <c:numCache>
                <c:formatCode>General</c:formatCode>
                <c:ptCount val="34"/>
                <c:pt idx="0">
                  <c:v>0</c:v>
                </c:pt>
                <c:pt idx="1">
                  <c:v>0</c:v>
                </c:pt>
                <c:pt idx="2">
                  <c:v>0</c:v>
                </c:pt>
                <c:pt idx="3">
                  <c:v>0</c:v>
                </c:pt>
                <c:pt idx="4">
                  <c:v>0.24900000000000044</c:v>
                </c:pt>
                <c:pt idx="5">
                  <c:v>0.35500000000000032</c:v>
                </c:pt>
                <c:pt idx="6">
                  <c:v>3.0000000000000158E-2</c:v>
                </c:pt>
                <c:pt idx="7">
                  <c:v>0.30000000000000032</c:v>
                </c:pt>
                <c:pt idx="8">
                  <c:v>0</c:v>
                </c:pt>
                <c:pt idx="9">
                  <c:v>6.5000000000000113E-2</c:v>
                </c:pt>
                <c:pt idx="10">
                  <c:v>0</c:v>
                </c:pt>
                <c:pt idx="12">
                  <c:v>0.12400000000000012</c:v>
                </c:pt>
                <c:pt idx="13">
                  <c:v>4.900000000000037E-2</c:v>
                </c:pt>
                <c:pt idx="14">
                  <c:v>0.18300000000000041</c:v>
                </c:pt>
                <c:pt idx="15">
                  <c:v>0</c:v>
                </c:pt>
                <c:pt idx="16">
                  <c:v>0</c:v>
                </c:pt>
                <c:pt idx="17">
                  <c:v>8.0000000000000224E-2</c:v>
                </c:pt>
                <c:pt idx="18">
                  <c:v>0.17200000000000001</c:v>
                </c:pt>
                <c:pt idx="19">
                  <c:v>0</c:v>
                </c:pt>
                <c:pt idx="20">
                  <c:v>0.12100000000000002</c:v>
                </c:pt>
                <c:pt idx="21">
                  <c:v>0</c:v>
                </c:pt>
                <c:pt idx="22">
                  <c:v>0</c:v>
                </c:pt>
                <c:pt idx="23">
                  <c:v>0.27100000000000002</c:v>
                </c:pt>
                <c:pt idx="25">
                  <c:v>0.30800000000000038</c:v>
                </c:pt>
                <c:pt idx="26">
                  <c:v>0.42200000000000032</c:v>
                </c:pt>
                <c:pt idx="27">
                  <c:v>0.26900000000000002</c:v>
                </c:pt>
                <c:pt idx="29">
                  <c:v>0.58800000000000063</c:v>
                </c:pt>
                <c:pt idx="30">
                  <c:v>0.41200000000000031</c:v>
                </c:pt>
                <c:pt idx="32">
                  <c:v>0.52500000000000002</c:v>
                </c:pt>
                <c:pt idx="33">
                  <c:v>0.47500000000000031</c:v>
                </c:pt>
              </c:numCache>
            </c:numRef>
          </c:val>
        </c:ser>
        <c:axId val="80623104"/>
        <c:axId val="80624640"/>
      </c:barChart>
      <c:catAx>
        <c:axId val="80623104"/>
        <c:scaling>
          <c:orientation val="minMax"/>
        </c:scaling>
        <c:axPos val="b"/>
        <c:majorGridlines>
          <c:spPr>
            <a:ln>
              <a:solidFill>
                <a:sysClr val="window" lastClr="FFFFFF"/>
              </a:solidFill>
            </a:ln>
          </c:spPr>
        </c:majorGridlines>
        <c:tickLblPos val="nextTo"/>
        <c:txPr>
          <a:bodyPr rot="-5400000" vert="horz"/>
          <a:lstStyle/>
          <a:p>
            <a:pPr>
              <a:defRPr/>
            </a:pPr>
            <a:endParaRPr lang="en-US"/>
          </a:p>
        </c:txPr>
        <c:crossAx val="80624640"/>
        <c:crosses val="autoZero"/>
        <c:auto val="1"/>
        <c:lblAlgn val="ctr"/>
        <c:lblOffset val="100"/>
      </c:catAx>
      <c:valAx>
        <c:axId val="80624640"/>
        <c:scaling>
          <c:orientation val="minMax"/>
        </c:scaling>
        <c:axPos val="l"/>
        <c:majorGridlines>
          <c:spPr>
            <a:ln>
              <a:solidFill>
                <a:schemeClr val="bg1"/>
              </a:solidFill>
            </a:ln>
          </c:spPr>
        </c:majorGridlines>
        <c:title>
          <c:tx>
            <c:rich>
              <a:bodyPr rot="-5400000" vert="horz"/>
              <a:lstStyle/>
              <a:p>
                <a:pPr>
                  <a:defRPr/>
                </a:pPr>
                <a:r>
                  <a:rPr lang="en-US" dirty="0" smtClean="0"/>
                  <a:t>Equation</a:t>
                </a:r>
                <a:r>
                  <a:rPr lang="en-US" baseline="0" dirty="0" smtClean="0"/>
                  <a:t> Influence</a:t>
                </a:r>
                <a:endParaRPr lang="en-US" dirty="0"/>
              </a:p>
            </c:rich>
          </c:tx>
        </c:title>
        <c:numFmt formatCode="General" sourceLinked="1"/>
        <c:tickLblPos val="nextTo"/>
        <c:crossAx val="80623104"/>
        <c:crosses val="autoZero"/>
        <c:crossBetween val="between"/>
      </c:valAx>
    </c:plotArea>
    <c:legend>
      <c:legendPos val="t"/>
    </c:legend>
    <c:plotVisOnly val="1"/>
  </c:chart>
  <c:externalData r:id="rId1"/>
</c:chartSpace>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DAD08A-F1E7-401F-8C3E-4846D9F11E7A}" type="datetimeFigureOut">
              <a:rPr lang="en-US" smtClean="0"/>
              <a:pPr/>
              <a:t>1/19/2017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896BDB-319E-487D-96E6-C409F857AD8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6A0885-3518-4CF9-8A7A-65201DCB0DBE}" type="datetimeFigureOut">
              <a:rPr lang="en-US" smtClean="0"/>
              <a:pPr/>
              <a:t>1/19/2017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A0885-3518-4CF9-8A7A-65201DCB0DBE}" type="datetimeFigureOut">
              <a:rPr lang="en-US" smtClean="0"/>
              <a:pPr/>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A0885-3518-4CF9-8A7A-65201DCB0DBE}" type="datetimeFigureOut">
              <a:rPr lang="en-US" smtClean="0"/>
              <a:pPr/>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6A0885-3518-4CF9-8A7A-65201DCB0DBE}" type="datetimeFigureOut">
              <a:rPr lang="en-US" smtClean="0"/>
              <a:pPr/>
              <a:t>1/19/2017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900E06-BCC8-4F6D-A927-17C9F882D66B}" type="slidenum">
              <a:rPr lang="en-US" smtClean="0"/>
              <a:pPr/>
              <a:t>‹#›</a:t>
            </a:fld>
            <a:endParaRPr lang="en-US"/>
          </a:p>
        </p:txBody>
      </p:sp>
      <p:sp>
        <p:nvSpPr>
          <p:cNvPr id="7" name="TextBox 6"/>
          <p:cNvSpPr txBox="1"/>
          <p:nvPr userDrawn="1"/>
        </p:nvSpPr>
        <p:spPr>
          <a:xfrm>
            <a:off x="7696200" y="4781550"/>
            <a:ext cx="1447800" cy="369332"/>
          </a:xfrm>
          <a:prstGeom prst="rect">
            <a:avLst/>
          </a:prstGeom>
          <a:noFill/>
        </p:spPr>
        <p:txBody>
          <a:bodyPr wrap="square" rtlCol="0">
            <a:spAutoFit/>
          </a:bodyPr>
          <a:lstStyle/>
          <a:p>
            <a:r>
              <a:rPr lang="en-US" dirty="0" smtClean="0"/>
              <a:t>Jacob </a:t>
            </a:r>
            <a:r>
              <a:rPr lang="en-US" dirty="0" err="1" smtClean="0"/>
              <a:t>Barhak</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6A0885-3518-4CF9-8A7A-65201DCB0DBE}" type="datetimeFigureOut">
              <a:rPr lang="en-US" smtClean="0"/>
              <a:pPr/>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6A0885-3518-4CF9-8A7A-65201DCB0DBE}" type="datetimeFigureOut">
              <a:rPr lang="en-US" smtClean="0"/>
              <a:pPr/>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6A0885-3518-4CF9-8A7A-65201DCB0DBE}" type="datetimeFigureOut">
              <a:rPr lang="en-US" smtClean="0"/>
              <a:pPr/>
              <a:t>1/19/2017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6A0885-3518-4CF9-8A7A-65201DCB0DBE}" type="datetimeFigureOut">
              <a:rPr lang="en-US" smtClean="0"/>
              <a:pPr/>
              <a:t>1/19/2017</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6A0885-3518-4CF9-8A7A-65201DCB0DBE}" type="datetimeFigureOut">
              <a:rPr lang="en-US" smtClean="0"/>
              <a:pPr/>
              <a:t>1/19/2017</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2900E06-BCC8-4F6D-A927-17C9F882D66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6A0885-3518-4CF9-8A7A-65201DCB0DBE}" type="datetimeFigureOut">
              <a:rPr lang="en-US" smtClean="0"/>
              <a:pPr/>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6A0885-3518-4CF9-8A7A-65201DCB0DBE}" type="datetimeFigureOut">
              <a:rPr lang="en-US" smtClean="0"/>
              <a:pPr/>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00E06-BCC8-4F6D-A927-17C9F882D66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B6A0885-3518-4CF9-8A7A-65201DCB0DBE}" type="datetimeFigureOut">
              <a:rPr lang="en-US" smtClean="0"/>
              <a:pPr/>
              <a:t>1/19/2017</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2900E06-BCC8-4F6D-A927-17C9F882D66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3600" b="1"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iitsecdocs.com/volumes/2016" TargetMode="Externa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Jacob-Barhak/MIST" TargetMode="External"/><Relationship Id="rId2" Type="http://schemas.openxmlformats.org/officeDocument/2006/relationships/hyperlink" Target="https://simtk.org/projects/mist" TargetMode="Externa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3" Type="http://schemas.openxmlformats.org/officeDocument/2006/relationships/hyperlink" Target="http://sites.google.com/site/jacobbarhak/"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ites.google.com/site/jacobbarhak/home/TheReferenceModel_MH2016_Submit_2016_09_04.zi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47751"/>
            <a:ext cx="7772400" cy="1652588"/>
          </a:xfrm>
        </p:spPr>
        <p:txBody>
          <a:bodyPr>
            <a:noAutofit/>
          </a:bodyPr>
          <a:lstStyle/>
          <a:p>
            <a:r>
              <a:rPr lang="en-US" sz="6000" dirty="0" smtClean="0"/>
              <a:t>The Reference Model for Disease Progression </a:t>
            </a:r>
            <a:br>
              <a:rPr lang="en-US" sz="6000" dirty="0" smtClean="0"/>
            </a:br>
            <a:endParaRPr lang="en-US" sz="6000" dirty="0"/>
          </a:p>
        </p:txBody>
      </p:sp>
      <p:sp>
        <p:nvSpPr>
          <p:cNvPr id="3" name="Subtitle 2"/>
          <p:cNvSpPr>
            <a:spLocks noGrp="1"/>
          </p:cNvSpPr>
          <p:nvPr>
            <p:ph type="subTitle" idx="1"/>
          </p:nvPr>
        </p:nvSpPr>
        <p:spPr>
          <a:xfrm>
            <a:off x="1371600" y="2495550"/>
            <a:ext cx="6400800" cy="2057400"/>
          </a:xfrm>
        </p:spPr>
        <p:txBody>
          <a:bodyPr>
            <a:normAutofit fontScale="70000" lnSpcReduction="20000"/>
          </a:bodyPr>
          <a:lstStyle/>
          <a:p>
            <a:r>
              <a:rPr lang="en-US" b="1" dirty="0" smtClean="0">
                <a:solidFill>
                  <a:schemeClr val="tx1"/>
                </a:solidFill>
              </a:rPr>
              <a:t>Jacob </a:t>
            </a:r>
            <a:r>
              <a:rPr lang="en-US" b="1" dirty="0" err="1" smtClean="0">
                <a:solidFill>
                  <a:schemeClr val="tx1"/>
                </a:solidFill>
              </a:rPr>
              <a:t>Barhak</a:t>
            </a:r>
            <a:endParaRPr lang="en-US" b="1" dirty="0" smtClean="0">
              <a:solidFill>
                <a:schemeClr val="tx1"/>
              </a:solidFill>
            </a:endParaRPr>
          </a:p>
          <a:p>
            <a:r>
              <a:rPr lang="en-US" b="1" dirty="0" smtClean="0">
                <a:solidFill>
                  <a:schemeClr val="tx1"/>
                </a:solidFill>
              </a:rPr>
              <a:t> Austin, Texas</a:t>
            </a:r>
          </a:p>
          <a:p>
            <a:endParaRPr lang="en-US" dirty="0" smtClean="0">
              <a:solidFill>
                <a:schemeClr val="tx1"/>
              </a:solidFill>
            </a:endParaRPr>
          </a:p>
          <a:p>
            <a:r>
              <a:rPr lang="en-US" smtClean="0">
                <a:solidFill>
                  <a:schemeClr val="tx1"/>
                </a:solidFill>
              </a:rPr>
              <a:t>19-Jan-2017</a:t>
            </a:r>
            <a:endParaRPr lang="en-US" dirty="0" smtClean="0">
              <a:solidFill>
                <a:schemeClr val="tx1"/>
              </a:solidFill>
            </a:endParaRPr>
          </a:p>
          <a:p>
            <a:r>
              <a:rPr lang="en-US" dirty="0" smtClean="0">
                <a:solidFill>
                  <a:schemeClr val="tx1"/>
                </a:solidFill>
              </a:rPr>
              <a:t>Healthcare Predictive Analytics </a:t>
            </a:r>
            <a:r>
              <a:rPr lang="en-US" dirty="0" err="1" smtClean="0">
                <a:solidFill>
                  <a:schemeClr val="tx1"/>
                </a:solidFill>
              </a:rPr>
              <a:t>Meetup</a:t>
            </a:r>
            <a:r>
              <a:rPr lang="en-US" dirty="0" smtClean="0">
                <a:solidFill>
                  <a:schemeClr val="tx1"/>
                </a:solidFill>
              </a:rPr>
              <a:t> </a:t>
            </a:r>
          </a:p>
          <a:p>
            <a:r>
              <a:rPr lang="en-US" dirty="0" smtClean="0">
                <a:solidFill>
                  <a:schemeClr val="tx1"/>
                </a:solidFill>
              </a:rPr>
              <a:t>Austin, Texas</a:t>
            </a:r>
          </a:p>
          <a:p>
            <a:endParaRPr lang="en-US" dirty="0" smtClean="0">
              <a:solidFill>
                <a:schemeClr val="tx1"/>
              </a:solidFill>
            </a:endParaRPr>
          </a:p>
          <a:p>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Historical Evolution</a:t>
            </a:r>
            <a:br>
              <a:rPr lang="en-US" dirty="0" smtClean="0"/>
            </a:br>
            <a:endParaRPr lang="en-US" dirty="0"/>
          </a:p>
        </p:txBody>
      </p:sp>
      <p:sp>
        <p:nvSpPr>
          <p:cNvPr id="6" name="Content Placeholder 5"/>
          <p:cNvSpPr>
            <a:spLocks noGrp="1"/>
          </p:cNvSpPr>
          <p:nvPr>
            <p:ph idx="1"/>
          </p:nvPr>
        </p:nvSpPr>
        <p:spPr/>
        <p:txBody>
          <a:bodyPr/>
          <a:lstStyle/>
          <a:p>
            <a:endParaRPr lang="en-US"/>
          </a:p>
        </p:txBody>
      </p:sp>
      <p:graphicFrame>
        <p:nvGraphicFramePr>
          <p:cNvPr id="7" name="Content Placeholder 3"/>
          <p:cNvGraphicFramePr>
            <a:graphicFrameLocks/>
          </p:cNvGraphicFramePr>
          <p:nvPr/>
        </p:nvGraphicFramePr>
        <p:xfrm>
          <a:off x="381000" y="590550"/>
          <a:ext cx="6400800" cy="35814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3117644" y="999139"/>
            <a:ext cx="1116325" cy="284691"/>
          </a:xfrm>
          <a:prstGeom prst="rect">
            <a:avLst/>
          </a:prstGeom>
          <a:noFill/>
        </p:spPr>
        <p:txBody>
          <a:bodyPr wrap="none" lIns="68577" tIns="34289" rIns="68577" bIns="34289" rtlCol="0">
            <a:spAutoFit/>
          </a:bodyPr>
          <a:lstStyle/>
          <a:p>
            <a:pPr defTabSz="685772" eaLnBrk="1" fontAlgn="auto" hangingPunct="1">
              <a:spcBef>
                <a:spcPts val="0"/>
              </a:spcBef>
              <a:spcAft>
                <a:spcPts val="0"/>
              </a:spcAft>
              <a:defRPr/>
            </a:pPr>
            <a:r>
              <a:rPr lang="en-US" sz="1400" kern="0" dirty="0" smtClean="0">
                <a:solidFill>
                  <a:sysClr val="windowText" lastClr="000000"/>
                </a:solidFill>
              </a:rPr>
              <a:t>2012 – Start</a:t>
            </a:r>
            <a:endParaRPr lang="en-US" sz="1400" kern="0" dirty="0">
              <a:solidFill>
                <a:sysClr val="windowText" lastClr="000000"/>
              </a:solidFill>
            </a:endParaRPr>
          </a:p>
        </p:txBody>
      </p:sp>
      <p:sp>
        <p:nvSpPr>
          <p:cNvPr id="9" name="TextBox 8"/>
          <p:cNvSpPr txBox="1"/>
          <p:nvPr/>
        </p:nvSpPr>
        <p:spPr>
          <a:xfrm>
            <a:off x="3403387" y="1200150"/>
            <a:ext cx="4830483" cy="284691"/>
          </a:xfrm>
          <a:prstGeom prst="rect">
            <a:avLst/>
          </a:prstGeom>
          <a:noFill/>
        </p:spPr>
        <p:txBody>
          <a:bodyPr wrap="none" lIns="68577" tIns="34289" rIns="68577" bIns="34289" rtlCol="0">
            <a:spAutoFit/>
          </a:bodyPr>
          <a:lstStyle/>
          <a:p>
            <a:pPr defTabSz="685772" eaLnBrk="1" fontAlgn="auto" hangingPunct="1">
              <a:spcBef>
                <a:spcPts val="0"/>
              </a:spcBef>
              <a:spcAft>
                <a:spcPts val="0"/>
              </a:spcAft>
              <a:defRPr/>
            </a:pPr>
            <a:r>
              <a:rPr lang="en-US" sz="1400" kern="0" dirty="0" smtClean="0">
                <a:solidFill>
                  <a:sysClr val="windowText" lastClr="000000"/>
                </a:solidFill>
              </a:rPr>
              <a:t>2013 – High Performance Computing and Cloud Computing</a:t>
            </a:r>
            <a:endParaRPr lang="en-US" sz="1400" kern="0" dirty="0">
              <a:solidFill>
                <a:sysClr val="windowText" lastClr="000000"/>
              </a:solidFill>
            </a:endParaRPr>
          </a:p>
        </p:txBody>
      </p:sp>
      <p:sp>
        <p:nvSpPr>
          <p:cNvPr id="10" name="TextBox 9"/>
          <p:cNvSpPr txBox="1"/>
          <p:nvPr/>
        </p:nvSpPr>
        <p:spPr>
          <a:xfrm>
            <a:off x="3661587" y="1428750"/>
            <a:ext cx="4918648" cy="284691"/>
          </a:xfrm>
          <a:prstGeom prst="rect">
            <a:avLst/>
          </a:prstGeom>
          <a:noFill/>
        </p:spPr>
        <p:txBody>
          <a:bodyPr wrap="none" lIns="68577" tIns="34289" rIns="68577" bIns="34289" rtlCol="0">
            <a:spAutoFit/>
          </a:bodyPr>
          <a:lstStyle/>
          <a:p>
            <a:pPr defTabSz="685772" eaLnBrk="1" fontAlgn="auto" hangingPunct="1">
              <a:spcBef>
                <a:spcPts val="0"/>
              </a:spcBef>
              <a:spcAft>
                <a:spcPts val="0"/>
              </a:spcAft>
              <a:defRPr/>
            </a:pPr>
            <a:r>
              <a:rPr lang="en-US" sz="1400" kern="0" dirty="0" smtClean="0">
                <a:solidFill>
                  <a:sysClr val="windowText" lastClr="000000"/>
                </a:solidFill>
              </a:rPr>
              <a:t>2014 – Evolutionary Computation for Population Generation </a:t>
            </a:r>
            <a:endParaRPr lang="en-US" sz="1400" kern="0" dirty="0">
              <a:solidFill>
                <a:sysClr val="windowText" lastClr="000000"/>
              </a:solidFill>
            </a:endParaRPr>
          </a:p>
        </p:txBody>
      </p:sp>
      <p:sp>
        <p:nvSpPr>
          <p:cNvPr id="11" name="TextBox 10"/>
          <p:cNvSpPr txBox="1"/>
          <p:nvPr/>
        </p:nvSpPr>
        <p:spPr>
          <a:xfrm>
            <a:off x="4617145" y="1657350"/>
            <a:ext cx="3798150" cy="284691"/>
          </a:xfrm>
          <a:prstGeom prst="rect">
            <a:avLst/>
          </a:prstGeom>
          <a:noFill/>
        </p:spPr>
        <p:txBody>
          <a:bodyPr wrap="none" lIns="68577" tIns="34289" rIns="68577" bIns="34289" rtlCol="0">
            <a:spAutoFit/>
          </a:bodyPr>
          <a:lstStyle/>
          <a:p>
            <a:pPr defTabSz="685772" eaLnBrk="1" fontAlgn="auto" hangingPunct="1">
              <a:spcBef>
                <a:spcPts val="0"/>
              </a:spcBef>
              <a:spcAft>
                <a:spcPts val="0"/>
              </a:spcAft>
              <a:defRPr/>
            </a:pPr>
            <a:r>
              <a:rPr lang="en-US" sz="1400" kern="0" dirty="0" smtClean="0">
                <a:solidFill>
                  <a:sysClr val="windowText" lastClr="000000"/>
                </a:solidFill>
              </a:rPr>
              <a:t>2015 – Object Oriented Population Generation</a:t>
            </a:r>
            <a:endParaRPr lang="en-US" sz="1400" kern="0" dirty="0">
              <a:solidFill>
                <a:sysClr val="windowText" lastClr="000000"/>
              </a:solidFill>
            </a:endParaRPr>
          </a:p>
        </p:txBody>
      </p:sp>
      <p:cxnSp>
        <p:nvCxnSpPr>
          <p:cNvPr id="12" name="Straight Arrow Connector 11"/>
          <p:cNvCxnSpPr/>
          <p:nvPr/>
        </p:nvCxnSpPr>
        <p:spPr>
          <a:xfrm flipH="1">
            <a:off x="5791200" y="1962150"/>
            <a:ext cx="114300" cy="228600"/>
          </a:xfrm>
          <a:prstGeom prst="straightConnector1">
            <a:avLst/>
          </a:prstGeom>
          <a:noFill/>
          <a:ln w="9525" cap="flat" cmpd="sng" algn="ctr">
            <a:solidFill>
              <a:srgbClr val="4F81BD">
                <a:shade val="95000"/>
                <a:satMod val="105000"/>
              </a:srgbClr>
            </a:solidFill>
            <a:prstDash val="solid"/>
            <a:tailEnd type="triangle" w="lg" len="lg"/>
          </a:ln>
          <a:effectLst/>
        </p:spPr>
      </p:cxnSp>
      <p:cxnSp>
        <p:nvCxnSpPr>
          <p:cNvPr id="13" name="Straight Arrow Connector 12"/>
          <p:cNvCxnSpPr/>
          <p:nvPr/>
        </p:nvCxnSpPr>
        <p:spPr>
          <a:xfrm flipH="1">
            <a:off x="3352801" y="1657350"/>
            <a:ext cx="380999" cy="457200"/>
          </a:xfrm>
          <a:prstGeom prst="straightConnector1">
            <a:avLst/>
          </a:prstGeom>
          <a:noFill/>
          <a:ln w="9525" cap="flat" cmpd="sng" algn="ctr">
            <a:solidFill>
              <a:srgbClr val="4F81BD">
                <a:shade val="95000"/>
                <a:satMod val="105000"/>
              </a:srgbClr>
            </a:solidFill>
            <a:prstDash val="solid"/>
            <a:tailEnd type="triangle" w="lg" len="lg"/>
          </a:ln>
          <a:effectLst/>
        </p:spPr>
      </p:cxnSp>
      <p:cxnSp>
        <p:nvCxnSpPr>
          <p:cNvPr id="14" name="Straight Arrow Connector 13"/>
          <p:cNvCxnSpPr/>
          <p:nvPr/>
        </p:nvCxnSpPr>
        <p:spPr>
          <a:xfrm flipH="1">
            <a:off x="2057401" y="1428750"/>
            <a:ext cx="1295399" cy="685800"/>
          </a:xfrm>
          <a:prstGeom prst="straightConnector1">
            <a:avLst/>
          </a:prstGeom>
          <a:noFill/>
          <a:ln w="9525" cap="flat" cmpd="sng" algn="ctr">
            <a:solidFill>
              <a:srgbClr val="4F81BD">
                <a:shade val="95000"/>
                <a:satMod val="105000"/>
              </a:srgbClr>
            </a:solidFill>
            <a:prstDash val="solid"/>
            <a:tailEnd type="triangle" w="lg" len="lg"/>
          </a:ln>
          <a:effectLst/>
        </p:spPr>
      </p:cxnSp>
      <p:cxnSp>
        <p:nvCxnSpPr>
          <p:cNvPr id="15" name="Straight Arrow Connector 14"/>
          <p:cNvCxnSpPr/>
          <p:nvPr/>
        </p:nvCxnSpPr>
        <p:spPr>
          <a:xfrm flipH="1">
            <a:off x="1981200" y="1276350"/>
            <a:ext cx="1066800" cy="762000"/>
          </a:xfrm>
          <a:prstGeom prst="straightConnector1">
            <a:avLst/>
          </a:prstGeom>
          <a:noFill/>
          <a:ln w="9525" cap="flat" cmpd="sng" algn="ctr">
            <a:solidFill>
              <a:srgbClr val="4F81BD">
                <a:shade val="95000"/>
                <a:satMod val="105000"/>
              </a:srgbClr>
            </a:solidFill>
            <a:prstDash val="solid"/>
            <a:tailEnd type="triangle" w="lg" len="lg"/>
          </a:ln>
          <a:effectLst/>
        </p:spPr>
      </p:cxnSp>
      <p:sp>
        <p:nvSpPr>
          <p:cNvPr id="16" name="Explosion 2 15"/>
          <p:cNvSpPr/>
          <p:nvPr/>
        </p:nvSpPr>
        <p:spPr>
          <a:xfrm>
            <a:off x="1460286" y="4032031"/>
            <a:ext cx="6515100" cy="825719"/>
          </a:xfrm>
          <a:prstGeom prst="irregularSeal2">
            <a:avLst/>
          </a:prstGeom>
          <a:gradFill rotWithShape="1">
            <a:gsLst>
              <a:gs pos="0">
                <a:srgbClr val="FFC000"/>
              </a:gs>
              <a:gs pos="35000">
                <a:srgbClr val="FFFF99"/>
              </a:gs>
              <a:gs pos="100000">
                <a:srgbClr val="F8696B"/>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lIns="0" tIns="34289" rIns="0" bIns="34289" rtlCol="0" anchor="ctr"/>
          <a:lstStyle/>
          <a:p>
            <a:pPr algn="ctr" defTabSz="685772" eaLnBrk="1" fontAlgn="auto" hangingPunct="1">
              <a:spcBef>
                <a:spcPts val="0"/>
              </a:spcBef>
              <a:spcAft>
                <a:spcPts val="0"/>
              </a:spcAft>
              <a:defRPr/>
            </a:pPr>
            <a:r>
              <a:rPr lang="en-US" sz="1600" b="1" kern="0" dirty="0" smtClean="0">
                <a:solidFill>
                  <a:sysClr val="windowText" lastClr="000000"/>
                </a:solidFill>
                <a:latin typeface="Calibri"/>
              </a:rPr>
              <a:t>2016: Computational Wall Reached</a:t>
            </a:r>
            <a:endParaRPr lang="en-US" sz="1600" b="1" kern="0" dirty="0">
              <a:solidFill>
                <a:sysClr val="windowText" lastClr="000000"/>
              </a:solidFill>
              <a:latin typeface="Calibri"/>
            </a:endParaRPr>
          </a:p>
        </p:txBody>
      </p:sp>
      <p:sp>
        <p:nvSpPr>
          <p:cNvPr id="17" name="Rounded Rectangular Callout 16"/>
          <p:cNvSpPr/>
          <p:nvPr/>
        </p:nvSpPr>
        <p:spPr bwMode="auto">
          <a:xfrm>
            <a:off x="6792689" y="2917372"/>
            <a:ext cx="2002971" cy="884241"/>
          </a:xfrm>
          <a:prstGeom prst="wedgeRoundRectCallout">
            <a:avLst>
              <a:gd name="adj1" fmla="val -45157"/>
              <a:gd name="adj2" fmla="val 100708"/>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77" tIns="34289" rIns="68577" bIns="34289" numCol="1" rtlCol="0" anchor="t" anchorCtr="0" compatLnSpc="1">
            <a:prstTxWarp prst="textNoShape">
              <a:avLst/>
            </a:prstTxWarp>
          </a:bodyPr>
          <a:lstStyle/>
          <a:p>
            <a:pPr defTabSz="685772" eaLnBrk="1" hangingPunct="1"/>
            <a:r>
              <a:rPr lang="en-US" sz="1600" dirty="0" smtClean="0">
                <a:solidFill>
                  <a:schemeClr val="tx1"/>
                </a:solidFill>
                <a:latin typeface="Tahoma" charset="0"/>
              </a:rPr>
              <a:t>Estimated 3 month computation using 16 CPU cores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right)">
                                      <p:cBhvr>
                                        <p:cTn id="11" dur="500"/>
                                        <p:tgtEl>
                                          <p:spTgt spid="15"/>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right)">
                                      <p:cBhvr>
                                        <p:cTn id="19" dur="500"/>
                                        <p:tgtEl>
                                          <p:spTgt spid="14"/>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right)">
                                      <p:cBhvr>
                                        <p:cTn id="23" dur="500"/>
                                        <p:tgtEl>
                                          <p:spTgt spid="10"/>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500"/>
                                        <p:tgtEl>
                                          <p:spTgt spid="13"/>
                                        </p:tgtEl>
                                      </p:cBhvr>
                                    </p:animEffect>
                                  </p:childTnLst>
                                </p:cTn>
                              </p:par>
                            </p:childTnLst>
                          </p:cTn>
                        </p:par>
                        <p:par>
                          <p:cTn id="28" fill="hold">
                            <p:stCondLst>
                              <p:cond delay="3000"/>
                            </p:stCondLst>
                            <p:childTnLst>
                              <p:par>
                                <p:cTn id="29" presetID="22" presetClass="entr" presetSubtype="2"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right)">
                                      <p:cBhvr>
                                        <p:cTn id="31" dur="500"/>
                                        <p:tgtEl>
                                          <p:spTgt spid="11"/>
                                        </p:tgtEl>
                                      </p:cBhvr>
                                    </p:animEffect>
                                  </p:childTnLst>
                                </p:cTn>
                              </p:par>
                            </p:childTnLst>
                          </p:cTn>
                        </p:par>
                        <p:par>
                          <p:cTn id="32" fill="hold">
                            <p:stCondLst>
                              <p:cond delay="3500"/>
                            </p:stCondLst>
                            <p:childTnLst>
                              <p:par>
                                <p:cTn id="33" presetID="22" presetClass="entr" presetSubtype="2"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right)">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15"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p:cTn id="40" dur="1000" fill="hold"/>
                                        <p:tgtEl>
                                          <p:spTgt spid="16"/>
                                        </p:tgtEl>
                                        <p:attrNameLst>
                                          <p:attrName>ppt_w</p:attrName>
                                        </p:attrNameLst>
                                      </p:cBhvr>
                                      <p:tavLst>
                                        <p:tav tm="0">
                                          <p:val>
                                            <p:fltVal val="0"/>
                                          </p:val>
                                        </p:tav>
                                        <p:tav tm="100000">
                                          <p:val>
                                            <p:strVal val="#ppt_w"/>
                                          </p:val>
                                        </p:tav>
                                      </p:tavLst>
                                    </p:anim>
                                    <p:anim calcmode="lin" valueType="num">
                                      <p:cBhvr>
                                        <p:cTn id="41" dur="1000" fill="hold"/>
                                        <p:tgtEl>
                                          <p:spTgt spid="16"/>
                                        </p:tgtEl>
                                        <p:attrNameLst>
                                          <p:attrName>ppt_h</p:attrName>
                                        </p:attrNameLst>
                                      </p:cBhvr>
                                      <p:tavLst>
                                        <p:tav tm="0">
                                          <p:val>
                                            <p:fltVal val="0"/>
                                          </p:val>
                                        </p:tav>
                                        <p:tav tm="100000">
                                          <p:val>
                                            <p:strVal val="#ppt_h"/>
                                          </p:val>
                                        </p:tav>
                                      </p:tavLst>
                                    </p:anim>
                                    <p:anim calcmode="lin" valueType="num">
                                      <p:cBhvr>
                                        <p:cTn id="42"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43" dur="1000" fill="hold"/>
                                        <p:tgtEl>
                                          <p:spTgt spid="16"/>
                                        </p:tgtEl>
                                        <p:attrNameLst>
                                          <p:attrName>ppt_y</p:attrName>
                                        </p:attrNameLst>
                                      </p:cBhvr>
                                      <p:tavLst>
                                        <p:tav tm="0" fmla="#ppt_y+(sin(-2*pi*(1-$))*-#ppt_x+cos(-2*pi*(1-$))*(1-#ppt_y))*(1-$)">
                                          <p:val>
                                            <p:fltVal val="0"/>
                                          </p:val>
                                        </p:tav>
                                        <p:tav tm="100000">
                                          <p:val>
                                            <p:fltVal val="1"/>
                                          </p:val>
                                        </p:tav>
                                      </p:tavLst>
                                    </p:anim>
                                  </p:childTnLst>
                                </p:cTn>
                              </p:par>
                            </p:childTnLst>
                          </p:cTn>
                        </p:par>
                        <p:par>
                          <p:cTn id="44" fill="hold">
                            <p:stCondLst>
                              <p:cond delay="1000"/>
                            </p:stCondLst>
                            <p:childTnLst>
                              <p:par>
                                <p:cTn id="45" presetID="22" presetClass="entr" presetSubtype="4"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down)">
                                      <p:cBhvr>
                                        <p:cTn id="4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6"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From Competition to Cooperation</a:t>
            </a:r>
            <a:br>
              <a:rPr lang="en-US" dirty="0" smtClean="0"/>
            </a:br>
            <a:endParaRPr lang="en-US" dirty="0"/>
          </a:p>
        </p:txBody>
      </p:sp>
      <p:sp>
        <p:nvSpPr>
          <p:cNvPr id="3" name="Content Placeholder 2"/>
          <p:cNvSpPr>
            <a:spLocks noGrp="1"/>
          </p:cNvSpPr>
          <p:nvPr>
            <p:ph idx="1"/>
          </p:nvPr>
        </p:nvSpPr>
        <p:spPr/>
        <p:txBody>
          <a:bodyPr>
            <a:normAutofit fontScale="40000" lnSpcReduction="20000"/>
          </a:bodyPr>
          <a:lstStyle/>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endParaRPr lang="en-US" dirty="0" smtClean="0">
              <a:solidFill>
                <a:sysClr val="windowText" lastClr="000000"/>
              </a:solidFill>
            </a:endParaRPr>
          </a:p>
          <a:p>
            <a:pPr marL="257165" indent="-257165">
              <a:defRPr/>
            </a:pPr>
            <a:r>
              <a:rPr lang="en-US" dirty="0" smtClean="0">
                <a:solidFill>
                  <a:sysClr val="windowText" lastClr="000000"/>
                </a:solidFill>
              </a:rPr>
              <a:t>Linear combination rather than one risk equations</a:t>
            </a:r>
          </a:p>
          <a:p>
            <a:pPr marL="257165" indent="-257165">
              <a:defRPr/>
            </a:pPr>
            <a:r>
              <a:rPr lang="en-US" dirty="0" smtClean="0">
                <a:solidFill>
                  <a:sysClr val="windowText" lastClr="000000"/>
                </a:solidFill>
              </a:rPr>
              <a:t>Ensemble model where models cooperate</a:t>
            </a:r>
          </a:p>
          <a:p>
            <a:pPr marL="257165" indent="-257165">
              <a:defRPr/>
            </a:pPr>
            <a:r>
              <a:rPr lang="en-US" dirty="0" smtClean="0">
                <a:solidFill>
                  <a:sysClr val="windowText" lastClr="000000"/>
                </a:solidFill>
              </a:rPr>
              <a:t>Fitness in continuous space rather than discrete space</a:t>
            </a:r>
          </a:p>
          <a:p>
            <a:pPr marL="257165" indent="-257165">
              <a:defRPr/>
            </a:pPr>
            <a:r>
              <a:rPr lang="en-US" dirty="0" smtClean="0">
                <a:solidFill>
                  <a:sysClr val="windowText" lastClr="000000"/>
                </a:solidFill>
              </a:rPr>
              <a:t>Reduce computation time for best fitting model</a:t>
            </a:r>
          </a:p>
          <a:p>
            <a:pPr marL="257165" indent="-257165">
              <a:defRPr/>
            </a:pPr>
            <a:r>
              <a:rPr lang="en-US" dirty="0" smtClean="0">
                <a:solidFill>
                  <a:sysClr val="windowText" lastClr="000000"/>
                </a:solidFill>
              </a:rPr>
              <a:t>Best model more accurate </a:t>
            </a:r>
          </a:p>
          <a:p>
            <a:pPr lvl="1"/>
            <a:endParaRPr lang="en-US" dirty="0" smtClean="0"/>
          </a:p>
        </p:txBody>
      </p:sp>
      <p:sp>
        <p:nvSpPr>
          <p:cNvPr id="6" name="Rounded Rectangle 5"/>
          <p:cNvSpPr/>
          <p:nvPr/>
        </p:nvSpPr>
        <p:spPr>
          <a:xfrm>
            <a:off x="1659322" y="1007024"/>
            <a:ext cx="3600450" cy="742950"/>
          </a:xfrm>
          <a:prstGeom prst="roundRect">
            <a:avLst/>
          </a:prstGeom>
          <a:solidFill>
            <a:srgbClr val="FFFF99"/>
          </a:solidFill>
          <a:ln w="25400" cap="flat" cmpd="sng" algn="ctr">
            <a:solidFill>
              <a:srgbClr val="4F81BD">
                <a:shade val="50000"/>
              </a:srgbClr>
            </a:solidFill>
            <a:prstDash val="dash"/>
          </a:ln>
          <a:effectLst/>
        </p:spPr>
        <p:txBody>
          <a:bodyPr lIns="68577" tIns="34289" rIns="68577" bIns="34289"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7" name="Flowchart: Decision 6"/>
          <p:cNvSpPr/>
          <p:nvPr/>
        </p:nvSpPr>
        <p:spPr>
          <a:xfrm>
            <a:off x="2573722" y="1292774"/>
            <a:ext cx="571500" cy="3429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MI</a:t>
            </a:r>
            <a:endParaRPr lang="en-US" sz="800" kern="0" dirty="0">
              <a:solidFill>
                <a:sysClr val="windowText" lastClr="000000"/>
              </a:solidFill>
              <a:latin typeface="Calibri"/>
            </a:endParaRPr>
          </a:p>
        </p:txBody>
      </p:sp>
      <p:cxnSp>
        <p:nvCxnSpPr>
          <p:cNvPr id="8" name="Straight Arrow Connector 7"/>
          <p:cNvCxnSpPr/>
          <p:nvPr/>
        </p:nvCxnSpPr>
        <p:spPr>
          <a:xfrm>
            <a:off x="2345122" y="1464224"/>
            <a:ext cx="228600" cy="0"/>
          </a:xfrm>
          <a:prstGeom prst="straightConnector1">
            <a:avLst/>
          </a:prstGeom>
          <a:noFill/>
          <a:ln w="25400" cap="flat" cmpd="sng" algn="ctr">
            <a:solidFill>
              <a:sysClr val="windowText" lastClr="000000"/>
            </a:solidFill>
            <a:prstDash val="solid"/>
            <a:tailEnd type="triangle" w="lg" len="med"/>
          </a:ln>
          <a:effectLst/>
        </p:spPr>
      </p:cxnSp>
      <p:sp>
        <p:nvSpPr>
          <p:cNvPr id="9" name="Rectangle 8"/>
          <p:cNvSpPr/>
          <p:nvPr/>
        </p:nvSpPr>
        <p:spPr>
          <a:xfrm>
            <a:off x="1773622" y="1292774"/>
            <a:ext cx="571500" cy="3429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No CHD</a:t>
            </a:r>
            <a:endParaRPr lang="en-US" sz="800" kern="0" dirty="0">
              <a:solidFill>
                <a:sysClr val="windowText" lastClr="000000"/>
              </a:solidFill>
              <a:latin typeface="Calibri"/>
            </a:endParaRPr>
          </a:p>
        </p:txBody>
      </p:sp>
      <p:cxnSp>
        <p:nvCxnSpPr>
          <p:cNvPr id="10" name="Straight Arrow Connector 9"/>
          <p:cNvCxnSpPr/>
          <p:nvPr/>
        </p:nvCxnSpPr>
        <p:spPr>
          <a:xfrm>
            <a:off x="3145222" y="1464224"/>
            <a:ext cx="228600" cy="0"/>
          </a:xfrm>
          <a:prstGeom prst="straightConnector1">
            <a:avLst/>
          </a:prstGeom>
          <a:noFill/>
          <a:ln w="25400" cap="flat" cmpd="sng" algn="ctr">
            <a:solidFill>
              <a:sysClr val="windowText" lastClr="000000"/>
            </a:solidFill>
            <a:prstDash val="solid"/>
            <a:tailEnd type="triangle" w="lg" len="med"/>
          </a:ln>
          <a:effectLst/>
        </p:spPr>
      </p:cxnSp>
      <p:sp>
        <p:nvSpPr>
          <p:cNvPr id="11" name="Rectangle 10"/>
          <p:cNvSpPr/>
          <p:nvPr/>
        </p:nvSpPr>
        <p:spPr>
          <a:xfrm>
            <a:off x="3373822" y="1292774"/>
            <a:ext cx="571500" cy="3429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Survive MI</a:t>
            </a:r>
            <a:endParaRPr lang="en-US" sz="800" kern="0" dirty="0">
              <a:solidFill>
                <a:sysClr val="windowText" lastClr="000000"/>
              </a:solidFill>
              <a:latin typeface="Calibri"/>
            </a:endParaRPr>
          </a:p>
        </p:txBody>
      </p:sp>
      <p:sp>
        <p:nvSpPr>
          <p:cNvPr id="12" name="Flowchart: Decision 11"/>
          <p:cNvSpPr/>
          <p:nvPr/>
        </p:nvSpPr>
        <p:spPr>
          <a:xfrm>
            <a:off x="4116772" y="1292774"/>
            <a:ext cx="571500" cy="3429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CHD Death</a:t>
            </a:r>
            <a:endParaRPr lang="en-US" sz="800" kern="0" dirty="0">
              <a:solidFill>
                <a:sysClr val="windowText" lastClr="000000"/>
              </a:solidFill>
              <a:latin typeface="Calibri"/>
            </a:endParaRPr>
          </a:p>
        </p:txBody>
      </p:sp>
      <p:cxnSp>
        <p:nvCxnSpPr>
          <p:cNvPr id="13" name="Straight Arrow Connector 12"/>
          <p:cNvCxnSpPr/>
          <p:nvPr/>
        </p:nvCxnSpPr>
        <p:spPr>
          <a:xfrm>
            <a:off x="2859472" y="1121324"/>
            <a:ext cx="1543050" cy="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14" name="Straight Arrow Connector 13"/>
          <p:cNvCxnSpPr/>
          <p:nvPr/>
        </p:nvCxnSpPr>
        <p:spPr>
          <a:xfrm flipV="1">
            <a:off x="2859472" y="1121324"/>
            <a:ext cx="0" cy="17145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15" name="Straight Arrow Connector 14"/>
          <p:cNvCxnSpPr/>
          <p:nvPr/>
        </p:nvCxnSpPr>
        <p:spPr>
          <a:xfrm>
            <a:off x="4402522" y="1121324"/>
            <a:ext cx="0" cy="171450"/>
          </a:xfrm>
          <a:prstGeom prst="straightConnector1">
            <a:avLst/>
          </a:prstGeom>
          <a:noFill/>
          <a:ln w="25400" cap="flat" cmpd="sng" algn="ctr">
            <a:solidFill>
              <a:sysClr val="windowText" lastClr="000000"/>
            </a:solidFill>
            <a:prstDash val="solid"/>
            <a:tailEnd type="triangle" w="lg" len="med"/>
          </a:ln>
          <a:effectLst/>
        </p:spPr>
      </p:cxnSp>
      <p:cxnSp>
        <p:nvCxnSpPr>
          <p:cNvPr id="16" name="Straight Arrow Connector 15"/>
          <p:cNvCxnSpPr/>
          <p:nvPr/>
        </p:nvCxnSpPr>
        <p:spPr>
          <a:xfrm flipH="1">
            <a:off x="3030922" y="1521374"/>
            <a:ext cx="342900" cy="0"/>
          </a:xfrm>
          <a:prstGeom prst="straightConnector1">
            <a:avLst/>
          </a:prstGeom>
          <a:noFill/>
          <a:ln w="25400" cap="flat" cmpd="sng" algn="ctr">
            <a:solidFill>
              <a:sysClr val="windowText" lastClr="000000"/>
            </a:solidFill>
            <a:prstDash val="solid"/>
            <a:tailEnd type="triangle" w="lg" len="med"/>
          </a:ln>
          <a:effectLst/>
        </p:spPr>
      </p:cxnSp>
      <p:sp>
        <p:nvSpPr>
          <p:cNvPr id="17" name="Rounded Rectangle 16"/>
          <p:cNvSpPr/>
          <p:nvPr/>
        </p:nvSpPr>
        <p:spPr>
          <a:xfrm>
            <a:off x="1659322" y="1864274"/>
            <a:ext cx="3600450" cy="742950"/>
          </a:xfrm>
          <a:prstGeom prst="roundRect">
            <a:avLst/>
          </a:prstGeom>
          <a:solidFill>
            <a:srgbClr val="FFFF99"/>
          </a:solidFill>
          <a:ln w="25400" cap="flat" cmpd="sng" algn="ctr">
            <a:solidFill>
              <a:srgbClr val="4F81BD">
                <a:shade val="50000"/>
              </a:srgbClr>
            </a:solidFill>
            <a:prstDash val="dash"/>
          </a:ln>
          <a:effectLst/>
        </p:spPr>
        <p:txBody>
          <a:bodyPr lIns="68577" tIns="34289" rIns="68577" bIns="34289"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18" name="Flowchart: Decision 17"/>
          <p:cNvSpPr/>
          <p:nvPr/>
        </p:nvSpPr>
        <p:spPr>
          <a:xfrm>
            <a:off x="2573722" y="2150024"/>
            <a:ext cx="571500" cy="3429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Stroke</a:t>
            </a:r>
            <a:endParaRPr lang="en-US" sz="800" kern="0" dirty="0">
              <a:solidFill>
                <a:sysClr val="windowText" lastClr="000000"/>
              </a:solidFill>
              <a:latin typeface="Calibri"/>
            </a:endParaRPr>
          </a:p>
        </p:txBody>
      </p:sp>
      <p:sp>
        <p:nvSpPr>
          <p:cNvPr id="19" name="Rectangle 18"/>
          <p:cNvSpPr/>
          <p:nvPr/>
        </p:nvSpPr>
        <p:spPr>
          <a:xfrm>
            <a:off x="1773622" y="2150024"/>
            <a:ext cx="571500" cy="3429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No Stroke</a:t>
            </a:r>
            <a:endParaRPr lang="en-US" sz="800" kern="0" dirty="0">
              <a:solidFill>
                <a:sysClr val="windowText" lastClr="000000"/>
              </a:solidFill>
              <a:latin typeface="Calibri"/>
            </a:endParaRPr>
          </a:p>
        </p:txBody>
      </p:sp>
      <p:cxnSp>
        <p:nvCxnSpPr>
          <p:cNvPr id="20" name="Straight Arrow Connector 19"/>
          <p:cNvCxnSpPr/>
          <p:nvPr/>
        </p:nvCxnSpPr>
        <p:spPr>
          <a:xfrm>
            <a:off x="3145222" y="2321474"/>
            <a:ext cx="228600" cy="0"/>
          </a:xfrm>
          <a:prstGeom prst="straightConnector1">
            <a:avLst/>
          </a:prstGeom>
          <a:noFill/>
          <a:ln w="25400" cap="flat" cmpd="sng" algn="ctr">
            <a:solidFill>
              <a:sysClr val="windowText" lastClr="000000"/>
            </a:solidFill>
            <a:prstDash val="solid"/>
            <a:tailEnd type="triangle" w="lg" len="med"/>
          </a:ln>
          <a:effectLst/>
        </p:spPr>
      </p:cxnSp>
      <p:sp>
        <p:nvSpPr>
          <p:cNvPr id="21" name="Rectangle 20"/>
          <p:cNvSpPr/>
          <p:nvPr/>
        </p:nvSpPr>
        <p:spPr>
          <a:xfrm>
            <a:off x="3373822" y="2150024"/>
            <a:ext cx="571500" cy="3429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Survive  Stroke</a:t>
            </a:r>
            <a:endParaRPr lang="en-US" sz="800" kern="0" dirty="0">
              <a:solidFill>
                <a:sysClr val="windowText" lastClr="000000"/>
              </a:solidFill>
              <a:latin typeface="Calibri"/>
            </a:endParaRPr>
          </a:p>
        </p:txBody>
      </p:sp>
      <p:sp>
        <p:nvSpPr>
          <p:cNvPr id="22" name="Flowchart: Decision 21"/>
          <p:cNvSpPr/>
          <p:nvPr/>
        </p:nvSpPr>
        <p:spPr>
          <a:xfrm>
            <a:off x="4116772" y="2150024"/>
            <a:ext cx="571500" cy="3429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Stroke Death</a:t>
            </a:r>
            <a:endParaRPr lang="en-US" sz="800" kern="0" dirty="0">
              <a:solidFill>
                <a:sysClr val="windowText" lastClr="000000"/>
              </a:solidFill>
              <a:latin typeface="Calibri"/>
            </a:endParaRPr>
          </a:p>
        </p:txBody>
      </p:sp>
      <p:cxnSp>
        <p:nvCxnSpPr>
          <p:cNvPr id="23" name="Straight Arrow Connector 22"/>
          <p:cNvCxnSpPr/>
          <p:nvPr/>
        </p:nvCxnSpPr>
        <p:spPr>
          <a:xfrm>
            <a:off x="2859472" y="1978574"/>
            <a:ext cx="1543050" cy="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24" name="Straight Arrow Connector 23"/>
          <p:cNvCxnSpPr/>
          <p:nvPr/>
        </p:nvCxnSpPr>
        <p:spPr>
          <a:xfrm>
            <a:off x="4402522" y="1978574"/>
            <a:ext cx="0" cy="171450"/>
          </a:xfrm>
          <a:prstGeom prst="straightConnector1">
            <a:avLst/>
          </a:prstGeom>
          <a:noFill/>
          <a:ln w="25400" cap="flat" cmpd="sng" algn="ctr">
            <a:solidFill>
              <a:sysClr val="windowText" lastClr="000000"/>
            </a:solidFill>
            <a:prstDash val="solid"/>
            <a:tailEnd type="triangle" w="lg" len="med"/>
          </a:ln>
          <a:effectLst/>
        </p:spPr>
      </p:cxnSp>
      <p:cxnSp>
        <p:nvCxnSpPr>
          <p:cNvPr id="25" name="Straight Arrow Connector 24"/>
          <p:cNvCxnSpPr/>
          <p:nvPr/>
        </p:nvCxnSpPr>
        <p:spPr>
          <a:xfrm flipH="1">
            <a:off x="3030922" y="2378624"/>
            <a:ext cx="342900" cy="0"/>
          </a:xfrm>
          <a:prstGeom prst="straightConnector1">
            <a:avLst/>
          </a:prstGeom>
          <a:noFill/>
          <a:ln w="25400" cap="flat" cmpd="sng" algn="ctr">
            <a:solidFill>
              <a:sysClr val="windowText" lastClr="000000"/>
            </a:solidFill>
            <a:prstDash val="solid"/>
            <a:tailEnd type="triangle" w="lg" len="med"/>
          </a:ln>
          <a:effectLst/>
        </p:spPr>
      </p:cxnSp>
      <p:sp>
        <p:nvSpPr>
          <p:cNvPr id="26" name="Rounded Rectangle 25"/>
          <p:cNvSpPr/>
          <p:nvPr/>
        </p:nvSpPr>
        <p:spPr>
          <a:xfrm>
            <a:off x="1659322" y="2721524"/>
            <a:ext cx="2628900" cy="571500"/>
          </a:xfrm>
          <a:prstGeom prst="roundRect">
            <a:avLst/>
          </a:prstGeom>
          <a:solidFill>
            <a:srgbClr val="FFFF99"/>
          </a:solidFill>
          <a:ln w="25400" cap="flat" cmpd="sng" algn="ctr">
            <a:solidFill>
              <a:srgbClr val="4F81BD">
                <a:shade val="50000"/>
              </a:srgbClr>
            </a:solidFill>
            <a:prstDash val="dash"/>
          </a:ln>
          <a:effectLst/>
        </p:spPr>
        <p:txBody>
          <a:bodyPr lIns="68577" tIns="34289" rIns="68577" bIns="34289"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cxnSp>
        <p:nvCxnSpPr>
          <p:cNvPr id="27" name="Straight Arrow Connector 26"/>
          <p:cNvCxnSpPr/>
          <p:nvPr/>
        </p:nvCxnSpPr>
        <p:spPr>
          <a:xfrm>
            <a:off x="2345122" y="3007274"/>
            <a:ext cx="228600" cy="0"/>
          </a:xfrm>
          <a:prstGeom prst="straightConnector1">
            <a:avLst/>
          </a:prstGeom>
          <a:noFill/>
          <a:ln w="25400" cap="flat" cmpd="sng" algn="ctr">
            <a:solidFill>
              <a:sysClr val="windowText" lastClr="000000"/>
            </a:solidFill>
            <a:prstDash val="solid"/>
            <a:tailEnd type="triangle" w="lg" len="med"/>
          </a:ln>
          <a:effectLst/>
        </p:spPr>
      </p:cxnSp>
      <p:sp>
        <p:nvSpPr>
          <p:cNvPr id="28" name="Rectangle 27"/>
          <p:cNvSpPr/>
          <p:nvPr/>
        </p:nvSpPr>
        <p:spPr>
          <a:xfrm>
            <a:off x="1773622" y="2835824"/>
            <a:ext cx="571500" cy="3429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Alive</a:t>
            </a:r>
            <a:endParaRPr lang="en-US" sz="800" kern="0" dirty="0">
              <a:solidFill>
                <a:sysClr val="windowText" lastClr="000000"/>
              </a:solidFill>
              <a:latin typeface="Calibri"/>
            </a:endParaRPr>
          </a:p>
        </p:txBody>
      </p:sp>
      <p:sp>
        <p:nvSpPr>
          <p:cNvPr id="29" name="Flowchart: Decision 28"/>
          <p:cNvSpPr/>
          <p:nvPr/>
        </p:nvSpPr>
        <p:spPr>
          <a:xfrm>
            <a:off x="2573722" y="2835824"/>
            <a:ext cx="571500" cy="3429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Other Death</a:t>
            </a:r>
            <a:endParaRPr lang="en-US" sz="800" kern="0" dirty="0">
              <a:solidFill>
                <a:sysClr val="windowText" lastClr="000000"/>
              </a:solidFill>
              <a:latin typeface="Calibri"/>
            </a:endParaRPr>
          </a:p>
        </p:txBody>
      </p:sp>
      <p:cxnSp>
        <p:nvCxnSpPr>
          <p:cNvPr id="30" name="Straight Arrow Connector 29"/>
          <p:cNvCxnSpPr/>
          <p:nvPr/>
        </p:nvCxnSpPr>
        <p:spPr>
          <a:xfrm>
            <a:off x="1545022" y="3007274"/>
            <a:ext cx="228600" cy="0"/>
          </a:xfrm>
          <a:prstGeom prst="straightConnector1">
            <a:avLst/>
          </a:prstGeom>
          <a:noFill/>
          <a:ln w="25400" cap="flat" cmpd="sng" algn="ctr">
            <a:solidFill>
              <a:sysClr val="windowText" lastClr="000000"/>
            </a:solidFill>
            <a:prstDash val="solid"/>
            <a:headEnd type="oval" w="lg" len="lg"/>
            <a:tailEnd type="triangle" w="lg" len="med"/>
          </a:ln>
          <a:effectLst/>
        </p:spPr>
      </p:cxnSp>
      <p:cxnSp>
        <p:nvCxnSpPr>
          <p:cNvPr id="31" name="Straight Arrow Connector 30"/>
          <p:cNvCxnSpPr/>
          <p:nvPr/>
        </p:nvCxnSpPr>
        <p:spPr>
          <a:xfrm>
            <a:off x="1545022" y="2321474"/>
            <a:ext cx="228600" cy="0"/>
          </a:xfrm>
          <a:prstGeom prst="straightConnector1">
            <a:avLst/>
          </a:prstGeom>
          <a:noFill/>
          <a:ln w="25400" cap="flat" cmpd="sng" algn="ctr">
            <a:solidFill>
              <a:sysClr val="windowText" lastClr="000000"/>
            </a:solidFill>
            <a:prstDash val="solid"/>
            <a:headEnd type="oval" w="lg" len="lg"/>
            <a:tailEnd type="triangle" w="lg" len="med"/>
          </a:ln>
          <a:effectLst/>
        </p:spPr>
      </p:cxnSp>
      <p:cxnSp>
        <p:nvCxnSpPr>
          <p:cNvPr id="32" name="Straight Arrow Connector 31"/>
          <p:cNvCxnSpPr/>
          <p:nvPr/>
        </p:nvCxnSpPr>
        <p:spPr>
          <a:xfrm>
            <a:off x="1545022" y="1464224"/>
            <a:ext cx="228600" cy="0"/>
          </a:xfrm>
          <a:prstGeom prst="straightConnector1">
            <a:avLst/>
          </a:prstGeom>
          <a:noFill/>
          <a:ln w="25400" cap="flat" cmpd="sng" algn="ctr">
            <a:solidFill>
              <a:sysClr val="windowText" lastClr="000000"/>
            </a:solidFill>
            <a:prstDash val="solid"/>
            <a:headEnd type="oval" w="lg" len="lg"/>
            <a:tailEnd type="triangle" w="lg" len="med"/>
          </a:ln>
          <a:effectLst/>
        </p:spPr>
      </p:cxnSp>
      <p:cxnSp>
        <p:nvCxnSpPr>
          <p:cNvPr id="33" name="Straight Arrow Connector 32"/>
          <p:cNvCxnSpPr/>
          <p:nvPr/>
        </p:nvCxnSpPr>
        <p:spPr>
          <a:xfrm>
            <a:off x="1545022" y="1464224"/>
            <a:ext cx="0" cy="154305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34" name="Straight Arrow Connector 33"/>
          <p:cNvCxnSpPr/>
          <p:nvPr/>
        </p:nvCxnSpPr>
        <p:spPr>
          <a:xfrm>
            <a:off x="5431222" y="2035724"/>
            <a:ext cx="228600" cy="0"/>
          </a:xfrm>
          <a:prstGeom prst="straightConnector1">
            <a:avLst/>
          </a:prstGeom>
          <a:noFill/>
          <a:ln w="25400" cap="flat" cmpd="sng" algn="ctr">
            <a:solidFill>
              <a:sysClr val="windowText" lastClr="000000"/>
            </a:solidFill>
            <a:prstDash val="solid"/>
            <a:headEnd type="oval" w="lg" len="lg"/>
            <a:tailEnd type="triangle" w="lg" len="med"/>
          </a:ln>
          <a:effectLst/>
        </p:spPr>
      </p:cxnSp>
      <p:cxnSp>
        <p:nvCxnSpPr>
          <p:cNvPr id="35" name="Straight Arrow Connector 34"/>
          <p:cNvCxnSpPr/>
          <p:nvPr/>
        </p:nvCxnSpPr>
        <p:spPr>
          <a:xfrm>
            <a:off x="5431222" y="1464224"/>
            <a:ext cx="0" cy="154305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36" name="Straight Arrow Connector 35"/>
          <p:cNvCxnSpPr/>
          <p:nvPr/>
        </p:nvCxnSpPr>
        <p:spPr>
          <a:xfrm>
            <a:off x="4688272" y="1464224"/>
            <a:ext cx="742950" cy="0"/>
          </a:xfrm>
          <a:prstGeom prst="straightConnector1">
            <a:avLst/>
          </a:prstGeom>
          <a:noFill/>
          <a:ln w="25400" cap="flat" cmpd="sng" algn="ctr">
            <a:solidFill>
              <a:sysClr val="windowText" lastClr="000000"/>
            </a:solidFill>
            <a:prstDash val="solid"/>
            <a:tailEnd type="triangle" w="lg" len="med"/>
          </a:ln>
          <a:effectLst/>
        </p:spPr>
      </p:cxnSp>
      <p:cxnSp>
        <p:nvCxnSpPr>
          <p:cNvPr id="37" name="Straight Arrow Connector 36"/>
          <p:cNvCxnSpPr/>
          <p:nvPr/>
        </p:nvCxnSpPr>
        <p:spPr>
          <a:xfrm>
            <a:off x="4688272" y="2321474"/>
            <a:ext cx="742950" cy="0"/>
          </a:xfrm>
          <a:prstGeom prst="straightConnector1">
            <a:avLst/>
          </a:prstGeom>
          <a:noFill/>
          <a:ln w="25400" cap="flat" cmpd="sng" algn="ctr">
            <a:solidFill>
              <a:sysClr val="windowText" lastClr="000000"/>
            </a:solidFill>
            <a:prstDash val="solid"/>
            <a:tailEnd type="triangle" w="lg" len="med"/>
          </a:ln>
          <a:effectLst/>
        </p:spPr>
      </p:cxnSp>
      <p:cxnSp>
        <p:nvCxnSpPr>
          <p:cNvPr id="38" name="Straight Arrow Connector 37"/>
          <p:cNvCxnSpPr>
            <a:stCxn id="29" idx="3"/>
          </p:cNvCxnSpPr>
          <p:nvPr/>
        </p:nvCxnSpPr>
        <p:spPr>
          <a:xfrm>
            <a:off x="3145222" y="3007274"/>
            <a:ext cx="2286000" cy="0"/>
          </a:xfrm>
          <a:prstGeom prst="straightConnector1">
            <a:avLst/>
          </a:prstGeom>
          <a:noFill/>
          <a:ln w="25400" cap="flat" cmpd="sng" algn="ctr">
            <a:solidFill>
              <a:sysClr val="windowText" lastClr="000000"/>
            </a:solidFill>
            <a:prstDash val="solid"/>
            <a:tailEnd type="triangle" w="lg" len="med"/>
          </a:ln>
          <a:effectLst/>
        </p:spPr>
      </p:cxnSp>
      <p:sp>
        <p:nvSpPr>
          <p:cNvPr id="39" name="Oval 38"/>
          <p:cNvSpPr/>
          <p:nvPr/>
        </p:nvSpPr>
        <p:spPr>
          <a:xfrm>
            <a:off x="5659822" y="1921424"/>
            <a:ext cx="571500" cy="342900"/>
          </a:xfrm>
          <a:prstGeom prst="ellipse">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Death</a:t>
            </a:r>
            <a:endParaRPr lang="en-US" sz="800" kern="0" dirty="0">
              <a:solidFill>
                <a:sysClr val="windowText" lastClr="000000"/>
              </a:solidFill>
              <a:latin typeface="Calibri"/>
            </a:endParaRPr>
          </a:p>
        </p:txBody>
      </p:sp>
      <p:sp>
        <p:nvSpPr>
          <p:cNvPr id="40" name="Rectangle 39"/>
          <p:cNvSpPr/>
          <p:nvPr/>
        </p:nvSpPr>
        <p:spPr>
          <a:xfrm>
            <a:off x="4631122" y="1007024"/>
            <a:ext cx="571500" cy="228600"/>
          </a:xfrm>
          <a:prstGeom prst="rect">
            <a:avLst/>
          </a:prstGeom>
          <a:noFill/>
          <a:ln w="25400" cap="flat" cmpd="sng" algn="ctr">
            <a:no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rgbClr val="22458A"/>
                </a:solidFill>
                <a:latin typeface="Calibri"/>
              </a:rPr>
              <a:t>Process CHD</a:t>
            </a:r>
            <a:endParaRPr lang="en-US" sz="800" kern="0" dirty="0">
              <a:solidFill>
                <a:srgbClr val="22458A"/>
              </a:solidFill>
              <a:latin typeface="Calibri"/>
            </a:endParaRPr>
          </a:p>
        </p:txBody>
      </p:sp>
      <p:sp>
        <p:nvSpPr>
          <p:cNvPr id="41" name="Rectangle 40"/>
          <p:cNvSpPr/>
          <p:nvPr/>
        </p:nvSpPr>
        <p:spPr>
          <a:xfrm>
            <a:off x="4631122" y="1864274"/>
            <a:ext cx="571500" cy="228600"/>
          </a:xfrm>
          <a:prstGeom prst="rect">
            <a:avLst/>
          </a:prstGeom>
          <a:noFill/>
          <a:ln w="25400" cap="flat" cmpd="sng" algn="ctr">
            <a:no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rgbClr val="22458A"/>
                </a:solidFill>
                <a:latin typeface="Calibri"/>
              </a:rPr>
              <a:t>Process Stroke</a:t>
            </a:r>
            <a:endParaRPr lang="en-US" sz="800" kern="0" dirty="0">
              <a:solidFill>
                <a:srgbClr val="22458A"/>
              </a:solidFill>
              <a:latin typeface="Calibri"/>
            </a:endParaRPr>
          </a:p>
        </p:txBody>
      </p:sp>
      <p:sp>
        <p:nvSpPr>
          <p:cNvPr id="42" name="Rectangle 41"/>
          <p:cNvSpPr/>
          <p:nvPr/>
        </p:nvSpPr>
        <p:spPr>
          <a:xfrm>
            <a:off x="3030922" y="2721524"/>
            <a:ext cx="1257300" cy="228600"/>
          </a:xfrm>
          <a:prstGeom prst="rect">
            <a:avLst/>
          </a:prstGeom>
          <a:noFill/>
          <a:ln w="25400" cap="flat" cmpd="sng" algn="ctr">
            <a:no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rgbClr val="22458A"/>
                </a:solidFill>
                <a:latin typeface="Calibri"/>
              </a:rPr>
              <a:t>Process Competing Mortality</a:t>
            </a:r>
            <a:endParaRPr lang="en-US" sz="800" kern="0" dirty="0">
              <a:solidFill>
                <a:srgbClr val="22458A"/>
              </a:solidFill>
              <a:latin typeface="Calibri"/>
            </a:endParaRPr>
          </a:p>
        </p:txBody>
      </p:sp>
      <p:sp>
        <p:nvSpPr>
          <p:cNvPr id="43" name="TextBox 42"/>
          <p:cNvSpPr txBox="1"/>
          <p:nvPr/>
        </p:nvSpPr>
        <p:spPr>
          <a:xfrm>
            <a:off x="2287980" y="949875"/>
            <a:ext cx="207029" cy="242372"/>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rPr>
              <a:t>A</a:t>
            </a:r>
          </a:p>
        </p:txBody>
      </p:sp>
      <p:sp>
        <p:nvSpPr>
          <p:cNvPr id="44" name="TextBox 43"/>
          <p:cNvSpPr txBox="1"/>
          <p:nvPr/>
        </p:nvSpPr>
        <p:spPr>
          <a:xfrm>
            <a:off x="2573730" y="949875"/>
            <a:ext cx="207029" cy="242372"/>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rPr>
              <a:t>B</a:t>
            </a:r>
          </a:p>
        </p:txBody>
      </p:sp>
      <p:sp>
        <p:nvSpPr>
          <p:cNvPr id="45" name="TextBox 44"/>
          <p:cNvSpPr txBox="1"/>
          <p:nvPr/>
        </p:nvSpPr>
        <p:spPr>
          <a:xfrm>
            <a:off x="2573730" y="1210310"/>
            <a:ext cx="207029" cy="242372"/>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rPr>
              <a:t>C</a:t>
            </a:r>
          </a:p>
        </p:txBody>
      </p:sp>
      <p:sp>
        <p:nvSpPr>
          <p:cNvPr id="46" name="TextBox 45"/>
          <p:cNvSpPr txBox="1"/>
          <p:nvPr/>
        </p:nvSpPr>
        <p:spPr>
          <a:xfrm>
            <a:off x="2287980" y="1210310"/>
            <a:ext cx="207029" cy="242372"/>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rPr>
              <a:t>D</a:t>
            </a:r>
          </a:p>
        </p:txBody>
      </p:sp>
      <p:cxnSp>
        <p:nvCxnSpPr>
          <p:cNvPr id="47" name="Straight Arrow Connector 46"/>
          <p:cNvCxnSpPr/>
          <p:nvPr/>
        </p:nvCxnSpPr>
        <p:spPr>
          <a:xfrm flipV="1">
            <a:off x="2859472" y="1978574"/>
            <a:ext cx="0" cy="17145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48" name="Straight Arrow Connector 47"/>
          <p:cNvCxnSpPr/>
          <p:nvPr/>
        </p:nvCxnSpPr>
        <p:spPr>
          <a:xfrm>
            <a:off x="2345122" y="2321474"/>
            <a:ext cx="228600" cy="0"/>
          </a:xfrm>
          <a:prstGeom prst="straightConnector1">
            <a:avLst/>
          </a:prstGeom>
          <a:noFill/>
          <a:ln w="25400" cap="flat" cmpd="sng" algn="ctr">
            <a:solidFill>
              <a:sysClr val="windowText" lastClr="000000"/>
            </a:solidFill>
            <a:prstDash val="solid"/>
            <a:tailEnd type="triangle" w="lg" len="med"/>
          </a:ln>
          <a:effectLst/>
        </p:spPr>
      </p:cxnSp>
      <p:grpSp>
        <p:nvGrpSpPr>
          <p:cNvPr id="49" name="Group 133"/>
          <p:cNvGrpSpPr/>
          <p:nvPr/>
        </p:nvGrpSpPr>
        <p:grpSpPr>
          <a:xfrm>
            <a:off x="516322" y="1178474"/>
            <a:ext cx="742950" cy="800100"/>
            <a:chOff x="152400" y="2819400"/>
            <a:chExt cx="990600" cy="1066800"/>
          </a:xfrm>
        </p:grpSpPr>
        <p:sp>
          <p:nvSpPr>
            <p:cNvPr id="50" name="Oval 49"/>
            <p:cNvSpPr/>
            <p:nvPr/>
          </p:nvSpPr>
          <p:spPr>
            <a:xfrm>
              <a:off x="152400" y="2819400"/>
              <a:ext cx="990600" cy="1066800"/>
            </a:xfrm>
            <a:prstGeom prst="ellips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r>
                <a:rPr lang="en-US" sz="1100" kern="0" dirty="0" smtClean="0">
                  <a:solidFill>
                    <a:sysClr val="windowText" lastClr="000000"/>
                  </a:solidFill>
                  <a:latin typeface="Calibri"/>
                </a:rPr>
                <a:t>Pop 3</a:t>
              </a:r>
            </a:p>
            <a:p>
              <a:pPr algn="ctr" defTabSz="685772" eaLnBrk="1" fontAlgn="auto" hangingPunct="1">
                <a:spcBef>
                  <a:spcPts val="0"/>
                </a:spcBef>
                <a:spcAft>
                  <a:spcPts val="0"/>
                </a:spcAft>
                <a:defRPr/>
              </a:pPr>
              <a:endParaRPr lang="en-US" sz="1100" kern="0" dirty="0" smtClean="0">
                <a:solidFill>
                  <a:sysClr val="windowText" lastClr="000000"/>
                </a:solidFill>
                <a:latin typeface="Calibri"/>
              </a:endParaRPr>
            </a:p>
            <a:p>
              <a:pPr algn="ctr" defTabSz="685772" eaLnBrk="1" fontAlgn="auto" hangingPunct="1">
                <a:spcBef>
                  <a:spcPts val="0"/>
                </a:spcBef>
                <a:spcAft>
                  <a:spcPts val="0"/>
                </a:spcAft>
                <a:defRPr/>
              </a:pPr>
              <a:endParaRPr lang="en-US" sz="1100" kern="0" dirty="0" smtClean="0">
                <a:solidFill>
                  <a:sysClr val="windowText" lastClr="000000"/>
                </a:solidFill>
                <a:latin typeface="Calibri"/>
              </a:endParaRPr>
            </a:p>
            <a:p>
              <a:pPr algn="ctr" defTabSz="685772" eaLnBrk="1" fontAlgn="auto" hangingPunct="1">
                <a:spcBef>
                  <a:spcPts val="0"/>
                </a:spcBef>
                <a:spcAft>
                  <a:spcPts val="0"/>
                </a:spcAft>
                <a:defRPr/>
              </a:pPr>
              <a:endParaRPr lang="en-US" sz="1100" kern="0" dirty="0">
                <a:solidFill>
                  <a:sysClr val="windowText" lastClr="000000"/>
                </a:solidFill>
                <a:latin typeface="Calibri"/>
              </a:endParaRPr>
            </a:p>
          </p:txBody>
        </p:sp>
        <p:sp>
          <p:nvSpPr>
            <p:cNvPr id="51" name="Smiley Face 50"/>
            <p:cNvSpPr/>
            <p:nvPr/>
          </p:nvSpPr>
          <p:spPr>
            <a:xfrm>
              <a:off x="381000" y="32004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52" name="Smiley Face 51"/>
            <p:cNvSpPr/>
            <p:nvPr/>
          </p:nvSpPr>
          <p:spPr>
            <a:xfrm>
              <a:off x="457200" y="32766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53" name="Smiley Face 52"/>
            <p:cNvSpPr/>
            <p:nvPr/>
          </p:nvSpPr>
          <p:spPr>
            <a:xfrm>
              <a:off x="533400" y="33528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54" name="Smiley Face 53"/>
            <p:cNvSpPr/>
            <p:nvPr/>
          </p:nvSpPr>
          <p:spPr>
            <a:xfrm>
              <a:off x="609600" y="34290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grpSp>
      <p:cxnSp>
        <p:nvCxnSpPr>
          <p:cNvPr id="55" name="Straight Arrow Connector 54"/>
          <p:cNvCxnSpPr/>
          <p:nvPr/>
        </p:nvCxnSpPr>
        <p:spPr>
          <a:xfrm>
            <a:off x="1316422" y="2092874"/>
            <a:ext cx="228600" cy="0"/>
          </a:xfrm>
          <a:prstGeom prst="straightConnector1">
            <a:avLst/>
          </a:prstGeom>
          <a:noFill/>
          <a:ln w="25400" cap="flat" cmpd="sng" algn="ctr">
            <a:solidFill>
              <a:sysClr val="windowText" lastClr="000000"/>
            </a:solidFill>
            <a:prstDash val="solid"/>
            <a:headEnd type="oval" w="lg" len="lg"/>
            <a:tailEnd type="triangle" w="lg" len="med"/>
          </a:ln>
          <a:effectLst/>
        </p:spPr>
      </p:cxnSp>
      <p:grpSp>
        <p:nvGrpSpPr>
          <p:cNvPr id="56" name="Group 127"/>
          <p:cNvGrpSpPr/>
          <p:nvPr/>
        </p:nvGrpSpPr>
        <p:grpSpPr>
          <a:xfrm>
            <a:off x="516322" y="1464224"/>
            <a:ext cx="742950" cy="800100"/>
            <a:chOff x="152400" y="2819400"/>
            <a:chExt cx="990600" cy="1066800"/>
          </a:xfrm>
        </p:grpSpPr>
        <p:sp>
          <p:nvSpPr>
            <p:cNvPr id="57" name="Oval 56"/>
            <p:cNvSpPr/>
            <p:nvPr/>
          </p:nvSpPr>
          <p:spPr>
            <a:xfrm>
              <a:off x="152400" y="2819400"/>
              <a:ext cx="990600" cy="1066800"/>
            </a:xfrm>
            <a:prstGeom prst="ellips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r>
                <a:rPr lang="en-US" sz="1100" kern="0" dirty="0" smtClean="0">
                  <a:solidFill>
                    <a:sysClr val="windowText" lastClr="000000"/>
                  </a:solidFill>
                  <a:latin typeface="Calibri"/>
                </a:rPr>
                <a:t>Pop 2</a:t>
              </a:r>
            </a:p>
            <a:p>
              <a:pPr algn="ctr" defTabSz="685772" eaLnBrk="1" fontAlgn="auto" hangingPunct="1">
                <a:spcBef>
                  <a:spcPts val="0"/>
                </a:spcBef>
                <a:spcAft>
                  <a:spcPts val="0"/>
                </a:spcAft>
                <a:defRPr/>
              </a:pPr>
              <a:endParaRPr lang="en-US" sz="1100" kern="0" dirty="0" smtClean="0">
                <a:solidFill>
                  <a:sysClr val="windowText" lastClr="000000"/>
                </a:solidFill>
                <a:latin typeface="Calibri"/>
              </a:endParaRPr>
            </a:p>
            <a:p>
              <a:pPr algn="ctr" defTabSz="685772" eaLnBrk="1" fontAlgn="auto" hangingPunct="1">
                <a:spcBef>
                  <a:spcPts val="0"/>
                </a:spcBef>
                <a:spcAft>
                  <a:spcPts val="0"/>
                </a:spcAft>
                <a:defRPr/>
              </a:pPr>
              <a:endParaRPr lang="en-US" sz="1100" kern="0" dirty="0" smtClean="0">
                <a:solidFill>
                  <a:sysClr val="windowText" lastClr="000000"/>
                </a:solidFill>
                <a:latin typeface="Calibri"/>
              </a:endParaRPr>
            </a:p>
            <a:p>
              <a:pPr algn="ctr" defTabSz="685772" eaLnBrk="1" fontAlgn="auto" hangingPunct="1">
                <a:spcBef>
                  <a:spcPts val="0"/>
                </a:spcBef>
                <a:spcAft>
                  <a:spcPts val="0"/>
                </a:spcAft>
                <a:defRPr/>
              </a:pPr>
              <a:endParaRPr lang="en-US" sz="1100" kern="0" dirty="0">
                <a:solidFill>
                  <a:sysClr val="windowText" lastClr="000000"/>
                </a:solidFill>
                <a:latin typeface="Calibri"/>
              </a:endParaRPr>
            </a:p>
          </p:txBody>
        </p:sp>
        <p:sp>
          <p:nvSpPr>
            <p:cNvPr id="58" name="Smiley Face 57"/>
            <p:cNvSpPr/>
            <p:nvPr/>
          </p:nvSpPr>
          <p:spPr>
            <a:xfrm>
              <a:off x="381000" y="32004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59" name="Smiley Face 58"/>
            <p:cNvSpPr/>
            <p:nvPr/>
          </p:nvSpPr>
          <p:spPr>
            <a:xfrm>
              <a:off x="457200" y="32766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60" name="Smiley Face 59"/>
            <p:cNvSpPr/>
            <p:nvPr/>
          </p:nvSpPr>
          <p:spPr>
            <a:xfrm>
              <a:off x="533400" y="33528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61" name="Smiley Face 60"/>
            <p:cNvSpPr/>
            <p:nvPr/>
          </p:nvSpPr>
          <p:spPr>
            <a:xfrm>
              <a:off x="609600" y="34290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grpSp>
      <p:grpSp>
        <p:nvGrpSpPr>
          <p:cNvPr id="62" name="Group 126"/>
          <p:cNvGrpSpPr/>
          <p:nvPr/>
        </p:nvGrpSpPr>
        <p:grpSpPr>
          <a:xfrm>
            <a:off x="516322" y="1749974"/>
            <a:ext cx="742950" cy="800100"/>
            <a:chOff x="152400" y="2819400"/>
            <a:chExt cx="990600" cy="1066800"/>
          </a:xfrm>
        </p:grpSpPr>
        <p:sp>
          <p:nvSpPr>
            <p:cNvPr id="63" name="Oval 62"/>
            <p:cNvSpPr/>
            <p:nvPr/>
          </p:nvSpPr>
          <p:spPr>
            <a:xfrm>
              <a:off x="152400" y="2819400"/>
              <a:ext cx="990600" cy="1066800"/>
            </a:xfrm>
            <a:prstGeom prst="ellips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r>
                <a:rPr lang="en-US" sz="1100" kern="0" dirty="0" smtClean="0">
                  <a:solidFill>
                    <a:sysClr val="windowText" lastClr="000000"/>
                  </a:solidFill>
                  <a:latin typeface="Calibri"/>
                </a:rPr>
                <a:t>Pop 1</a:t>
              </a:r>
            </a:p>
            <a:p>
              <a:pPr algn="ctr" defTabSz="685772" eaLnBrk="1" fontAlgn="auto" hangingPunct="1">
                <a:spcBef>
                  <a:spcPts val="0"/>
                </a:spcBef>
                <a:spcAft>
                  <a:spcPts val="0"/>
                </a:spcAft>
                <a:defRPr/>
              </a:pPr>
              <a:endParaRPr lang="en-US" sz="1100" kern="0" dirty="0" smtClean="0">
                <a:solidFill>
                  <a:sysClr val="windowText" lastClr="000000"/>
                </a:solidFill>
                <a:latin typeface="Calibri"/>
              </a:endParaRPr>
            </a:p>
            <a:p>
              <a:pPr algn="ctr" defTabSz="685772" eaLnBrk="1" fontAlgn="auto" hangingPunct="1">
                <a:spcBef>
                  <a:spcPts val="0"/>
                </a:spcBef>
                <a:spcAft>
                  <a:spcPts val="0"/>
                </a:spcAft>
                <a:defRPr/>
              </a:pPr>
              <a:endParaRPr lang="en-US" sz="1100" kern="0" dirty="0" smtClean="0">
                <a:solidFill>
                  <a:sysClr val="windowText" lastClr="000000"/>
                </a:solidFill>
                <a:latin typeface="Calibri"/>
              </a:endParaRPr>
            </a:p>
            <a:p>
              <a:pPr algn="ctr" defTabSz="685772" eaLnBrk="1" fontAlgn="auto" hangingPunct="1">
                <a:spcBef>
                  <a:spcPts val="0"/>
                </a:spcBef>
                <a:spcAft>
                  <a:spcPts val="0"/>
                </a:spcAft>
                <a:defRPr/>
              </a:pPr>
              <a:endParaRPr lang="en-US" sz="1100" kern="0" dirty="0">
                <a:solidFill>
                  <a:sysClr val="windowText" lastClr="000000"/>
                </a:solidFill>
                <a:latin typeface="Calibri"/>
              </a:endParaRPr>
            </a:p>
          </p:txBody>
        </p:sp>
        <p:sp>
          <p:nvSpPr>
            <p:cNvPr id="64" name="Smiley Face 63"/>
            <p:cNvSpPr/>
            <p:nvPr/>
          </p:nvSpPr>
          <p:spPr>
            <a:xfrm>
              <a:off x="381000" y="32004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65" name="Smiley Face 64"/>
            <p:cNvSpPr/>
            <p:nvPr/>
          </p:nvSpPr>
          <p:spPr>
            <a:xfrm>
              <a:off x="457200" y="32766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66" name="Smiley Face 65"/>
            <p:cNvSpPr/>
            <p:nvPr/>
          </p:nvSpPr>
          <p:spPr>
            <a:xfrm>
              <a:off x="533400" y="33528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67" name="Smiley Face 66"/>
            <p:cNvSpPr/>
            <p:nvPr/>
          </p:nvSpPr>
          <p:spPr>
            <a:xfrm>
              <a:off x="609600" y="34290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grpSp>
      <p:graphicFrame>
        <p:nvGraphicFramePr>
          <p:cNvPr id="68" name="Table 67"/>
          <p:cNvGraphicFramePr>
            <a:graphicFrameLocks noGrp="1"/>
          </p:cNvGraphicFramePr>
          <p:nvPr/>
        </p:nvGraphicFramePr>
        <p:xfrm>
          <a:off x="6278637" y="778425"/>
          <a:ext cx="1874763" cy="1107524"/>
        </p:xfrm>
        <a:graphic>
          <a:graphicData uri="http://schemas.openxmlformats.org/drawingml/2006/table">
            <a:tbl>
              <a:tblPr/>
              <a:tblGrid>
                <a:gridCol w="341663"/>
                <a:gridCol w="306620"/>
                <a:gridCol w="306620"/>
                <a:gridCol w="306620"/>
                <a:gridCol w="306620"/>
                <a:gridCol w="306620"/>
              </a:tblGrid>
              <a:tr h="196314">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err="1">
                          <a:solidFill>
                            <a:srgbClr val="000000"/>
                          </a:solidFill>
                          <a:latin typeface="Calibri"/>
                        </a:rPr>
                        <a:t>Eq</a:t>
                      </a:r>
                      <a:r>
                        <a:rPr lang="en-US" sz="700" b="1" i="0" u="none" strike="noStrike" dirty="0">
                          <a:solidFill>
                            <a:srgbClr val="000000"/>
                          </a:solidFill>
                          <a:latin typeface="Calibri"/>
                        </a:rPr>
                        <a:t> </a:t>
                      </a:r>
                      <a:r>
                        <a:rPr lang="en-US" sz="700" b="1" i="0" u="none" strike="noStrike" dirty="0" smtClean="0">
                          <a:solidFill>
                            <a:srgbClr val="000000"/>
                          </a:solidFill>
                          <a:latin typeface="Calibri"/>
                        </a:rPr>
                        <a:t>EH</a:t>
                      </a:r>
                      <a:endParaRPr lang="en-US" sz="700" b="1" i="0" u="none" strike="noStrike" dirty="0">
                        <a:solidFill>
                          <a:srgbClr val="000000"/>
                        </a:solidFill>
                        <a:latin typeface="Calibri"/>
                      </a:endParaRPr>
                    </a:p>
                  </a:txBody>
                  <a:tcPr marL="6439" marR="6439" marT="644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smtClean="0">
                          <a:solidFill>
                            <a:srgbClr val="000000"/>
                          </a:solidFill>
                          <a:latin typeface="Calibri"/>
                        </a:rPr>
                        <a:t>E</a:t>
                      </a:r>
                      <a:endParaRPr lang="en-US" sz="700" b="1" i="0" u="none" strike="noStrike" dirty="0">
                        <a:solidFill>
                          <a:srgbClr val="000000"/>
                        </a:solidFill>
                        <a:latin typeface="Calibri"/>
                      </a:endParaRPr>
                    </a:p>
                  </a:txBody>
                  <a:tcPr marL="6439" marR="6439" marT="644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smtClean="0">
                          <a:solidFill>
                            <a:srgbClr val="000000"/>
                          </a:solidFill>
                          <a:latin typeface="Calibri"/>
                        </a:rPr>
                        <a:t>E</a:t>
                      </a:r>
                      <a:endParaRPr lang="en-US" sz="700" b="1" i="0" u="none" strike="noStrike" dirty="0">
                        <a:solidFill>
                          <a:srgbClr val="000000"/>
                        </a:solidFill>
                        <a:latin typeface="Calibri"/>
                      </a:endParaRPr>
                    </a:p>
                  </a:txBody>
                  <a:tcPr marL="6439" marR="6439" marT="6440"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smtClean="0">
                          <a:solidFill>
                            <a:srgbClr val="000000"/>
                          </a:solidFill>
                          <a:latin typeface="Calibri"/>
                        </a:rPr>
                        <a:t>E</a:t>
                      </a:r>
                      <a:endParaRPr lang="en-US" sz="700" b="1" i="0" u="none" strike="noStrike" dirty="0">
                        <a:solidFill>
                          <a:srgbClr val="000000"/>
                        </a:solidFill>
                        <a:latin typeface="Calibri"/>
                      </a:endParaRPr>
                    </a:p>
                  </a:txBody>
                  <a:tcPr marL="6439" marR="6439" marT="6440"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smtClean="0">
                          <a:solidFill>
                            <a:srgbClr val="000000"/>
                          </a:solidFill>
                          <a:latin typeface="Calibri"/>
                        </a:rPr>
                        <a:t>E</a:t>
                      </a:r>
                      <a:endParaRPr lang="en-US" sz="700" b="1" i="0" u="none" strike="noStrike" dirty="0">
                        <a:solidFill>
                          <a:srgbClr val="000000"/>
                        </a:solidFill>
                        <a:latin typeface="Calibri"/>
                      </a:endParaRPr>
                    </a:p>
                  </a:txBody>
                  <a:tcPr marL="6439" marR="6439" marT="6440"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a:solidFill>
                            <a:srgbClr val="000000"/>
                          </a:solidFill>
                          <a:latin typeface="Calibri"/>
                        </a:rPr>
                        <a:t>…</a:t>
                      </a:r>
                    </a:p>
                  </a:txBody>
                  <a:tcPr marL="6439" marR="6439" marT="6440"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196314">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err="1">
                          <a:solidFill>
                            <a:srgbClr val="000000"/>
                          </a:solidFill>
                          <a:latin typeface="Calibri"/>
                        </a:rPr>
                        <a:t>Eq</a:t>
                      </a:r>
                      <a:r>
                        <a:rPr lang="en-US" sz="700" b="1" i="0" u="none" strike="noStrike" dirty="0">
                          <a:solidFill>
                            <a:srgbClr val="000000"/>
                          </a:solidFill>
                          <a:latin typeface="Calibri"/>
                        </a:rPr>
                        <a:t> </a:t>
                      </a:r>
                      <a:r>
                        <a:rPr lang="en-US" sz="700" b="1" i="0" u="none" strike="noStrike" dirty="0" smtClean="0">
                          <a:solidFill>
                            <a:srgbClr val="000000"/>
                          </a:solidFill>
                          <a:latin typeface="Calibri"/>
                        </a:rPr>
                        <a:t>AD</a:t>
                      </a:r>
                      <a:endParaRPr lang="en-US" sz="700" b="1" i="0" u="none" strike="noStrike" dirty="0">
                        <a:solidFill>
                          <a:srgbClr val="000000"/>
                        </a:solidFill>
                        <a:latin typeface="Calibri"/>
                      </a:endParaRPr>
                    </a:p>
                  </a:txBody>
                  <a:tcPr marL="6439" marR="6439" marT="644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smtClean="0">
                          <a:solidFill>
                            <a:srgbClr val="000000"/>
                          </a:solidFill>
                          <a:latin typeface="Calibri"/>
                        </a:rPr>
                        <a:t>A</a:t>
                      </a:r>
                      <a:endParaRPr lang="en-US" sz="700" b="1" i="0" u="none" strike="noStrike" dirty="0">
                        <a:solidFill>
                          <a:srgbClr val="000000"/>
                        </a:solidFill>
                        <a:latin typeface="Calibri"/>
                      </a:endParaRPr>
                    </a:p>
                  </a:txBody>
                  <a:tcPr marL="6439" marR="6439" marT="644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a:solidFill>
                            <a:srgbClr val="000000"/>
                          </a:solidFill>
                          <a:latin typeface="Calibri"/>
                        </a:rPr>
                        <a:t>B</a:t>
                      </a:r>
                    </a:p>
                  </a:txBody>
                  <a:tcPr marL="6439" marR="6439" marT="6440"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DC07C"/>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a:solidFill>
                            <a:srgbClr val="000000"/>
                          </a:solidFill>
                          <a:latin typeface="Calibri"/>
                        </a:rPr>
                        <a:t>C</a:t>
                      </a:r>
                    </a:p>
                  </a:txBody>
                  <a:tcPr marL="6439" marR="6439" marT="6440"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B9574"/>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dirty="0" smtClean="0">
                          <a:solidFill>
                            <a:srgbClr val="000000"/>
                          </a:solidFill>
                          <a:latin typeface="Calibri"/>
                        </a:rPr>
                        <a:t>D</a:t>
                      </a:r>
                      <a:endParaRPr lang="en-US" sz="700" b="1" i="0" u="none" strike="noStrike" dirty="0">
                        <a:solidFill>
                          <a:srgbClr val="000000"/>
                        </a:solidFill>
                        <a:latin typeface="Calibri"/>
                      </a:endParaRPr>
                    </a:p>
                  </a:txBody>
                  <a:tcPr marL="6439" marR="6439" marT="6440"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8696B"/>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a:solidFill>
                            <a:srgbClr val="000000"/>
                          </a:solidFill>
                          <a:latin typeface="Calibri"/>
                        </a:rPr>
                        <a:t>…</a:t>
                      </a:r>
                    </a:p>
                  </a:txBody>
                  <a:tcPr marL="6439" marR="6439" marT="6440"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196314">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a:solidFill>
                            <a:srgbClr val="000000"/>
                          </a:solidFill>
                          <a:latin typeface="Calibri"/>
                        </a:rPr>
                        <a:t>Pop 1</a:t>
                      </a:r>
                    </a:p>
                  </a:txBody>
                  <a:tcPr marL="6439" marR="6439" marT="644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dirty="0">
                          <a:solidFill>
                            <a:srgbClr val="000000"/>
                          </a:solidFill>
                          <a:latin typeface="Calibri"/>
                        </a:rPr>
                        <a:t>4</a:t>
                      </a:r>
                    </a:p>
                  </a:txBody>
                  <a:tcPr marL="6439" marR="6439" marT="644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ECD7F"/>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6</a:t>
                      </a:r>
                    </a:p>
                  </a:txBody>
                  <a:tcPr marL="6439" marR="6439" marT="6440" marB="0">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CA67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2</a:t>
                      </a:r>
                    </a:p>
                  </a:txBody>
                  <a:tcPr marL="6439" marR="6439" marT="6440" marB="0">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CBDC81"/>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1</a:t>
                      </a:r>
                    </a:p>
                  </a:txBody>
                  <a:tcPr marL="6439" marR="6439" marT="6440" marB="0">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63BE7B"/>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dirty="0">
                          <a:solidFill>
                            <a:srgbClr val="000000"/>
                          </a:solidFill>
                          <a:latin typeface="Calibri"/>
                        </a:rPr>
                        <a:t>…</a:t>
                      </a:r>
                    </a:p>
                  </a:txBody>
                  <a:tcPr marL="6439" marR="6439" marT="6440"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196314">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a:solidFill>
                            <a:srgbClr val="000000"/>
                          </a:solidFill>
                          <a:latin typeface="Calibri"/>
                        </a:rPr>
                        <a:t>Pop 2</a:t>
                      </a:r>
                    </a:p>
                  </a:txBody>
                  <a:tcPr marL="6439" marR="6439" marT="644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2</a:t>
                      </a:r>
                    </a:p>
                  </a:txBody>
                  <a:tcPr marL="6439" marR="6439" marT="6440" marB="0">
                    <a:lnL w="12700" cap="flat" cmpd="sng" algn="ctr">
                      <a:solidFill>
                        <a:srgbClr val="00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CBDC81"/>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4</a:t>
                      </a:r>
                    </a:p>
                  </a:txBody>
                  <a:tcPr marL="6439" marR="6439" marT="6440" marB="0">
                    <a:lnL>
                      <a:noFill/>
                    </a:lnL>
                    <a:lnR>
                      <a:noFill/>
                    </a:lnR>
                    <a:lnT>
                      <a:noFill/>
                    </a:lnT>
                    <a:lnB>
                      <a:noFill/>
                    </a:lnB>
                    <a:lnTlToBr w="12700" cmpd="sng">
                      <a:noFill/>
                      <a:prstDash val="solid"/>
                    </a:lnTlToBr>
                    <a:lnBlToTr w="12700" cmpd="sng">
                      <a:noFill/>
                      <a:prstDash val="solid"/>
                    </a:lnBlToTr>
                    <a:solidFill>
                      <a:srgbClr val="FECD7F"/>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6</a:t>
                      </a:r>
                    </a:p>
                  </a:txBody>
                  <a:tcPr marL="6439" marR="6439" marT="6440" marB="0">
                    <a:lnL>
                      <a:noFill/>
                    </a:lnL>
                    <a:lnR>
                      <a:noFill/>
                    </a:lnR>
                    <a:lnT>
                      <a:noFill/>
                    </a:lnT>
                    <a:lnB>
                      <a:noFill/>
                    </a:lnB>
                    <a:lnTlToBr w="12700" cmpd="sng">
                      <a:noFill/>
                      <a:prstDash val="solid"/>
                    </a:lnTlToBr>
                    <a:lnBlToTr w="12700" cmpd="sng">
                      <a:noFill/>
                      <a:prstDash val="solid"/>
                    </a:lnBlToTr>
                    <a:solidFill>
                      <a:srgbClr val="FCA67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1</a:t>
                      </a:r>
                    </a:p>
                  </a:txBody>
                  <a:tcPr marL="6439" marR="6439" marT="6440" marB="0">
                    <a:lnL>
                      <a:noFill/>
                    </a:lnL>
                    <a:lnR>
                      <a:noFill/>
                    </a:lnR>
                    <a:lnT>
                      <a:noFill/>
                    </a:lnT>
                    <a:lnB>
                      <a:noFill/>
                    </a:lnB>
                    <a:lnTlToBr w="12700" cmpd="sng">
                      <a:noFill/>
                      <a:prstDash val="solid"/>
                    </a:lnTlToBr>
                    <a:lnBlToTr w="12700" cmpd="sng">
                      <a:noFill/>
                      <a:prstDash val="solid"/>
                    </a:lnBlToTr>
                    <a:solidFill>
                      <a:srgbClr val="63BE7B"/>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dirty="0">
                          <a:solidFill>
                            <a:srgbClr val="000000"/>
                          </a:solidFill>
                          <a:latin typeface="Calibri"/>
                        </a:rPr>
                        <a:t>…</a:t>
                      </a:r>
                    </a:p>
                  </a:txBody>
                  <a:tcPr marL="6439" marR="6439" marT="6440" marB="0" anchor="b">
                    <a:lnL>
                      <a:noFill/>
                    </a:lnL>
                    <a:lnR>
                      <a:noFill/>
                    </a:lnR>
                    <a:lnT>
                      <a:noFill/>
                    </a:lnT>
                    <a:lnB>
                      <a:noFill/>
                    </a:lnB>
                    <a:lnTlToBr w="12700" cmpd="sng">
                      <a:noFill/>
                      <a:prstDash val="solid"/>
                    </a:lnTlToBr>
                    <a:lnBlToTr w="12700" cmpd="sng">
                      <a:noFill/>
                      <a:prstDash val="solid"/>
                    </a:lnBlToTr>
                    <a:noFill/>
                  </a:tcPr>
                </a:tc>
              </a:tr>
              <a:tr h="196314">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1" i="0" u="none" strike="noStrike">
                          <a:solidFill>
                            <a:srgbClr val="000000"/>
                          </a:solidFill>
                          <a:latin typeface="Calibri"/>
                        </a:rPr>
                        <a:t>Pop 3</a:t>
                      </a:r>
                    </a:p>
                  </a:txBody>
                  <a:tcPr marL="6439" marR="6439" marT="644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2</a:t>
                      </a:r>
                    </a:p>
                  </a:txBody>
                  <a:tcPr marL="6439" marR="6439" marT="6440" marB="0">
                    <a:lnL w="12700" cap="flat" cmpd="sng" algn="ctr">
                      <a:solidFill>
                        <a:srgbClr val="00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CBDC81"/>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3</a:t>
                      </a:r>
                    </a:p>
                  </a:txBody>
                  <a:tcPr marL="6439" marR="6439" marT="6440" marB="0">
                    <a:lnL>
                      <a:noFill/>
                    </a:lnL>
                    <a:lnR>
                      <a:noFill/>
                    </a:lnR>
                    <a:lnT>
                      <a:noFill/>
                    </a:lnT>
                    <a:lnB>
                      <a:noFill/>
                    </a:lnB>
                    <a:lnTlToBr w="12700" cmpd="sng">
                      <a:noFill/>
                      <a:prstDash val="solid"/>
                    </a:lnTlToBr>
                    <a:lnBlToTr w="12700" cmpd="sng">
                      <a:noFill/>
                      <a:prstDash val="solid"/>
                    </a:lnBlToTr>
                    <a:solidFill>
                      <a:srgbClr val="FFE283"/>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9</a:t>
                      </a:r>
                    </a:p>
                  </a:txBody>
                  <a:tcPr marL="6439" marR="6439" marT="6440" marB="0">
                    <a:lnL>
                      <a:noFill/>
                    </a:lnL>
                    <a:lnR>
                      <a:noFill/>
                    </a:lnR>
                    <a:lnT>
                      <a:noFill/>
                    </a:lnT>
                    <a:lnB>
                      <a:noFill/>
                    </a:lnB>
                    <a:lnTlToBr w="12700" cmpd="sng">
                      <a:noFill/>
                      <a:prstDash val="solid"/>
                    </a:lnTlToBr>
                    <a:lnBlToTr w="12700" cmpd="sng">
                      <a:noFill/>
                      <a:prstDash val="solid"/>
                    </a:lnBlToTr>
                    <a:solidFill>
                      <a:srgbClr val="F8696B"/>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800" b="0" i="0" u="none" strike="noStrike">
                          <a:solidFill>
                            <a:srgbClr val="000000"/>
                          </a:solidFill>
                          <a:latin typeface="Calibri"/>
                        </a:rPr>
                        <a:t>2</a:t>
                      </a:r>
                    </a:p>
                  </a:txBody>
                  <a:tcPr marL="6439" marR="6439" marT="6440" marB="0">
                    <a:lnL>
                      <a:noFill/>
                    </a:lnL>
                    <a:lnR>
                      <a:noFill/>
                    </a:lnR>
                    <a:lnT>
                      <a:noFill/>
                    </a:lnT>
                    <a:lnB>
                      <a:noFill/>
                    </a:lnB>
                    <a:lnTlToBr w="12700" cmpd="sng">
                      <a:noFill/>
                      <a:prstDash val="solid"/>
                    </a:lnTlToBr>
                    <a:lnBlToTr w="12700" cmpd="sng">
                      <a:noFill/>
                      <a:prstDash val="solid"/>
                    </a:lnBlToTr>
                    <a:solidFill>
                      <a:srgbClr val="CBDC81"/>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dirty="0">
                          <a:solidFill>
                            <a:srgbClr val="000000"/>
                          </a:solidFill>
                          <a:latin typeface="Calibri"/>
                        </a:rPr>
                        <a:t>…</a:t>
                      </a:r>
                    </a:p>
                  </a:txBody>
                  <a:tcPr marL="6439" marR="6439" marT="6440" marB="0" anchor="b">
                    <a:lnL>
                      <a:noFill/>
                    </a:lnL>
                    <a:lnR>
                      <a:noFill/>
                    </a:lnR>
                    <a:lnT>
                      <a:noFill/>
                    </a:lnT>
                    <a:lnB>
                      <a:noFill/>
                    </a:lnB>
                    <a:lnTlToBr w="12700" cmpd="sng">
                      <a:noFill/>
                      <a:prstDash val="solid"/>
                    </a:lnTlToBr>
                    <a:lnBlToTr w="12700" cmpd="sng">
                      <a:noFill/>
                      <a:prstDash val="solid"/>
                    </a:lnBlToTr>
                    <a:noFill/>
                  </a:tcPr>
                </a:tc>
              </a:tr>
              <a:tr h="125954">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a:solidFill>
                            <a:srgbClr val="000000"/>
                          </a:solidFill>
                          <a:latin typeface="Calibri"/>
                        </a:rPr>
                        <a:t>…</a:t>
                      </a:r>
                    </a:p>
                  </a:txBody>
                  <a:tcPr marL="6439" marR="6439" marT="644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dirty="0">
                          <a:solidFill>
                            <a:srgbClr val="000000"/>
                          </a:solidFill>
                          <a:latin typeface="Calibri"/>
                        </a:rPr>
                        <a:t>…</a:t>
                      </a:r>
                    </a:p>
                  </a:txBody>
                  <a:tcPr marL="6439" marR="6439" marT="6440" marB="0" anchor="b">
                    <a:lnL w="12700" cap="flat" cmpd="sng" algn="ctr">
                      <a:solidFill>
                        <a:srgbClr val="00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a:solidFill>
                            <a:srgbClr val="000000"/>
                          </a:solidFill>
                          <a:latin typeface="Calibri"/>
                        </a:rPr>
                        <a:t>…</a:t>
                      </a:r>
                    </a:p>
                  </a:txBody>
                  <a:tcPr marL="6439" marR="6439" marT="6440" marB="0" anchor="b">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dirty="0">
                          <a:solidFill>
                            <a:srgbClr val="000000"/>
                          </a:solidFill>
                          <a:latin typeface="Calibri"/>
                        </a:rPr>
                        <a:t>…</a:t>
                      </a:r>
                    </a:p>
                  </a:txBody>
                  <a:tcPr marL="6439" marR="6439" marT="6440" marB="0" anchor="b">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a:solidFill>
                            <a:srgbClr val="000000"/>
                          </a:solidFill>
                          <a:latin typeface="Calibri"/>
                        </a:rPr>
                        <a:t>…</a:t>
                      </a:r>
                    </a:p>
                  </a:txBody>
                  <a:tcPr marL="6439" marR="6439" marT="6440" marB="0" anchor="b">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700" b="0" i="0" u="none" strike="noStrike" dirty="0">
                          <a:solidFill>
                            <a:srgbClr val="000000"/>
                          </a:solidFill>
                          <a:latin typeface="Calibri"/>
                        </a:rPr>
                        <a:t>…</a:t>
                      </a:r>
                    </a:p>
                  </a:txBody>
                  <a:tcPr marL="6439" marR="6439" marT="6440" marB="0" anchor="b">
                    <a:lnL>
                      <a:noFill/>
                    </a:lnL>
                    <a:lnR>
                      <a:noFill/>
                    </a:lnR>
                    <a:lnT>
                      <a:noFill/>
                    </a:lnT>
                    <a:lnB>
                      <a:noFill/>
                    </a:lnB>
                    <a:lnTlToBr w="12700" cmpd="sng">
                      <a:noFill/>
                      <a:prstDash val="solid"/>
                    </a:lnTlToBr>
                    <a:lnBlToTr w="12700" cmpd="sng">
                      <a:noFill/>
                      <a:prstDash val="solid"/>
                    </a:lnBlToTr>
                    <a:noFill/>
                  </a:tcPr>
                </a:tc>
              </a:tr>
            </a:tbl>
          </a:graphicData>
        </a:graphic>
      </p:graphicFrame>
      <p:sp>
        <p:nvSpPr>
          <p:cNvPr id="69" name="Oval Callout 68"/>
          <p:cNvSpPr/>
          <p:nvPr/>
        </p:nvSpPr>
        <p:spPr>
          <a:xfrm>
            <a:off x="7162800" y="1885950"/>
            <a:ext cx="971550" cy="742950"/>
          </a:xfrm>
          <a:prstGeom prst="wedgeEllipseCallout">
            <a:avLst>
              <a:gd name="adj1" fmla="val -46687"/>
              <a:gd name="adj2" fmla="val -48301"/>
            </a:avLst>
          </a:prstGeom>
          <a:solidFill>
            <a:sysClr val="window" lastClr="FFFFFF"/>
          </a:solidFill>
          <a:ln w="25400" cap="flat" cmpd="sng" algn="ctr">
            <a:solidFill>
              <a:srgbClr val="4F81BD">
                <a:shade val="50000"/>
              </a:srgbClr>
            </a:solidFill>
            <a:prstDash val="solid"/>
          </a:ln>
          <a:effectLst/>
        </p:spPr>
        <p:txBody>
          <a:bodyPr lIns="68577" tIns="34289" rIns="68577" bIns="34289" rtlCol="0" anchor="ctr"/>
          <a:lstStyle/>
          <a:p>
            <a:pPr algn="ctr" defTabSz="685772" eaLnBrk="1" fontAlgn="auto" hangingPunct="1">
              <a:spcBef>
                <a:spcPts val="0"/>
              </a:spcBef>
              <a:spcAft>
                <a:spcPts val="0"/>
              </a:spcAft>
              <a:defRPr/>
            </a:pPr>
            <a:r>
              <a:rPr lang="en-US" sz="1100" b="1" kern="0" dirty="0" smtClean="0">
                <a:solidFill>
                  <a:srgbClr val="7030A0"/>
                </a:solidFill>
                <a:latin typeface="Calibri"/>
              </a:rPr>
              <a:t>Discrete Fitness Matrix</a:t>
            </a:r>
            <a:endParaRPr lang="en-US" sz="1100" b="1" kern="0" dirty="0">
              <a:solidFill>
                <a:srgbClr val="7030A0"/>
              </a:solidFill>
              <a:latin typeface="Calibri"/>
            </a:endParaRPr>
          </a:p>
        </p:txBody>
      </p:sp>
      <p:sp>
        <p:nvSpPr>
          <p:cNvPr id="70" name="TextBox 69"/>
          <p:cNvSpPr txBox="1"/>
          <p:nvPr/>
        </p:nvSpPr>
        <p:spPr>
          <a:xfrm>
            <a:off x="1847850" y="1047750"/>
            <a:ext cx="1428750"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err="1" smtClean="0">
                <a:solidFill>
                  <a:srgbClr val="FF0000"/>
                </a:solidFill>
              </a:rPr>
              <a:t>a</a:t>
            </a:r>
            <a:r>
              <a:rPr lang="en-US" sz="1100" b="1" kern="0" dirty="0" err="1" smtClean="0">
                <a:solidFill>
                  <a:srgbClr val="7030A0"/>
                </a:solidFill>
              </a:rPr>
              <a:t>A+</a:t>
            </a:r>
            <a:r>
              <a:rPr lang="en-US" sz="1100" b="1" kern="0" dirty="0" err="1" smtClean="0">
                <a:solidFill>
                  <a:srgbClr val="FF0000"/>
                </a:solidFill>
              </a:rPr>
              <a:t>b</a:t>
            </a:r>
            <a:r>
              <a:rPr lang="en-US" sz="1100" b="1" kern="0" dirty="0" err="1" smtClean="0">
                <a:solidFill>
                  <a:srgbClr val="7030A0"/>
                </a:solidFill>
              </a:rPr>
              <a:t>B+</a:t>
            </a:r>
            <a:r>
              <a:rPr lang="en-US" sz="1100" b="1" kern="0" dirty="0" err="1" smtClean="0">
                <a:solidFill>
                  <a:srgbClr val="FF0000"/>
                </a:solidFill>
              </a:rPr>
              <a:t>c</a:t>
            </a:r>
            <a:r>
              <a:rPr lang="en-US" sz="1100" b="1" kern="0" dirty="0" err="1" smtClean="0">
                <a:solidFill>
                  <a:srgbClr val="7030A0"/>
                </a:solidFill>
              </a:rPr>
              <a:t>C+</a:t>
            </a:r>
            <a:r>
              <a:rPr lang="en-US" sz="1100" b="1" kern="0" dirty="0" err="1" smtClean="0">
                <a:solidFill>
                  <a:srgbClr val="FF0000"/>
                </a:solidFill>
              </a:rPr>
              <a:t>d</a:t>
            </a:r>
            <a:r>
              <a:rPr lang="en-US" sz="1100" b="1" kern="0" dirty="0" err="1" smtClean="0">
                <a:solidFill>
                  <a:srgbClr val="7030A0"/>
                </a:solidFill>
              </a:rPr>
              <a:t>D</a:t>
            </a:r>
            <a:endParaRPr lang="en-US" sz="1100" b="1" kern="0" dirty="0" smtClean="0">
              <a:solidFill>
                <a:srgbClr val="7030A0"/>
              </a:solidFill>
            </a:endParaRPr>
          </a:p>
        </p:txBody>
      </p:sp>
      <p:sp>
        <p:nvSpPr>
          <p:cNvPr id="71" name="TextBox 70"/>
          <p:cNvSpPr txBox="1"/>
          <p:nvPr/>
        </p:nvSpPr>
        <p:spPr>
          <a:xfrm>
            <a:off x="2287980" y="1807125"/>
            <a:ext cx="207029" cy="242372"/>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rPr>
              <a:t>E</a:t>
            </a:r>
          </a:p>
        </p:txBody>
      </p:sp>
      <p:sp>
        <p:nvSpPr>
          <p:cNvPr id="72" name="TextBox 71"/>
          <p:cNvSpPr txBox="1"/>
          <p:nvPr/>
        </p:nvSpPr>
        <p:spPr>
          <a:xfrm>
            <a:off x="2573730" y="1807125"/>
            <a:ext cx="207029" cy="242372"/>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rPr>
              <a:t>F</a:t>
            </a:r>
          </a:p>
        </p:txBody>
      </p:sp>
      <p:sp>
        <p:nvSpPr>
          <p:cNvPr id="73" name="TextBox 72"/>
          <p:cNvSpPr txBox="1"/>
          <p:nvPr/>
        </p:nvSpPr>
        <p:spPr>
          <a:xfrm>
            <a:off x="2573730" y="2067560"/>
            <a:ext cx="207029" cy="242372"/>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rPr>
              <a:t>G</a:t>
            </a:r>
          </a:p>
        </p:txBody>
      </p:sp>
      <p:sp>
        <p:nvSpPr>
          <p:cNvPr id="74" name="TextBox 73"/>
          <p:cNvSpPr txBox="1"/>
          <p:nvPr/>
        </p:nvSpPr>
        <p:spPr>
          <a:xfrm>
            <a:off x="2287980" y="2067560"/>
            <a:ext cx="207029" cy="242372"/>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rPr>
              <a:t>H</a:t>
            </a:r>
          </a:p>
        </p:txBody>
      </p:sp>
      <p:sp>
        <p:nvSpPr>
          <p:cNvPr id="75" name="TextBox 74"/>
          <p:cNvSpPr txBox="1"/>
          <p:nvPr/>
        </p:nvSpPr>
        <p:spPr>
          <a:xfrm>
            <a:off x="1847850" y="1885950"/>
            <a:ext cx="1428750"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err="1" smtClean="0">
                <a:solidFill>
                  <a:srgbClr val="FF0000"/>
                </a:solidFill>
              </a:rPr>
              <a:t>e</a:t>
            </a:r>
            <a:r>
              <a:rPr lang="en-US" sz="1100" b="1" kern="0" dirty="0" err="1" smtClean="0">
                <a:solidFill>
                  <a:srgbClr val="7030A0"/>
                </a:solidFill>
              </a:rPr>
              <a:t>E+</a:t>
            </a:r>
            <a:r>
              <a:rPr lang="en-US" sz="1100" b="1" kern="0" dirty="0" err="1" smtClean="0">
                <a:solidFill>
                  <a:srgbClr val="FF0000"/>
                </a:solidFill>
              </a:rPr>
              <a:t>f</a:t>
            </a:r>
            <a:r>
              <a:rPr lang="en-US" sz="1100" b="1" kern="0" dirty="0" err="1" smtClean="0">
                <a:solidFill>
                  <a:srgbClr val="7030A0"/>
                </a:solidFill>
              </a:rPr>
              <a:t>F+</a:t>
            </a:r>
            <a:r>
              <a:rPr lang="en-US" sz="1100" b="1" kern="0" dirty="0" err="1" smtClean="0">
                <a:solidFill>
                  <a:srgbClr val="FF0000"/>
                </a:solidFill>
              </a:rPr>
              <a:t>g</a:t>
            </a:r>
            <a:r>
              <a:rPr lang="en-US" sz="1100" b="1" kern="0" dirty="0" err="1" smtClean="0">
                <a:solidFill>
                  <a:srgbClr val="7030A0"/>
                </a:solidFill>
              </a:rPr>
              <a:t>G+</a:t>
            </a:r>
            <a:r>
              <a:rPr lang="en-US" sz="1100" b="1" kern="0" dirty="0" err="1" smtClean="0">
                <a:solidFill>
                  <a:srgbClr val="FF0000"/>
                </a:solidFill>
              </a:rPr>
              <a:t>h</a:t>
            </a:r>
            <a:r>
              <a:rPr lang="en-US" sz="1100" b="1" kern="0" dirty="0" err="1" smtClean="0">
                <a:solidFill>
                  <a:srgbClr val="7030A0"/>
                </a:solidFill>
              </a:rPr>
              <a:t>H</a:t>
            </a:r>
            <a:endParaRPr lang="en-US" sz="1100" b="1" kern="0" dirty="0" smtClean="0">
              <a:solidFill>
                <a:srgbClr val="7030A0"/>
              </a:solidFill>
            </a:endParaRPr>
          </a:p>
        </p:txBody>
      </p:sp>
      <p:pic>
        <p:nvPicPr>
          <p:cNvPr id="76" name="Picture 3" descr="C:\Users\Work\Desktop\figure_1.png"/>
          <p:cNvPicPr>
            <a:picLocks noChangeAspect="1" noChangeArrowheads="1"/>
          </p:cNvPicPr>
          <p:nvPr/>
        </p:nvPicPr>
        <p:blipFill>
          <a:blip r:embed="rId2" cstate="print"/>
          <a:srcRect l="12500" t="10049" r="12500" b="6205"/>
          <a:stretch>
            <a:fillRect/>
          </a:stretch>
        </p:blipFill>
        <p:spPr bwMode="auto">
          <a:xfrm>
            <a:off x="6530577" y="2876550"/>
            <a:ext cx="1714500" cy="1428750"/>
          </a:xfrm>
          <a:prstGeom prst="rect">
            <a:avLst/>
          </a:prstGeom>
          <a:noFill/>
        </p:spPr>
      </p:pic>
      <p:sp>
        <p:nvSpPr>
          <p:cNvPr id="77" name="Oval Callout 76"/>
          <p:cNvSpPr/>
          <p:nvPr/>
        </p:nvSpPr>
        <p:spPr>
          <a:xfrm>
            <a:off x="5920977" y="4324350"/>
            <a:ext cx="1543050" cy="571500"/>
          </a:xfrm>
          <a:prstGeom prst="wedgeEllipseCallout">
            <a:avLst>
              <a:gd name="adj1" fmla="val 15013"/>
              <a:gd name="adj2" fmla="val -72301"/>
            </a:avLst>
          </a:prstGeom>
          <a:solidFill>
            <a:sysClr val="window" lastClr="FFFFFF"/>
          </a:solidFill>
          <a:ln w="25400" cap="flat" cmpd="sng" algn="ctr">
            <a:solidFill>
              <a:srgbClr val="4F81BD">
                <a:shade val="50000"/>
              </a:srgbClr>
            </a:solidFill>
            <a:prstDash val="solid"/>
          </a:ln>
          <a:effectLst/>
        </p:spPr>
        <p:txBody>
          <a:bodyPr lIns="68577" tIns="34289" rIns="68577" bIns="34289" rtlCol="0" anchor="ctr"/>
          <a:lstStyle/>
          <a:p>
            <a:pPr algn="ctr" defTabSz="685772" eaLnBrk="1" fontAlgn="auto" hangingPunct="1">
              <a:spcBef>
                <a:spcPts val="0"/>
              </a:spcBef>
              <a:spcAft>
                <a:spcPts val="0"/>
              </a:spcAft>
              <a:defRPr/>
            </a:pPr>
            <a:r>
              <a:rPr lang="en-US" sz="1100" b="1" kern="0" dirty="0" smtClean="0">
                <a:solidFill>
                  <a:srgbClr val="7030A0"/>
                </a:solidFill>
                <a:latin typeface="Calibri"/>
              </a:rPr>
              <a:t>Continuous Fitness Space</a:t>
            </a:r>
            <a:endParaRPr lang="en-US" sz="1100" b="1" kern="0" dirty="0">
              <a:solidFill>
                <a:srgbClr val="7030A0"/>
              </a:solidFill>
              <a:latin typeface="Calibri"/>
            </a:endParaRPr>
          </a:p>
        </p:txBody>
      </p:sp>
      <p:sp>
        <p:nvSpPr>
          <p:cNvPr id="78" name="Down Arrow 77"/>
          <p:cNvSpPr/>
          <p:nvPr/>
        </p:nvSpPr>
        <p:spPr>
          <a:xfrm>
            <a:off x="7162800" y="2667000"/>
            <a:ext cx="342900" cy="285750"/>
          </a:xfrm>
          <a:prstGeom prst="downArrow">
            <a:avLst/>
          </a:prstGeom>
          <a:solidFill>
            <a:srgbClr val="4F81BD"/>
          </a:solidFill>
          <a:ln w="25400" cap="flat" cmpd="sng" algn="ctr">
            <a:solidFill>
              <a:srgbClr val="4F81BD">
                <a:shade val="50000"/>
              </a:srgbClr>
            </a:solidFill>
            <a:prstDash val="solid"/>
          </a:ln>
          <a:effectLst/>
        </p:spPr>
        <p:txBody>
          <a:bodyPr lIns="68577" tIns="34289" rIns="68577" bIns="34289"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up)">
                                      <p:cBhvr>
                                        <p:cTn id="7" dur="500"/>
                                        <p:tgtEl>
                                          <p:spTgt spid="69"/>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0" nodeType="clickEffect">
                                  <p:stCondLst>
                                    <p:cond delay="0"/>
                                  </p:stCondLst>
                                  <p:childTnLst>
                                    <p:animMotion origin="layout" path="M 1.66667E-6 1.08367E-6 L -0.03993 0.01914 " pathEditMode="relative" rAng="0" ptsTypes="AA">
                                      <p:cBhvr>
                                        <p:cTn id="11" dur="2000" fill="hold"/>
                                        <p:tgtEl>
                                          <p:spTgt spid="43"/>
                                        </p:tgtEl>
                                        <p:attrNameLst>
                                          <p:attrName>ppt_x</p:attrName>
                                          <p:attrName>ppt_y</p:attrName>
                                        </p:attrNameLst>
                                      </p:cBhvr>
                                      <p:rCtr x="-20" y="10"/>
                                    </p:animMotion>
                                  </p:childTnLst>
                                </p:cTn>
                              </p:par>
                              <p:par>
                                <p:cTn id="12" presetID="0" presetClass="path" presetSubtype="0" accel="50000" decel="50000" fill="hold" grpId="0" nodeType="withEffect">
                                  <p:stCondLst>
                                    <p:cond delay="0"/>
                                  </p:stCondLst>
                                  <p:childTnLst>
                                    <p:animMotion origin="layout" path="M 1.66667E-6 1.08367E-6 L -0.04757 0.01791 " pathEditMode="relative" rAng="0" ptsTypes="AA">
                                      <p:cBhvr>
                                        <p:cTn id="13" dur="2000" fill="hold"/>
                                        <p:tgtEl>
                                          <p:spTgt spid="44"/>
                                        </p:tgtEl>
                                        <p:attrNameLst>
                                          <p:attrName>ppt_x</p:attrName>
                                          <p:attrName>ppt_y</p:attrName>
                                        </p:attrNameLst>
                                      </p:cBhvr>
                                      <p:rCtr x="-24" y="9"/>
                                    </p:animMotion>
                                  </p:childTnLst>
                                </p:cTn>
                              </p:par>
                              <p:par>
                                <p:cTn id="14" presetID="0" presetClass="path" presetSubtype="0" accel="50000" decel="50000" fill="hold" grpId="0" nodeType="withEffect">
                                  <p:stCondLst>
                                    <p:cond delay="0"/>
                                  </p:stCondLst>
                                  <p:childTnLst>
                                    <p:animMotion origin="layout" path="M 1.66667E-6 -4.25131E-6 L -0.02379 -0.03149 " pathEditMode="relative" rAng="0" ptsTypes="AA">
                                      <p:cBhvr>
                                        <p:cTn id="15" dur="2000" fill="hold"/>
                                        <p:tgtEl>
                                          <p:spTgt spid="45"/>
                                        </p:tgtEl>
                                        <p:attrNameLst>
                                          <p:attrName>ppt_x</p:attrName>
                                          <p:attrName>ppt_y</p:attrName>
                                        </p:attrNameLst>
                                      </p:cBhvr>
                                      <p:rCtr x="-12" y="-16"/>
                                    </p:animMotion>
                                  </p:childTnLst>
                                </p:cTn>
                              </p:par>
                              <p:par>
                                <p:cTn id="16" presetID="0" presetClass="path" presetSubtype="0" accel="50000" decel="50000" fill="hold" grpId="0" nodeType="withEffect">
                                  <p:stCondLst>
                                    <p:cond delay="0"/>
                                  </p:stCondLst>
                                  <p:childTnLst>
                                    <p:animMotion origin="layout" path="M 3.33333E-6 2.81568E-6 L 0.03125 -0.03149 " pathEditMode="relative" rAng="0" ptsTypes="AA">
                                      <p:cBhvr>
                                        <p:cTn id="17" dur="2000" fill="hold"/>
                                        <p:tgtEl>
                                          <p:spTgt spid="46"/>
                                        </p:tgtEl>
                                        <p:attrNameLst>
                                          <p:attrName>ppt_x</p:attrName>
                                          <p:attrName>ppt_y</p:attrName>
                                        </p:attrNameLst>
                                      </p:cBhvr>
                                      <p:rCtr x="16" y="-16"/>
                                    </p:animMotion>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70"/>
                                        </p:tgtEl>
                                        <p:attrNameLst>
                                          <p:attrName>style.visibility</p:attrName>
                                        </p:attrNameLst>
                                      </p:cBhvr>
                                      <p:to>
                                        <p:strVal val="visible"/>
                                      </p:to>
                                    </p:set>
                                    <p:animEffect transition="in" filter="fade">
                                      <p:cBhvr>
                                        <p:cTn id="21" dur="2000"/>
                                        <p:tgtEl>
                                          <p:spTgt spid="70"/>
                                        </p:tgtEl>
                                      </p:cBhvr>
                                    </p:animEffect>
                                  </p:childTnLst>
                                </p:cTn>
                              </p:par>
                            </p:childTnLst>
                          </p:cTn>
                        </p:par>
                        <p:par>
                          <p:cTn id="22" fill="hold">
                            <p:stCondLst>
                              <p:cond delay="4000"/>
                            </p:stCondLst>
                            <p:childTnLst>
                              <p:par>
                                <p:cTn id="23" presetID="10" presetClass="exit" presetSubtype="0" fill="hold" grpId="1" nodeType="afterEffect">
                                  <p:stCondLst>
                                    <p:cond delay="0"/>
                                  </p:stCondLst>
                                  <p:childTnLst>
                                    <p:animEffect transition="out" filter="fade">
                                      <p:cBhvr>
                                        <p:cTn id="24" dur="2000"/>
                                        <p:tgtEl>
                                          <p:spTgt spid="43"/>
                                        </p:tgtEl>
                                      </p:cBhvr>
                                    </p:animEffect>
                                    <p:set>
                                      <p:cBhvr>
                                        <p:cTn id="25" dur="1" fill="hold">
                                          <p:stCondLst>
                                            <p:cond delay="1999"/>
                                          </p:stCondLst>
                                        </p:cTn>
                                        <p:tgtEl>
                                          <p:spTgt spid="43"/>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2000"/>
                                        <p:tgtEl>
                                          <p:spTgt spid="44"/>
                                        </p:tgtEl>
                                      </p:cBhvr>
                                    </p:animEffect>
                                    <p:set>
                                      <p:cBhvr>
                                        <p:cTn id="28" dur="1" fill="hold">
                                          <p:stCondLst>
                                            <p:cond delay="1999"/>
                                          </p:stCondLst>
                                        </p:cTn>
                                        <p:tgtEl>
                                          <p:spTgt spid="44"/>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2000"/>
                                        <p:tgtEl>
                                          <p:spTgt spid="45"/>
                                        </p:tgtEl>
                                      </p:cBhvr>
                                    </p:animEffect>
                                    <p:set>
                                      <p:cBhvr>
                                        <p:cTn id="31" dur="1" fill="hold">
                                          <p:stCondLst>
                                            <p:cond delay="1999"/>
                                          </p:stCondLst>
                                        </p:cTn>
                                        <p:tgtEl>
                                          <p:spTgt spid="45"/>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2000"/>
                                        <p:tgtEl>
                                          <p:spTgt spid="46"/>
                                        </p:tgtEl>
                                      </p:cBhvr>
                                    </p:animEffect>
                                    <p:set>
                                      <p:cBhvr>
                                        <p:cTn id="34" dur="1" fill="hold">
                                          <p:stCondLst>
                                            <p:cond delay="1999"/>
                                          </p:stCondLst>
                                        </p:cTn>
                                        <p:tgtEl>
                                          <p:spTgt spid="4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0" nodeType="clickEffect">
                                  <p:stCondLst>
                                    <p:cond delay="0"/>
                                  </p:stCondLst>
                                  <p:childTnLst>
                                    <p:animMotion origin="layout" path="M 4.44444E-6 -3.251E-6 L -0.04028 0.01421 " pathEditMode="relative" rAng="0" ptsTypes="AA">
                                      <p:cBhvr>
                                        <p:cTn id="38" dur="2000" fill="hold"/>
                                        <p:tgtEl>
                                          <p:spTgt spid="71"/>
                                        </p:tgtEl>
                                        <p:attrNameLst>
                                          <p:attrName>ppt_x</p:attrName>
                                          <p:attrName>ppt_y</p:attrName>
                                        </p:attrNameLst>
                                      </p:cBhvr>
                                      <p:rCtr x="-20" y="7"/>
                                    </p:animMotion>
                                  </p:childTnLst>
                                </p:cTn>
                              </p:par>
                              <p:par>
                                <p:cTn id="39" presetID="0" presetClass="path" presetSubtype="0" accel="50000" decel="50000" fill="hold" grpId="0" nodeType="withEffect">
                                  <p:stCondLst>
                                    <p:cond delay="0"/>
                                  </p:stCondLst>
                                  <p:childTnLst>
                                    <p:animMotion origin="layout" path="M -1.38889E-6 4.3532E-7 L -0.05226 0.01482 " pathEditMode="relative" rAng="0" ptsTypes="AA">
                                      <p:cBhvr>
                                        <p:cTn id="40" dur="2000" fill="hold"/>
                                        <p:tgtEl>
                                          <p:spTgt spid="72"/>
                                        </p:tgtEl>
                                        <p:attrNameLst>
                                          <p:attrName>ppt_x</p:attrName>
                                          <p:attrName>ppt_y</p:attrName>
                                        </p:attrNameLst>
                                      </p:cBhvr>
                                      <p:rCtr x="-26" y="7"/>
                                    </p:animMotion>
                                  </p:childTnLst>
                                </p:cTn>
                              </p:par>
                              <p:par>
                                <p:cTn id="41" presetID="0" presetClass="path" presetSubtype="0" accel="50000" decel="50000" fill="hold" grpId="0" nodeType="withEffect">
                                  <p:stCondLst>
                                    <p:cond delay="0"/>
                                  </p:stCondLst>
                                  <p:childTnLst>
                                    <p:animMotion origin="layout" path="M 1.38889E-6 -1.21334E-6 L -0.0283 -0.03427 " pathEditMode="relative" rAng="0" ptsTypes="AA">
                                      <p:cBhvr>
                                        <p:cTn id="42" dur="2000" fill="hold"/>
                                        <p:tgtEl>
                                          <p:spTgt spid="73"/>
                                        </p:tgtEl>
                                        <p:attrNameLst>
                                          <p:attrName>ppt_x</p:attrName>
                                          <p:attrName>ppt_y</p:attrName>
                                        </p:attrNameLst>
                                      </p:cBhvr>
                                      <p:rCtr x="-14" y="-17"/>
                                    </p:animMotion>
                                  </p:childTnLst>
                                </p:cTn>
                              </p:par>
                              <p:par>
                                <p:cTn id="43" presetID="0" presetClass="path" presetSubtype="0" accel="50000" decel="50000" fill="hold" grpId="0" nodeType="withEffect">
                                  <p:stCondLst>
                                    <p:cond delay="0"/>
                                  </p:stCondLst>
                                  <p:childTnLst>
                                    <p:animMotion origin="layout" path="M 3.33333E-6 -2.56252E-7 L 0.0283 -0.03643 " pathEditMode="relative" rAng="0" ptsTypes="AA">
                                      <p:cBhvr>
                                        <p:cTn id="44" dur="2000" fill="hold"/>
                                        <p:tgtEl>
                                          <p:spTgt spid="74"/>
                                        </p:tgtEl>
                                        <p:attrNameLst>
                                          <p:attrName>ppt_x</p:attrName>
                                          <p:attrName>ppt_y</p:attrName>
                                        </p:attrNameLst>
                                      </p:cBhvr>
                                      <p:rCtr x="14" y="-18"/>
                                    </p:animMotion>
                                  </p:childTnLst>
                                </p:cTn>
                              </p:par>
                            </p:childTnLst>
                          </p:cTn>
                        </p:par>
                        <p:par>
                          <p:cTn id="45" fill="hold">
                            <p:stCondLst>
                              <p:cond delay="2000"/>
                            </p:stCondLst>
                            <p:childTnLst>
                              <p:par>
                                <p:cTn id="46" presetID="10" presetClass="entr" presetSubtype="0" fill="hold" grpId="0" nodeType="afterEffect">
                                  <p:stCondLst>
                                    <p:cond delay="0"/>
                                  </p:stCondLst>
                                  <p:childTnLst>
                                    <p:set>
                                      <p:cBhvr>
                                        <p:cTn id="47" dur="1" fill="hold">
                                          <p:stCondLst>
                                            <p:cond delay="0"/>
                                          </p:stCondLst>
                                        </p:cTn>
                                        <p:tgtEl>
                                          <p:spTgt spid="75"/>
                                        </p:tgtEl>
                                        <p:attrNameLst>
                                          <p:attrName>style.visibility</p:attrName>
                                        </p:attrNameLst>
                                      </p:cBhvr>
                                      <p:to>
                                        <p:strVal val="visible"/>
                                      </p:to>
                                    </p:set>
                                    <p:animEffect transition="in" filter="fade">
                                      <p:cBhvr>
                                        <p:cTn id="48" dur="2000"/>
                                        <p:tgtEl>
                                          <p:spTgt spid="75"/>
                                        </p:tgtEl>
                                      </p:cBhvr>
                                    </p:animEffect>
                                  </p:childTnLst>
                                </p:cTn>
                              </p:par>
                            </p:childTnLst>
                          </p:cTn>
                        </p:par>
                        <p:par>
                          <p:cTn id="49" fill="hold">
                            <p:stCondLst>
                              <p:cond delay="4000"/>
                            </p:stCondLst>
                            <p:childTnLst>
                              <p:par>
                                <p:cTn id="50" presetID="10" presetClass="exit" presetSubtype="0" fill="hold" grpId="1" nodeType="afterEffect">
                                  <p:stCondLst>
                                    <p:cond delay="0"/>
                                  </p:stCondLst>
                                  <p:childTnLst>
                                    <p:animEffect transition="out" filter="fade">
                                      <p:cBhvr>
                                        <p:cTn id="51" dur="2000"/>
                                        <p:tgtEl>
                                          <p:spTgt spid="71"/>
                                        </p:tgtEl>
                                      </p:cBhvr>
                                    </p:animEffect>
                                    <p:set>
                                      <p:cBhvr>
                                        <p:cTn id="52" dur="1" fill="hold">
                                          <p:stCondLst>
                                            <p:cond delay="1999"/>
                                          </p:stCondLst>
                                        </p:cTn>
                                        <p:tgtEl>
                                          <p:spTgt spid="71"/>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2000"/>
                                        <p:tgtEl>
                                          <p:spTgt spid="72"/>
                                        </p:tgtEl>
                                      </p:cBhvr>
                                    </p:animEffect>
                                    <p:set>
                                      <p:cBhvr>
                                        <p:cTn id="55" dur="1" fill="hold">
                                          <p:stCondLst>
                                            <p:cond delay="1999"/>
                                          </p:stCondLst>
                                        </p:cTn>
                                        <p:tgtEl>
                                          <p:spTgt spid="72"/>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2000"/>
                                        <p:tgtEl>
                                          <p:spTgt spid="73"/>
                                        </p:tgtEl>
                                      </p:cBhvr>
                                    </p:animEffect>
                                    <p:set>
                                      <p:cBhvr>
                                        <p:cTn id="58" dur="1" fill="hold">
                                          <p:stCondLst>
                                            <p:cond delay="1999"/>
                                          </p:stCondLst>
                                        </p:cTn>
                                        <p:tgtEl>
                                          <p:spTgt spid="73"/>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2000"/>
                                        <p:tgtEl>
                                          <p:spTgt spid="74"/>
                                        </p:tgtEl>
                                      </p:cBhvr>
                                    </p:animEffect>
                                    <p:set>
                                      <p:cBhvr>
                                        <p:cTn id="61" dur="1" fill="hold">
                                          <p:stCondLst>
                                            <p:cond delay="1999"/>
                                          </p:stCondLst>
                                        </p:cTn>
                                        <p:tgtEl>
                                          <p:spTgt spid="74"/>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78"/>
                                        </p:tgtEl>
                                        <p:attrNameLst>
                                          <p:attrName>style.visibility</p:attrName>
                                        </p:attrNameLst>
                                      </p:cBhvr>
                                      <p:to>
                                        <p:strVal val="visible"/>
                                      </p:to>
                                    </p:set>
                                    <p:animEffect transition="in" filter="wipe(up)">
                                      <p:cBhvr>
                                        <p:cTn id="66" dur="500"/>
                                        <p:tgtEl>
                                          <p:spTgt spid="78"/>
                                        </p:tgtEl>
                                      </p:cBhvr>
                                    </p:animEffect>
                                  </p:childTnLst>
                                </p:cTn>
                              </p:par>
                            </p:childTnLst>
                          </p:cTn>
                        </p:par>
                        <p:par>
                          <p:cTn id="67" fill="hold">
                            <p:stCondLst>
                              <p:cond delay="500"/>
                            </p:stCondLst>
                            <p:childTnLst>
                              <p:par>
                                <p:cTn id="68" presetID="22" presetClass="entr" presetSubtype="1" fill="hold" nodeType="afterEffect">
                                  <p:stCondLst>
                                    <p:cond delay="0"/>
                                  </p:stCondLst>
                                  <p:childTnLst>
                                    <p:set>
                                      <p:cBhvr>
                                        <p:cTn id="69" dur="1" fill="hold">
                                          <p:stCondLst>
                                            <p:cond delay="0"/>
                                          </p:stCondLst>
                                        </p:cTn>
                                        <p:tgtEl>
                                          <p:spTgt spid="76"/>
                                        </p:tgtEl>
                                        <p:attrNameLst>
                                          <p:attrName>style.visibility</p:attrName>
                                        </p:attrNameLst>
                                      </p:cBhvr>
                                      <p:to>
                                        <p:strVal val="visible"/>
                                      </p:to>
                                    </p:set>
                                    <p:animEffect transition="in" filter="wipe(up)">
                                      <p:cBhvr>
                                        <p:cTn id="70" dur="500"/>
                                        <p:tgtEl>
                                          <p:spTgt spid="76"/>
                                        </p:tgtEl>
                                      </p:cBhvr>
                                    </p:animEffect>
                                  </p:childTnLst>
                                </p:cTn>
                              </p:par>
                            </p:childTnLst>
                          </p:cTn>
                        </p:par>
                        <p:par>
                          <p:cTn id="71" fill="hold">
                            <p:stCondLst>
                              <p:cond delay="1000"/>
                            </p:stCondLst>
                            <p:childTnLst>
                              <p:par>
                                <p:cTn id="72" presetID="22" presetClass="entr" presetSubtype="1" fill="hold" grpId="0" nodeType="afterEffect">
                                  <p:stCondLst>
                                    <p:cond delay="0"/>
                                  </p:stCondLst>
                                  <p:childTnLst>
                                    <p:set>
                                      <p:cBhvr>
                                        <p:cTn id="73" dur="1" fill="hold">
                                          <p:stCondLst>
                                            <p:cond delay="0"/>
                                          </p:stCondLst>
                                        </p:cTn>
                                        <p:tgtEl>
                                          <p:spTgt spid="77"/>
                                        </p:tgtEl>
                                        <p:attrNameLst>
                                          <p:attrName>style.visibility</p:attrName>
                                        </p:attrNameLst>
                                      </p:cBhvr>
                                      <p:to>
                                        <p:strVal val="visible"/>
                                      </p:to>
                                    </p:set>
                                    <p:animEffect transition="in" filter="wipe(up)">
                                      <p:cBhvr>
                                        <p:cTn id="74"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P spid="44" grpId="0"/>
      <p:bldP spid="44" grpId="1"/>
      <p:bldP spid="45" grpId="0"/>
      <p:bldP spid="45" grpId="1"/>
      <p:bldP spid="46" grpId="0"/>
      <p:bldP spid="46" grpId="1"/>
      <p:bldP spid="69" grpId="0" animBg="1"/>
      <p:bldP spid="70" grpId="0"/>
      <p:bldP spid="71" grpId="0"/>
      <p:bldP spid="71" grpId="1"/>
      <p:bldP spid="72" grpId="0"/>
      <p:bldP spid="72" grpId="1"/>
      <p:bldP spid="73" grpId="0"/>
      <p:bldP spid="73" grpId="1"/>
      <p:bldP spid="74" grpId="0"/>
      <p:bldP spid="74" grpId="1"/>
      <p:bldP spid="75" grpId="0"/>
      <p:bldP spid="77" grpId="0" animBg="1"/>
      <p:bldP spid="7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Optimization by Gradient Descent</a:t>
            </a:r>
            <a:br>
              <a:rPr lang="en-US" dirty="0" smtClean="0"/>
            </a:br>
            <a:endParaRPr lang="en-US" dirty="0"/>
          </a:p>
        </p:txBody>
      </p:sp>
      <p:sp>
        <p:nvSpPr>
          <p:cNvPr id="3" name="Content Placeholder 2"/>
          <p:cNvSpPr>
            <a:spLocks noGrp="1"/>
          </p:cNvSpPr>
          <p:nvPr>
            <p:ph idx="1"/>
          </p:nvPr>
        </p:nvSpPr>
        <p:spPr/>
        <p:txBody>
          <a:bodyPr>
            <a:normAutofit/>
          </a:bodyPr>
          <a:lstStyle/>
          <a:p>
            <a:r>
              <a:rPr lang="en-US" sz="2000" dirty="0" smtClean="0"/>
              <a:t>Guess </a:t>
            </a:r>
            <a:r>
              <a:rPr lang="en-US" sz="2000" dirty="0"/>
              <a:t>initial Solution</a:t>
            </a:r>
          </a:p>
          <a:p>
            <a:r>
              <a:rPr lang="en-US" sz="2000" dirty="0"/>
              <a:t>Approximate Gradient</a:t>
            </a:r>
          </a:p>
          <a:p>
            <a:endParaRPr lang="en-US" sz="2000" dirty="0"/>
          </a:p>
          <a:p>
            <a:endParaRPr lang="en-US" sz="2000" dirty="0"/>
          </a:p>
          <a:p>
            <a:r>
              <a:rPr lang="en-US" sz="2000" dirty="0"/>
              <a:t>Step in Gradient Direction</a:t>
            </a:r>
          </a:p>
          <a:p>
            <a:endParaRPr lang="en-US" sz="2000" dirty="0"/>
          </a:p>
          <a:p>
            <a:endParaRPr lang="en-US" sz="2000" dirty="0"/>
          </a:p>
          <a:p>
            <a:r>
              <a:rPr lang="en-US" sz="2000" dirty="0"/>
              <a:t>Repeat until </a:t>
            </a:r>
            <a:r>
              <a:rPr lang="en-US" sz="2000" dirty="0" smtClean="0"/>
              <a:t>convergence</a:t>
            </a:r>
            <a:endParaRPr lang="en-US" sz="2000" dirty="0"/>
          </a:p>
        </p:txBody>
      </p:sp>
      <p:pic>
        <p:nvPicPr>
          <p:cNvPr id="4" name="Picture 1" descr="C:\Users\Work\Desktop\figure_2.png"/>
          <p:cNvPicPr>
            <a:picLocks noChangeAspect="1" noChangeArrowheads="1"/>
          </p:cNvPicPr>
          <p:nvPr/>
        </p:nvPicPr>
        <p:blipFill>
          <a:blip r:embed="rId2" cstate="print"/>
          <a:srcRect l="11407" t="10912" r="12568" b="5342"/>
          <a:stretch>
            <a:fillRect/>
          </a:stretch>
        </p:blipFill>
        <p:spPr bwMode="auto">
          <a:xfrm>
            <a:off x="4668578" y="966825"/>
            <a:ext cx="4362138" cy="3586125"/>
          </a:xfrm>
          <a:prstGeom prst="rect">
            <a:avLst/>
          </a:prstGeom>
          <a:noFill/>
        </p:spPr>
      </p:pic>
      <p:sp>
        <p:nvSpPr>
          <p:cNvPr id="5" name="TextBox 4"/>
          <p:cNvSpPr txBox="1"/>
          <p:nvPr/>
        </p:nvSpPr>
        <p:spPr>
          <a:xfrm>
            <a:off x="3344921" y="1063707"/>
            <a:ext cx="1428750"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FF0000"/>
                </a:solidFill>
                <a:latin typeface="Courier" pitchFamily="49" charset="0"/>
              </a:rPr>
              <a:t>  </a:t>
            </a:r>
            <a:r>
              <a:rPr lang="en-US" sz="1100" b="1" kern="0" dirty="0" err="1" smtClean="0">
                <a:solidFill>
                  <a:srgbClr val="FF0000"/>
                </a:solidFill>
                <a:latin typeface="Courier" pitchFamily="49" charset="0"/>
              </a:rPr>
              <a:t>a</a:t>
            </a:r>
            <a:r>
              <a:rPr lang="en-US" sz="1100" b="1" kern="0" dirty="0" err="1" smtClean="0">
                <a:solidFill>
                  <a:srgbClr val="7030A0"/>
                </a:solidFill>
                <a:latin typeface="Courier" pitchFamily="49" charset="0"/>
              </a:rPr>
              <a:t>A+</a:t>
            </a:r>
            <a:r>
              <a:rPr lang="en-US" sz="1100" b="1" kern="0" dirty="0" err="1" smtClean="0">
                <a:solidFill>
                  <a:srgbClr val="FF0000"/>
                </a:solidFill>
                <a:latin typeface="Courier" pitchFamily="49" charset="0"/>
              </a:rPr>
              <a:t>b</a:t>
            </a:r>
            <a:r>
              <a:rPr lang="en-US" sz="1100" b="1" kern="0" dirty="0" err="1" smtClean="0">
                <a:solidFill>
                  <a:srgbClr val="7030A0"/>
                </a:solidFill>
                <a:latin typeface="Courier" pitchFamily="49" charset="0"/>
              </a:rPr>
              <a:t>B+</a:t>
            </a:r>
            <a:r>
              <a:rPr lang="en-US" sz="1100" b="1" kern="0" dirty="0" err="1" smtClean="0">
                <a:solidFill>
                  <a:srgbClr val="FF0000"/>
                </a:solidFill>
                <a:latin typeface="Courier" pitchFamily="49" charset="0"/>
              </a:rPr>
              <a:t>c</a:t>
            </a:r>
            <a:r>
              <a:rPr lang="en-US" sz="1100" b="1" kern="0" dirty="0" err="1" smtClean="0">
                <a:solidFill>
                  <a:srgbClr val="7030A0"/>
                </a:solidFill>
                <a:latin typeface="Courier" pitchFamily="49" charset="0"/>
              </a:rPr>
              <a:t>C+</a:t>
            </a:r>
            <a:r>
              <a:rPr lang="en-US" sz="1100" b="1" kern="0" dirty="0" err="1" smtClean="0">
                <a:solidFill>
                  <a:srgbClr val="FF0000"/>
                </a:solidFill>
                <a:latin typeface="Courier" pitchFamily="49" charset="0"/>
              </a:rPr>
              <a:t>d</a:t>
            </a:r>
            <a:r>
              <a:rPr lang="en-US" sz="1100" b="1" kern="0" dirty="0" err="1" smtClean="0">
                <a:solidFill>
                  <a:srgbClr val="7030A0"/>
                </a:solidFill>
                <a:latin typeface="Courier" pitchFamily="49" charset="0"/>
              </a:rPr>
              <a:t>D</a:t>
            </a:r>
            <a:endParaRPr lang="en-US" sz="1100" b="1" kern="0" dirty="0" smtClean="0">
              <a:solidFill>
                <a:srgbClr val="7030A0"/>
              </a:solidFill>
              <a:latin typeface="Courier" pitchFamily="49" charset="0"/>
            </a:endParaRPr>
          </a:p>
        </p:txBody>
      </p:sp>
      <p:pic>
        <p:nvPicPr>
          <p:cNvPr id="6" name="Picture 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057400" y="1962150"/>
            <a:ext cx="2257425" cy="207170"/>
          </a:xfrm>
          <a:prstGeom prst="rect">
            <a:avLst/>
          </a:prstGeom>
          <a:noFill/>
        </p:spPr>
      </p:pic>
      <p:pic>
        <p:nvPicPr>
          <p:cNvPr id="7" name="Picture 1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986984" y="1962148"/>
            <a:ext cx="942975" cy="207170"/>
          </a:xfrm>
          <a:prstGeom prst="rect">
            <a:avLst/>
          </a:prstGeom>
          <a:noFill/>
        </p:spPr>
      </p:pic>
      <p:pic>
        <p:nvPicPr>
          <p:cNvPr id="8" name="Picture 1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066800" y="3028950"/>
            <a:ext cx="1728788" cy="471488"/>
          </a:xfrm>
          <a:prstGeom prst="rect">
            <a:avLst/>
          </a:prstGeom>
          <a:noFill/>
        </p:spPr>
      </p:pic>
      <p:sp>
        <p:nvSpPr>
          <p:cNvPr id="9" name="Curved Down Arrow 8"/>
          <p:cNvSpPr/>
          <p:nvPr/>
        </p:nvSpPr>
        <p:spPr>
          <a:xfrm rot="16200000">
            <a:off x="-541971" y="2218373"/>
            <a:ext cx="1845948" cy="342900"/>
          </a:xfrm>
          <a:prstGeom prst="curvedDownArrow">
            <a:avLst>
              <a:gd name="adj1" fmla="val 23833"/>
              <a:gd name="adj2" fmla="val 71910"/>
              <a:gd name="adj3" fmla="val 62931"/>
            </a:avLst>
          </a:prstGeom>
          <a:solidFill>
            <a:srgbClr val="4F81BD"/>
          </a:solidFill>
          <a:ln w="25400" cap="flat" cmpd="sng" algn="ctr">
            <a:solidFill>
              <a:srgbClr val="4F81BD">
                <a:shade val="50000"/>
              </a:srgbClr>
            </a:solidFill>
            <a:prstDash val="solid"/>
          </a:ln>
          <a:effectLst/>
        </p:spPr>
        <p:txBody>
          <a:bodyPr lIns="68577" tIns="34289" rIns="68577" bIns="34289" rtlCol="0" anchor="ctr"/>
          <a:lstStyle/>
          <a:p>
            <a:pPr algn="ctr" defTabSz="685772" eaLnBrk="1" fontAlgn="auto" hangingPunct="1">
              <a:spcBef>
                <a:spcPts val="0"/>
              </a:spcBef>
              <a:spcAft>
                <a:spcPts val="0"/>
              </a:spcAft>
              <a:defRPr/>
            </a:pPr>
            <a:endParaRPr lang="en-US" sz="1400" kern="0" dirty="0">
              <a:solidFill>
                <a:sysClr val="windowText" lastClr="000000"/>
              </a:solidFill>
              <a:latin typeface="Calibri"/>
            </a:endParaRPr>
          </a:p>
        </p:txBody>
      </p:sp>
      <p:cxnSp>
        <p:nvCxnSpPr>
          <p:cNvPr id="10" name="Straight Arrow Connector 9"/>
          <p:cNvCxnSpPr>
            <a:stCxn id="18" idx="4"/>
          </p:cNvCxnSpPr>
          <p:nvPr/>
        </p:nvCxnSpPr>
        <p:spPr>
          <a:xfrm flipH="1">
            <a:off x="7148158" y="1861466"/>
            <a:ext cx="114300" cy="314325"/>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11" name="Straight Arrow Connector 10"/>
          <p:cNvCxnSpPr/>
          <p:nvPr/>
        </p:nvCxnSpPr>
        <p:spPr>
          <a:xfrm flipH="1">
            <a:off x="7091008" y="2175789"/>
            <a:ext cx="57150" cy="4000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12" name="Straight Arrow Connector 11"/>
          <p:cNvCxnSpPr/>
          <p:nvPr/>
        </p:nvCxnSpPr>
        <p:spPr>
          <a:xfrm>
            <a:off x="7091008" y="2575839"/>
            <a:ext cx="0" cy="2857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13" name="Straight Arrow Connector 12"/>
          <p:cNvCxnSpPr/>
          <p:nvPr/>
        </p:nvCxnSpPr>
        <p:spPr>
          <a:xfrm>
            <a:off x="7091008" y="2861589"/>
            <a:ext cx="57150" cy="2857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14" name="Straight Arrow Connector 13"/>
          <p:cNvCxnSpPr/>
          <p:nvPr/>
        </p:nvCxnSpPr>
        <p:spPr>
          <a:xfrm>
            <a:off x="7148158" y="3147339"/>
            <a:ext cx="57150" cy="285750"/>
          </a:xfrm>
          <a:prstGeom prst="straightConnector1">
            <a:avLst/>
          </a:prstGeom>
          <a:noFill/>
          <a:ln w="38100" cap="flat" cmpd="sng" algn="ctr">
            <a:solidFill>
              <a:sysClr val="windowText" lastClr="000000"/>
            </a:solidFill>
            <a:prstDash val="sysDot"/>
            <a:tailEnd type="arrow"/>
          </a:ln>
          <a:effectLst>
            <a:outerShdw blurRad="40000" dist="23000" dir="5400000" rotWithShape="0">
              <a:srgbClr val="000000">
                <a:alpha val="35000"/>
              </a:srgbClr>
            </a:outerShdw>
          </a:effectLst>
        </p:spPr>
      </p:cxnSp>
      <p:cxnSp>
        <p:nvCxnSpPr>
          <p:cNvPr id="15" name="Straight Arrow Connector 14"/>
          <p:cNvCxnSpPr/>
          <p:nvPr/>
        </p:nvCxnSpPr>
        <p:spPr>
          <a:xfrm>
            <a:off x="7205308" y="3433089"/>
            <a:ext cx="171450" cy="114300"/>
          </a:xfrm>
          <a:prstGeom prst="straightConnector1">
            <a:avLst/>
          </a:prstGeom>
          <a:noFill/>
          <a:ln w="38100" cap="flat" cmpd="sng" algn="ctr">
            <a:solidFill>
              <a:sysClr val="windowText" lastClr="000000"/>
            </a:solidFill>
            <a:prstDash val="sysDot"/>
            <a:tailEnd type="arrow"/>
          </a:ln>
          <a:effectLst>
            <a:outerShdw blurRad="40000" dist="23000" dir="5400000" rotWithShape="0">
              <a:srgbClr val="000000">
                <a:alpha val="35000"/>
              </a:srgbClr>
            </a:outerShdw>
          </a:effectLst>
        </p:spPr>
      </p:cxnSp>
      <p:cxnSp>
        <p:nvCxnSpPr>
          <p:cNvPr id="16" name="Straight Arrow Connector 15"/>
          <p:cNvCxnSpPr/>
          <p:nvPr/>
        </p:nvCxnSpPr>
        <p:spPr>
          <a:xfrm>
            <a:off x="4495800" y="1428750"/>
            <a:ext cx="2667000" cy="344786"/>
          </a:xfrm>
          <a:prstGeom prst="straightConnector1">
            <a:avLst/>
          </a:prstGeom>
          <a:noFill/>
          <a:ln w="9525" cap="flat" cmpd="sng" algn="ctr">
            <a:solidFill>
              <a:srgbClr val="CC0099"/>
            </a:solidFill>
            <a:prstDash val="solid"/>
            <a:tailEnd type="arrow"/>
          </a:ln>
          <a:effectLst/>
        </p:spPr>
      </p:cxnSp>
      <p:pic>
        <p:nvPicPr>
          <p:cNvPr id="17" name="Picture 17"/>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137738" y="1306347"/>
            <a:ext cx="107156" cy="221457"/>
          </a:xfrm>
          <a:prstGeom prst="rect">
            <a:avLst/>
          </a:prstGeom>
          <a:noFill/>
        </p:spPr>
      </p:pic>
      <p:sp>
        <p:nvSpPr>
          <p:cNvPr id="18" name="Oval 17"/>
          <p:cNvSpPr/>
          <p:nvPr/>
        </p:nvSpPr>
        <p:spPr>
          <a:xfrm>
            <a:off x="7205308" y="1775741"/>
            <a:ext cx="114300" cy="85725"/>
          </a:xfrm>
          <a:prstGeom prst="ellips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lIns="68577" tIns="34289" rIns="68577" bIns="34289" rtlCol="0" anchor="ctr"/>
          <a:lstStyle/>
          <a:p>
            <a:pPr algn="ctr" defTabSz="685772" eaLnBrk="1" fontAlgn="auto" hangingPunct="1">
              <a:spcBef>
                <a:spcPts val="0"/>
              </a:spcBef>
              <a:spcAft>
                <a:spcPts val="0"/>
              </a:spcAft>
              <a:defRPr/>
            </a:pPr>
            <a:endParaRPr lang="en-US" sz="1400" kern="0" dirty="0">
              <a:solidFill>
                <a:sysClr val="windowText" lastClr="000000"/>
              </a:solidFill>
              <a:latin typeface="Calibri"/>
            </a:endParaRPr>
          </a:p>
        </p:txBody>
      </p:sp>
      <p:sp>
        <p:nvSpPr>
          <p:cNvPr id="19" name="TextBox 18"/>
          <p:cNvSpPr txBox="1"/>
          <p:nvPr/>
        </p:nvSpPr>
        <p:spPr>
          <a:xfrm rot="20135604">
            <a:off x="6844537" y="4041479"/>
            <a:ext cx="2265679" cy="284691"/>
          </a:xfrm>
          <a:prstGeom prst="rect">
            <a:avLst/>
          </a:prstGeom>
          <a:noFill/>
        </p:spPr>
        <p:txBody>
          <a:bodyPr wrap="none" lIns="68577" tIns="34289" rIns="68577" bIns="34289" rtlCol="0">
            <a:spAutoFit/>
          </a:bodyPr>
          <a:lstStyle/>
          <a:p>
            <a:pPr defTabSz="685772" eaLnBrk="1" fontAlgn="auto" hangingPunct="1">
              <a:spcBef>
                <a:spcPts val="0"/>
              </a:spcBef>
              <a:spcAft>
                <a:spcPts val="0"/>
              </a:spcAft>
              <a:defRPr/>
            </a:pPr>
            <a:r>
              <a:rPr lang="en-US" sz="1400" kern="0" dirty="0" smtClean="0">
                <a:solidFill>
                  <a:sysClr val="windowText" lastClr="000000"/>
                </a:solidFill>
              </a:rPr>
              <a:t>Equation Coefficient (t</a:t>
            </a:r>
            <a:r>
              <a:rPr lang="en-US" sz="1400" kern="0" baseline="-25000" dirty="0" smtClean="0">
                <a:solidFill>
                  <a:sysClr val="windowText" lastClr="000000"/>
                </a:solidFill>
              </a:rPr>
              <a:t>1</a:t>
            </a:r>
            <a:r>
              <a:rPr lang="en-US" sz="1400" kern="0" dirty="0" smtClean="0">
                <a:solidFill>
                  <a:sysClr val="windowText" lastClr="000000"/>
                </a:solidFill>
              </a:rPr>
              <a:t>=</a:t>
            </a:r>
            <a:r>
              <a:rPr lang="en-US" sz="1400" kern="0" dirty="0" smtClean="0">
                <a:solidFill>
                  <a:srgbClr val="FF0000"/>
                </a:solidFill>
              </a:rPr>
              <a:t>a</a:t>
            </a:r>
            <a:r>
              <a:rPr lang="en-US" sz="1400" kern="0" dirty="0" smtClean="0">
                <a:solidFill>
                  <a:sysClr val="windowText" lastClr="000000"/>
                </a:solidFill>
              </a:rPr>
              <a:t>)</a:t>
            </a:r>
            <a:endParaRPr lang="en-US" sz="1400" kern="0" baseline="-25000" dirty="0">
              <a:solidFill>
                <a:sysClr val="windowText" lastClr="000000"/>
              </a:solidFill>
            </a:endParaRPr>
          </a:p>
        </p:txBody>
      </p:sp>
      <p:sp>
        <p:nvSpPr>
          <p:cNvPr id="20" name="TextBox 19"/>
          <p:cNvSpPr txBox="1"/>
          <p:nvPr/>
        </p:nvSpPr>
        <p:spPr>
          <a:xfrm rot="1800000">
            <a:off x="4462232" y="3911164"/>
            <a:ext cx="2270487" cy="284691"/>
          </a:xfrm>
          <a:prstGeom prst="rect">
            <a:avLst/>
          </a:prstGeom>
          <a:noFill/>
        </p:spPr>
        <p:txBody>
          <a:bodyPr wrap="none" lIns="68577" tIns="34289" rIns="68577" bIns="34289" rtlCol="0">
            <a:spAutoFit/>
          </a:bodyPr>
          <a:lstStyle/>
          <a:p>
            <a:pPr defTabSz="685772" eaLnBrk="1" fontAlgn="auto" hangingPunct="1">
              <a:spcBef>
                <a:spcPts val="0"/>
              </a:spcBef>
              <a:spcAft>
                <a:spcPts val="0"/>
              </a:spcAft>
              <a:defRPr/>
            </a:pPr>
            <a:r>
              <a:rPr lang="en-US" sz="1400" kern="0" dirty="0" smtClean="0">
                <a:solidFill>
                  <a:sysClr val="windowText" lastClr="000000"/>
                </a:solidFill>
              </a:rPr>
              <a:t>Equation Coefficient (t</a:t>
            </a:r>
            <a:r>
              <a:rPr lang="en-US" sz="1400" kern="0" baseline="-25000" dirty="0" smtClean="0">
                <a:solidFill>
                  <a:sysClr val="windowText" lastClr="000000"/>
                </a:solidFill>
              </a:rPr>
              <a:t>2</a:t>
            </a:r>
            <a:r>
              <a:rPr lang="en-US" sz="1400" kern="0" dirty="0" smtClean="0">
                <a:solidFill>
                  <a:sysClr val="windowText" lastClr="000000"/>
                </a:solidFill>
              </a:rPr>
              <a:t>=</a:t>
            </a:r>
            <a:r>
              <a:rPr lang="en-US" sz="1400" kern="0" dirty="0" smtClean="0">
                <a:solidFill>
                  <a:srgbClr val="FF0000"/>
                </a:solidFill>
              </a:rPr>
              <a:t>b</a:t>
            </a:r>
            <a:r>
              <a:rPr lang="en-US" sz="1400" kern="0" dirty="0" smtClean="0">
                <a:solidFill>
                  <a:sysClr val="windowText" lastClr="000000"/>
                </a:solidFill>
              </a:rPr>
              <a:t>)</a:t>
            </a:r>
            <a:endParaRPr lang="en-US" sz="1400" kern="0" baseline="-25000" dirty="0">
              <a:solidFill>
                <a:sysClr val="windowText" lastClr="000000"/>
              </a:solidFill>
            </a:endParaRPr>
          </a:p>
        </p:txBody>
      </p:sp>
      <p:sp>
        <p:nvSpPr>
          <p:cNvPr id="21" name="Oval Callout 20"/>
          <p:cNvSpPr/>
          <p:nvPr/>
        </p:nvSpPr>
        <p:spPr>
          <a:xfrm>
            <a:off x="2895600" y="3181350"/>
            <a:ext cx="1447800" cy="685800"/>
          </a:xfrm>
          <a:prstGeom prst="wedgeEllipseCallout">
            <a:avLst>
              <a:gd name="adj1" fmla="val 67757"/>
              <a:gd name="adj2" fmla="val -139589"/>
            </a:avLst>
          </a:prstGeom>
          <a:solidFill>
            <a:sysClr val="window" lastClr="FFFFFF"/>
          </a:solidFill>
          <a:ln w="25400" cap="flat" cmpd="sng" algn="ctr">
            <a:solidFill>
              <a:srgbClr val="F79646"/>
            </a:solidFill>
            <a:prstDash val="solid"/>
          </a:ln>
          <a:effectLst/>
        </p:spPr>
        <p:txBody>
          <a:bodyPr lIns="68577" tIns="34289" rIns="68577" bIns="34289" rtlCol="0" anchor="ctr"/>
          <a:lstStyle/>
          <a:p>
            <a:pPr algn="ctr" defTabSz="685772" eaLnBrk="1" fontAlgn="auto" hangingPunct="1">
              <a:spcBef>
                <a:spcPts val="0"/>
              </a:spcBef>
              <a:spcAft>
                <a:spcPts val="0"/>
              </a:spcAft>
              <a:defRPr/>
            </a:pPr>
            <a:r>
              <a:rPr lang="en-US" sz="1200" b="1" kern="0" dirty="0" smtClean="0">
                <a:solidFill>
                  <a:sysClr val="windowText" lastClr="000000"/>
                </a:solidFill>
                <a:latin typeface="Calibri"/>
              </a:rPr>
              <a:t>Minimizing Validation Error</a:t>
            </a:r>
            <a:endParaRPr lang="en-US" sz="1200" b="1" kern="0" dirty="0">
              <a:solidFill>
                <a:sysClr val="windowText" lastClr="000000"/>
              </a:solidFill>
              <a:latin typeface="Calibri"/>
            </a:endParaRPr>
          </a:p>
        </p:txBody>
      </p:sp>
      <p:sp>
        <p:nvSpPr>
          <p:cNvPr id="22" name="Oval Callout 21"/>
          <p:cNvSpPr/>
          <p:nvPr/>
        </p:nvSpPr>
        <p:spPr>
          <a:xfrm>
            <a:off x="3124200" y="4324350"/>
            <a:ext cx="2114550" cy="685800"/>
          </a:xfrm>
          <a:prstGeom prst="wedgeEllipseCallout">
            <a:avLst>
              <a:gd name="adj1" fmla="val 71212"/>
              <a:gd name="adj2" fmla="val -38407"/>
            </a:avLst>
          </a:prstGeom>
          <a:solidFill>
            <a:sysClr val="window" lastClr="FFFFFF"/>
          </a:solidFill>
          <a:ln w="25400" cap="flat" cmpd="sng" algn="ctr">
            <a:solidFill>
              <a:srgbClr val="F79646"/>
            </a:solidFill>
            <a:prstDash val="solid"/>
          </a:ln>
          <a:effectLst/>
        </p:spPr>
        <p:txBody>
          <a:bodyPr lIns="68577" tIns="34289" rIns="68577" bIns="34289" rtlCol="0" anchor="ctr"/>
          <a:lstStyle/>
          <a:p>
            <a:pPr algn="ctr" defTabSz="685772" eaLnBrk="1" fontAlgn="auto" hangingPunct="1">
              <a:spcBef>
                <a:spcPts val="0"/>
              </a:spcBef>
              <a:spcAft>
                <a:spcPts val="0"/>
              </a:spcAft>
              <a:defRPr/>
            </a:pPr>
            <a:r>
              <a:rPr lang="en-US" sz="1400" b="1" kern="0" dirty="0" smtClean="0">
                <a:solidFill>
                  <a:sysClr val="windowText" lastClr="000000"/>
                </a:solidFill>
                <a:latin typeface="Calibri"/>
              </a:rPr>
              <a:t>Extracting Best Fitting Model Combination</a:t>
            </a:r>
            <a:endParaRPr lang="en-US" sz="1400" b="1" kern="0" dirty="0">
              <a:solidFill>
                <a:sysClr val="windowText" lastClr="000000"/>
              </a:solidFill>
              <a:latin typeface="Calibri"/>
            </a:endParaRPr>
          </a:p>
        </p:txBody>
      </p:sp>
      <p:sp>
        <p:nvSpPr>
          <p:cNvPr id="23" name="TextBox 22"/>
          <p:cNvSpPr txBox="1"/>
          <p:nvPr/>
        </p:nvSpPr>
        <p:spPr>
          <a:xfrm>
            <a:off x="3352800" y="1276350"/>
            <a:ext cx="1428750" cy="238525"/>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latin typeface="Courier" pitchFamily="49" charset="0"/>
              </a:rPr>
              <a:t>=[</a:t>
            </a:r>
            <a:r>
              <a:rPr lang="en-US" sz="1100" b="1" kern="0" dirty="0" smtClean="0">
                <a:solidFill>
                  <a:srgbClr val="FF0000"/>
                </a:solidFill>
                <a:latin typeface="Courier" pitchFamily="49" charset="0"/>
              </a:rPr>
              <a:t>a</a:t>
            </a:r>
            <a:r>
              <a:rPr lang="en-US" sz="1100" b="1" kern="0" dirty="0" smtClean="0">
                <a:solidFill>
                  <a:srgbClr val="7030A0"/>
                </a:solidFill>
                <a:latin typeface="Courier" pitchFamily="49" charset="0"/>
              </a:rPr>
              <a:t>  </a:t>
            </a:r>
            <a:r>
              <a:rPr lang="en-US" sz="1100" b="1" kern="0" dirty="0" smtClean="0">
                <a:solidFill>
                  <a:srgbClr val="FF0000"/>
                </a:solidFill>
                <a:latin typeface="Courier" pitchFamily="49" charset="0"/>
              </a:rPr>
              <a:t>b</a:t>
            </a:r>
            <a:r>
              <a:rPr lang="en-US" sz="1100" b="1" kern="0" dirty="0" smtClean="0">
                <a:solidFill>
                  <a:srgbClr val="7030A0"/>
                </a:solidFill>
                <a:latin typeface="Courier" pitchFamily="49" charset="0"/>
              </a:rPr>
              <a:t>  </a:t>
            </a:r>
            <a:r>
              <a:rPr lang="en-US" sz="1100" b="1" kern="0" dirty="0" smtClean="0">
                <a:solidFill>
                  <a:srgbClr val="FF0000"/>
                </a:solidFill>
                <a:latin typeface="Courier" pitchFamily="49" charset="0"/>
              </a:rPr>
              <a:t>c</a:t>
            </a:r>
            <a:r>
              <a:rPr lang="en-US" sz="1100" b="1" kern="0" dirty="0" smtClean="0">
                <a:solidFill>
                  <a:srgbClr val="7030A0"/>
                </a:solidFill>
                <a:latin typeface="Courier" pitchFamily="49" charset="0"/>
              </a:rPr>
              <a:t>  </a:t>
            </a:r>
            <a:r>
              <a:rPr lang="en-US" sz="1100" b="1" kern="0" dirty="0" smtClean="0">
                <a:solidFill>
                  <a:srgbClr val="FF0000"/>
                </a:solidFill>
                <a:latin typeface="Courier" pitchFamily="49" charset="0"/>
              </a:rPr>
              <a:t>d </a:t>
            </a:r>
            <a:r>
              <a:rPr lang="en-US" sz="1100" b="1" kern="0" dirty="0" smtClean="0">
                <a:latin typeface="Courier" pitchFamily="49" charset="0"/>
              </a:rPr>
              <a:t>]</a:t>
            </a:r>
          </a:p>
        </p:txBody>
      </p:sp>
      <p:sp>
        <p:nvSpPr>
          <p:cNvPr id="24" name="TextBox 23"/>
          <p:cNvSpPr txBox="1"/>
          <p:nvPr/>
        </p:nvSpPr>
        <p:spPr>
          <a:xfrm rot="16000368">
            <a:off x="4223092" y="2308231"/>
            <a:ext cx="960834" cy="284691"/>
          </a:xfrm>
          <a:prstGeom prst="rect">
            <a:avLst/>
          </a:prstGeom>
          <a:noFill/>
        </p:spPr>
        <p:txBody>
          <a:bodyPr wrap="none" lIns="68577" tIns="34289" rIns="68577" bIns="34289" rtlCol="0">
            <a:spAutoFit/>
          </a:bodyPr>
          <a:lstStyle/>
          <a:p>
            <a:pPr defTabSz="685772" eaLnBrk="1" fontAlgn="auto" hangingPunct="1">
              <a:spcBef>
                <a:spcPts val="0"/>
              </a:spcBef>
              <a:spcAft>
                <a:spcPts val="0"/>
              </a:spcAft>
              <a:defRPr/>
            </a:pPr>
            <a:r>
              <a:rPr lang="en-US" sz="1400" kern="0" dirty="0" smtClean="0">
                <a:solidFill>
                  <a:sysClr val="windowText" lastClr="000000"/>
                </a:solidFill>
              </a:rPr>
              <a:t>Fitness (s)</a:t>
            </a:r>
            <a:endParaRPr lang="en-US" sz="1400" kern="0" dirty="0">
              <a:solidFill>
                <a:sysClr val="windowText" lastClr="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2" nodeType="clickEffect">
                                  <p:stCondLst>
                                    <p:cond delay="0"/>
                                  </p:stCondLst>
                                  <p:childTnLst>
                                    <p:animMotion origin="layout" path="M 2.29167E-6 3.1652E-6 L 2.29167E-6 0.04211 " pathEditMode="relative" rAng="0" ptsTypes="AA">
                                      <p:cBhvr>
                                        <p:cTn id="15" dur="1000" fill="hold"/>
                                        <p:tgtEl>
                                          <p:spTgt spid="5"/>
                                        </p:tgtEl>
                                        <p:attrNameLst>
                                          <p:attrName>ppt_x</p:attrName>
                                          <p:attrName>ppt_y</p:attrName>
                                        </p:attrNameLst>
                                      </p:cBhvr>
                                      <p:rCtr x="0" y="21"/>
                                    </p:animMotion>
                                  </p:childTnLst>
                                </p:cTn>
                              </p:par>
                            </p:childTnLst>
                          </p:cTn>
                        </p:par>
                        <p:par>
                          <p:cTn id="16" fill="hold">
                            <p:stCondLst>
                              <p:cond delay="1000"/>
                            </p:stCondLst>
                            <p:childTnLst>
                              <p:par>
                                <p:cTn id="17" presetID="10" presetClass="exit" presetSubtype="0" fill="hold" grpId="1" nodeType="afterEffect">
                                  <p:stCondLst>
                                    <p:cond delay="0"/>
                                  </p:stCondLst>
                                  <p:childTnLst>
                                    <p:animEffect transition="out" filter="fade">
                                      <p:cBhvr>
                                        <p:cTn id="18" dur="1000"/>
                                        <p:tgtEl>
                                          <p:spTgt spid="5"/>
                                        </p:tgtEl>
                                      </p:cBhvr>
                                    </p:animEffect>
                                    <p:set>
                                      <p:cBhvr>
                                        <p:cTn id="19" dur="1" fill="hold">
                                          <p:stCondLst>
                                            <p:cond delay="999"/>
                                          </p:stCondLst>
                                        </p:cTn>
                                        <p:tgtEl>
                                          <p:spTgt spid="5"/>
                                        </p:tgtEl>
                                        <p:attrNameLst>
                                          <p:attrName>style.visibility</p:attrName>
                                        </p:attrNameLst>
                                      </p:cBhvr>
                                      <p:to>
                                        <p:strVal val="hidden"/>
                                      </p:to>
                                    </p:set>
                                  </p:childTnLst>
                                </p:cTn>
                              </p:par>
                              <p:par>
                                <p:cTn id="20" presetID="10"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1000"/>
                                        <p:tgtEl>
                                          <p:spTgt spid="23"/>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childTnLst>
                          </p:cTn>
                        </p:par>
                        <p:par>
                          <p:cTn id="27" fill="hold">
                            <p:stCondLst>
                              <p:cond delay="2500"/>
                            </p:stCondLst>
                            <p:childTnLst>
                              <p:par>
                                <p:cTn id="28" presetID="1" presetClass="entr" presetSubtype="0"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xit" presetSubtype="8" fill="hold" nodeType="clickEffect">
                                  <p:stCondLst>
                                    <p:cond delay="0"/>
                                  </p:stCondLst>
                                  <p:childTnLst>
                                    <p:animEffect transition="out" filter="wipe(left)">
                                      <p:cBhvr>
                                        <p:cTn id="33" dur="500"/>
                                        <p:tgtEl>
                                          <p:spTgt spid="16"/>
                                        </p:tgtEl>
                                      </p:cBhvr>
                                    </p:animEffect>
                                    <p:set>
                                      <p:cBhvr>
                                        <p:cTn id="34" dur="1" fill="hold">
                                          <p:stCondLst>
                                            <p:cond delay="499"/>
                                          </p:stCondLst>
                                        </p:cTn>
                                        <p:tgtEl>
                                          <p:spTgt spid="16"/>
                                        </p:tgtEl>
                                        <p:attrNameLst>
                                          <p:attrName>style.visibility</p:attrName>
                                        </p:attrNameLst>
                                      </p:cBhvr>
                                      <p:to>
                                        <p:strVal val="hidden"/>
                                      </p:to>
                                    </p:se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par>
                          <p:cTn id="39" fill="hold">
                            <p:stCondLst>
                              <p:cond delay="1000"/>
                            </p:stCondLst>
                            <p:childTnLst>
                              <p:par>
                                <p:cTn id="40" presetID="22" presetClass="entr" presetSubtype="8" fill="hold"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par>
                          <p:cTn id="43" fill="hold">
                            <p:stCondLst>
                              <p:cond delay="1500"/>
                            </p:stCondLst>
                            <p:childTnLst>
                              <p:par>
                                <p:cTn id="44" presetID="22" presetClass="entr" presetSubtype="1" fill="hold"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up)">
                                      <p:cBhvr>
                                        <p:cTn id="46" dur="500"/>
                                        <p:tgtEl>
                                          <p:spTgt spid="10"/>
                                        </p:tgtEl>
                                      </p:cBhvr>
                                    </p:animEffect>
                                  </p:childTnLst>
                                </p:cTn>
                              </p:par>
                            </p:childTnLst>
                          </p:cTn>
                        </p:par>
                        <p:par>
                          <p:cTn id="47" fill="hold">
                            <p:stCondLst>
                              <p:cond delay="2000"/>
                            </p:stCondLst>
                            <p:childTnLst>
                              <p:par>
                                <p:cTn id="48" presetID="22" presetClass="entr" presetSubtype="4" fill="hold"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down)">
                                      <p:cBhvr>
                                        <p:cTn id="50" dur="500"/>
                                        <p:tgtEl>
                                          <p:spTgt spid="8"/>
                                        </p:tgtEl>
                                      </p:cBhvr>
                                    </p:animEffect>
                                  </p:childTnLst>
                                </p:cTn>
                              </p:par>
                            </p:childTnLst>
                          </p:cTn>
                        </p:par>
                        <p:par>
                          <p:cTn id="51" fill="hold">
                            <p:stCondLst>
                              <p:cond delay="2500"/>
                            </p:stCondLst>
                            <p:childTnLst>
                              <p:par>
                                <p:cTn id="52" presetID="0" presetClass="path" presetSubtype="0" accel="50000" decel="50000" fill="hold" grpId="1" nodeType="afterEffect">
                                  <p:stCondLst>
                                    <p:cond delay="0"/>
                                  </p:stCondLst>
                                  <p:childTnLst>
                                    <p:animMotion origin="layout" path="M 3.33333E-6 1.11085E-6 L -0.01667 0.06943 " pathEditMode="relative" rAng="0" ptsTypes="AA">
                                      <p:cBhvr>
                                        <p:cTn id="53" dur="500" fill="hold"/>
                                        <p:tgtEl>
                                          <p:spTgt spid="18"/>
                                        </p:tgtEl>
                                        <p:attrNameLst>
                                          <p:attrName>ppt_x</p:attrName>
                                          <p:attrName>ppt_y</p:attrName>
                                        </p:attrNameLst>
                                      </p:cBhvr>
                                      <p:rCtr x="-8" y="35"/>
                                    </p:animMotion>
                                  </p:childTnLst>
                                </p:cTn>
                              </p:par>
                            </p:childTnLst>
                          </p:cTn>
                        </p:par>
                        <p:par>
                          <p:cTn id="54" fill="hold">
                            <p:stCondLst>
                              <p:cond delay="3000"/>
                            </p:stCondLst>
                            <p:childTnLst>
                              <p:par>
                                <p:cTn id="55" presetID="22" presetClass="entr" presetSubtype="4" fill="hold" grpId="0" nodeType="after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down)">
                                      <p:cBhvr>
                                        <p:cTn id="57" dur="500"/>
                                        <p:tgtEl>
                                          <p:spTgt spid="9"/>
                                        </p:tgtEl>
                                      </p:cBhvr>
                                    </p:animEffect>
                                  </p:childTnLst>
                                </p:cTn>
                              </p:par>
                            </p:childTnLst>
                          </p:cTn>
                        </p:par>
                        <p:par>
                          <p:cTn id="58" fill="hold">
                            <p:stCondLst>
                              <p:cond delay="3500"/>
                            </p:stCondLst>
                            <p:childTnLst>
                              <p:par>
                                <p:cTn id="59" presetID="22" presetClass="entr" presetSubtype="1" fill="hold"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up)">
                                      <p:cBhvr>
                                        <p:cTn id="61" dur="500"/>
                                        <p:tgtEl>
                                          <p:spTgt spid="11"/>
                                        </p:tgtEl>
                                      </p:cBhvr>
                                    </p:animEffect>
                                  </p:childTnLst>
                                </p:cTn>
                              </p:par>
                            </p:childTnLst>
                          </p:cTn>
                        </p:par>
                        <p:par>
                          <p:cTn id="62" fill="hold">
                            <p:stCondLst>
                              <p:cond delay="4000"/>
                            </p:stCondLst>
                            <p:childTnLst>
                              <p:par>
                                <p:cTn id="63" presetID="0" presetClass="path" presetSubtype="0" accel="50000" decel="50000" fill="hold" grpId="2" nodeType="afterEffect">
                                  <p:stCondLst>
                                    <p:cond delay="0"/>
                                  </p:stCondLst>
                                  <p:childTnLst>
                                    <p:animMotion origin="layout" path="M -0.01667 0.06943 L -0.025 0.1333 " pathEditMode="relative" rAng="0" ptsTypes="AA">
                                      <p:cBhvr>
                                        <p:cTn id="64" dur="500" fill="hold"/>
                                        <p:tgtEl>
                                          <p:spTgt spid="18"/>
                                        </p:tgtEl>
                                        <p:attrNameLst>
                                          <p:attrName>ppt_x</p:attrName>
                                          <p:attrName>ppt_y</p:attrName>
                                        </p:attrNameLst>
                                      </p:cBhvr>
                                      <p:rCtr x="-4" y="32"/>
                                    </p:animMotion>
                                  </p:childTnLst>
                                </p:cTn>
                              </p:par>
                            </p:childTnLst>
                          </p:cTn>
                        </p:par>
                        <p:par>
                          <p:cTn id="65" fill="hold">
                            <p:stCondLst>
                              <p:cond delay="4500"/>
                            </p:stCondLst>
                            <p:childTnLst>
                              <p:par>
                                <p:cTn id="66" presetID="22" presetClass="entr" presetSubtype="1" fill="hold" nodeType="after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wipe(up)">
                                      <p:cBhvr>
                                        <p:cTn id="68" dur="500"/>
                                        <p:tgtEl>
                                          <p:spTgt spid="12"/>
                                        </p:tgtEl>
                                      </p:cBhvr>
                                    </p:animEffect>
                                  </p:childTnLst>
                                </p:cTn>
                              </p:par>
                            </p:childTnLst>
                          </p:cTn>
                        </p:par>
                        <p:par>
                          <p:cTn id="69" fill="hold">
                            <p:stCondLst>
                              <p:cond delay="5000"/>
                            </p:stCondLst>
                            <p:childTnLst>
                              <p:par>
                                <p:cTn id="70" presetID="0" presetClass="path" presetSubtype="0" accel="50000" decel="50000" fill="hold" grpId="3" nodeType="afterEffect">
                                  <p:stCondLst>
                                    <p:cond delay="0"/>
                                  </p:stCondLst>
                                  <p:childTnLst>
                                    <p:animMotion origin="layout" path="M -0.025 0.13321 L -0.025 0.19981 " pathEditMode="relative" rAng="0" ptsTypes="AA">
                                      <p:cBhvr>
                                        <p:cTn id="71" dur="500" fill="hold"/>
                                        <p:tgtEl>
                                          <p:spTgt spid="18"/>
                                        </p:tgtEl>
                                        <p:attrNameLst>
                                          <p:attrName>ppt_x</p:attrName>
                                          <p:attrName>ppt_y</p:attrName>
                                        </p:attrNameLst>
                                      </p:cBhvr>
                                      <p:rCtr x="0" y="33"/>
                                    </p:animMotion>
                                  </p:childTnLst>
                                </p:cTn>
                              </p:par>
                            </p:childTnLst>
                          </p:cTn>
                        </p:par>
                        <p:par>
                          <p:cTn id="72" fill="hold">
                            <p:stCondLst>
                              <p:cond delay="5500"/>
                            </p:stCondLst>
                            <p:childTnLst>
                              <p:par>
                                <p:cTn id="73" presetID="22" presetClass="entr" presetSubtype="1" fill="hold" nodeType="after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wipe(up)">
                                      <p:cBhvr>
                                        <p:cTn id="75" dur="500"/>
                                        <p:tgtEl>
                                          <p:spTgt spid="13"/>
                                        </p:tgtEl>
                                      </p:cBhvr>
                                    </p:animEffect>
                                  </p:childTnLst>
                                </p:cTn>
                              </p:par>
                            </p:childTnLst>
                          </p:cTn>
                        </p:par>
                        <p:par>
                          <p:cTn id="76" fill="hold">
                            <p:stCondLst>
                              <p:cond delay="6000"/>
                            </p:stCondLst>
                            <p:childTnLst>
                              <p:par>
                                <p:cTn id="77" presetID="0" presetClass="path" presetSubtype="0" accel="50000" decel="50000" fill="hold" grpId="4" nodeType="afterEffect">
                                  <p:stCondLst>
                                    <p:cond delay="0"/>
                                  </p:stCondLst>
                                  <p:childTnLst>
                                    <p:animMotion origin="layout" path="M -0.025 0.19996 L -0.01667 0.25828 " pathEditMode="relative" rAng="0" ptsTypes="AA">
                                      <p:cBhvr>
                                        <p:cTn id="78" dur="500" fill="hold"/>
                                        <p:tgtEl>
                                          <p:spTgt spid="18"/>
                                        </p:tgtEl>
                                        <p:attrNameLst>
                                          <p:attrName>ppt_x</p:attrName>
                                          <p:attrName>ppt_y</p:attrName>
                                        </p:attrNameLst>
                                      </p:cBhvr>
                                      <p:rCtr x="4" y="29"/>
                                    </p:animMotion>
                                  </p:childTnLst>
                                </p:cTn>
                              </p:par>
                            </p:childTnLst>
                          </p:cTn>
                        </p:par>
                        <p:par>
                          <p:cTn id="79" fill="hold">
                            <p:stCondLst>
                              <p:cond delay="6500"/>
                            </p:stCondLst>
                            <p:childTnLst>
                              <p:par>
                                <p:cTn id="80" presetID="22" presetClass="entr" presetSubtype="1" fill="hold" nodeType="after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wipe(up)">
                                      <p:cBhvr>
                                        <p:cTn id="82" dur="500"/>
                                        <p:tgtEl>
                                          <p:spTgt spid="14"/>
                                        </p:tgtEl>
                                      </p:cBhvr>
                                    </p:animEffect>
                                  </p:childTnLst>
                                </p:cTn>
                              </p:par>
                            </p:childTnLst>
                          </p:cTn>
                        </p:par>
                        <p:par>
                          <p:cTn id="83" fill="hold">
                            <p:stCondLst>
                              <p:cond delay="7000"/>
                            </p:stCondLst>
                            <p:childTnLst>
                              <p:par>
                                <p:cTn id="84" presetID="0" presetClass="path" presetSubtype="0" accel="50000" decel="50000" fill="hold" grpId="5" nodeType="afterEffect">
                                  <p:stCondLst>
                                    <p:cond delay="0"/>
                                  </p:stCondLst>
                                  <p:childTnLst>
                                    <p:animMotion origin="layout" path="M -0.01667 0.25828 L -0.00834 0.30271 " pathEditMode="relative" rAng="0" ptsTypes="AA">
                                      <p:cBhvr>
                                        <p:cTn id="85" dur="500" fill="hold"/>
                                        <p:tgtEl>
                                          <p:spTgt spid="18"/>
                                        </p:tgtEl>
                                        <p:attrNameLst>
                                          <p:attrName>ppt_x</p:attrName>
                                          <p:attrName>ppt_y</p:attrName>
                                        </p:attrNameLst>
                                      </p:cBhvr>
                                      <p:rCtr x="4" y="22"/>
                                    </p:animMotion>
                                  </p:childTnLst>
                                </p:cTn>
                              </p:par>
                            </p:childTnLst>
                          </p:cTn>
                        </p:par>
                        <p:par>
                          <p:cTn id="86" fill="hold">
                            <p:stCondLst>
                              <p:cond delay="7500"/>
                            </p:stCondLst>
                            <p:childTnLst>
                              <p:par>
                                <p:cTn id="87" presetID="22" presetClass="entr" presetSubtype="1" fill="hold" nodeType="afterEffect">
                                  <p:stCondLst>
                                    <p:cond delay="0"/>
                                  </p:stCondLst>
                                  <p:childTnLst>
                                    <p:set>
                                      <p:cBhvr>
                                        <p:cTn id="88" dur="1" fill="hold">
                                          <p:stCondLst>
                                            <p:cond delay="0"/>
                                          </p:stCondLst>
                                        </p:cTn>
                                        <p:tgtEl>
                                          <p:spTgt spid="15"/>
                                        </p:tgtEl>
                                        <p:attrNameLst>
                                          <p:attrName>style.visibility</p:attrName>
                                        </p:attrNameLst>
                                      </p:cBhvr>
                                      <p:to>
                                        <p:strVal val="visible"/>
                                      </p:to>
                                    </p:set>
                                    <p:animEffect transition="in" filter="wipe(up)">
                                      <p:cBhvr>
                                        <p:cTn id="89" dur="500"/>
                                        <p:tgtEl>
                                          <p:spTgt spid="15"/>
                                        </p:tgtEl>
                                      </p:cBhvr>
                                    </p:animEffect>
                                  </p:childTnLst>
                                </p:cTn>
                              </p:par>
                            </p:childTnLst>
                          </p:cTn>
                        </p:par>
                        <p:par>
                          <p:cTn id="90" fill="hold">
                            <p:stCondLst>
                              <p:cond delay="8000"/>
                            </p:stCondLst>
                            <p:childTnLst>
                              <p:par>
                                <p:cTn id="91" presetID="0" presetClass="path" presetSubtype="0" accel="50000" decel="50000" fill="hold" grpId="6" nodeType="afterEffect">
                                  <p:stCondLst>
                                    <p:cond delay="0"/>
                                  </p:stCondLst>
                                  <p:childTnLst>
                                    <p:animMotion origin="layout" path="M -0.00834 0.30271 L 0.01666 0.33604 " pathEditMode="relative" rAng="0" ptsTypes="AA">
                                      <p:cBhvr>
                                        <p:cTn id="92" dur="500" fill="hold"/>
                                        <p:tgtEl>
                                          <p:spTgt spid="18"/>
                                        </p:tgtEl>
                                        <p:attrNameLst>
                                          <p:attrName>ppt_x</p:attrName>
                                          <p:attrName>ppt_y</p:attrName>
                                        </p:attrNameLst>
                                      </p:cBhvr>
                                      <p:rCtr x="13" y="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5" grpId="2"/>
      <p:bldP spid="9" grpId="0" animBg="1"/>
      <p:bldP spid="18" grpId="0" animBg="1"/>
      <p:bldP spid="18" grpId="1" animBg="1"/>
      <p:bldP spid="18" grpId="2" animBg="1"/>
      <p:bldP spid="18" grpId="3" animBg="1"/>
      <p:bldP spid="18" grpId="4" animBg="1"/>
      <p:bldP spid="18" grpId="5" animBg="1"/>
      <p:bldP spid="18" grpId="6" animBg="1"/>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Reference Model Assumption Engine</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sz="1600" dirty="0" smtClean="0"/>
              <a:t>Optimizes components in parallel</a:t>
            </a:r>
            <a:endParaRPr lang="en-US" sz="1100" dirty="0" smtClean="0"/>
          </a:p>
          <a:p>
            <a:pPr lvl="1"/>
            <a:r>
              <a:rPr lang="en-US" sz="1100" dirty="0" smtClean="0"/>
              <a:t>Components can Cooperate</a:t>
            </a:r>
          </a:p>
          <a:p>
            <a:pPr lvl="1"/>
            <a:r>
              <a:rPr lang="en-US" sz="1100" dirty="0" smtClean="0"/>
              <a:t>Components can Compete </a:t>
            </a:r>
            <a:endParaRPr lang="en-US" sz="900" dirty="0" smtClean="0"/>
          </a:p>
          <a:p>
            <a:r>
              <a:rPr lang="en-US" sz="1600" dirty="0" smtClean="0"/>
              <a:t>Can group equations</a:t>
            </a:r>
          </a:p>
          <a:p>
            <a:pPr lvl="1"/>
            <a:r>
              <a:rPr lang="en-US" sz="1100" dirty="0" smtClean="0"/>
              <a:t>Define constraints such as:</a:t>
            </a:r>
          </a:p>
          <a:p>
            <a:pPr lvl="1"/>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r>
              <a:rPr lang="en-US" sz="1600" dirty="0" smtClean="0"/>
              <a:t>Can reject equations</a:t>
            </a:r>
          </a:p>
          <a:p>
            <a:pPr lvl="1"/>
            <a:r>
              <a:rPr lang="en-US" sz="1100" dirty="0" smtClean="0"/>
              <a:t>Coefficient near 0</a:t>
            </a:r>
          </a:p>
          <a:p>
            <a:pPr>
              <a:buNone/>
            </a:pPr>
            <a:endParaRPr lang="en-US" sz="1600" dirty="0" smtClean="0"/>
          </a:p>
          <a:p>
            <a:endParaRPr lang="en-US" sz="1600" dirty="0" smtClean="0"/>
          </a:p>
        </p:txBody>
      </p:sp>
      <p:pic>
        <p:nvPicPr>
          <p:cNvPr id="25" name="Picture 1" descr="C:\Users\Work\Desktop\figure_2.png"/>
          <p:cNvPicPr>
            <a:picLocks noChangeAspect="1" noChangeArrowheads="1"/>
          </p:cNvPicPr>
          <p:nvPr/>
        </p:nvPicPr>
        <p:blipFill>
          <a:blip r:embed="rId3" cstate="print"/>
          <a:srcRect l="11407" t="10912" r="12568" b="5342"/>
          <a:stretch>
            <a:fillRect/>
          </a:stretch>
        </p:blipFill>
        <p:spPr bwMode="auto">
          <a:xfrm>
            <a:off x="4047344" y="1000867"/>
            <a:ext cx="4362138" cy="3586125"/>
          </a:xfrm>
          <a:prstGeom prst="rect">
            <a:avLst/>
          </a:prstGeom>
          <a:noFill/>
        </p:spPr>
      </p:pic>
      <p:pic>
        <p:nvPicPr>
          <p:cNvPr id="27"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885951" y="2185316"/>
            <a:ext cx="632144" cy="578573"/>
          </a:xfrm>
          <a:prstGeom prst="rect">
            <a:avLst/>
          </a:prstGeom>
          <a:noFill/>
        </p:spPr>
      </p:pic>
      <p:pic>
        <p:nvPicPr>
          <p:cNvPr id="28"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828814" y="2699660"/>
            <a:ext cx="707143" cy="235715"/>
          </a:xfrm>
          <a:prstGeom prst="rect">
            <a:avLst/>
          </a:prstGeom>
          <a:noFill/>
        </p:spPr>
      </p:pic>
      <p:sp>
        <p:nvSpPr>
          <p:cNvPr id="29" name="Oval Callout 28"/>
          <p:cNvSpPr/>
          <p:nvPr/>
        </p:nvSpPr>
        <p:spPr>
          <a:xfrm>
            <a:off x="1085850" y="2985408"/>
            <a:ext cx="2343150" cy="514350"/>
          </a:xfrm>
          <a:prstGeom prst="wedgeEllipseCallout">
            <a:avLst>
              <a:gd name="adj1" fmla="val 5309"/>
              <a:gd name="adj2" fmla="val -72651"/>
            </a:avLst>
          </a:prstGeom>
          <a:solidFill>
            <a:sysClr val="window" lastClr="FFFFFF"/>
          </a:solidFill>
          <a:ln w="25400" cap="flat" cmpd="sng" algn="ctr">
            <a:solidFill>
              <a:srgbClr val="F79646"/>
            </a:solidFill>
            <a:prstDash val="solid"/>
          </a:ln>
          <a:effectLst/>
        </p:spPr>
        <p:txBody>
          <a:bodyPr lIns="68577" tIns="34289" rIns="68577" bIns="34289" rtlCol="0" anchor="ctr"/>
          <a:lstStyle/>
          <a:p>
            <a:pPr algn="ctr" defTabSz="685772" eaLnBrk="1" fontAlgn="auto" hangingPunct="1">
              <a:spcBef>
                <a:spcPts val="0"/>
              </a:spcBef>
              <a:spcAft>
                <a:spcPts val="0"/>
              </a:spcAft>
              <a:defRPr/>
            </a:pPr>
            <a:r>
              <a:rPr lang="en-US" sz="1200" b="1" kern="0" dirty="0" smtClean="0">
                <a:solidFill>
                  <a:sysClr val="windowText" lastClr="000000"/>
                </a:solidFill>
                <a:latin typeface="Calibri"/>
              </a:rPr>
              <a:t>Equations contribute partial information</a:t>
            </a:r>
            <a:endParaRPr lang="en-US" sz="1200" b="1" kern="0" dirty="0">
              <a:solidFill>
                <a:sysClr val="windowText" lastClr="000000"/>
              </a:solidFill>
              <a:latin typeface="Calibri"/>
            </a:endParaRPr>
          </a:p>
        </p:txBody>
      </p:sp>
      <p:sp>
        <p:nvSpPr>
          <p:cNvPr id="30" name="Oval Callout 29"/>
          <p:cNvSpPr/>
          <p:nvPr/>
        </p:nvSpPr>
        <p:spPr>
          <a:xfrm>
            <a:off x="949780" y="3543300"/>
            <a:ext cx="2145236" cy="400050"/>
          </a:xfrm>
          <a:prstGeom prst="wedgeEllipseCallout">
            <a:avLst>
              <a:gd name="adj1" fmla="val 15192"/>
              <a:gd name="adj2" fmla="val -70919"/>
            </a:avLst>
          </a:prstGeom>
          <a:solidFill>
            <a:sysClr val="window" lastClr="FFFFFF"/>
          </a:solidFill>
          <a:ln w="25400" cap="flat" cmpd="sng" algn="ctr">
            <a:solidFill>
              <a:srgbClr val="F79646"/>
            </a:solidFill>
            <a:prstDash val="solid"/>
          </a:ln>
          <a:effectLst/>
        </p:spPr>
        <p:txBody>
          <a:bodyPr lIns="68577" tIns="34289" rIns="68577" bIns="34289" rtlCol="0" anchor="ctr"/>
          <a:lstStyle/>
          <a:p>
            <a:pPr algn="ctr" defTabSz="685772" eaLnBrk="1" fontAlgn="auto" hangingPunct="1">
              <a:spcBef>
                <a:spcPts val="0"/>
              </a:spcBef>
              <a:spcAft>
                <a:spcPts val="0"/>
              </a:spcAft>
              <a:defRPr/>
            </a:pPr>
            <a:r>
              <a:rPr lang="en-US" sz="1200" b="1" kern="0" dirty="0" smtClean="0">
                <a:solidFill>
                  <a:sysClr val="windowText" lastClr="000000"/>
                </a:solidFill>
                <a:latin typeface="Calibri"/>
              </a:rPr>
              <a:t>Not negative</a:t>
            </a:r>
            <a:endParaRPr lang="en-US" sz="1200" b="1" kern="0" dirty="0">
              <a:solidFill>
                <a:sysClr val="windowText" lastClr="000000"/>
              </a:solidFill>
              <a:latin typeface="Calibri"/>
            </a:endParaRPr>
          </a:p>
        </p:txBody>
      </p:sp>
      <p:cxnSp>
        <p:nvCxnSpPr>
          <p:cNvPr id="31" name="Straight Arrow Connector 30"/>
          <p:cNvCxnSpPr/>
          <p:nvPr/>
        </p:nvCxnSpPr>
        <p:spPr>
          <a:xfrm>
            <a:off x="6262101" y="1991336"/>
            <a:ext cx="285750" cy="1714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32" name="Straight Arrow Connector 31"/>
          <p:cNvCxnSpPr/>
          <p:nvPr/>
        </p:nvCxnSpPr>
        <p:spPr>
          <a:xfrm>
            <a:off x="6547851" y="2162786"/>
            <a:ext cx="114300" cy="2857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33" name="Straight Arrow Connector 32"/>
          <p:cNvCxnSpPr/>
          <p:nvPr/>
        </p:nvCxnSpPr>
        <p:spPr>
          <a:xfrm>
            <a:off x="6662151" y="2448536"/>
            <a:ext cx="0" cy="2857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34" name="Straight Arrow Connector 33"/>
          <p:cNvCxnSpPr/>
          <p:nvPr/>
        </p:nvCxnSpPr>
        <p:spPr>
          <a:xfrm>
            <a:off x="6662151" y="2734286"/>
            <a:ext cx="57150" cy="2857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35" name="Straight Arrow Connector 34"/>
          <p:cNvCxnSpPr/>
          <p:nvPr/>
        </p:nvCxnSpPr>
        <p:spPr>
          <a:xfrm>
            <a:off x="6719301" y="3020036"/>
            <a:ext cx="57150" cy="2857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36" name="Straight Arrow Connector 35"/>
          <p:cNvCxnSpPr/>
          <p:nvPr/>
        </p:nvCxnSpPr>
        <p:spPr>
          <a:xfrm>
            <a:off x="6776451" y="3305786"/>
            <a:ext cx="57150" cy="22860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37" name="Straight Arrow Connector 36"/>
          <p:cNvCxnSpPr/>
          <p:nvPr/>
        </p:nvCxnSpPr>
        <p:spPr>
          <a:xfrm flipH="1">
            <a:off x="5519151" y="2105636"/>
            <a:ext cx="114300" cy="1714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38" name="Straight Arrow Connector 37"/>
          <p:cNvCxnSpPr/>
          <p:nvPr/>
        </p:nvCxnSpPr>
        <p:spPr>
          <a:xfrm flipH="1">
            <a:off x="5462001" y="2277086"/>
            <a:ext cx="57150" cy="1714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39" name="Straight Arrow Connector 38"/>
          <p:cNvCxnSpPr/>
          <p:nvPr/>
        </p:nvCxnSpPr>
        <p:spPr>
          <a:xfrm flipH="1">
            <a:off x="5404851" y="2448536"/>
            <a:ext cx="57150" cy="1714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40" name="Straight Arrow Connector 39"/>
          <p:cNvCxnSpPr/>
          <p:nvPr/>
        </p:nvCxnSpPr>
        <p:spPr>
          <a:xfrm flipH="1">
            <a:off x="5347701" y="2619986"/>
            <a:ext cx="57150" cy="11430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41" name="Straight Arrow Connector 40"/>
          <p:cNvCxnSpPr/>
          <p:nvPr/>
        </p:nvCxnSpPr>
        <p:spPr>
          <a:xfrm flipH="1">
            <a:off x="5233401" y="2734286"/>
            <a:ext cx="114300" cy="571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42" name="Straight Arrow Connector 41"/>
          <p:cNvCxnSpPr/>
          <p:nvPr/>
        </p:nvCxnSpPr>
        <p:spPr>
          <a:xfrm flipH="1">
            <a:off x="5119101" y="2791436"/>
            <a:ext cx="114300" cy="57150"/>
          </a:xfrm>
          <a:prstGeom prst="straightConnector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43" name="Straight Arrow Connector 42"/>
          <p:cNvCxnSpPr/>
          <p:nvPr/>
        </p:nvCxnSpPr>
        <p:spPr>
          <a:xfrm>
            <a:off x="2895600" y="1581150"/>
            <a:ext cx="3341917" cy="400050"/>
          </a:xfrm>
          <a:prstGeom prst="straightConnector1">
            <a:avLst/>
          </a:prstGeom>
          <a:noFill/>
          <a:ln w="9525" cap="flat" cmpd="sng" algn="ctr">
            <a:solidFill>
              <a:srgbClr val="CC0099"/>
            </a:solidFill>
            <a:prstDash val="solid"/>
            <a:tailEnd type="arrow"/>
          </a:ln>
          <a:effectLst/>
        </p:spPr>
      </p:cxnSp>
      <p:sp>
        <p:nvSpPr>
          <p:cNvPr id="44" name="TextBox 43"/>
          <p:cNvSpPr txBox="1"/>
          <p:nvPr/>
        </p:nvSpPr>
        <p:spPr>
          <a:xfrm rot="16000368">
            <a:off x="3601858" y="2333700"/>
            <a:ext cx="960834" cy="284691"/>
          </a:xfrm>
          <a:prstGeom prst="rect">
            <a:avLst/>
          </a:prstGeom>
          <a:noFill/>
        </p:spPr>
        <p:txBody>
          <a:bodyPr wrap="none" lIns="68577" tIns="34289" rIns="68577" bIns="34289" rtlCol="0">
            <a:spAutoFit/>
          </a:bodyPr>
          <a:lstStyle/>
          <a:p>
            <a:pPr defTabSz="685772" eaLnBrk="1" fontAlgn="auto" hangingPunct="1">
              <a:spcBef>
                <a:spcPts val="0"/>
              </a:spcBef>
              <a:spcAft>
                <a:spcPts val="0"/>
              </a:spcAft>
              <a:defRPr/>
            </a:pPr>
            <a:r>
              <a:rPr lang="en-US" sz="1400" kern="0" dirty="0" smtClean="0">
                <a:solidFill>
                  <a:sysClr val="windowText" lastClr="000000"/>
                </a:solidFill>
              </a:rPr>
              <a:t>Fitness (s)</a:t>
            </a:r>
            <a:endParaRPr lang="en-US" sz="1400" kern="0" dirty="0">
              <a:solidFill>
                <a:sysClr val="windowText" lastClr="000000"/>
              </a:solidFill>
            </a:endParaRPr>
          </a:p>
        </p:txBody>
      </p:sp>
      <p:cxnSp>
        <p:nvCxnSpPr>
          <p:cNvPr id="45" name="Straight Arrow Connector 44"/>
          <p:cNvCxnSpPr/>
          <p:nvPr/>
        </p:nvCxnSpPr>
        <p:spPr>
          <a:xfrm>
            <a:off x="2895600" y="1809750"/>
            <a:ext cx="2721430" cy="258541"/>
          </a:xfrm>
          <a:prstGeom prst="straightConnector1">
            <a:avLst/>
          </a:prstGeom>
          <a:noFill/>
          <a:ln w="9525" cap="flat" cmpd="sng" algn="ctr">
            <a:solidFill>
              <a:srgbClr val="CC0099"/>
            </a:solidFill>
            <a:prstDash val="solid"/>
            <a:tailEnd type="arrow"/>
          </a:ln>
          <a:effectLst/>
        </p:spPr>
      </p:cxnSp>
      <p:cxnSp>
        <p:nvCxnSpPr>
          <p:cNvPr id="46" name="Straight Arrow Connector 45"/>
          <p:cNvCxnSpPr/>
          <p:nvPr/>
        </p:nvCxnSpPr>
        <p:spPr>
          <a:xfrm flipV="1">
            <a:off x="2743200" y="3581402"/>
            <a:ext cx="4071269" cy="514348"/>
          </a:xfrm>
          <a:prstGeom prst="straightConnector1">
            <a:avLst/>
          </a:prstGeom>
          <a:noFill/>
          <a:ln w="9525" cap="flat" cmpd="sng" algn="ctr">
            <a:solidFill>
              <a:srgbClr val="CC0099"/>
            </a:solidFill>
            <a:prstDash val="solid"/>
            <a:tailEnd type="arrow"/>
          </a:ln>
          <a:effectLst/>
        </p:spPr>
      </p:cxnSp>
      <p:graphicFrame>
        <p:nvGraphicFramePr>
          <p:cNvPr id="47" name="Object 46"/>
          <p:cNvGraphicFramePr>
            <a:graphicFrameLocks noChangeAspect="1"/>
          </p:cNvGraphicFramePr>
          <p:nvPr/>
        </p:nvGraphicFramePr>
        <p:xfrm>
          <a:off x="5190548" y="2424724"/>
          <a:ext cx="85725" cy="161925"/>
        </p:xfrm>
        <a:graphic>
          <a:graphicData uri="http://schemas.openxmlformats.org/presentationml/2006/ole">
            <p:oleObj spid="_x0000_s6146" name="משוואה" r:id="rId6" imgW="114120" imgH="215640" progId="Equation.3">
              <p:embed/>
            </p:oleObj>
          </a:graphicData>
        </a:graphic>
      </p:graphicFrame>
      <p:sp>
        <p:nvSpPr>
          <p:cNvPr id="48" name="TextBox 47"/>
          <p:cNvSpPr txBox="1"/>
          <p:nvPr/>
        </p:nvSpPr>
        <p:spPr>
          <a:xfrm rot="20135604">
            <a:off x="6223303" y="4066948"/>
            <a:ext cx="2265679" cy="284691"/>
          </a:xfrm>
          <a:prstGeom prst="rect">
            <a:avLst/>
          </a:prstGeom>
          <a:noFill/>
        </p:spPr>
        <p:txBody>
          <a:bodyPr wrap="none" lIns="68577" tIns="34289" rIns="68577" bIns="34289" rtlCol="0">
            <a:spAutoFit/>
          </a:bodyPr>
          <a:lstStyle/>
          <a:p>
            <a:pPr defTabSz="685772" eaLnBrk="1" fontAlgn="auto" hangingPunct="1">
              <a:spcBef>
                <a:spcPts val="0"/>
              </a:spcBef>
              <a:spcAft>
                <a:spcPts val="0"/>
              </a:spcAft>
              <a:defRPr/>
            </a:pPr>
            <a:r>
              <a:rPr lang="en-US" sz="1400" kern="0" dirty="0" smtClean="0">
                <a:solidFill>
                  <a:sysClr val="windowText" lastClr="000000"/>
                </a:solidFill>
              </a:rPr>
              <a:t>Equation Coefficient (t</a:t>
            </a:r>
            <a:r>
              <a:rPr lang="en-US" sz="1400" kern="0" baseline="-25000" dirty="0" smtClean="0">
                <a:solidFill>
                  <a:sysClr val="windowText" lastClr="000000"/>
                </a:solidFill>
              </a:rPr>
              <a:t>1</a:t>
            </a:r>
            <a:r>
              <a:rPr lang="en-US" sz="1400" kern="0" dirty="0" smtClean="0">
                <a:solidFill>
                  <a:sysClr val="windowText" lastClr="000000"/>
                </a:solidFill>
              </a:rPr>
              <a:t>=</a:t>
            </a:r>
            <a:r>
              <a:rPr lang="en-US" sz="1400" kern="0" dirty="0" smtClean="0">
                <a:solidFill>
                  <a:srgbClr val="FF0000"/>
                </a:solidFill>
              </a:rPr>
              <a:t>a</a:t>
            </a:r>
            <a:r>
              <a:rPr lang="en-US" sz="1400" kern="0" dirty="0" smtClean="0">
                <a:solidFill>
                  <a:sysClr val="windowText" lastClr="000000"/>
                </a:solidFill>
              </a:rPr>
              <a:t>)</a:t>
            </a:r>
            <a:endParaRPr lang="en-US" sz="1400" kern="0" baseline="-25000" dirty="0">
              <a:solidFill>
                <a:sysClr val="windowText" lastClr="000000"/>
              </a:solidFill>
            </a:endParaRPr>
          </a:p>
        </p:txBody>
      </p:sp>
      <p:sp>
        <p:nvSpPr>
          <p:cNvPr id="49" name="TextBox 48"/>
          <p:cNvSpPr txBox="1"/>
          <p:nvPr/>
        </p:nvSpPr>
        <p:spPr>
          <a:xfrm rot="1800000">
            <a:off x="3840998" y="3936633"/>
            <a:ext cx="2270487" cy="284691"/>
          </a:xfrm>
          <a:prstGeom prst="rect">
            <a:avLst/>
          </a:prstGeom>
          <a:noFill/>
        </p:spPr>
        <p:txBody>
          <a:bodyPr wrap="none" lIns="68577" tIns="34289" rIns="68577" bIns="34289" rtlCol="0">
            <a:spAutoFit/>
          </a:bodyPr>
          <a:lstStyle/>
          <a:p>
            <a:pPr defTabSz="685772" eaLnBrk="1" fontAlgn="auto" hangingPunct="1">
              <a:spcBef>
                <a:spcPts val="0"/>
              </a:spcBef>
              <a:spcAft>
                <a:spcPts val="0"/>
              </a:spcAft>
              <a:defRPr/>
            </a:pPr>
            <a:r>
              <a:rPr lang="en-US" sz="1400" kern="0" dirty="0" smtClean="0">
                <a:solidFill>
                  <a:sysClr val="windowText" lastClr="000000"/>
                </a:solidFill>
              </a:rPr>
              <a:t>Equation Coefficient (t</a:t>
            </a:r>
            <a:r>
              <a:rPr lang="en-US" sz="1400" kern="0" baseline="-25000" dirty="0" smtClean="0">
                <a:solidFill>
                  <a:sysClr val="windowText" lastClr="000000"/>
                </a:solidFill>
              </a:rPr>
              <a:t>2</a:t>
            </a:r>
            <a:r>
              <a:rPr lang="en-US" sz="1400" kern="0" dirty="0" smtClean="0">
                <a:solidFill>
                  <a:sysClr val="windowText" lastClr="000000"/>
                </a:solidFill>
              </a:rPr>
              <a:t>=</a:t>
            </a:r>
            <a:r>
              <a:rPr lang="en-US" sz="1400" kern="0" dirty="0" smtClean="0">
                <a:solidFill>
                  <a:srgbClr val="FF0000"/>
                </a:solidFill>
              </a:rPr>
              <a:t>b</a:t>
            </a:r>
            <a:r>
              <a:rPr lang="en-US" sz="1400" kern="0" dirty="0" smtClean="0">
                <a:solidFill>
                  <a:sysClr val="windowText" lastClr="000000"/>
                </a:solidFill>
              </a:rPr>
              <a:t>)</a:t>
            </a:r>
            <a:endParaRPr lang="en-US" sz="1400" kern="0" baseline="-25000" dirty="0">
              <a:solidFill>
                <a:sysClr val="windowText" lastClr="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par>
                                <p:cTn id="8" presetID="22" presetClass="entr" presetSubtype="1"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up)">
                                      <p:cBhvr>
                                        <p:cTn id="10" dur="500"/>
                                        <p:tgtEl>
                                          <p:spTgt spid="37"/>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wipe(up)">
                                      <p:cBhvr>
                                        <p:cTn id="14" dur="500"/>
                                        <p:tgtEl>
                                          <p:spTgt spid="32"/>
                                        </p:tgtEl>
                                      </p:cBhvr>
                                    </p:animEffect>
                                  </p:childTnLst>
                                </p:cTn>
                              </p:par>
                              <p:par>
                                <p:cTn id="15" presetID="22" presetClass="entr" presetSubtype="1"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up)">
                                      <p:cBhvr>
                                        <p:cTn id="17" dur="500"/>
                                        <p:tgtEl>
                                          <p:spTgt spid="38"/>
                                        </p:tgtEl>
                                      </p:cBhvr>
                                    </p:animEffect>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up)">
                                      <p:cBhvr>
                                        <p:cTn id="21" dur="500"/>
                                        <p:tgtEl>
                                          <p:spTgt spid="33"/>
                                        </p:tgtEl>
                                      </p:cBhvr>
                                    </p:animEffect>
                                  </p:childTnLst>
                                </p:cTn>
                              </p:par>
                              <p:par>
                                <p:cTn id="22" presetID="22" presetClass="entr" presetSubtype="1" fill="hold"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wipe(up)">
                                      <p:cBhvr>
                                        <p:cTn id="24" dur="500"/>
                                        <p:tgtEl>
                                          <p:spTgt spid="39"/>
                                        </p:tgtEl>
                                      </p:cBhvr>
                                    </p:animEffect>
                                  </p:childTnLst>
                                </p:cTn>
                              </p:par>
                            </p:childTnLst>
                          </p:cTn>
                        </p:par>
                        <p:par>
                          <p:cTn id="25" fill="hold">
                            <p:stCondLst>
                              <p:cond delay="1500"/>
                            </p:stCondLst>
                            <p:childTnLst>
                              <p:par>
                                <p:cTn id="26" presetID="22" presetClass="entr" presetSubtype="1" fill="hold"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up)">
                                      <p:cBhvr>
                                        <p:cTn id="28" dur="500"/>
                                        <p:tgtEl>
                                          <p:spTgt spid="34"/>
                                        </p:tgtEl>
                                      </p:cBhvr>
                                    </p:animEffect>
                                  </p:childTnLst>
                                </p:cTn>
                              </p:par>
                              <p:par>
                                <p:cTn id="29" presetID="22" presetClass="entr" presetSubtype="1"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up)">
                                      <p:cBhvr>
                                        <p:cTn id="31" dur="500"/>
                                        <p:tgtEl>
                                          <p:spTgt spid="40"/>
                                        </p:tgtEl>
                                      </p:cBhvr>
                                    </p:animEffect>
                                  </p:childTnLst>
                                </p:cTn>
                              </p:par>
                            </p:childTnLst>
                          </p:cTn>
                        </p:par>
                        <p:par>
                          <p:cTn id="32" fill="hold">
                            <p:stCondLst>
                              <p:cond delay="2000"/>
                            </p:stCondLst>
                            <p:childTnLst>
                              <p:par>
                                <p:cTn id="33" presetID="22" presetClass="entr" presetSubtype="1" fill="hold"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wipe(up)">
                                      <p:cBhvr>
                                        <p:cTn id="35" dur="500"/>
                                        <p:tgtEl>
                                          <p:spTgt spid="35"/>
                                        </p:tgtEl>
                                      </p:cBhvr>
                                    </p:animEffect>
                                  </p:childTnLst>
                                </p:cTn>
                              </p:par>
                              <p:par>
                                <p:cTn id="36" presetID="22" presetClass="entr" presetSubtype="1" fill="hold"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wipe(up)">
                                      <p:cBhvr>
                                        <p:cTn id="38" dur="500"/>
                                        <p:tgtEl>
                                          <p:spTgt spid="41"/>
                                        </p:tgtEl>
                                      </p:cBhvr>
                                    </p:animEffect>
                                  </p:childTnLst>
                                </p:cTn>
                              </p:par>
                            </p:childTnLst>
                          </p:cTn>
                        </p:par>
                        <p:par>
                          <p:cTn id="39" fill="hold">
                            <p:stCondLst>
                              <p:cond delay="2500"/>
                            </p:stCondLst>
                            <p:childTnLst>
                              <p:par>
                                <p:cTn id="40" presetID="22" presetClass="entr" presetSubtype="1" fill="hold" nodeType="after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wipe(up)">
                                      <p:cBhvr>
                                        <p:cTn id="42" dur="500"/>
                                        <p:tgtEl>
                                          <p:spTgt spid="36"/>
                                        </p:tgtEl>
                                      </p:cBhvr>
                                    </p:animEffect>
                                  </p:childTnLst>
                                </p:cTn>
                              </p:par>
                              <p:par>
                                <p:cTn id="43" presetID="22" presetClass="entr" presetSubtype="1" fill="hold" nodeType="with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wipe(up)">
                                      <p:cBhvr>
                                        <p:cTn id="45" dur="500"/>
                                        <p:tgtEl>
                                          <p:spTgt spid="4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wipe(left)">
                                      <p:cBhvr>
                                        <p:cTn id="50" dur="500"/>
                                        <p:tgtEl>
                                          <p:spTgt spid="43"/>
                                        </p:tgtEl>
                                      </p:cBhvr>
                                    </p:animEffect>
                                  </p:childTnLst>
                                </p:cTn>
                              </p:par>
                              <p:par>
                                <p:cTn id="51" presetID="1" presetClass="exit" presetSubtype="0" fill="hold" nodeType="withEffect">
                                  <p:stCondLst>
                                    <p:cond delay="0"/>
                                  </p:stCondLst>
                                  <p:childTnLst>
                                    <p:set>
                                      <p:cBhvr>
                                        <p:cTn id="52" dur="1" fill="hold">
                                          <p:stCondLst>
                                            <p:cond delay="0"/>
                                          </p:stCondLst>
                                        </p:cTn>
                                        <p:tgtEl>
                                          <p:spTgt spid="37"/>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38"/>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39"/>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40"/>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41"/>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42"/>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wipe(left)">
                                      <p:cBhvr>
                                        <p:cTn id="67" dur="500"/>
                                        <p:tgtEl>
                                          <p:spTgt spid="45"/>
                                        </p:tgtEl>
                                      </p:cBhvr>
                                    </p:animEffect>
                                  </p:childTnLst>
                                </p:cTn>
                              </p:par>
                              <p:par>
                                <p:cTn id="68" presetID="1" presetClass="entr" presetSubtype="0" fill="hold" nodeType="withEffect">
                                  <p:stCondLst>
                                    <p:cond delay="0"/>
                                  </p:stCondLst>
                                  <p:childTnLst>
                                    <p:set>
                                      <p:cBhvr>
                                        <p:cTn id="69" dur="1" fill="hold">
                                          <p:stCondLst>
                                            <p:cond delay="0"/>
                                          </p:stCondLst>
                                        </p:cTn>
                                        <p:tgtEl>
                                          <p:spTgt spid="37"/>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38"/>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39"/>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40"/>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41"/>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4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wipe(left)">
                                      <p:cBhvr>
                                        <p:cTn id="84" dur="500"/>
                                        <p:tgtEl>
                                          <p:spTgt spid="27"/>
                                        </p:tgtEl>
                                      </p:cBhvr>
                                    </p:animEffect>
                                  </p:childTnLst>
                                </p:cTn>
                              </p:par>
                              <p:par>
                                <p:cTn id="85" presetID="22" presetClass="entr" presetSubtype="8" fill="hold" nodeType="with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wipe(left)">
                                      <p:cBhvr>
                                        <p:cTn id="87" dur="500"/>
                                        <p:tgtEl>
                                          <p:spTgt spid="2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29"/>
                                        </p:tgtEl>
                                        <p:attrNameLst>
                                          <p:attrName>style.visibility</p:attrName>
                                        </p:attrNameLst>
                                      </p:cBhvr>
                                      <p:to>
                                        <p:strVal val="visible"/>
                                      </p:to>
                                    </p:set>
                                    <p:animEffect transition="in" filter="wipe(up)">
                                      <p:cBhvr>
                                        <p:cTn id="92" dur="500"/>
                                        <p:tgtEl>
                                          <p:spTgt spid="29"/>
                                        </p:tgtEl>
                                      </p:cBhvr>
                                    </p:animEffect>
                                  </p:childTnLst>
                                </p:cTn>
                              </p:par>
                            </p:childTnLst>
                          </p:cTn>
                        </p:par>
                        <p:par>
                          <p:cTn id="93" fill="hold">
                            <p:stCondLst>
                              <p:cond delay="500"/>
                            </p:stCondLst>
                            <p:childTnLst>
                              <p:par>
                                <p:cTn id="94" presetID="22" presetClass="entr" presetSubtype="1" fill="hold" grpId="0" nodeType="after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wipe(up)">
                                      <p:cBhvr>
                                        <p:cTn id="96" dur="500"/>
                                        <p:tgtEl>
                                          <p:spTgt spid="3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46"/>
                                        </p:tgtEl>
                                        <p:attrNameLst>
                                          <p:attrName>style.visibility</p:attrName>
                                        </p:attrNameLst>
                                      </p:cBhvr>
                                      <p:to>
                                        <p:strVal val="visible"/>
                                      </p:to>
                                    </p:set>
                                    <p:animEffect transition="in" filter="wipe(left)">
                                      <p:cBhvr>
                                        <p:cTn id="10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Assumption Engine</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The Assumption Engine allows us to “throw” assumptions at it</a:t>
            </a:r>
          </a:p>
          <a:p>
            <a:pPr lvl="1"/>
            <a:r>
              <a:rPr lang="en-US" b="1" dirty="0" smtClean="0"/>
              <a:t>Recall: a model is an assumption!</a:t>
            </a:r>
          </a:p>
          <a:p>
            <a:pPr>
              <a:buNone/>
            </a:pPr>
            <a:endParaRPr lang="en-US" b="1" dirty="0" smtClean="0"/>
          </a:p>
          <a:p>
            <a:r>
              <a:rPr lang="en-US" b="1" dirty="0" smtClean="0"/>
              <a:t>It figures out which assumptions work well together to fit observed data</a:t>
            </a:r>
          </a:p>
          <a:p>
            <a:pPr lvl="1"/>
            <a:r>
              <a:rPr lang="en-US" b="1" dirty="0" smtClean="0"/>
              <a:t>Points to significant models</a:t>
            </a:r>
          </a:p>
          <a:p>
            <a:pPr lvl="1"/>
            <a:r>
              <a:rPr lang="en-US" b="1" dirty="0" smtClean="0"/>
              <a:t>Rejects incompatible models</a:t>
            </a:r>
          </a:p>
          <a:p>
            <a:endParaRPr lang="en-US" b="1" dirty="0" smtClean="0"/>
          </a:p>
          <a:p>
            <a:endParaRPr lang="en-US" b="1" dirty="0" smtClean="0"/>
          </a:p>
          <a:p>
            <a:pPr marL="257165" indent="-257165">
              <a:lnSpc>
                <a:spcPct val="90000"/>
              </a:lnSpc>
              <a:buFontTx/>
              <a:buChar char="•"/>
              <a:defRPr/>
            </a:pPr>
            <a:endParaRPr lang="en-US" sz="1600" b="1" dirty="0">
              <a:solidFill>
                <a:srgbClr val="000000"/>
              </a:solidFill>
              <a:latin typeface="Arial" pitchFamily="34" charset="0"/>
              <a:cs typeface="Arial" pitchFamily="34" charset="0"/>
            </a:endParaRPr>
          </a:p>
          <a:p>
            <a:pPr marL="257165" indent="-257165">
              <a:lnSpc>
                <a:spcPct val="90000"/>
              </a:lnSpc>
              <a:buNone/>
              <a:defRPr/>
            </a:pPr>
            <a:endParaRPr lang="en-US" sz="1600" b="1" dirty="0">
              <a:solidFill>
                <a:srgbClr val="000000"/>
              </a:solidFill>
              <a:latin typeface="Arial" pitchFamily="34" charset="0"/>
              <a:cs typeface="Arial" pitchFamily="34" charset="0"/>
            </a:endParaRPr>
          </a:p>
          <a:p>
            <a:pPr marL="257165" indent="-257165">
              <a:lnSpc>
                <a:spcPct val="90000"/>
              </a:lnSpc>
              <a:buFontTx/>
              <a:buChar char="•"/>
              <a:defRPr/>
            </a:pPr>
            <a:endParaRPr lang="en-US" sz="1100" b="1" dirty="0">
              <a:solidFill>
                <a:srgbClr val="000000"/>
              </a:solidFill>
              <a:latin typeface="Arial" pitchFamily="34" charset="0"/>
              <a:cs typeface="Arial" pitchFamily="34" charset="0"/>
            </a:endParaRPr>
          </a:p>
          <a:p>
            <a:pPr marL="1058394" lvl="2" indent="-257165">
              <a:lnSpc>
                <a:spcPct val="90000"/>
              </a:lnSpc>
              <a:buFontTx/>
              <a:buChar char="•"/>
              <a:defRPr/>
            </a:pPr>
            <a:endParaRPr lang="en-US" sz="11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16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16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800" i="1" dirty="0">
              <a:solidFill>
                <a:srgbClr val="000000"/>
              </a:solidFill>
              <a:latin typeface="Tahoma" pitchFamily="34" charset="0"/>
            </a:endParaRP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Assumption Engine Results</a:t>
            </a:r>
            <a:br>
              <a:rPr lang="en-US" dirty="0" smtClean="0"/>
            </a:br>
            <a:endParaRPr lang="en-US" dirty="0"/>
          </a:p>
        </p:txBody>
      </p:sp>
      <p:sp>
        <p:nvSpPr>
          <p:cNvPr id="3" name="Content Placeholder 2"/>
          <p:cNvSpPr>
            <a:spLocks noGrp="1"/>
          </p:cNvSpPr>
          <p:nvPr>
            <p:ph idx="1"/>
          </p:nvPr>
        </p:nvSpPr>
        <p:spPr>
          <a:xfrm>
            <a:off x="457200" y="1091453"/>
            <a:ext cx="8229600" cy="3394472"/>
          </a:xfrm>
        </p:spPr>
        <p:txBody>
          <a:bodyPr>
            <a:normAutofit/>
          </a:bodyPr>
          <a:lstStyle/>
          <a:p>
            <a:endParaRPr lang="en-US" b="1" dirty="0" smtClean="0"/>
          </a:p>
          <a:p>
            <a:endParaRPr lang="en-US" b="1" dirty="0" smtClean="0"/>
          </a:p>
          <a:p>
            <a:pPr marL="257165" indent="-257165">
              <a:lnSpc>
                <a:spcPct val="90000"/>
              </a:lnSpc>
              <a:buFontTx/>
              <a:buChar char="•"/>
              <a:defRPr/>
            </a:pPr>
            <a:endParaRPr lang="en-US" sz="1600" b="1" dirty="0">
              <a:solidFill>
                <a:srgbClr val="000000"/>
              </a:solidFill>
              <a:latin typeface="Arial" pitchFamily="34" charset="0"/>
              <a:cs typeface="Arial" pitchFamily="34" charset="0"/>
            </a:endParaRPr>
          </a:p>
          <a:p>
            <a:pPr marL="257165" indent="-257165">
              <a:lnSpc>
                <a:spcPct val="90000"/>
              </a:lnSpc>
              <a:buNone/>
              <a:defRPr/>
            </a:pPr>
            <a:endParaRPr lang="en-US" sz="1600" b="1" dirty="0">
              <a:solidFill>
                <a:srgbClr val="000000"/>
              </a:solidFill>
              <a:latin typeface="Arial" pitchFamily="34" charset="0"/>
              <a:cs typeface="Arial" pitchFamily="34" charset="0"/>
            </a:endParaRPr>
          </a:p>
          <a:p>
            <a:pPr marL="257165" indent="-257165">
              <a:lnSpc>
                <a:spcPct val="90000"/>
              </a:lnSpc>
              <a:buFontTx/>
              <a:buChar char="•"/>
              <a:defRPr/>
            </a:pPr>
            <a:endParaRPr lang="en-US" sz="1100" b="1" dirty="0">
              <a:solidFill>
                <a:srgbClr val="000000"/>
              </a:solidFill>
              <a:latin typeface="Arial" pitchFamily="34" charset="0"/>
              <a:cs typeface="Arial" pitchFamily="34" charset="0"/>
            </a:endParaRPr>
          </a:p>
          <a:p>
            <a:pPr marL="1058394" lvl="2" indent="-257165">
              <a:lnSpc>
                <a:spcPct val="90000"/>
              </a:lnSpc>
              <a:buFontTx/>
              <a:buChar char="•"/>
              <a:defRPr/>
            </a:pPr>
            <a:endParaRPr lang="en-US" sz="11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16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16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800" i="1" dirty="0">
              <a:solidFill>
                <a:srgbClr val="000000"/>
              </a:solidFill>
              <a:latin typeface="Tahoma" pitchFamily="34" charset="0"/>
            </a:endParaRPr>
          </a:p>
          <a:p>
            <a:endParaRPr lang="en-US" dirty="0"/>
          </a:p>
        </p:txBody>
      </p:sp>
      <p:graphicFrame>
        <p:nvGraphicFramePr>
          <p:cNvPr id="4" name="Chart 3"/>
          <p:cNvGraphicFramePr/>
          <p:nvPr/>
        </p:nvGraphicFramePr>
        <p:xfrm>
          <a:off x="171450" y="590550"/>
          <a:ext cx="8801100" cy="3353991"/>
        </p:xfrm>
        <a:graphic>
          <a:graphicData uri="http://schemas.openxmlformats.org/drawingml/2006/chart">
            <c:chart xmlns:c="http://schemas.openxmlformats.org/drawingml/2006/chart" xmlns:r="http://schemas.openxmlformats.org/officeDocument/2006/relationships" r:id="rId2"/>
          </a:graphicData>
        </a:graphic>
      </p:graphicFrame>
      <p:sp>
        <p:nvSpPr>
          <p:cNvPr id="5" name="Right Brace 4"/>
          <p:cNvSpPr/>
          <p:nvPr/>
        </p:nvSpPr>
        <p:spPr>
          <a:xfrm rot="5400000">
            <a:off x="1952625" y="2567827"/>
            <a:ext cx="285750" cy="2514600"/>
          </a:xfrm>
          <a:prstGeom prst="rightBrace">
            <a:avLst/>
          </a:prstGeom>
          <a:ln w="25400"/>
        </p:spPr>
        <p:style>
          <a:lnRef idx="1">
            <a:schemeClr val="accent1"/>
          </a:lnRef>
          <a:fillRef idx="0">
            <a:schemeClr val="accent1"/>
          </a:fillRef>
          <a:effectRef idx="0">
            <a:schemeClr val="accent1"/>
          </a:effectRef>
          <a:fontRef idx="minor">
            <a:schemeClr val="tx1"/>
          </a:fontRef>
        </p:style>
        <p:txBody>
          <a:bodyPr lIns="68577" tIns="34289" rIns="68577" bIns="34289" rtlCol="0" anchor="ctr"/>
          <a:lstStyle/>
          <a:p>
            <a:pPr algn="ctr" eaLnBrk="1" fontAlgn="auto" hangingPunct="1">
              <a:spcBef>
                <a:spcPts val="0"/>
              </a:spcBef>
              <a:spcAft>
                <a:spcPts val="0"/>
              </a:spcAft>
            </a:pPr>
            <a:endParaRPr lang="en-US" sz="1400" b="1" dirty="0">
              <a:solidFill>
                <a:prstClr val="black"/>
              </a:solidFill>
            </a:endParaRPr>
          </a:p>
        </p:txBody>
      </p:sp>
      <p:sp>
        <p:nvSpPr>
          <p:cNvPr id="6" name="Right Brace 5"/>
          <p:cNvSpPr/>
          <p:nvPr/>
        </p:nvSpPr>
        <p:spPr>
          <a:xfrm rot="5400000">
            <a:off x="4922468" y="2417384"/>
            <a:ext cx="267891" cy="2797628"/>
          </a:xfrm>
          <a:prstGeom prst="rightBrace">
            <a:avLst/>
          </a:prstGeom>
          <a:ln w="25400"/>
        </p:spPr>
        <p:style>
          <a:lnRef idx="1">
            <a:schemeClr val="accent1"/>
          </a:lnRef>
          <a:fillRef idx="0">
            <a:schemeClr val="accent1"/>
          </a:fillRef>
          <a:effectRef idx="0">
            <a:schemeClr val="accent1"/>
          </a:effectRef>
          <a:fontRef idx="minor">
            <a:schemeClr val="tx1"/>
          </a:fontRef>
        </p:style>
        <p:txBody>
          <a:bodyPr lIns="68577" tIns="34289" rIns="68577" bIns="34289" rtlCol="0" anchor="ctr"/>
          <a:lstStyle/>
          <a:p>
            <a:pPr algn="ctr" eaLnBrk="1" fontAlgn="auto" hangingPunct="1">
              <a:spcBef>
                <a:spcPts val="0"/>
              </a:spcBef>
              <a:spcAft>
                <a:spcPts val="0"/>
              </a:spcAft>
            </a:pPr>
            <a:endParaRPr lang="en-US" sz="1400" b="1" dirty="0">
              <a:solidFill>
                <a:prstClr val="black"/>
              </a:solidFill>
            </a:endParaRPr>
          </a:p>
        </p:txBody>
      </p:sp>
      <p:sp>
        <p:nvSpPr>
          <p:cNvPr id="7" name="Right Brace 6"/>
          <p:cNvSpPr/>
          <p:nvPr/>
        </p:nvSpPr>
        <p:spPr>
          <a:xfrm rot="5400000">
            <a:off x="6968217" y="3534966"/>
            <a:ext cx="171450" cy="762000"/>
          </a:xfrm>
          <a:prstGeom prst="rightBrace">
            <a:avLst/>
          </a:prstGeom>
          <a:ln w="25400"/>
        </p:spPr>
        <p:style>
          <a:lnRef idx="1">
            <a:schemeClr val="accent1"/>
          </a:lnRef>
          <a:fillRef idx="0">
            <a:schemeClr val="accent1"/>
          </a:fillRef>
          <a:effectRef idx="0">
            <a:schemeClr val="accent1"/>
          </a:effectRef>
          <a:fontRef idx="minor">
            <a:schemeClr val="tx1"/>
          </a:fontRef>
        </p:style>
        <p:txBody>
          <a:bodyPr lIns="68577" tIns="34289" rIns="68577" bIns="34289" rtlCol="0" anchor="ctr"/>
          <a:lstStyle/>
          <a:p>
            <a:pPr algn="ctr" eaLnBrk="1" fontAlgn="auto" hangingPunct="1">
              <a:spcBef>
                <a:spcPts val="0"/>
              </a:spcBef>
              <a:spcAft>
                <a:spcPts val="0"/>
              </a:spcAft>
            </a:pPr>
            <a:endParaRPr lang="en-US" sz="1400" b="1" dirty="0">
              <a:solidFill>
                <a:prstClr val="black"/>
              </a:solidFill>
            </a:endParaRPr>
          </a:p>
        </p:txBody>
      </p:sp>
      <p:sp>
        <p:nvSpPr>
          <p:cNvPr id="8" name="Right Brace 7"/>
          <p:cNvSpPr/>
          <p:nvPr/>
        </p:nvSpPr>
        <p:spPr>
          <a:xfrm rot="5400000">
            <a:off x="7822745" y="3839766"/>
            <a:ext cx="171450" cy="381000"/>
          </a:xfrm>
          <a:prstGeom prst="rightBrace">
            <a:avLst/>
          </a:prstGeom>
          <a:ln w="25400"/>
        </p:spPr>
        <p:style>
          <a:lnRef idx="1">
            <a:schemeClr val="accent1"/>
          </a:lnRef>
          <a:fillRef idx="0">
            <a:schemeClr val="accent1"/>
          </a:fillRef>
          <a:effectRef idx="0">
            <a:schemeClr val="accent1"/>
          </a:effectRef>
          <a:fontRef idx="minor">
            <a:schemeClr val="tx1"/>
          </a:fontRef>
        </p:style>
        <p:txBody>
          <a:bodyPr lIns="68577" tIns="34289" rIns="68577" bIns="34289" rtlCol="0" anchor="ctr"/>
          <a:lstStyle/>
          <a:p>
            <a:pPr algn="ctr" eaLnBrk="1" fontAlgn="auto" hangingPunct="1">
              <a:spcBef>
                <a:spcPts val="0"/>
              </a:spcBef>
              <a:spcAft>
                <a:spcPts val="0"/>
              </a:spcAft>
            </a:pPr>
            <a:endParaRPr lang="en-US" sz="1400" b="1" dirty="0">
              <a:solidFill>
                <a:prstClr val="black"/>
              </a:solidFill>
            </a:endParaRPr>
          </a:p>
        </p:txBody>
      </p:sp>
      <p:sp>
        <p:nvSpPr>
          <p:cNvPr id="9" name="Right Brace 8"/>
          <p:cNvSpPr/>
          <p:nvPr/>
        </p:nvSpPr>
        <p:spPr>
          <a:xfrm rot="5400000">
            <a:off x="8541203" y="3554016"/>
            <a:ext cx="171450" cy="381000"/>
          </a:xfrm>
          <a:prstGeom prst="rightBrace">
            <a:avLst/>
          </a:prstGeom>
          <a:ln w="25400"/>
        </p:spPr>
        <p:style>
          <a:lnRef idx="1">
            <a:schemeClr val="accent1"/>
          </a:lnRef>
          <a:fillRef idx="0">
            <a:schemeClr val="accent1"/>
          </a:fillRef>
          <a:effectRef idx="0">
            <a:schemeClr val="accent1"/>
          </a:effectRef>
          <a:fontRef idx="minor">
            <a:schemeClr val="tx1"/>
          </a:fontRef>
        </p:style>
        <p:txBody>
          <a:bodyPr lIns="68577" tIns="34289" rIns="68577" bIns="34289" rtlCol="0" anchor="ctr"/>
          <a:lstStyle/>
          <a:p>
            <a:pPr algn="ctr" eaLnBrk="1" fontAlgn="auto" hangingPunct="1">
              <a:spcBef>
                <a:spcPts val="0"/>
              </a:spcBef>
              <a:spcAft>
                <a:spcPts val="0"/>
              </a:spcAft>
            </a:pPr>
            <a:endParaRPr lang="en-US" sz="1400" b="1" dirty="0">
              <a:solidFill>
                <a:prstClr val="black"/>
              </a:solidFill>
            </a:endParaRPr>
          </a:p>
        </p:txBody>
      </p:sp>
      <p:sp>
        <p:nvSpPr>
          <p:cNvPr id="10" name="TextBox 9"/>
          <p:cNvSpPr txBox="1"/>
          <p:nvPr/>
        </p:nvSpPr>
        <p:spPr>
          <a:xfrm>
            <a:off x="1890003" y="3974975"/>
            <a:ext cx="343678" cy="284691"/>
          </a:xfrm>
          <a:prstGeom prst="rect">
            <a:avLst/>
          </a:prstGeom>
          <a:noFill/>
        </p:spPr>
        <p:txBody>
          <a:bodyPr wrap="none" lIns="68577" tIns="34289" rIns="68577" bIns="34289" rtlCol="0">
            <a:spAutoFit/>
          </a:bodyPr>
          <a:lstStyle/>
          <a:p>
            <a:pPr eaLnBrk="1" fontAlgn="auto" hangingPunct="1">
              <a:spcBef>
                <a:spcPts val="0"/>
              </a:spcBef>
              <a:spcAft>
                <a:spcPts val="0"/>
              </a:spcAft>
            </a:pPr>
            <a:r>
              <a:rPr lang="en-US" sz="1400" b="1" dirty="0" smtClean="0">
                <a:solidFill>
                  <a:prstClr val="black"/>
                </a:solidFill>
                <a:latin typeface="Calibri"/>
              </a:rPr>
              <a:t>MI</a:t>
            </a:r>
            <a:endParaRPr lang="en-US" sz="1400" b="1" dirty="0">
              <a:solidFill>
                <a:prstClr val="black"/>
              </a:solidFill>
              <a:latin typeface="Calibri"/>
            </a:endParaRPr>
          </a:p>
        </p:txBody>
      </p:sp>
      <p:sp>
        <p:nvSpPr>
          <p:cNvPr id="11" name="TextBox 10"/>
          <p:cNvSpPr txBox="1"/>
          <p:nvPr/>
        </p:nvSpPr>
        <p:spPr>
          <a:xfrm>
            <a:off x="4702631" y="3967999"/>
            <a:ext cx="615483" cy="284691"/>
          </a:xfrm>
          <a:prstGeom prst="rect">
            <a:avLst/>
          </a:prstGeom>
          <a:noFill/>
        </p:spPr>
        <p:txBody>
          <a:bodyPr wrap="none" lIns="68577" tIns="34289" rIns="68577" bIns="34289" rtlCol="0">
            <a:spAutoFit/>
          </a:bodyPr>
          <a:lstStyle/>
          <a:p>
            <a:pPr eaLnBrk="1" fontAlgn="auto" hangingPunct="1">
              <a:spcBef>
                <a:spcPts val="0"/>
              </a:spcBef>
              <a:spcAft>
                <a:spcPts val="0"/>
              </a:spcAft>
            </a:pPr>
            <a:r>
              <a:rPr lang="en-US" sz="1400" b="1" dirty="0" smtClean="0">
                <a:solidFill>
                  <a:prstClr val="black"/>
                </a:solidFill>
                <a:latin typeface="Calibri"/>
              </a:rPr>
              <a:t>Stroke</a:t>
            </a:r>
            <a:endParaRPr lang="en-US" sz="1400" b="1" dirty="0">
              <a:solidFill>
                <a:prstClr val="black"/>
              </a:solidFill>
              <a:latin typeface="Calibri"/>
            </a:endParaRPr>
          </a:p>
        </p:txBody>
      </p:sp>
      <p:sp>
        <p:nvSpPr>
          <p:cNvPr id="12" name="TextBox 11"/>
          <p:cNvSpPr txBox="1"/>
          <p:nvPr/>
        </p:nvSpPr>
        <p:spPr>
          <a:xfrm>
            <a:off x="7619999" y="4098483"/>
            <a:ext cx="655558" cy="500135"/>
          </a:xfrm>
          <a:prstGeom prst="rect">
            <a:avLst/>
          </a:prstGeom>
          <a:noFill/>
        </p:spPr>
        <p:txBody>
          <a:bodyPr wrap="none" lIns="68577" tIns="34289" rIns="68577" bIns="34289" rtlCol="0">
            <a:spAutoFit/>
          </a:bodyPr>
          <a:lstStyle/>
          <a:p>
            <a:pPr eaLnBrk="1" fontAlgn="auto" hangingPunct="1">
              <a:spcBef>
                <a:spcPts val="0"/>
              </a:spcBef>
              <a:spcAft>
                <a:spcPts val="0"/>
              </a:spcAft>
            </a:pPr>
            <a:r>
              <a:rPr lang="en-US" sz="1400" b="1" dirty="0" smtClean="0">
                <a:solidFill>
                  <a:prstClr val="black"/>
                </a:solidFill>
                <a:latin typeface="Calibri"/>
              </a:rPr>
              <a:t>Stroke </a:t>
            </a:r>
          </a:p>
          <a:p>
            <a:pPr eaLnBrk="1" fontAlgn="auto" hangingPunct="1">
              <a:spcBef>
                <a:spcPts val="0"/>
              </a:spcBef>
              <a:spcAft>
                <a:spcPts val="0"/>
              </a:spcAft>
            </a:pPr>
            <a:r>
              <a:rPr lang="en-US" sz="1400" b="1" dirty="0" smtClean="0">
                <a:solidFill>
                  <a:prstClr val="black"/>
                </a:solidFill>
                <a:latin typeface="Calibri"/>
              </a:rPr>
              <a:t>Death</a:t>
            </a:r>
            <a:endParaRPr lang="en-US" sz="1400" b="1" dirty="0">
              <a:solidFill>
                <a:prstClr val="black"/>
              </a:solidFill>
              <a:latin typeface="Calibri"/>
            </a:endParaRPr>
          </a:p>
        </p:txBody>
      </p:sp>
      <p:sp>
        <p:nvSpPr>
          <p:cNvPr id="13" name="TextBox 12"/>
          <p:cNvSpPr txBox="1"/>
          <p:nvPr/>
        </p:nvSpPr>
        <p:spPr>
          <a:xfrm>
            <a:off x="6754314" y="4076711"/>
            <a:ext cx="587271" cy="500135"/>
          </a:xfrm>
          <a:prstGeom prst="rect">
            <a:avLst/>
          </a:prstGeom>
          <a:noFill/>
        </p:spPr>
        <p:txBody>
          <a:bodyPr wrap="none" lIns="68577" tIns="34289" rIns="68577" bIns="34289" rtlCol="0">
            <a:spAutoFit/>
          </a:bodyPr>
          <a:lstStyle/>
          <a:p>
            <a:pPr algn="ctr" eaLnBrk="1" fontAlgn="auto" hangingPunct="1">
              <a:spcBef>
                <a:spcPts val="0"/>
              </a:spcBef>
              <a:spcAft>
                <a:spcPts val="0"/>
              </a:spcAft>
            </a:pPr>
            <a:r>
              <a:rPr lang="en-US" sz="1400" b="1" dirty="0" smtClean="0">
                <a:solidFill>
                  <a:prstClr val="black"/>
                </a:solidFill>
                <a:latin typeface="Calibri"/>
              </a:rPr>
              <a:t>MI</a:t>
            </a:r>
          </a:p>
          <a:p>
            <a:pPr algn="ctr" eaLnBrk="1" fontAlgn="auto" hangingPunct="1">
              <a:spcBef>
                <a:spcPts val="0"/>
              </a:spcBef>
              <a:spcAft>
                <a:spcPts val="0"/>
              </a:spcAft>
            </a:pPr>
            <a:r>
              <a:rPr lang="en-US" sz="1400" b="1" dirty="0" smtClean="0">
                <a:solidFill>
                  <a:prstClr val="black"/>
                </a:solidFill>
                <a:latin typeface="Calibri"/>
              </a:rPr>
              <a:t>Death</a:t>
            </a:r>
            <a:endParaRPr lang="en-US" sz="1400" b="1" dirty="0">
              <a:solidFill>
                <a:prstClr val="black"/>
              </a:solidFill>
              <a:latin typeface="Calibri"/>
            </a:endParaRPr>
          </a:p>
        </p:txBody>
      </p:sp>
      <p:sp>
        <p:nvSpPr>
          <p:cNvPr id="14" name="TextBox 13"/>
          <p:cNvSpPr txBox="1"/>
          <p:nvPr/>
        </p:nvSpPr>
        <p:spPr>
          <a:xfrm>
            <a:off x="8343629" y="3905261"/>
            <a:ext cx="587271" cy="500135"/>
          </a:xfrm>
          <a:prstGeom prst="rect">
            <a:avLst/>
          </a:prstGeom>
          <a:noFill/>
        </p:spPr>
        <p:txBody>
          <a:bodyPr wrap="none" lIns="68577" tIns="34289" rIns="68577" bIns="34289" rtlCol="0">
            <a:spAutoFit/>
          </a:bodyPr>
          <a:lstStyle/>
          <a:p>
            <a:pPr algn="ctr" eaLnBrk="1" fontAlgn="auto" hangingPunct="1">
              <a:spcBef>
                <a:spcPts val="0"/>
              </a:spcBef>
              <a:spcAft>
                <a:spcPts val="0"/>
              </a:spcAft>
            </a:pPr>
            <a:r>
              <a:rPr lang="en-US" sz="1400" b="1" dirty="0" smtClean="0">
                <a:solidFill>
                  <a:prstClr val="black"/>
                </a:solidFill>
                <a:latin typeface="Calibri"/>
              </a:rPr>
              <a:t>Other</a:t>
            </a:r>
          </a:p>
          <a:p>
            <a:pPr algn="ctr" eaLnBrk="1" fontAlgn="auto" hangingPunct="1">
              <a:spcBef>
                <a:spcPts val="0"/>
              </a:spcBef>
              <a:spcAft>
                <a:spcPts val="0"/>
              </a:spcAft>
            </a:pPr>
            <a:r>
              <a:rPr lang="en-US" sz="1400" b="1" dirty="0" smtClean="0">
                <a:solidFill>
                  <a:prstClr val="black"/>
                </a:solidFill>
                <a:latin typeface="Calibri"/>
              </a:rPr>
              <a:t>Death</a:t>
            </a:r>
            <a:endParaRPr lang="en-US" sz="1400" b="1" dirty="0">
              <a:solidFill>
                <a:prstClr val="black"/>
              </a:solidFill>
              <a:latin typeface="Calibri"/>
            </a:endParaRPr>
          </a:p>
        </p:txBody>
      </p:sp>
      <p:sp>
        <p:nvSpPr>
          <p:cNvPr id="15" name="Oval Callout 14"/>
          <p:cNvSpPr/>
          <p:nvPr/>
        </p:nvSpPr>
        <p:spPr>
          <a:xfrm>
            <a:off x="925283" y="1197430"/>
            <a:ext cx="1676400" cy="459486"/>
          </a:xfrm>
          <a:prstGeom prst="wedgeEllipseCallout">
            <a:avLst>
              <a:gd name="adj1" fmla="val -1708"/>
              <a:gd name="adj2" fmla="val 108317"/>
            </a:avLst>
          </a:prstGeom>
          <a:solidFill>
            <a:srgbClr val="00B050"/>
          </a:solidFill>
          <a:ln>
            <a:noFill/>
          </a:ln>
        </p:spPr>
        <p:style>
          <a:lnRef idx="3">
            <a:schemeClr val="lt1"/>
          </a:lnRef>
          <a:fillRef idx="1">
            <a:schemeClr val="dk1"/>
          </a:fillRef>
          <a:effectRef idx="1">
            <a:schemeClr val="dk1"/>
          </a:effectRef>
          <a:fontRef idx="minor">
            <a:schemeClr val="lt1"/>
          </a:fontRef>
        </p:style>
        <p:txBody>
          <a:bodyPr lIns="68577" tIns="34289" rIns="68577" bIns="34289" rtlCol="0" anchor="ctr"/>
          <a:lstStyle/>
          <a:p>
            <a:pPr algn="ctr" eaLnBrk="1" fontAlgn="auto" hangingPunct="1">
              <a:spcBef>
                <a:spcPts val="0"/>
              </a:spcBef>
              <a:spcAft>
                <a:spcPts val="0"/>
              </a:spcAft>
            </a:pPr>
            <a:r>
              <a:rPr lang="en-US" sz="1400" dirty="0" smtClean="0">
                <a:solidFill>
                  <a:prstClr val="white"/>
                </a:solidFill>
              </a:rPr>
              <a:t>Dominant equations</a:t>
            </a:r>
          </a:p>
        </p:txBody>
      </p:sp>
      <p:sp>
        <p:nvSpPr>
          <p:cNvPr id="16" name="Oval Callout 15"/>
          <p:cNvSpPr/>
          <p:nvPr/>
        </p:nvSpPr>
        <p:spPr>
          <a:xfrm>
            <a:off x="936170" y="1197430"/>
            <a:ext cx="1676400" cy="459486"/>
          </a:xfrm>
          <a:prstGeom prst="wedgeEllipseCallout">
            <a:avLst>
              <a:gd name="adj1" fmla="val 32980"/>
              <a:gd name="adj2" fmla="val 103425"/>
            </a:avLst>
          </a:prstGeom>
          <a:solidFill>
            <a:srgbClr val="00B050"/>
          </a:solidFill>
          <a:ln>
            <a:noFill/>
          </a:ln>
        </p:spPr>
        <p:style>
          <a:lnRef idx="3">
            <a:schemeClr val="lt1"/>
          </a:lnRef>
          <a:fillRef idx="1">
            <a:schemeClr val="dk1"/>
          </a:fillRef>
          <a:effectRef idx="1">
            <a:schemeClr val="dk1"/>
          </a:effectRef>
          <a:fontRef idx="minor">
            <a:schemeClr val="lt1"/>
          </a:fontRef>
        </p:style>
        <p:txBody>
          <a:bodyPr lIns="68577" tIns="34289" rIns="68577" bIns="34289" rtlCol="0" anchor="ctr"/>
          <a:lstStyle/>
          <a:p>
            <a:pPr algn="ctr" eaLnBrk="1" fontAlgn="auto" hangingPunct="1">
              <a:spcBef>
                <a:spcPts val="0"/>
              </a:spcBef>
              <a:spcAft>
                <a:spcPts val="0"/>
              </a:spcAft>
            </a:pPr>
            <a:r>
              <a:rPr lang="en-US" sz="1400" dirty="0" smtClean="0">
                <a:solidFill>
                  <a:prstClr val="white"/>
                </a:solidFill>
              </a:rPr>
              <a:t>Dominant equations</a:t>
            </a:r>
          </a:p>
        </p:txBody>
      </p:sp>
      <p:sp>
        <p:nvSpPr>
          <p:cNvPr id="17" name="Oval Callout 16"/>
          <p:cNvSpPr/>
          <p:nvPr/>
        </p:nvSpPr>
        <p:spPr>
          <a:xfrm>
            <a:off x="925283" y="1197430"/>
            <a:ext cx="1676400" cy="459486"/>
          </a:xfrm>
          <a:prstGeom prst="wedgeEllipseCallout">
            <a:avLst>
              <a:gd name="adj1" fmla="val 20663"/>
              <a:gd name="adj2" fmla="val 120276"/>
            </a:avLst>
          </a:prstGeom>
          <a:solidFill>
            <a:srgbClr val="00B050"/>
          </a:solidFill>
          <a:ln>
            <a:noFill/>
          </a:ln>
        </p:spPr>
        <p:style>
          <a:lnRef idx="3">
            <a:schemeClr val="lt1"/>
          </a:lnRef>
          <a:fillRef idx="1">
            <a:schemeClr val="dk1"/>
          </a:fillRef>
          <a:effectRef idx="1">
            <a:schemeClr val="dk1"/>
          </a:effectRef>
          <a:fontRef idx="minor">
            <a:schemeClr val="lt1"/>
          </a:fontRef>
        </p:style>
        <p:txBody>
          <a:bodyPr lIns="68577" tIns="34289" rIns="68577" bIns="34289" rtlCol="0" anchor="ctr"/>
          <a:lstStyle/>
          <a:p>
            <a:pPr algn="ctr" eaLnBrk="1" fontAlgn="auto" hangingPunct="1">
              <a:spcBef>
                <a:spcPts val="0"/>
              </a:spcBef>
              <a:spcAft>
                <a:spcPts val="0"/>
              </a:spcAft>
            </a:pPr>
            <a:r>
              <a:rPr lang="en-US" sz="1400" dirty="0" smtClean="0">
                <a:solidFill>
                  <a:prstClr val="white"/>
                </a:solidFill>
              </a:rPr>
              <a:t>Dominant equations</a:t>
            </a:r>
          </a:p>
        </p:txBody>
      </p:sp>
      <p:sp>
        <p:nvSpPr>
          <p:cNvPr id="18" name="Oval Callout 17"/>
          <p:cNvSpPr/>
          <p:nvPr/>
        </p:nvSpPr>
        <p:spPr>
          <a:xfrm>
            <a:off x="2710543" y="1186543"/>
            <a:ext cx="1600200" cy="628650"/>
          </a:xfrm>
          <a:prstGeom prst="wedgeEllipseCallout">
            <a:avLst>
              <a:gd name="adj1" fmla="val -11165"/>
              <a:gd name="adj2" fmla="val 188426"/>
            </a:avLst>
          </a:prstGeom>
          <a:solidFill>
            <a:srgbClr val="FF0000"/>
          </a:solidFill>
          <a:ln>
            <a:noFill/>
          </a:ln>
        </p:spPr>
        <p:style>
          <a:lnRef idx="3">
            <a:schemeClr val="lt1"/>
          </a:lnRef>
          <a:fillRef idx="1">
            <a:schemeClr val="dk1"/>
          </a:fillRef>
          <a:effectRef idx="1">
            <a:schemeClr val="dk1"/>
          </a:effectRef>
          <a:fontRef idx="minor">
            <a:schemeClr val="lt1"/>
          </a:fontRef>
        </p:style>
        <p:txBody>
          <a:bodyPr lIns="68577" tIns="34289" rIns="68577" bIns="34289" rtlCol="0" anchor="ctr"/>
          <a:lstStyle/>
          <a:p>
            <a:pPr algn="ctr" eaLnBrk="1" fontAlgn="auto" hangingPunct="1">
              <a:spcBef>
                <a:spcPts val="0"/>
              </a:spcBef>
              <a:spcAft>
                <a:spcPts val="0"/>
              </a:spcAft>
            </a:pPr>
            <a:r>
              <a:rPr lang="en-US" sz="1400" dirty="0" smtClean="0">
                <a:solidFill>
                  <a:prstClr val="white"/>
                </a:solidFill>
              </a:rPr>
              <a:t>Rejected equation</a:t>
            </a:r>
          </a:p>
        </p:txBody>
      </p:sp>
      <p:sp>
        <p:nvSpPr>
          <p:cNvPr id="19" name="Oval Callout 18"/>
          <p:cNvSpPr/>
          <p:nvPr/>
        </p:nvSpPr>
        <p:spPr>
          <a:xfrm>
            <a:off x="6019800" y="1162051"/>
            <a:ext cx="1600200" cy="628650"/>
          </a:xfrm>
          <a:prstGeom prst="wedgeEllipseCallout">
            <a:avLst>
              <a:gd name="adj1" fmla="val 10371"/>
              <a:gd name="adj2" fmla="val 81949"/>
            </a:avLst>
          </a:prstGeom>
          <a:solidFill>
            <a:schemeClr val="tx2">
              <a:lumMod val="60000"/>
              <a:lumOff val="40000"/>
            </a:schemeClr>
          </a:solidFill>
          <a:ln>
            <a:noFill/>
          </a:ln>
        </p:spPr>
        <p:style>
          <a:lnRef idx="3">
            <a:schemeClr val="lt1"/>
          </a:lnRef>
          <a:fillRef idx="1">
            <a:schemeClr val="dk1"/>
          </a:fillRef>
          <a:effectRef idx="1">
            <a:schemeClr val="dk1"/>
          </a:effectRef>
          <a:fontRef idx="minor">
            <a:schemeClr val="lt1"/>
          </a:fontRef>
        </p:style>
        <p:txBody>
          <a:bodyPr lIns="68577" tIns="34289" rIns="68577" bIns="34289" rtlCol="0" anchor="ctr"/>
          <a:lstStyle/>
          <a:p>
            <a:pPr algn="ctr" eaLnBrk="1" fontAlgn="auto" hangingPunct="1">
              <a:spcBef>
                <a:spcPts val="0"/>
              </a:spcBef>
              <a:spcAft>
                <a:spcPts val="0"/>
              </a:spcAft>
            </a:pPr>
            <a:r>
              <a:rPr lang="en-US" sz="1400" dirty="0" smtClean="0">
                <a:solidFill>
                  <a:prstClr val="white"/>
                </a:solidFill>
              </a:rPr>
              <a:t>Minor</a:t>
            </a:r>
          </a:p>
          <a:p>
            <a:pPr algn="ctr" eaLnBrk="1" fontAlgn="auto" hangingPunct="1">
              <a:spcBef>
                <a:spcPts val="0"/>
              </a:spcBef>
              <a:spcAft>
                <a:spcPts val="0"/>
              </a:spcAft>
            </a:pPr>
            <a:r>
              <a:rPr lang="en-US" sz="1400" dirty="0" smtClean="0">
                <a:solidFill>
                  <a:prstClr val="white"/>
                </a:solidFill>
              </a:rPr>
              <a:t>difference</a:t>
            </a:r>
          </a:p>
        </p:txBody>
      </p:sp>
      <p:sp>
        <p:nvSpPr>
          <p:cNvPr id="20" name="Rectangle 19"/>
          <p:cNvSpPr/>
          <p:nvPr/>
        </p:nvSpPr>
        <p:spPr>
          <a:xfrm>
            <a:off x="3429000" y="4324350"/>
            <a:ext cx="2743200" cy="530913"/>
          </a:xfrm>
          <a:prstGeom prst="rect">
            <a:avLst/>
          </a:prstGeom>
        </p:spPr>
        <p:txBody>
          <a:bodyPr wrap="square" lIns="68577" tIns="34289" rIns="68577" bIns="34289">
            <a:spAutoFit/>
          </a:bodyPr>
          <a:lstStyle/>
          <a:p>
            <a:pPr eaLnBrk="1" fontAlgn="auto" hangingPunct="1">
              <a:spcBef>
                <a:spcPts val="0"/>
              </a:spcBef>
              <a:spcAft>
                <a:spcPts val="0"/>
              </a:spcAft>
            </a:pPr>
            <a:r>
              <a:rPr lang="en-US" sz="600" dirty="0" smtClean="0">
                <a:solidFill>
                  <a:srgbClr val="00B050"/>
                </a:solidFill>
                <a:latin typeface="Calibri"/>
              </a:rPr>
              <a:t>Reproducibility Info:</a:t>
            </a:r>
          </a:p>
          <a:p>
            <a:pPr eaLnBrk="1" fontAlgn="auto" hangingPunct="1">
              <a:spcBef>
                <a:spcPts val="0"/>
              </a:spcBef>
              <a:spcAft>
                <a:spcPts val="0"/>
              </a:spcAft>
            </a:pPr>
            <a:r>
              <a:rPr lang="en-US" sz="600" dirty="0" smtClean="0">
                <a:solidFill>
                  <a:srgbClr val="00B050"/>
                </a:solidFill>
                <a:latin typeface="Calibri"/>
              </a:rPr>
              <a:t>Simulation 1: MIST_RefModel_2016_02_26_OPTIMIZE.zip using model version 34</a:t>
            </a:r>
          </a:p>
          <a:p>
            <a:pPr eaLnBrk="1" fontAlgn="auto" hangingPunct="1">
              <a:spcBef>
                <a:spcPts val="0"/>
              </a:spcBef>
              <a:spcAft>
                <a:spcPts val="0"/>
              </a:spcAft>
            </a:pPr>
            <a:r>
              <a:rPr lang="en-US" sz="600" dirty="0" smtClean="0">
                <a:solidFill>
                  <a:srgbClr val="00B050"/>
                </a:solidFill>
                <a:latin typeface="Calibri"/>
              </a:rPr>
              <a:t>Simulation 2: MIST_RefModel_2016_03_14_OPTIMIZE.zip using model version 34</a:t>
            </a:r>
          </a:p>
          <a:p>
            <a:pPr eaLnBrk="1" fontAlgn="auto" hangingPunct="1">
              <a:spcBef>
                <a:spcPts val="0"/>
              </a:spcBef>
              <a:spcAft>
                <a:spcPts val="0"/>
              </a:spcAft>
            </a:pPr>
            <a:r>
              <a:rPr lang="en-US" sz="600" dirty="0" smtClean="0">
                <a:solidFill>
                  <a:srgbClr val="00B050"/>
                </a:solidFill>
                <a:latin typeface="Calibri"/>
              </a:rPr>
              <a:t>Simulation 3: MIST_RefModel_2016_04_05_OPTIMIZE.zip using model version 34</a:t>
            </a:r>
          </a:p>
          <a:p>
            <a:pPr eaLnBrk="1" fontAlgn="auto" hangingPunct="1">
              <a:spcBef>
                <a:spcPts val="0"/>
              </a:spcBef>
              <a:spcAft>
                <a:spcPts val="0"/>
              </a:spcAft>
            </a:pPr>
            <a:r>
              <a:rPr lang="en-US" sz="600" dirty="0" smtClean="0">
                <a:solidFill>
                  <a:srgbClr val="00B050"/>
                </a:solidFill>
                <a:latin typeface="Calibri"/>
              </a:rPr>
              <a:t>Simulation 4: MIST_RefModel_2016_05_20_OPTIMIZE.zip using model version 34</a:t>
            </a:r>
          </a:p>
        </p:txBody>
      </p:sp>
      <p:sp>
        <p:nvSpPr>
          <p:cNvPr id="21" name="Rectangle 20"/>
          <p:cNvSpPr/>
          <p:nvPr/>
        </p:nvSpPr>
        <p:spPr>
          <a:xfrm>
            <a:off x="381000" y="4325349"/>
            <a:ext cx="2819400" cy="715578"/>
          </a:xfrm>
          <a:prstGeom prst="rect">
            <a:avLst/>
          </a:prstGeom>
        </p:spPr>
        <p:txBody>
          <a:bodyPr wrap="square" lIns="68577" tIns="34289" rIns="68577" bIns="34289">
            <a:spAutoFit/>
          </a:bodyPr>
          <a:lstStyle/>
          <a:p>
            <a:r>
              <a:rPr lang="en-US" sz="1000" dirty="0" smtClean="0"/>
              <a:t>J. </a:t>
            </a:r>
            <a:r>
              <a:rPr lang="en-US" sz="1000" dirty="0" err="1" smtClean="0"/>
              <a:t>Barhak</a:t>
            </a:r>
            <a:r>
              <a:rPr lang="en-US" sz="1000" dirty="0" smtClean="0"/>
              <a:t>, The Reference Model for Disease Progression Combines Disease Models. I/IITSEC 2016 28 Nov – 2 Dec Orlando Florida. Paper: </a:t>
            </a:r>
            <a:r>
              <a:rPr lang="en-US" sz="1200" u="sng" dirty="0" smtClean="0">
                <a:hlinkClick r:id="rId3"/>
              </a:rPr>
              <a:t>http://www.iitsecdocs.com/volumes/2016</a:t>
            </a:r>
            <a:endParaRPr lang="en-US" sz="1200" dirty="0" smtClean="0">
              <a:solidFill>
                <a:srgbClr val="00B050"/>
              </a:solidFill>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down)">
                                      <p:cBhvr>
                                        <p:cTn id="35" dur="500"/>
                                        <p:tgtEl>
                                          <p:spTgt spid="8"/>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down)">
                                      <p:cBhvr>
                                        <p:cTn id="39" dur="500"/>
                                        <p:tgtEl>
                                          <p:spTgt spid="14"/>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up)">
                                      <p:cBhvr>
                                        <p:cTn id="48" dur="500"/>
                                        <p:tgtEl>
                                          <p:spTgt spid="15"/>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up)">
                                      <p:cBhvr>
                                        <p:cTn id="51" dur="500"/>
                                        <p:tgtEl>
                                          <p:spTgt spid="16"/>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up)">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wipe(up)">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up)">
                                      <p:cBhvr>
                                        <p:cTn id="6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1" grpId="0"/>
      <p:bldP spid="12" grpId="0"/>
      <p:bldP spid="13" grpId="0"/>
      <p:bldP spid="14" grpId="0"/>
      <p:bldP spid="15" grpId="0" animBg="1"/>
      <p:bldP spid="16" grpId="0" animBg="1"/>
      <p:bldP spid="17"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 Life Years Estimate – Non Smokers</a:t>
            </a:r>
            <a:br>
              <a:rPr lang="en-US" dirty="0" smtClean="0"/>
            </a:br>
            <a:r>
              <a:rPr lang="en-US" dirty="0" smtClean="0"/>
              <a:t> Mount Hood Diabetes Challenge 2016 </a:t>
            </a:r>
            <a:endParaRPr lang="en-US" dirty="0"/>
          </a:p>
        </p:txBody>
      </p:sp>
      <p:sp>
        <p:nvSpPr>
          <p:cNvPr id="3" name="Content Placeholder 2"/>
          <p:cNvSpPr>
            <a:spLocks noGrp="1"/>
          </p:cNvSpPr>
          <p:nvPr>
            <p:ph idx="1"/>
          </p:nvPr>
        </p:nvSpPr>
        <p:spPr>
          <a:xfrm>
            <a:off x="457200" y="1387078"/>
            <a:ext cx="8229600" cy="3394472"/>
          </a:xfrm>
        </p:spPr>
        <p:txBody>
          <a:bodyPr>
            <a:normAutofit/>
          </a:bodyPr>
          <a:lstStyle/>
          <a:p>
            <a:endParaRPr lang="en-US" b="1" dirty="0" smtClean="0"/>
          </a:p>
          <a:p>
            <a:endParaRPr lang="en-US" b="1" dirty="0" smtClean="0"/>
          </a:p>
          <a:p>
            <a:pPr marL="257165" indent="-257165">
              <a:lnSpc>
                <a:spcPct val="90000"/>
              </a:lnSpc>
              <a:buFontTx/>
              <a:buChar char="•"/>
              <a:defRPr/>
            </a:pPr>
            <a:endParaRPr lang="en-US" sz="1600" b="1" dirty="0">
              <a:solidFill>
                <a:srgbClr val="000000"/>
              </a:solidFill>
              <a:latin typeface="Arial" pitchFamily="34" charset="0"/>
              <a:cs typeface="Arial" pitchFamily="34" charset="0"/>
            </a:endParaRPr>
          </a:p>
          <a:p>
            <a:pPr marL="257165" indent="-257165">
              <a:lnSpc>
                <a:spcPct val="90000"/>
              </a:lnSpc>
              <a:buNone/>
              <a:defRPr/>
            </a:pPr>
            <a:endParaRPr lang="en-US" sz="1600" b="1" dirty="0">
              <a:solidFill>
                <a:srgbClr val="000000"/>
              </a:solidFill>
              <a:latin typeface="Arial" pitchFamily="34" charset="0"/>
              <a:cs typeface="Arial" pitchFamily="34" charset="0"/>
            </a:endParaRPr>
          </a:p>
          <a:p>
            <a:pPr marL="257165" indent="-257165">
              <a:lnSpc>
                <a:spcPct val="90000"/>
              </a:lnSpc>
              <a:buFontTx/>
              <a:buChar char="•"/>
              <a:defRPr/>
            </a:pPr>
            <a:endParaRPr lang="en-US" sz="1100" b="1" dirty="0">
              <a:solidFill>
                <a:srgbClr val="000000"/>
              </a:solidFill>
              <a:latin typeface="Arial" pitchFamily="34" charset="0"/>
              <a:cs typeface="Arial" pitchFamily="34" charset="0"/>
            </a:endParaRPr>
          </a:p>
          <a:p>
            <a:pPr marL="1058394" lvl="2" indent="-257165">
              <a:lnSpc>
                <a:spcPct val="90000"/>
              </a:lnSpc>
              <a:buFontTx/>
              <a:buChar char="•"/>
              <a:defRPr/>
            </a:pPr>
            <a:endParaRPr lang="en-US" sz="11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16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16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800" i="1" dirty="0">
              <a:solidFill>
                <a:srgbClr val="000000"/>
              </a:solidFill>
              <a:latin typeface="Tahoma" pitchFamily="34" charset="0"/>
            </a:endParaRPr>
          </a:p>
          <a:p>
            <a:endParaRPr lang="en-US" dirty="0"/>
          </a:p>
        </p:txBody>
      </p:sp>
      <p:graphicFrame>
        <p:nvGraphicFramePr>
          <p:cNvPr id="5" name="Table 4"/>
          <p:cNvGraphicFramePr>
            <a:graphicFrameLocks noGrp="1"/>
          </p:cNvGraphicFramePr>
          <p:nvPr/>
        </p:nvGraphicFramePr>
        <p:xfrm>
          <a:off x="304800" y="1123950"/>
          <a:ext cx="8534400" cy="3360690"/>
        </p:xfrm>
        <a:graphic>
          <a:graphicData uri="http://schemas.openxmlformats.org/drawingml/2006/table">
            <a:tbl>
              <a:tblPr/>
              <a:tblGrid>
                <a:gridCol w="426720"/>
                <a:gridCol w="426720"/>
                <a:gridCol w="426720"/>
                <a:gridCol w="426720"/>
                <a:gridCol w="426720"/>
                <a:gridCol w="426720"/>
                <a:gridCol w="426720"/>
                <a:gridCol w="426720"/>
                <a:gridCol w="426720"/>
                <a:gridCol w="426720"/>
                <a:gridCol w="426720"/>
                <a:gridCol w="426720"/>
                <a:gridCol w="426720"/>
                <a:gridCol w="426720"/>
                <a:gridCol w="426720"/>
                <a:gridCol w="426720"/>
                <a:gridCol w="426720"/>
                <a:gridCol w="426720"/>
                <a:gridCol w="426720"/>
                <a:gridCol w="426720"/>
              </a:tblGrid>
              <a:tr h="115993">
                <a:tc>
                  <a:txBody>
                    <a:bodyPr/>
                    <a:lstStyle/>
                    <a:p>
                      <a:pPr algn="l" fontAlgn="b"/>
                      <a:endParaRPr lang="en-US" sz="800" b="0" i="0" u="none" strike="noStrike" dirty="0">
                        <a:solidFill>
                          <a:srgbClr val="000000"/>
                        </a:solidFill>
                        <a:latin typeface="Calibri"/>
                      </a:endParaRPr>
                    </a:p>
                  </a:txBody>
                  <a:tcPr marL="3400" marR="3400" marT="255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r>
              <a:tr h="121791">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ctr" fontAlgn="b"/>
                      <a:r>
                        <a:rPr lang="en-US" sz="800" b="0" i="0" u="none" strike="noStrike">
                          <a:solidFill>
                            <a:srgbClr val="000000"/>
                          </a:solidFill>
                          <a:latin typeface="Calibri"/>
                        </a:rPr>
                        <a:t>TC/HDL</a:t>
                      </a:r>
                    </a:p>
                  </a:txBody>
                  <a:tcPr marL="3400" marR="3400" marT="2550" marB="0" anchor="b">
                    <a:lnL>
                      <a:noFill/>
                    </a:lnL>
                    <a:lnR>
                      <a:noFill/>
                    </a:lnR>
                    <a:lnT>
                      <a:noFill/>
                    </a:lnT>
                    <a:lnB>
                      <a:noFill/>
                    </a:lnB>
                  </a:tcPr>
                </a:tc>
                <a:tc>
                  <a:txBody>
                    <a:bodyPr/>
                    <a:lstStyle/>
                    <a:p>
                      <a:pPr algn="ctr" fontAlgn="ctr"/>
                      <a:r>
                        <a:rPr lang="en-US" sz="800" b="0" i="0" u="none" strike="noStrike">
                          <a:solidFill>
                            <a:srgbClr val="000000"/>
                          </a:solidFill>
                          <a:latin typeface="Calibri"/>
                        </a:rPr>
                        <a:t>4</a:t>
                      </a:r>
                    </a:p>
                  </a:txBody>
                  <a:tcPr marL="3400" marR="3400" marT="255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Calibri"/>
                        </a:rPr>
                        <a:t>5</a:t>
                      </a:r>
                    </a:p>
                  </a:txBody>
                  <a:tcPr marL="3400" marR="3400" marT="255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Calibri"/>
                        </a:rPr>
                        <a:t>6</a:t>
                      </a:r>
                    </a:p>
                  </a:txBody>
                  <a:tcPr marL="3400" marR="3400" marT="255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Calibri"/>
                        </a:rPr>
                        <a:t>7</a:t>
                      </a:r>
                    </a:p>
                  </a:txBody>
                  <a:tcPr marL="3400" marR="3400" marT="255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rgbClr val="000000"/>
                          </a:solidFill>
                          <a:latin typeface="Calibri"/>
                        </a:rPr>
                        <a:t>8</a:t>
                      </a:r>
                    </a:p>
                  </a:txBody>
                  <a:tcPr marL="3400" marR="3400" marT="255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latin typeface="Calibri"/>
                      </a:endParaRPr>
                    </a:p>
                  </a:txBody>
                  <a:tcPr marL="3400" marR="3400" marT="2550" marB="0" anchor="ctr">
                    <a:lnL>
                      <a:noFill/>
                    </a:lnL>
                    <a:lnR>
                      <a:noFill/>
                    </a:lnR>
                    <a:lnT>
                      <a:noFill/>
                    </a:lnT>
                    <a:lnB>
                      <a:noFill/>
                    </a:lnB>
                  </a:tcPr>
                </a:tc>
                <a:tc>
                  <a:txBody>
                    <a:bodyPr/>
                    <a:lstStyle/>
                    <a:p>
                      <a:pPr algn="ctr" fontAlgn="ctr"/>
                      <a:r>
                        <a:rPr lang="en-US" sz="800" b="0" i="0" u="none" strike="noStrike">
                          <a:solidFill>
                            <a:srgbClr val="000000"/>
                          </a:solidFill>
                          <a:latin typeface="Calibri"/>
                        </a:rPr>
                        <a:t>4</a:t>
                      </a:r>
                    </a:p>
                  </a:txBody>
                  <a:tcPr marL="3400" marR="3400" marT="255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Calibri"/>
                        </a:rPr>
                        <a:t>5</a:t>
                      </a:r>
                    </a:p>
                  </a:txBody>
                  <a:tcPr marL="3400" marR="3400" marT="255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Calibri"/>
                        </a:rPr>
                        <a:t>6</a:t>
                      </a:r>
                    </a:p>
                  </a:txBody>
                  <a:tcPr marL="3400" marR="3400" marT="255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Calibri"/>
                        </a:rPr>
                        <a:t>7</a:t>
                      </a:r>
                    </a:p>
                  </a:txBody>
                  <a:tcPr marL="3400" marR="3400" marT="255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Calibri"/>
                        </a:rPr>
                        <a:t>8</a:t>
                      </a:r>
                    </a:p>
                  </a:txBody>
                  <a:tcPr marL="3400" marR="3400" marT="255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latin typeface="Calibri"/>
                      </a:endParaRPr>
                    </a:p>
                  </a:txBody>
                  <a:tcPr marL="3400" marR="3400" marT="2550" marB="0" anchor="ctr">
                    <a:lnL>
                      <a:noFill/>
                    </a:lnL>
                    <a:lnR>
                      <a:noFill/>
                    </a:lnR>
                    <a:lnT>
                      <a:noFill/>
                    </a:lnT>
                    <a:lnB>
                      <a:noFill/>
                    </a:lnB>
                  </a:tcPr>
                </a:tc>
                <a:tc>
                  <a:txBody>
                    <a:bodyPr/>
                    <a:lstStyle/>
                    <a:p>
                      <a:pPr algn="ctr" fontAlgn="ctr"/>
                      <a:r>
                        <a:rPr lang="en-US" sz="800" b="0" i="0" u="none" strike="noStrike">
                          <a:solidFill>
                            <a:srgbClr val="000000"/>
                          </a:solidFill>
                          <a:latin typeface="Calibri"/>
                        </a:rPr>
                        <a:t>4</a:t>
                      </a:r>
                    </a:p>
                  </a:txBody>
                  <a:tcPr marL="3400" marR="3400" marT="255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Calibri"/>
                        </a:rPr>
                        <a:t>5</a:t>
                      </a:r>
                    </a:p>
                  </a:txBody>
                  <a:tcPr marL="3400" marR="3400" marT="255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Calibri"/>
                        </a:rPr>
                        <a:t>6</a:t>
                      </a:r>
                    </a:p>
                  </a:txBody>
                  <a:tcPr marL="3400" marR="3400" marT="255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Calibri"/>
                        </a:rPr>
                        <a:t>7</a:t>
                      </a:r>
                    </a:p>
                  </a:txBody>
                  <a:tcPr marL="3400" marR="3400" marT="255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Calibri"/>
                        </a:rPr>
                        <a:t>8</a:t>
                      </a:r>
                    </a:p>
                  </a:txBody>
                  <a:tcPr marL="3400" marR="3400" marT="2550" marB="0" anchor="ctr">
                    <a:lnL>
                      <a:noFill/>
                    </a:lnL>
                    <a:lnR>
                      <a:noFill/>
                    </a:lnR>
                    <a:lnT>
                      <a:noFill/>
                    </a:lnT>
                    <a:lnB w="12700" cap="flat" cmpd="sng" algn="ctr">
                      <a:solidFill>
                        <a:srgbClr val="000000"/>
                      </a:solidFill>
                      <a:prstDash val="solid"/>
                      <a:round/>
                      <a:headEnd type="none" w="med" len="med"/>
                      <a:tailEnd type="none" w="med" len="med"/>
                    </a:lnB>
                  </a:tcPr>
                </a:tc>
              </a:tr>
              <a:tr h="115993">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ctr"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gridSpan="5">
                  <a:txBody>
                    <a:bodyPr/>
                    <a:lstStyle/>
                    <a:p>
                      <a:pPr algn="ctr" fontAlgn="b"/>
                      <a:r>
                        <a:rPr lang="en-US" sz="800" b="0" i="0" u="none" strike="noStrike">
                          <a:solidFill>
                            <a:srgbClr val="000000"/>
                          </a:solidFill>
                          <a:latin typeface="Calibri"/>
                        </a:rPr>
                        <a:t>HbA1c (6%)</a:t>
                      </a:r>
                    </a:p>
                  </a:txBody>
                  <a:tcPr marL="3400" marR="3400" marT="255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gridSpan="5">
                  <a:txBody>
                    <a:bodyPr/>
                    <a:lstStyle/>
                    <a:p>
                      <a:pPr algn="ctr" fontAlgn="b"/>
                      <a:r>
                        <a:rPr lang="en-US" sz="800" b="0" i="0" u="none" strike="noStrike">
                          <a:solidFill>
                            <a:srgbClr val="000000"/>
                          </a:solidFill>
                          <a:latin typeface="Calibri"/>
                        </a:rPr>
                        <a:t>HbA1c (8%)</a:t>
                      </a:r>
                    </a:p>
                  </a:txBody>
                  <a:tcPr marL="3400" marR="3400" marT="255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gridSpan="5">
                  <a:txBody>
                    <a:bodyPr/>
                    <a:lstStyle/>
                    <a:p>
                      <a:pPr algn="ctr" fontAlgn="b"/>
                      <a:r>
                        <a:rPr lang="en-US" sz="800" b="0" i="0" u="none" strike="noStrike">
                          <a:solidFill>
                            <a:srgbClr val="000000"/>
                          </a:solidFill>
                          <a:latin typeface="Calibri"/>
                        </a:rPr>
                        <a:t>HbA1c (10%)</a:t>
                      </a:r>
                    </a:p>
                  </a:txBody>
                  <a:tcPr marL="3400" marR="3400" marT="255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21791">
                <a:tc>
                  <a:txBody>
                    <a:bodyPr/>
                    <a:lstStyle/>
                    <a:p>
                      <a:pPr algn="l" fontAlgn="b"/>
                      <a:endParaRPr lang="en-US" sz="800" b="0" i="0" u="none" strike="noStrike" dirty="0">
                        <a:solidFill>
                          <a:srgbClr val="000000"/>
                        </a:solidFill>
                        <a:latin typeface="Calibri"/>
                      </a:endParaRPr>
                    </a:p>
                  </a:txBody>
                  <a:tcPr marL="3400" marR="3400" marT="255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l" fontAlgn="b"/>
                      <a:r>
                        <a:rPr lang="en-US" sz="800" b="0" i="0" u="none" strike="noStrike">
                          <a:solidFill>
                            <a:srgbClr val="000000"/>
                          </a:solidFill>
                          <a:latin typeface="Calibri"/>
                        </a:rPr>
                        <a:t>Men</a:t>
                      </a:r>
                    </a:p>
                  </a:txBody>
                  <a:tcPr marL="3400" marR="3400" marT="2550" marB="0" anchor="b">
                    <a:lnL>
                      <a:noFill/>
                    </a:lnL>
                    <a:lnR>
                      <a:noFill/>
                    </a:lnR>
                    <a:lnT>
                      <a:noFill/>
                    </a:lnT>
                    <a:lnB>
                      <a:noFill/>
                    </a:lnB>
                  </a:tcPr>
                </a:tc>
                <a:tc gridSpan="17">
                  <a:txBody>
                    <a:bodyPr/>
                    <a:lstStyle/>
                    <a:p>
                      <a:pPr algn="ctr" fontAlgn="b"/>
                      <a:r>
                        <a:rPr lang="en-US" sz="800" b="1" i="0" u="none" strike="noStrike">
                          <a:solidFill>
                            <a:srgbClr val="000000"/>
                          </a:solidFill>
                          <a:latin typeface="Times New Roman"/>
                        </a:rPr>
                        <a:t>Non-Smoker</a:t>
                      </a:r>
                    </a:p>
                  </a:txBody>
                  <a:tcPr marL="3400" marR="3400" marT="25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15993">
                <a:tc rowSpan="4">
                  <a:txBody>
                    <a:bodyPr/>
                    <a:lstStyle/>
                    <a:p>
                      <a:pPr algn="ctr" fontAlgn="ctr"/>
                      <a:r>
                        <a:rPr lang="en-US" sz="800" b="1" i="0" u="none" strike="noStrike">
                          <a:solidFill>
                            <a:srgbClr val="000000"/>
                          </a:solidFill>
                          <a:latin typeface="Times New Roman"/>
                        </a:rPr>
                        <a:t>Age 45</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rowSpan="9">
                  <a:txBody>
                    <a:bodyPr/>
                    <a:lstStyle/>
                    <a:p>
                      <a:pPr algn="ctr" fontAlgn="ctr"/>
                      <a:r>
                        <a:rPr lang="en-US" sz="800" b="1" i="0" u="none" strike="noStrike">
                          <a:solidFill>
                            <a:srgbClr val="000000"/>
                          </a:solidFill>
                          <a:latin typeface="Times New Roman"/>
                        </a:rPr>
                        <a:t>Systolic Blood Pressure</a:t>
                      </a:r>
                    </a:p>
                  </a:txBody>
                  <a:tcPr marL="3400" marR="3400" marT="2550" marB="0" vert="vert27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latin typeface="Calibri"/>
                        </a:rPr>
                        <a:t>180</a:t>
                      </a:r>
                    </a:p>
                  </a:txBody>
                  <a:tcPr marL="3400" marR="3400" marT="25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latin typeface="Calibri"/>
                        </a:rPr>
                        <a:t>28.9</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683"/>
                    </a:solidFill>
                  </a:tcPr>
                </a:tc>
                <a:tc>
                  <a:txBody>
                    <a:bodyPr/>
                    <a:lstStyle/>
                    <a:p>
                      <a:pPr algn="ctr" fontAlgn="ctr"/>
                      <a:r>
                        <a:rPr lang="en-US" sz="800" b="0" i="0" u="none" strike="noStrike">
                          <a:solidFill>
                            <a:srgbClr val="000000"/>
                          </a:solidFill>
                          <a:latin typeface="Calibri"/>
                        </a:rPr>
                        <a:t>27.7</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4"/>
                    </a:solidFill>
                  </a:tcPr>
                </a:tc>
                <a:tc>
                  <a:txBody>
                    <a:bodyPr/>
                    <a:lstStyle/>
                    <a:p>
                      <a:pPr algn="ctr" fontAlgn="ctr"/>
                      <a:r>
                        <a:rPr lang="en-US" sz="800" b="0" i="0" u="none" strike="noStrike">
                          <a:solidFill>
                            <a:srgbClr val="000000"/>
                          </a:solidFill>
                          <a:latin typeface="Calibri"/>
                        </a:rPr>
                        <a:t>26.7</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482"/>
                    </a:solidFill>
                  </a:tcPr>
                </a:tc>
                <a:tc>
                  <a:txBody>
                    <a:bodyPr/>
                    <a:lstStyle/>
                    <a:p>
                      <a:pPr algn="ctr" fontAlgn="ctr"/>
                      <a:r>
                        <a:rPr lang="en-US" sz="800" b="0" i="0" u="none" strike="noStrike">
                          <a:solidFill>
                            <a:srgbClr val="000000"/>
                          </a:solidFill>
                          <a:latin typeface="Calibri"/>
                        </a:rPr>
                        <a:t>25.6</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980"/>
                    </a:solidFill>
                  </a:tcPr>
                </a:tc>
                <a:tc>
                  <a:txBody>
                    <a:bodyPr/>
                    <a:lstStyle/>
                    <a:p>
                      <a:pPr algn="ctr" fontAlgn="ctr"/>
                      <a:r>
                        <a:rPr lang="en-US" sz="800" b="0" i="0" u="none" strike="noStrike">
                          <a:solidFill>
                            <a:srgbClr val="000000"/>
                          </a:solidFill>
                          <a:latin typeface="Calibri"/>
                        </a:rPr>
                        <a:t>24.6</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E7E"/>
                    </a:solidFill>
                  </a:tcPr>
                </a:tc>
                <a:tc>
                  <a:txBody>
                    <a:bodyPr/>
                    <a:lstStyle/>
                    <a:p>
                      <a:pPr algn="ctr" fontAlgn="ctr"/>
                      <a:endParaRPr lang="en-US" sz="800" b="0" i="0" u="none" strike="noStrike">
                        <a:solidFill>
                          <a:srgbClr val="000000"/>
                        </a:solidFill>
                        <a:latin typeface="Calibri"/>
                      </a:endParaRP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latin typeface="Calibri"/>
                        </a:rPr>
                        <a:t>28.0</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984"/>
                    </a:solidFill>
                  </a:tcPr>
                </a:tc>
                <a:tc>
                  <a:txBody>
                    <a:bodyPr/>
                    <a:lstStyle/>
                    <a:p>
                      <a:pPr algn="ctr" fontAlgn="ctr"/>
                      <a:r>
                        <a:rPr lang="en-US" sz="800" b="0" i="0" u="none" strike="noStrike">
                          <a:solidFill>
                            <a:srgbClr val="000000"/>
                          </a:solidFill>
                          <a:latin typeface="Calibri"/>
                        </a:rPr>
                        <a:t>27.1</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883"/>
                    </a:solidFill>
                  </a:tcPr>
                </a:tc>
                <a:tc>
                  <a:txBody>
                    <a:bodyPr/>
                    <a:lstStyle/>
                    <a:p>
                      <a:pPr algn="ctr" fontAlgn="ctr"/>
                      <a:r>
                        <a:rPr lang="en-US" sz="800" b="0" i="0" u="none" strike="noStrike">
                          <a:solidFill>
                            <a:srgbClr val="000000"/>
                          </a:solidFill>
                          <a:latin typeface="Calibri"/>
                        </a:rPr>
                        <a:t>26.2</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F81"/>
                    </a:solidFill>
                  </a:tcPr>
                </a:tc>
                <a:tc>
                  <a:txBody>
                    <a:bodyPr/>
                    <a:lstStyle/>
                    <a:p>
                      <a:pPr algn="ctr" fontAlgn="ctr"/>
                      <a:r>
                        <a:rPr lang="en-US" sz="800" b="0" i="0" u="none" strike="noStrike">
                          <a:solidFill>
                            <a:srgbClr val="000000"/>
                          </a:solidFill>
                          <a:latin typeface="Calibri"/>
                        </a:rPr>
                        <a:t>25.0</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37F"/>
                    </a:solidFill>
                  </a:tcPr>
                </a:tc>
                <a:tc>
                  <a:txBody>
                    <a:bodyPr/>
                    <a:lstStyle/>
                    <a:p>
                      <a:pPr algn="ctr" fontAlgn="ctr"/>
                      <a:r>
                        <a:rPr lang="en-US" sz="800" b="0" i="0" u="none" strike="noStrike">
                          <a:solidFill>
                            <a:srgbClr val="000000"/>
                          </a:solidFill>
                          <a:latin typeface="Calibri"/>
                        </a:rPr>
                        <a:t>24.1</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97D"/>
                    </a:solidFill>
                  </a:tcPr>
                </a:tc>
                <a:tc>
                  <a:txBody>
                    <a:bodyPr/>
                    <a:lstStyle/>
                    <a:p>
                      <a:pPr algn="ctr" fontAlgn="ctr"/>
                      <a:endParaRPr lang="en-US" sz="800" b="0" i="0" u="none" strike="noStrike">
                        <a:solidFill>
                          <a:srgbClr val="000000"/>
                        </a:solidFill>
                        <a:latin typeface="Calibri"/>
                      </a:endParaRP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latin typeface="Calibri"/>
                        </a:rPr>
                        <a:t>27.7</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4"/>
                    </a:solidFill>
                  </a:tcPr>
                </a:tc>
                <a:tc>
                  <a:txBody>
                    <a:bodyPr/>
                    <a:lstStyle/>
                    <a:p>
                      <a:pPr algn="ctr" fontAlgn="ctr"/>
                      <a:r>
                        <a:rPr lang="en-US" sz="800" b="0" i="0" u="none" strike="noStrike">
                          <a:solidFill>
                            <a:srgbClr val="000000"/>
                          </a:solidFill>
                          <a:latin typeface="Calibri"/>
                        </a:rPr>
                        <a:t>26.7</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482"/>
                    </a:solidFill>
                  </a:tcPr>
                </a:tc>
                <a:tc>
                  <a:txBody>
                    <a:bodyPr/>
                    <a:lstStyle/>
                    <a:p>
                      <a:pPr algn="ctr" fontAlgn="ctr"/>
                      <a:r>
                        <a:rPr lang="en-US" sz="800" b="0" i="0" u="none" strike="noStrike">
                          <a:solidFill>
                            <a:srgbClr val="000000"/>
                          </a:solidFill>
                          <a:latin typeface="Calibri"/>
                        </a:rPr>
                        <a:t>25.7</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A80"/>
                    </a:solidFill>
                  </a:tcPr>
                </a:tc>
                <a:tc>
                  <a:txBody>
                    <a:bodyPr/>
                    <a:lstStyle/>
                    <a:p>
                      <a:pPr algn="ctr" fontAlgn="ctr"/>
                      <a:r>
                        <a:rPr lang="en-US" sz="800" b="0" i="0" u="none" strike="noStrike">
                          <a:solidFill>
                            <a:srgbClr val="000000"/>
                          </a:solidFill>
                          <a:latin typeface="Calibri"/>
                        </a:rPr>
                        <a:t>24.6</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E7E"/>
                    </a:solidFill>
                  </a:tcPr>
                </a:tc>
                <a:tc>
                  <a:txBody>
                    <a:bodyPr/>
                    <a:lstStyle/>
                    <a:p>
                      <a:pPr algn="ctr" fontAlgn="ctr"/>
                      <a:r>
                        <a:rPr lang="en-US" sz="800" b="0" i="0" u="none" strike="noStrike">
                          <a:solidFill>
                            <a:srgbClr val="000000"/>
                          </a:solidFill>
                          <a:latin typeface="Calibri"/>
                        </a:rPr>
                        <a:t>23.5</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r>
              <a:tr h="115993">
                <a:tc vMerge="1">
                  <a:txBody>
                    <a:bodyPr/>
                    <a:lstStyle/>
                    <a:p>
                      <a:endParaRPr lang="en-US"/>
                    </a:p>
                  </a:txBody>
                  <a:tcPr/>
                </a:tc>
                <a:tc vMerge="1">
                  <a:txBody>
                    <a:bodyPr/>
                    <a:lstStyle/>
                    <a:p>
                      <a:endParaRPr lang="en-US"/>
                    </a:p>
                  </a:txBody>
                  <a:tcPr/>
                </a:tc>
                <a:tc>
                  <a:txBody>
                    <a:bodyPr/>
                    <a:lstStyle/>
                    <a:p>
                      <a:pPr algn="ctr" fontAlgn="b"/>
                      <a:r>
                        <a:rPr lang="en-US" sz="800" b="0" i="0" u="none" strike="noStrike">
                          <a:solidFill>
                            <a:srgbClr val="000000"/>
                          </a:solidFill>
                          <a:latin typeface="Calibri"/>
                        </a:rPr>
                        <a:t>160</a:t>
                      </a:r>
                    </a:p>
                  </a:txBody>
                  <a:tcPr marL="3400" marR="3400" marT="25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latin typeface="Calibri"/>
                        </a:rPr>
                        <a:t>29.4</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483"/>
                    </a:solidFill>
                  </a:tcPr>
                </a:tc>
                <a:tc>
                  <a:txBody>
                    <a:bodyPr/>
                    <a:lstStyle/>
                    <a:p>
                      <a:pPr algn="ctr" fontAlgn="ctr"/>
                      <a:r>
                        <a:rPr lang="en-US" sz="800" b="0" i="0" u="none" strike="noStrike">
                          <a:solidFill>
                            <a:srgbClr val="000000"/>
                          </a:solidFill>
                          <a:latin typeface="Calibri"/>
                        </a:rPr>
                        <a:t>28.7</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83"/>
                    </a:solidFill>
                  </a:tcPr>
                </a:tc>
                <a:tc>
                  <a:txBody>
                    <a:bodyPr/>
                    <a:lstStyle/>
                    <a:p>
                      <a:pPr algn="ctr" fontAlgn="ctr"/>
                      <a:r>
                        <a:rPr lang="en-US" sz="800" b="0" i="0" u="none" strike="noStrike">
                          <a:solidFill>
                            <a:srgbClr val="000000"/>
                          </a:solidFill>
                          <a:latin typeface="Calibri"/>
                        </a:rPr>
                        <a:t>27.8</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A84"/>
                    </a:solidFill>
                  </a:tcPr>
                </a:tc>
                <a:tc>
                  <a:txBody>
                    <a:bodyPr/>
                    <a:lstStyle/>
                    <a:p>
                      <a:pPr algn="ctr" fontAlgn="ctr"/>
                      <a:r>
                        <a:rPr lang="en-US" sz="800" b="0" i="0" u="none" strike="noStrike">
                          <a:solidFill>
                            <a:srgbClr val="000000"/>
                          </a:solidFill>
                          <a:latin typeface="Calibri"/>
                        </a:rPr>
                        <a:t>26.9</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683"/>
                    </a:solidFill>
                  </a:tcPr>
                </a:tc>
                <a:tc>
                  <a:txBody>
                    <a:bodyPr/>
                    <a:lstStyle/>
                    <a:p>
                      <a:pPr algn="ctr" fontAlgn="ctr"/>
                      <a:r>
                        <a:rPr lang="en-US" sz="800" b="0" i="0" u="none" strike="noStrike">
                          <a:solidFill>
                            <a:srgbClr val="000000"/>
                          </a:solidFill>
                          <a:latin typeface="Calibri"/>
                        </a:rPr>
                        <a:t>25.8</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A80"/>
                    </a:solidFill>
                  </a:tcPr>
                </a:tc>
                <a:tc>
                  <a:txBody>
                    <a:bodyPr/>
                    <a:lstStyle/>
                    <a:p>
                      <a:pPr algn="ctr" fontAlgn="ctr"/>
                      <a:endParaRPr lang="en-US" sz="800" b="0" i="0" u="none" strike="noStrike">
                        <a:solidFill>
                          <a:srgbClr val="000000"/>
                        </a:solidFill>
                        <a:latin typeface="Calibri"/>
                      </a:endParaRP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latin typeface="Calibri"/>
                        </a:rPr>
                        <a:t>29.2</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583"/>
                    </a:solidFill>
                  </a:tcPr>
                </a:tc>
                <a:tc>
                  <a:txBody>
                    <a:bodyPr/>
                    <a:lstStyle/>
                    <a:p>
                      <a:pPr algn="ctr" fontAlgn="ctr"/>
                      <a:r>
                        <a:rPr lang="en-US" sz="800" b="0" i="0" u="none" strike="noStrike">
                          <a:solidFill>
                            <a:srgbClr val="000000"/>
                          </a:solidFill>
                          <a:latin typeface="Calibri"/>
                        </a:rPr>
                        <a:t>28.0</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984"/>
                    </a:solidFill>
                  </a:tcPr>
                </a:tc>
                <a:tc>
                  <a:txBody>
                    <a:bodyPr/>
                    <a:lstStyle/>
                    <a:p>
                      <a:pPr algn="ctr" fontAlgn="ctr"/>
                      <a:r>
                        <a:rPr lang="en-US" sz="800" b="0" i="0" u="none" strike="noStrike">
                          <a:solidFill>
                            <a:srgbClr val="000000"/>
                          </a:solidFill>
                          <a:latin typeface="Calibri"/>
                        </a:rPr>
                        <a:t>27.3</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ctr" fontAlgn="ctr"/>
                      <a:r>
                        <a:rPr lang="en-US" sz="800" b="0" i="0" u="none" strike="noStrike">
                          <a:solidFill>
                            <a:srgbClr val="000000"/>
                          </a:solidFill>
                          <a:latin typeface="Calibri"/>
                        </a:rPr>
                        <a:t>26.2</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F81"/>
                    </a:solidFill>
                  </a:tcPr>
                </a:tc>
                <a:tc>
                  <a:txBody>
                    <a:bodyPr/>
                    <a:lstStyle/>
                    <a:p>
                      <a:pPr algn="ctr" fontAlgn="ctr"/>
                      <a:r>
                        <a:rPr lang="en-US" sz="800" b="0" i="0" u="none" strike="noStrike">
                          <a:solidFill>
                            <a:srgbClr val="000000"/>
                          </a:solidFill>
                          <a:latin typeface="Calibri"/>
                        </a:rPr>
                        <a:t>25.1</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47F"/>
                    </a:solidFill>
                  </a:tcPr>
                </a:tc>
                <a:tc>
                  <a:txBody>
                    <a:bodyPr/>
                    <a:lstStyle/>
                    <a:p>
                      <a:pPr algn="ctr" fontAlgn="ctr"/>
                      <a:endParaRPr lang="en-US" sz="800" b="0" i="0" u="none" strike="noStrike">
                        <a:solidFill>
                          <a:srgbClr val="000000"/>
                        </a:solidFill>
                        <a:latin typeface="Calibri"/>
                      </a:endParaRP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latin typeface="Calibri"/>
                        </a:rPr>
                        <a:t>28.6</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784"/>
                    </a:solidFill>
                  </a:tcPr>
                </a:tc>
                <a:tc>
                  <a:txBody>
                    <a:bodyPr/>
                    <a:lstStyle/>
                    <a:p>
                      <a:pPr algn="ctr" fontAlgn="ctr"/>
                      <a:r>
                        <a:rPr lang="en-US" sz="800" b="0" i="0" u="none" strike="noStrike">
                          <a:solidFill>
                            <a:srgbClr val="000000"/>
                          </a:solidFill>
                          <a:latin typeface="Calibri"/>
                        </a:rPr>
                        <a:t>27.6</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4"/>
                    </a:solidFill>
                  </a:tcPr>
                </a:tc>
                <a:tc>
                  <a:txBody>
                    <a:bodyPr/>
                    <a:lstStyle/>
                    <a:p>
                      <a:pPr algn="ctr" fontAlgn="ctr"/>
                      <a:r>
                        <a:rPr lang="en-US" sz="800" b="0" i="0" u="none" strike="noStrike">
                          <a:solidFill>
                            <a:srgbClr val="000000"/>
                          </a:solidFill>
                          <a:latin typeface="Calibri"/>
                        </a:rPr>
                        <a:t>26.8</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683"/>
                    </a:solidFill>
                  </a:tcPr>
                </a:tc>
                <a:tc>
                  <a:txBody>
                    <a:bodyPr/>
                    <a:lstStyle/>
                    <a:p>
                      <a:pPr algn="ctr" fontAlgn="ctr"/>
                      <a:r>
                        <a:rPr lang="en-US" sz="800" b="0" i="0" u="none" strike="noStrike">
                          <a:solidFill>
                            <a:srgbClr val="000000"/>
                          </a:solidFill>
                          <a:latin typeface="Calibri"/>
                        </a:rPr>
                        <a:t>25.9</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B81"/>
                    </a:solidFill>
                  </a:tcPr>
                </a:tc>
                <a:tc>
                  <a:txBody>
                    <a:bodyPr/>
                    <a:lstStyle/>
                    <a:p>
                      <a:pPr algn="ctr" fontAlgn="ctr"/>
                      <a:r>
                        <a:rPr lang="en-US" sz="800" b="0" i="0" u="none" strike="noStrike">
                          <a:solidFill>
                            <a:srgbClr val="000000"/>
                          </a:solidFill>
                          <a:latin typeface="Calibri"/>
                        </a:rPr>
                        <a:t>24.8</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07E"/>
                    </a:solidFill>
                  </a:tcPr>
                </a:tc>
              </a:tr>
              <a:tr h="115993">
                <a:tc vMerge="1">
                  <a:txBody>
                    <a:bodyPr/>
                    <a:lstStyle/>
                    <a:p>
                      <a:endParaRPr lang="en-US"/>
                    </a:p>
                  </a:txBody>
                  <a:tcPr/>
                </a:tc>
                <a:tc vMerge="1">
                  <a:txBody>
                    <a:bodyPr/>
                    <a:lstStyle/>
                    <a:p>
                      <a:endParaRPr lang="en-US"/>
                    </a:p>
                  </a:txBody>
                  <a:tcPr/>
                </a:tc>
                <a:tc>
                  <a:txBody>
                    <a:bodyPr/>
                    <a:lstStyle/>
                    <a:p>
                      <a:pPr algn="ctr" fontAlgn="b"/>
                      <a:r>
                        <a:rPr lang="en-US" sz="800" b="0" i="0" u="none" strike="noStrike">
                          <a:solidFill>
                            <a:srgbClr val="000000"/>
                          </a:solidFill>
                          <a:latin typeface="Calibri"/>
                        </a:rPr>
                        <a:t>140</a:t>
                      </a:r>
                    </a:p>
                  </a:txBody>
                  <a:tcPr marL="3400" marR="3400" marT="25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latin typeface="Calibri"/>
                        </a:rPr>
                        <a:t>30.3</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82"/>
                    </a:solidFill>
                  </a:tcPr>
                </a:tc>
                <a:tc>
                  <a:txBody>
                    <a:bodyPr/>
                    <a:lstStyle/>
                    <a:p>
                      <a:pPr algn="ctr" fontAlgn="ctr"/>
                      <a:r>
                        <a:rPr lang="en-US" sz="800" b="0" i="0" u="none" strike="noStrike">
                          <a:solidFill>
                            <a:srgbClr val="000000"/>
                          </a:solidFill>
                          <a:latin typeface="Calibri"/>
                        </a:rPr>
                        <a:t>29.7</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383"/>
                    </a:solidFill>
                  </a:tcPr>
                </a:tc>
                <a:tc>
                  <a:txBody>
                    <a:bodyPr/>
                    <a:lstStyle/>
                    <a:p>
                      <a:pPr algn="ctr" fontAlgn="ctr"/>
                      <a:r>
                        <a:rPr lang="en-US" sz="800" b="0" i="0" u="none" strike="noStrike">
                          <a:solidFill>
                            <a:srgbClr val="000000"/>
                          </a:solidFill>
                          <a:latin typeface="Calibri"/>
                        </a:rPr>
                        <a:t>28.9</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583"/>
                    </a:solidFill>
                  </a:tcPr>
                </a:tc>
                <a:tc>
                  <a:txBody>
                    <a:bodyPr/>
                    <a:lstStyle/>
                    <a:p>
                      <a:pPr algn="ctr" fontAlgn="ctr"/>
                      <a:r>
                        <a:rPr lang="en-US" sz="800" b="0" i="0" u="none" strike="noStrike">
                          <a:solidFill>
                            <a:srgbClr val="000000"/>
                          </a:solidFill>
                          <a:latin typeface="Calibri"/>
                        </a:rPr>
                        <a:t>27.8</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A84"/>
                    </a:solidFill>
                  </a:tcPr>
                </a:tc>
                <a:tc>
                  <a:txBody>
                    <a:bodyPr/>
                    <a:lstStyle/>
                    <a:p>
                      <a:pPr algn="ctr" fontAlgn="ctr"/>
                      <a:r>
                        <a:rPr lang="en-US" sz="800" b="0" i="0" u="none" strike="noStrike">
                          <a:solidFill>
                            <a:srgbClr val="000000"/>
                          </a:solidFill>
                          <a:latin typeface="Calibri"/>
                        </a:rPr>
                        <a:t>26.9</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783"/>
                    </a:solidFill>
                  </a:tcPr>
                </a:tc>
                <a:tc>
                  <a:txBody>
                    <a:bodyPr/>
                    <a:lstStyle/>
                    <a:p>
                      <a:pPr algn="ctr" fontAlgn="ctr"/>
                      <a:endParaRPr lang="en-US" sz="800" b="0" i="0" u="none" strike="noStrike">
                        <a:solidFill>
                          <a:srgbClr val="000000"/>
                        </a:solidFill>
                        <a:latin typeface="Calibri"/>
                      </a:endParaRP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latin typeface="Calibri"/>
                        </a:rPr>
                        <a:t>30.0</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283"/>
                    </a:solidFill>
                  </a:tcPr>
                </a:tc>
                <a:tc>
                  <a:txBody>
                    <a:bodyPr/>
                    <a:lstStyle/>
                    <a:p>
                      <a:pPr algn="ctr" fontAlgn="ctr"/>
                      <a:r>
                        <a:rPr lang="en-US" sz="800" b="0" i="0" u="none" strike="noStrike">
                          <a:solidFill>
                            <a:srgbClr val="000000"/>
                          </a:solidFill>
                          <a:latin typeface="Calibri"/>
                        </a:rPr>
                        <a:t>29.2</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583"/>
                    </a:solidFill>
                  </a:tcPr>
                </a:tc>
                <a:tc>
                  <a:txBody>
                    <a:bodyPr/>
                    <a:lstStyle/>
                    <a:p>
                      <a:pPr algn="ctr" fontAlgn="ctr"/>
                      <a:r>
                        <a:rPr lang="en-US" sz="800" b="0" i="0" u="none" strike="noStrike">
                          <a:solidFill>
                            <a:srgbClr val="000000"/>
                          </a:solidFill>
                          <a:latin typeface="Calibri"/>
                        </a:rPr>
                        <a:t>28.3</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E884"/>
                    </a:solidFill>
                  </a:tcPr>
                </a:tc>
                <a:tc>
                  <a:txBody>
                    <a:bodyPr/>
                    <a:lstStyle/>
                    <a:p>
                      <a:pPr algn="ctr" fontAlgn="ctr"/>
                      <a:r>
                        <a:rPr lang="en-US" sz="800" b="0" i="0" u="none" strike="noStrike">
                          <a:solidFill>
                            <a:srgbClr val="000000"/>
                          </a:solidFill>
                          <a:latin typeface="Calibri"/>
                        </a:rPr>
                        <a:t>27.2</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A83"/>
                    </a:solidFill>
                  </a:tcPr>
                </a:tc>
                <a:tc>
                  <a:txBody>
                    <a:bodyPr/>
                    <a:lstStyle/>
                    <a:p>
                      <a:pPr algn="ctr" fontAlgn="ctr"/>
                      <a:r>
                        <a:rPr lang="en-US" sz="800" b="0" i="0" u="none" strike="noStrike">
                          <a:solidFill>
                            <a:srgbClr val="000000"/>
                          </a:solidFill>
                          <a:latin typeface="Calibri"/>
                        </a:rPr>
                        <a:t>26.5</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382"/>
                    </a:solidFill>
                  </a:tcPr>
                </a:tc>
                <a:tc>
                  <a:txBody>
                    <a:bodyPr/>
                    <a:lstStyle/>
                    <a:p>
                      <a:pPr algn="ctr" fontAlgn="ctr"/>
                      <a:endParaRPr lang="en-US" sz="800" b="0" i="0" u="none" strike="noStrike">
                        <a:solidFill>
                          <a:srgbClr val="000000"/>
                        </a:solidFill>
                        <a:latin typeface="Calibri"/>
                      </a:endParaRP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latin typeface="Calibri"/>
                        </a:rPr>
                        <a:t>29.3</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E483"/>
                    </a:solidFill>
                  </a:tcPr>
                </a:tc>
                <a:tc>
                  <a:txBody>
                    <a:bodyPr/>
                    <a:lstStyle/>
                    <a:p>
                      <a:pPr algn="ctr" fontAlgn="ctr"/>
                      <a:r>
                        <a:rPr lang="en-US" sz="800" b="0" i="0" u="none" strike="noStrike">
                          <a:solidFill>
                            <a:srgbClr val="000000"/>
                          </a:solidFill>
                          <a:latin typeface="Calibri"/>
                        </a:rPr>
                        <a:t>28.5</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E784"/>
                    </a:solidFill>
                  </a:tcPr>
                </a:tc>
                <a:tc>
                  <a:txBody>
                    <a:bodyPr/>
                    <a:lstStyle/>
                    <a:p>
                      <a:pPr algn="ctr" fontAlgn="ctr"/>
                      <a:r>
                        <a:rPr lang="en-US" sz="800" b="0" i="0" u="none" strike="noStrike">
                          <a:solidFill>
                            <a:srgbClr val="000000"/>
                          </a:solidFill>
                          <a:latin typeface="Calibri"/>
                        </a:rPr>
                        <a:t>27.7</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EA84"/>
                    </a:solidFill>
                  </a:tcPr>
                </a:tc>
                <a:tc>
                  <a:txBody>
                    <a:bodyPr/>
                    <a:lstStyle/>
                    <a:p>
                      <a:pPr algn="ctr" fontAlgn="ctr"/>
                      <a:r>
                        <a:rPr lang="en-US" sz="800" b="0" i="0" u="none" strike="noStrike">
                          <a:solidFill>
                            <a:srgbClr val="000000"/>
                          </a:solidFill>
                          <a:latin typeface="Calibri"/>
                        </a:rPr>
                        <a:t>26.9</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783"/>
                    </a:solidFill>
                  </a:tcPr>
                </a:tc>
                <a:tc>
                  <a:txBody>
                    <a:bodyPr/>
                    <a:lstStyle/>
                    <a:p>
                      <a:pPr algn="ctr" fontAlgn="ctr"/>
                      <a:r>
                        <a:rPr lang="en-US" sz="800" b="0" i="0" u="none" strike="noStrike">
                          <a:solidFill>
                            <a:srgbClr val="000000"/>
                          </a:solidFill>
                          <a:latin typeface="Calibri"/>
                        </a:rPr>
                        <a:t>25.9</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C81"/>
                    </a:solidFill>
                  </a:tcPr>
                </a:tc>
              </a:tr>
              <a:tr h="115993">
                <a:tc vMerge="1">
                  <a:txBody>
                    <a:bodyPr/>
                    <a:lstStyle/>
                    <a:p>
                      <a:endParaRPr lang="en-US"/>
                    </a:p>
                  </a:txBody>
                  <a:tcPr/>
                </a:tc>
                <a:tc vMerge="1">
                  <a:txBody>
                    <a:bodyPr/>
                    <a:lstStyle/>
                    <a:p>
                      <a:endParaRPr lang="en-US"/>
                    </a:p>
                  </a:txBody>
                  <a:tcPr/>
                </a:tc>
                <a:tc>
                  <a:txBody>
                    <a:bodyPr/>
                    <a:lstStyle/>
                    <a:p>
                      <a:pPr algn="ctr" fontAlgn="b"/>
                      <a:r>
                        <a:rPr lang="en-US" sz="800" b="0" i="0" u="none" strike="noStrike">
                          <a:solidFill>
                            <a:srgbClr val="000000"/>
                          </a:solidFill>
                          <a:latin typeface="Calibri"/>
                        </a:rPr>
                        <a:t>120</a:t>
                      </a:r>
                    </a:p>
                  </a:txBody>
                  <a:tcPr marL="3400" marR="3400" marT="25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latin typeface="Calibri"/>
                        </a:rPr>
                        <a:t>32.1</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DA81"/>
                    </a:solidFill>
                  </a:tcPr>
                </a:tc>
                <a:tc>
                  <a:txBody>
                    <a:bodyPr/>
                    <a:lstStyle/>
                    <a:p>
                      <a:pPr algn="ctr" fontAlgn="ctr"/>
                      <a:r>
                        <a:rPr lang="en-US" sz="800" b="0" i="0" u="none" strike="noStrike">
                          <a:solidFill>
                            <a:srgbClr val="000000"/>
                          </a:solidFill>
                          <a:latin typeface="Calibri"/>
                        </a:rPr>
                        <a:t>31.4</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DD82"/>
                    </a:solidFill>
                  </a:tcPr>
                </a:tc>
                <a:tc>
                  <a:txBody>
                    <a:bodyPr/>
                    <a:lstStyle/>
                    <a:p>
                      <a:pPr algn="ctr" fontAlgn="ctr"/>
                      <a:r>
                        <a:rPr lang="en-US" sz="800" b="0" i="0" u="none" strike="noStrike">
                          <a:solidFill>
                            <a:srgbClr val="000000"/>
                          </a:solidFill>
                          <a:latin typeface="Calibri"/>
                        </a:rPr>
                        <a:t>30.5</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E082"/>
                    </a:solidFill>
                  </a:tcPr>
                </a:tc>
                <a:tc>
                  <a:txBody>
                    <a:bodyPr/>
                    <a:lstStyle/>
                    <a:p>
                      <a:pPr algn="ctr" fontAlgn="ctr"/>
                      <a:r>
                        <a:rPr lang="en-US" sz="800" b="0" i="0" u="none" strike="noStrike">
                          <a:solidFill>
                            <a:srgbClr val="000000"/>
                          </a:solidFill>
                          <a:latin typeface="Calibri"/>
                        </a:rPr>
                        <a:t>29.9</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FE283"/>
                    </a:solidFill>
                  </a:tcPr>
                </a:tc>
                <a:tc>
                  <a:txBody>
                    <a:bodyPr/>
                    <a:lstStyle/>
                    <a:p>
                      <a:pPr algn="ctr" fontAlgn="ctr"/>
                      <a:r>
                        <a:rPr lang="en-US" sz="800" b="0" i="0" u="none" strike="noStrike">
                          <a:solidFill>
                            <a:srgbClr val="000000"/>
                          </a:solidFill>
                          <a:latin typeface="Calibri"/>
                        </a:rPr>
                        <a:t>29.2</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483"/>
                    </a:solidFill>
                  </a:tcPr>
                </a:tc>
                <a:tc>
                  <a:txBody>
                    <a:bodyPr/>
                    <a:lstStyle/>
                    <a:p>
                      <a:pPr algn="ctr" fontAlgn="ctr"/>
                      <a:endParaRPr lang="en-US" sz="800" b="0" i="0" u="none" strike="noStrike">
                        <a:solidFill>
                          <a:srgbClr val="000000"/>
                        </a:solidFill>
                        <a:latin typeface="Calibri"/>
                      </a:endParaRP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latin typeface="Calibri"/>
                        </a:rPr>
                        <a:t>31.5</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BDC81"/>
                    </a:solidFill>
                  </a:tcPr>
                </a:tc>
                <a:tc>
                  <a:txBody>
                    <a:bodyPr/>
                    <a:lstStyle/>
                    <a:p>
                      <a:pPr algn="ctr" fontAlgn="ctr"/>
                      <a:r>
                        <a:rPr lang="en-US" sz="800" b="0" i="0" u="none" strike="noStrike">
                          <a:solidFill>
                            <a:srgbClr val="000000"/>
                          </a:solidFill>
                          <a:latin typeface="Calibri"/>
                        </a:rPr>
                        <a:t>30.9</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E82"/>
                    </a:solidFill>
                  </a:tcPr>
                </a:tc>
                <a:tc>
                  <a:txBody>
                    <a:bodyPr/>
                    <a:lstStyle/>
                    <a:p>
                      <a:pPr algn="ctr" fontAlgn="ctr"/>
                      <a:r>
                        <a:rPr lang="en-US" sz="800" b="0" i="0" u="none" strike="noStrike">
                          <a:solidFill>
                            <a:srgbClr val="000000"/>
                          </a:solidFill>
                          <a:latin typeface="Calibri"/>
                        </a:rPr>
                        <a:t>30.3</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082"/>
                    </a:solidFill>
                  </a:tcPr>
                </a:tc>
                <a:tc>
                  <a:txBody>
                    <a:bodyPr/>
                    <a:lstStyle/>
                    <a:p>
                      <a:pPr algn="ctr" fontAlgn="ctr"/>
                      <a:r>
                        <a:rPr lang="en-US" sz="800" b="0" i="0" u="none" strike="noStrike">
                          <a:solidFill>
                            <a:srgbClr val="000000"/>
                          </a:solidFill>
                          <a:latin typeface="Calibri"/>
                        </a:rPr>
                        <a:t>29.6</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3E383"/>
                    </a:solidFill>
                  </a:tcPr>
                </a:tc>
                <a:tc>
                  <a:txBody>
                    <a:bodyPr/>
                    <a:lstStyle/>
                    <a:p>
                      <a:pPr algn="ctr" fontAlgn="ctr"/>
                      <a:r>
                        <a:rPr lang="en-US" sz="800" b="0" i="0" u="none" strike="noStrike">
                          <a:solidFill>
                            <a:srgbClr val="000000"/>
                          </a:solidFill>
                          <a:latin typeface="Calibri"/>
                        </a:rPr>
                        <a:t>28.8</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683"/>
                    </a:solidFill>
                  </a:tcPr>
                </a:tc>
                <a:tc>
                  <a:txBody>
                    <a:bodyPr/>
                    <a:lstStyle/>
                    <a:p>
                      <a:pPr algn="ctr" fontAlgn="ctr"/>
                      <a:endParaRPr lang="en-US" sz="800" b="0" i="0" u="none" strike="noStrike">
                        <a:solidFill>
                          <a:srgbClr val="000000"/>
                        </a:solidFill>
                        <a:latin typeface="Calibri"/>
                      </a:endParaRP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latin typeface="Calibri"/>
                        </a:rPr>
                        <a:t>31.1</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D82"/>
                    </a:solidFill>
                  </a:tcPr>
                </a:tc>
                <a:tc>
                  <a:txBody>
                    <a:bodyPr/>
                    <a:lstStyle/>
                    <a:p>
                      <a:pPr algn="ctr" fontAlgn="ctr"/>
                      <a:r>
                        <a:rPr lang="en-US" sz="800" b="0" i="0" u="none" strike="noStrike">
                          <a:solidFill>
                            <a:srgbClr val="000000"/>
                          </a:solidFill>
                          <a:latin typeface="Calibri"/>
                        </a:rPr>
                        <a:t>30.4</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082"/>
                    </a:solidFill>
                  </a:tcPr>
                </a:tc>
                <a:tc>
                  <a:txBody>
                    <a:bodyPr/>
                    <a:lstStyle/>
                    <a:p>
                      <a:pPr algn="ctr" fontAlgn="ctr"/>
                      <a:r>
                        <a:rPr lang="en-US" sz="800" b="0" i="0" u="none" strike="noStrike">
                          <a:solidFill>
                            <a:srgbClr val="000000"/>
                          </a:solidFill>
                          <a:latin typeface="Calibri"/>
                        </a:rPr>
                        <a:t>29.5</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3E383"/>
                    </a:solidFill>
                  </a:tcPr>
                </a:tc>
                <a:tc>
                  <a:txBody>
                    <a:bodyPr/>
                    <a:lstStyle/>
                    <a:p>
                      <a:pPr algn="ctr" fontAlgn="ctr"/>
                      <a:r>
                        <a:rPr lang="en-US" sz="800" b="0" i="0" u="none" strike="noStrike">
                          <a:solidFill>
                            <a:srgbClr val="000000"/>
                          </a:solidFill>
                          <a:latin typeface="Calibri"/>
                        </a:rPr>
                        <a:t>28.9</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683"/>
                    </a:solidFill>
                  </a:tcPr>
                </a:tc>
                <a:tc>
                  <a:txBody>
                    <a:bodyPr/>
                    <a:lstStyle/>
                    <a:p>
                      <a:pPr algn="ctr" fontAlgn="ctr"/>
                      <a:r>
                        <a:rPr lang="en-US" sz="800" b="0" i="0" u="none" strike="noStrike">
                          <a:solidFill>
                            <a:srgbClr val="000000"/>
                          </a:solidFill>
                          <a:latin typeface="Calibri"/>
                        </a:rPr>
                        <a:t>28.0</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984"/>
                    </a:solidFill>
                  </a:tcPr>
                </a:tc>
              </a:tr>
              <a:tr h="115993">
                <a:tc>
                  <a:txBody>
                    <a:bodyPr/>
                    <a:lstStyle/>
                    <a:p>
                      <a:pPr algn="ctr" fontAlgn="ctr"/>
                      <a:endParaRPr lang="en-US" sz="800" b="1" i="0" u="none" strike="noStrike">
                        <a:solidFill>
                          <a:srgbClr val="000000"/>
                        </a:solidFill>
                        <a:latin typeface="Times New Roman"/>
                      </a:endParaRPr>
                    </a:p>
                  </a:txBody>
                  <a:tcPr marL="3400" marR="3400" marT="2550" marB="0" anchor="ctr">
                    <a:lnL>
                      <a:noFill/>
                    </a:lnL>
                    <a:lnR>
                      <a:noFill/>
                    </a:lnR>
                    <a:lnT>
                      <a:noFill/>
                    </a:lnT>
                    <a:lnB>
                      <a:noFill/>
                    </a:lnB>
                  </a:tcPr>
                </a:tc>
                <a:tc vMerge="1">
                  <a:txBody>
                    <a:bodyPr/>
                    <a:lstStyle/>
                    <a:p>
                      <a:endParaRPr lang="en-US"/>
                    </a:p>
                  </a:txBody>
                  <a:tcPr/>
                </a:tc>
                <a:tc>
                  <a:txBody>
                    <a:bodyPr/>
                    <a:lstStyle/>
                    <a:p>
                      <a:pPr algn="l" fontAlgn="b"/>
                      <a:endParaRPr lang="en-US" sz="800" b="0" i="0" u="none" strike="noStrike">
                        <a:solidFill>
                          <a:srgbClr val="000000"/>
                        </a:solidFill>
                        <a:latin typeface="Calibri"/>
                      </a:endParaRPr>
                    </a:p>
                  </a:txBody>
                  <a:tcPr marL="3400" marR="3400" marT="255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US" sz="800" b="0" i="0" u="none" strike="noStrike">
                        <a:solidFill>
                          <a:srgbClr val="000000"/>
                        </a:solidFill>
                        <a:latin typeface="Calibri"/>
                      </a:endParaRPr>
                    </a:p>
                  </a:txBody>
                  <a:tcPr marL="3400" marR="3400" marT="25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latin typeface="Calibri"/>
                      </a:endParaRPr>
                    </a:p>
                  </a:txBody>
                  <a:tcPr marL="3400" marR="3400" marT="25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latin typeface="Calibri"/>
                      </a:endParaRPr>
                    </a:p>
                  </a:txBody>
                  <a:tcPr marL="3400" marR="3400" marT="25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latin typeface="Calibri"/>
                      </a:endParaRPr>
                    </a:p>
                  </a:txBody>
                  <a:tcPr marL="3400" marR="3400" marT="25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latin typeface="Calibri"/>
                      </a:endParaRPr>
                    </a:p>
                  </a:txBody>
                  <a:tcPr marL="3400" marR="3400" marT="25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latin typeface="Calibri"/>
                      </a:endParaRPr>
                    </a:p>
                  </a:txBody>
                  <a:tcPr marL="3400" marR="3400" marT="2550" marB="0" anchor="ctr">
                    <a:lnL>
                      <a:noFill/>
                    </a:lnL>
                    <a:lnR>
                      <a:noFill/>
                    </a:lnR>
                    <a:lnT>
                      <a:noFill/>
                    </a:lnT>
                    <a:lnB>
                      <a:noFill/>
                    </a:lnB>
                  </a:tcPr>
                </a:tc>
                <a:tc>
                  <a:txBody>
                    <a:bodyPr/>
                    <a:lstStyle/>
                    <a:p>
                      <a:pPr algn="ctr" fontAlgn="ctr"/>
                      <a:endParaRPr lang="en-US" sz="800" b="0" i="0" u="none" strike="noStrike">
                        <a:solidFill>
                          <a:srgbClr val="000000"/>
                        </a:solidFill>
                        <a:latin typeface="Calibri"/>
                      </a:endParaRPr>
                    </a:p>
                  </a:txBody>
                  <a:tcPr marL="3400" marR="3400" marT="25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latin typeface="Calibri"/>
                      </a:endParaRPr>
                    </a:p>
                  </a:txBody>
                  <a:tcPr marL="3400" marR="3400" marT="25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latin typeface="Calibri"/>
                      </a:endParaRPr>
                    </a:p>
                  </a:txBody>
                  <a:tcPr marL="3400" marR="3400" marT="25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latin typeface="Calibri"/>
                      </a:endParaRPr>
                    </a:p>
                  </a:txBody>
                  <a:tcPr marL="3400" marR="3400" marT="25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latin typeface="Calibri"/>
                      </a:endParaRPr>
                    </a:p>
                  </a:txBody>
                  <a:tcPr marL="3400" marR="3400" marT="25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Calibri"/>
                        </a:rPr>
                        <a:t> </a:t>
                      </a:r>
                    </a:p>
                  </a:txBody>
                  <a:tcPr marL="3400" marR="3400" marT="2550" marB="0" anchor="ctr">
                    <a:lnL>
                      <a:noFill/>
                    </a:lnL>
                    <a:lnR>
                      <a:noFill/>
                    </a:lnR>
                    <a:lnT>
                      <a:noFill/>
                    </a:lnT>
                    <a:lnB>
                      <a:noFill/>
                    </a:lnB>
                    <a:solidFill>
                      <a:srgbClr val="FFFFFF"/>
                    </a:solidFill>
                  </a:tcPr>
                </a:tc>
                <a:tc>
                  <a:txBody>
                    <a:bodyPr/>
                    <a:lstStyle/>
                    <a:p>
                      <a:pPr algn="ctr" fontAlgn="ctr"/>
                      <a:endParaRPr lang="en-US" sz="800" b="0" i="0" u="none" strike="noStrike">
                        <a:solidFill>
                          <a:srgbClr val="000000"/>
                        </a:solidFill>
                        <a:latin typeface="Calibri"/>
                      </a:endParaRPr>
                    </a:p>
                  </a:txBody>
                  <a:tcPr marL="3400" marR="3400" marT="25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latin typeface="Calibri"/>
                      </a:endParaRPr>
                    </a:p>
                  </a:txBody>
                  <a:tcPr marL="3400" marR="3400" marT="25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latin typeface="Calibri"/>
                      </a:endParaRPr>
                    </a:p>
                  </a:txBody>
                  <a:tcPr marL="3400" marR="3400" marT="25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latin typeface="Calibri"/>
                      </a:endParaRPr>
                    </a:p>
                  </a:txBody>
                  <a:tcPr marL="3400" marR="3400" marT="25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latin typeface="Calibri"/>
                      </a:endParaRPr>
                    </a:p>
                  </a:txBody>
                  <a:tcPr marL="3400" marR="3400" marT="25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993">
                <a:tc rowSpan="4">
                  <a:txBody>
                    <a:bodyPr/>
                    <a:lstStyle/>
                    <a:p>
                      <a:pPr algn="ctr" fontAlgn="ctr"/>
                      <a:r>
                        <a:rPr lang="en-US" sz="800" b="1" i="0" u="none" strike="noStrike">
                          <a:solidFill>
                            <a:srgbClr val="000000"/>
                          </a:solidFill>
                          <a:latin typeface="Times New Roman"/>
                        </a:rPr>
                        <a:t>Age 55</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ctr" fontAlgn="b"/>
                      <a:r>
                        <a:rPr lang="en-US" sz="800" b="0" i="0" u="none" strike="noStrike">
                          <a:solidFill>
                            <a:srgbClr val="000000"/>
                          </a:solidFill>
                          <a:latin typeface="Calibri"/>
                        </a:rPr>
                        <a:t>180</a:t>
                      </a:r>
                    </a:p>
                  </a:txBody>
                  <a:tcPr marL="3400" marR="3400" marT="25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latin typeface="Calibri"/>
                        </a:rPr>
                        <a:t>21.9</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178"/>
                    </a:solidFill>
                  </a:tcPr>
                </a:tc>
                <a:tc>
                  <a:txBody>
                    <a:bodyPr/>
                    <a:lstStyle/>
                    <a:p>
                      <a:pPr algn="ctr" fontAlgn="ctr"/>
                      <a:r>
                        <a:rPr lang="en-US" sz="800" b="0" i="0" u="none" strike="noStrike">
                          <a:solidFill>
                            <a:srgbClr val="000000"/>
                          </a:solidFill>
                          <a:latin typeface="Calibri"/>
                        </a:rPr>
                        <a:t>21.0</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877"/>
                    </a:solidFill>
                  </a:tcPr>
                </a:tc>
                <a:tc>
                  <a:txBody>
                    <a:bodyPr/>
                    <a:lstStyle/>
                    <a:p>
                      <a:pPr algn="ctr" fontAlgn="ctr"/>
                      <a:r>
                        <a:rPr lang="en-US" sz="800" b="0" i="0" u="none" strike="noStrike">
                          <a:solidFill>
                            <a:srgbClr val="000000"/>
                          </a:solidFill>
                          <a:latin typeface="Calibri"/>
                        </a:rPr>
                        <a:t>20.2</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F75"/>
                    </a:solidFill>
                  </a:tcPr>
                </a:tc>
                <a:tc>
                  <a:txBody>
                    <a:bodyPr/>
                    <a:lstStyle/>
                    <a:p>
                      <a:pPr algn="ctr" fontAlgn="ctr"/>
                      <a:r>
                        <a:rPr lang="en-US" sz="800" b="0" i="0" u="none" strike="noStrike">
                          <a:solidFill>
                            <a:srgbClr val="000000"/>
                          </a:solidFill>
                          <a:latin typeface="Calibri"/>
                        </a:rPr>
                        <a:t>19.5</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774"/>
                    </a:solidFill>
                  </a:tcPr>
                </a:tc>
                <a:tc>
                  <a:txBody>
                    <a:bodyPr/>
                    <a:lstStyle/>
                    <a:p>
                      <a:pPr algn="ctr" fontAlgn="ctr"/>
                      <a:r>
                        <a:rPr lang="en-US" sz="800" b="0" i="0" u="none" strike="noStrike">
                          <a:solidFill>
                            <a:srgbClr val="000000"/>
                          </a:solidFill>
                          <a:latin typeface="Calibri"/>
                        </a:rPr>
                        <a:t>18.8</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072"/>
                    </a:solidFill>
                  </a:tcPr>
                </a:tc>
                <a:tc>
                  <a:txBody>
                    <a:bodyPr/>
                    <a:lstStyle/>
                    <a:p>
                      <a:pPr algn="ctr" fontAlgn="ctr"/>
                      <a:r>
                        <a:rPr lang="en-US" sz="800" b="0" i="0" u="none" strike="noStrike">
                          <a:solidFill>
                            <a:srgbClr val="000000"/>
                          </a:solidFill>
                          <a:latin typeface="Calibri"/>
                        </a:rPr>
                        <a:t> </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21.3</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B77"/>
                    </a:solidFill>
                  </a:tcPr>
                </a:tc>
                <a:tc>
                  <a:txBody>
                    <a:bodyPr/>
                    <a:lstStyle/>
                    <a:p>
                      <a:pPr algn="ctr" fontAlgn="ctr"/>
                      <a:r>
                        <a:rPr lang="en-US" sz="800" b="0" i="0" u="none" strike="noStrike">
                          <a:solidFill>
                            <a:srgbClr val="000000"/>
                          </a:solidFill>
                          <a:latin typeface="Calibri"/>
                        </a:rPr>
                        <a:t>20.9</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776"/>
                    </a:solidFill>
                  </a:tcPr>
                </a:tc>
                <a:tc>
                  <a:txBody>
                    <a:bodyPr/>
                    <a:lstStyle/>
                    <a:p>
                      <a:pPr algn="ctr" fontAlgn="ctr"/>
                      <a:r>
                        <a:rPr lang="en-US" sz="800" b="0" i="0" u="none" strike="noStrike">
                          <a:solidFill>
                            <a:srgbClr val="000000"/>
                          </a:solidFill>
                          <a:latin typeface="Calibri"/>
                        </a:rPr>
                        <a:t>19.8</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B74"/>
                    </a:solidFill>
                  </a:tcPr>
                </a:tc>
                <a:tc>
                  <a:txBody>
                    <a:bodyPr/>
                    <a:lstStyle/>
                    <a:p>
                      <a:pPr algn="ctr" fontAlgn="ctr"/>
                      <a:r>
                        <a:rPr lang="en-US" sz="800" b="0" i="0" u="none" strike="noStrike">
                          <a:solidFill>
                            <a:srgbClr val="000000"/>
                          </a:solidFill>
                          <a:latin typeface="Calibri"/>
                        </a:rPr>
                        <a:t>19.3</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573"/>
                    </a:solidFill>
                  </a:tcPr>
                </a:tc>
                <a:tc>
                  <a:txBody>
                    <a:bodyPr/>
                    <a:lstStyle/>
                    <a:p>
                      <a:pPr algn="ctr" fontAlgn="ctr"/>
                      <a:r>
                        <a:rPr lang="en-US" sz="800" b="0" i="0" u="none" strike="noStrike">
                          <a:solidFill>
                            <a:srgbClr val="000000"/>
                          </a:solidFill>
                          <a:latin typeface="Calibri"/>
                        </a:rPr>
                        <a:t>18.4</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C71"/>
                    </a:solidFill>
                  </a:tcPr>
                </a:tc>
                <a:tc>
                  <a:txBody>
                    <a:bodyPr/>
                    <a:lstStyle/>
                    <a:p>
                      <a:pPr algn="ctr" fontAlgn="ctr"/>
                      <a:r>
                        <a:rPr lang="en-US" sz="800" b="0" i="0" u="none" strike="noStrike">
                          <a:solidFill>
                            <a:srgbClr val="000000"/>
                          </a:solidFill>
                          <a:latin typeface="Calibri"/>
                        </a:rPr>
                        <a:t> </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21.1</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977"/>
                    </a:solidFill>
                  </a:tcPr>
                </a:tc>
                <a:tc>
                  <a:txBody>
                    <a:bodyPr/>
                    <a:lstStyle/>
                    <a:p>
                      <a:pPr algn="ctr" fontAlgn="ctr"/>
                      <a:r>
                        <a:rPr lang="en-US" sz="800" b="0" i="0" u="none" strike="noStrike">
                          <a:solidFill>
                            <a:srgbClr val="000000"/>
                          </a:solidFill>
                          <a:latin typeface="Calibri"/>
                        </a:rPr>
                        <a:t>20.3</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075"/>
                    </a:solidFill>
                  </a:tcPr>
                </a:tc>
                <a:tc>
                  <a:txBody>
                    <a:bodyPr/>
                    <a:lstStyle/>
                    <a:p>
                      <a:pPr algn="ctr" fontAlgn="ctr"/>
                      <a:r>
                        <a:rPr lang="en-US" sz="800" b="0" i="0" u="none" strike="noStrike">
                          <a:solidFill>
                            <a:srgbClr val="000000"/>
                          </a:solidFill>
                          <a:latin typeface="Calibri"/>
                        </a:rPr>
                        <a:t>19.6</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874"/>
                    </a:solidFill>
                  </a:tcPr>
                </a:tc>
                <a:tc>
                  <a:txBody>
                    <a:bodyPr/>
                    <a:lstStyle/>
                    <a:p>
                      <a:pPr algn="ctr" fontAlgn="ctr"/>
                      <a:r>
                        <a:rPr lang="en-US" sz="800" b="0" i="0" u="none" strike="noStrike">
                          <a:solidFill>
                            <a:srgbClr val="000000"/>
                          </a:solidFill>
                          <a:latin typeface="Calibri"/>
                        </a:rPr>
                        <a:t>18.9</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172"/>
                    </a:solidFill>
                  </a:tcPr>
                </a:tc>
                <a:tc>
                  <a:txBody>
                    <a:bodyPr/>
                    <a:lstStyle/>
                    <a:p>
                      <a:pPr algn="ctr" fontAlgn="ctr"/>
                      <a:r>
                        <a:rPr lang="en-US" sz="800" b="0" i="0" u="none" strike="noStrike">
                          <a:solidFill>
                            <a:srgbClr val="000000"/>
                          </a:solidFill>
                          <a:latin typeface="Calibri"/>
                        </a:rPr>
                        <a:t>18.0</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870"/>
                    </a:solidFill>
                  </a:tcPr>
                </a:tc>
              </a:tr>
              <a:tr h="115993">
                <a:tc vMerge="1">
                  <a:txBody>
                    <a:bodyPr/>
                    <a:lstStyle/>
                    <a:p>
                      <a:endParaRPr lang="en-US"/>
                    </a:p>
                  </a:txBody>
                  <a:tcPr/>
                </a:tc>
                <a:tc vMerge="1">
                  <a:txBody>
                    <a:bodyPr/>
                    <a:lstStyle/>
                    <a:p>
                      <a:endParaRPr lang="en-US"/>
                    </a:p>
                  </a:txBody>
                  <a:tcPr/>
                </a:tc>
                <a:tc>
                  <a:txBody>
                    <a:bodyPr/>
                    <a:lstStyle/>
                    <a:p>
                      <a:pPr algn="ctr" fontAlgn="b"/>
                      <a:r>
                        <a:rPr lang="en-US" sz="800" b="0" i="0" u="none" strike="noStrike">
                          <a:solidFill>
                            <a:srgbClr val="000000"/>
                          </a:solidFill>
                          <a:latin typeface="Calibri"/>
                        </a:rPr>
                        <a:t>160</a:t>
                      </a:r>
                    </a:p>
                  </a:txBody>
                  <a:tcPr marL="3400" marR="3400" marT="25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latin typeface="Calibri"/>
                        </a:rPr>
                        <a:t>22.6</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97A"/>
                    </a:solidFill>
                  </a:tcPr>
                </a:tc>
                <a:tc>
                  <a:txBody>
                    <a:bodyPr/>
                    <a:lstStyle/>
                    <a:p>
                      <a:pPr algn="ctr" fontAlgn="ctr"/>
                      <a:r>
                        <a:rPr lang="en-US" sz="800" b="0" i="0" u="none" strike="noStrike">
                          <a:solidFill>
                            <a:srgbClr val="000000"/>
                          </a:solidFill>
                          <a:latin typeface="Calibri"/>
                        </a:rPr>
                        <a:t>21.8</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tc>
                  <a:txBody>
                    <a:bodyPr/>
                    <a:lstStyle/>
                    <a:p>
                      <a:pPr algn="ctr" fontAlgn="ctr"/>
                      <a:r>
                        <a:rPr lang="en-US" sz="800" b="0" i="0" u="none" strike="noStrike">
                          <a:solidFill>
                            <a:srgbClr val="000000"/>
                          </a:solidFill>
                          <a:latin typeface="Calibri"/>
                        </a:rPr>
                        <a:t>21.2</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977"/>
                    </a:solidFill>
                  </a:tcPr>
                </a:tc>
                <a:tc>
                  <a:txBody>
                    <a:bodyPr/>
                    <a:lstStyle/>
                    <a:p>
                      <a:pPr algn="ctr" fontAlgn="ctr"/>
                      <a:r>
                        <a:rPr lang="en-US" sz="800" b="0" i="0" u="none" strike="noStrike">
                          <a:solidFill>
                            <a:srgbClr val="000000"/>
                          </a:solidFill>
                          <a:latin typeface="Calibri"/>
                        </a:rPr>
                        <a:t>20.5</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376"/>
                    </a:solidFill>
                  </a:tcPr>
                </a:tc>
                <a:tc>
                  <a:txBody>
                    <a:bodyPr/>
                    <a:lstStyle/>
                    <a:p>
                      <a:pPr algn="ctr" fontAlgn="ctr"/>
                      <a:r>
                        <a:rPr lang="en-US" sz="800" b="0" i="0" u="none" strike="noStrike">
                          <a:solidFill>
                            <a:srgbClr val="000000"/>
                          </a:solidFill>
                          <a:latin typeface="Calibri"/>
                        </a:rPr>
                        <a:t>19.8</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A74"/>
                    </a:solidFill>
                  </a:tcPr>
                </a:tc>
                <a:tc>
                  <a:txBody>
                    <a:bodyPr/>
                    <a:lstStyle/>
                    <a:p>
                      <a:pPr algn="ctr" fontAlgn="ctr"/>
                      <a:r>
                        <a:rPr lang="en-US" sz="800" b="0" i="0" u="none" strike="noStrike">
                          <a:solidFill>
                            <a:srgbClr val="000000"/>
                          </a:solidFill>
                          <a:latin typeface="Calibri"/>
                        </a:rPr>
                        <a:t> </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22.2</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479"/>
                    </a:solidFill>
                  </a:tcPr>
                </a:tc>
                <a:tc>
                  <a:txBody>
                    <a:bodyPr/>
                    <a:lstStyle/>
                    <a:p>
                      <a:pPr algn="ctr" fontAlgn="ctr"/>
                      <a:r>
                        <a:rPr lang="en-US" sz="800" b="0" i="0" u="none" strike="noStrike">
                          <a:solidFill>
                            <a:srgbClr val="000000"/>
                          </a:solidFill>
                          <a:latin typeface="Calibri"/>
                        </a:rPr>
                        <a:t>21.3</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B77"/>
                    </a:solidFill>
                  </a:tcPr>
                </a:tc>
                <a:tc>
                  <a:txBody>
                    <a:bodyPr/>
                    <a:lstStyle/>
                    <a:p>
                      <a:pPr algn="ctr" fontAlgn="ctr"/>
                      <a:r>
                        <a:rPr lang="en-US" sz="800" b="0" i="0" u="none" strike="noStrike">
                          <a:solidFill>
                            <a:srgbClr val="000000"/>
                          </a:solidFill>
                          <a:latin typeface="Calibri"/>
                        </a:rPr>
                        <a:t>20.7</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576"/>
                    </a:solidFill>
                  </a:tcPr>
                </a:tc>
                <a:tc>
                  <a:txBody>
                    <a:bodyPr/>
                    <a:lstStyle/>
                    <a:p>
                      <a:pPr algn="ctr" fontAlgn="ctr"/>
                      <a:r>
                        <a:rPr lang="en-US" sz="800" b="0" i="0" u="none" strike="noStrike">
                          <a:solidFill>
                            <a:srgbClr val="000000"/>
                          </a:solidFill>
                          <a:latin typeface="Calibri"/>
                        </a:rPr>
                        <a:t>19.9</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C74"/>
                    </a:solidFill>
                  </a:tcPr>
                </a:tc>
                <a:tc>
                  <a:txBody>
                    <a:bodyPr/>
                    <a:lstStyle/>
                    <a:p>
                      <a:pPr algn="ctr" fontAlgn="ctr"/>
                      <a:r>
                        <a:rPr lang="en-US" sz="800" b="0" i="0" u="none" strike="noStrike">
                          <a:solidFill>
                            <a:srgbClr val="000000"/>
                          </a:solidFill>
                          <a:latin typeface="Calibri"/>
                        </a:rPr>
                        <a:t>19.1</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473"/>
                    </a:solidFill>
                  </a:tcPr>
                </a:tc>
                <a:tc>
                  <a:txBody>
                    <a:bodyPr/>
                    <a:lstStyle/>
                    <a:p>
                      <a:pPr algn="ctr" fontAlgn="ctr"/>
                      <a:r>
                        <a:rPr lang="en-US" sz="800" b="0" i="0" u="none" strike="noStrike">
                          <a:solidFill>
                            <a:srgbClr val="000000"/>
                          </a:solidFill>
                          <a:latin typeface="Calibri"/>
                        </a:rPr>
                        <a:t> </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21.9</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178"/>
                    </a:solidFill>
                  </a:tcPr>
                </a:tc>
                <a:tc>
                  <a:txBody>
                    <a:bodyPr/>
                    <a:lstStyle/>
                    <a:p>
                      <a:pPr algn="ctr" fontAlgn="ctr"/>
                      <a:r>
                        <a:rPr lang="en-US" sz="800" b="0" i="0" u="none" strike="noStrike">
                          <a:solidFill>
                            <a:srgbClr val="000000"/>
                          </a:solidFill>
                          <a:latin typeface="Calibri"/>
                        </a:rPr>
                        <a:t>21.1</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977"/>
                    </a:solidFill>
                  </a:tcPr>
                </a:tc>
                <a:tc>
                  <a:txBody>
                    <a:bodyPr/>
                    <a:lstStyle/>
                    <a:p>
                      <a:pPr algn="ctr" fontAlgn="ctr"/>
                      <a:r>
                        <a:rPr lang="en-US" sz="800" b="0" i="0" u="none" strike="noStrike">
                          <a:solidFill>
                            <a:srgbClr val="000000"/>
                          </a:solidFill>
                          <a:latin typeface="Calibri"/>
                        </a:rPr>
                        <a:t>20.5</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276"/>
                    </a:solidFill>
                  </a:tcPr>
                </a:tc>
                <a:tc>
                  <a:txBody>
                    <a:bodyPr/>
                    <a:lstStyle/>
                    <a:p>
                      <a:pPr algn="ctr" fontAlgn="ctr"/>
                      <a:r>
                        <a:rPr lang="en-US" sz="800" b="0" i="0" u="none" strike="noStrike">
                          <a:solidFill>
                            <a:srgbClr val="000000"/>
                          </a:solidFill>
                          <a:latin typeface="Calibri"/>
                        </a:rPr>
                        <a:t>19.6</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874"/>
                    </a:solidFill>
                  </a:tcPr>
                </a:tc>
                <a:tc>
                  <a:txBody>
                    <a:bodyPr/>
                    <a:lstStyle/>
                    <a:p>
                      <a:pPr algn="ctr" fontAlgn="ctr"/>
                      <a:r>
                        <a:rPr lang="en-US" sz="800" b="0" i="0" u="none" strike="noStrike">
                          <a:solidFill>
                            <a:srgbClr val="000000"/>
                          </a:solidFill>
                          <a:latin typeface="Calibri"/>
                        </a:rPr>
                        <a:t>18.9</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172"/>
                    </a:solidFill>
                  </a:tcPr>
                </a:tc>
              </a:tr>
              <a:tr h="115993">
                <a:tc vMerge="1">
                  <a:txBody>
                    <a:bodyPr/>
                    <a:lstStyle/>
                    <a:p>
                      <a:endParaRPr lang="en-US"/>
                    </a:p>
                  </a:txBody>
                  <a:tcPr/>
                </a:tc>
                <a:tc vMerge="1">
                  <a:txBody>
                    <a:bodyPr/>
                    <a:lstStyle/>
                    <a:p>
                      <a:endParaRPr lang="en-US"/>
                    </a:p>
                  </a:txBody>
                  <a:tcPr/>
                </a:tc>
                <a:tc>
                  <a:txBody>
                    <a:bodyPr/>
                    <a:lstStyle/>
                    <a:p>
                      <a:pPr algn="ctr" fontAlgn="b"/>
                      <a:r>
                        <a:rPr lang="en-US" sz="800" b="0" i="0" u="none" strike="noStrike">
                          <a:solidFill>
                            <a:srgbClr val="000000"/>
                          </a:solidFill>
                          <a:latin typeface="Calibri"/>
                        </a:rPr>
                        <a:t>140</a:t>
                      </a:r>
                    </a:p>
                  </a:txBody>
                  <a:tcPr marL="3400" marR="3400" marT="25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latin typeface="Calibri"/>
                        </a:rPr>
                        <a:t>23.0</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D7B"/>
                    </a:solidFill>
                  </a:tcPr>
                </a:tc>
                <a:tc>
                  <a:txBody>
                    <a:bodyPr/>
                    <a:lstStyle/>
                    <a:p>
                      <a:pPr algn="ctr" fontAlgn="ctr"/>
                      <a:r>
                        <a:rPr lang="en-US" sz="800" b="0" i="0" u="none" strike="noStrike">
                          <a:solidFill>
                            <a:srgbClr val="000000"/>
                          </a:solidFill>
                          <a:latin typeface="Calibri"/>
                        </a:rPr>
                        <a:t>22.6</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97A"/>
                    </a:solidFill>
                  </a:tcPr>
                </a:tc>
                <a:tc>
                  <a:txBody>
                    <a:bodyPr/>
                    <a:lstStyle/>
                    <a:p>
                      <a:pPr algn="ctr" fontAlgn="ctr"/>
                      <a:r>
                        <a:rPr lang="en-US" sz="800" b="0" i="0" u="none" strike="noStrike">
                          <a:solidFill>
                            <a:srgbClr val="000000"/>
                          </a:solidFill>
                          <a:latin typeface="Calibri"/>
                        </a:rPr>
                        <a:t>21.8</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tc>
                  <a:txBody>
                    <a:bodyPr/>
                    <a:lstStyle/>
                    <a:p>
                      <a:pPr algn="ctr" fontAlgn="ctr"/>
                      <a:r>
                        <a:rPr lang="en-US" sz="800" b="0" i="0" u="none" strike="noStrike">
                          <a:solidFill>
                            <a:srgbClr val="000000"/>
                          </a:solidFill>
                          <a:latin typeface="Calibri"/>
                        </a:rPr>
                        <a:t>21.1</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877"/>
                    </a:solidFill>
                  </a:tcPr>
                </a:tc>
                <a:tc>
                  <a:txBody>
                    <a:bodyPr/>
                    <a:lstStyle/>
                    <a:p>
                      <a:pPr algn="ctr" fontAlgn="ctr"/>
                      <a:r>
                        <a:rPr lang="en-US" sz="800" b="0" i="0" u="none" strike="noStrike">
                          <a:solidFill>
                            <a:srgbClr val="000000"/>
                          </a:solidFill>
                          <a:latin typeface="Calibri"/>
                        </a:rPr>
                        <a:t>20.5</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276"/>
                    </a:solidFill>
                  </a:tcPr>
                </a:tc>
                <a:tc>
                  <a:txBody>
                    <a:bodyPr/>
                    <a:lstStyle/>
                    <a:p>
                      <a:pPr algn="ctr" fontAlgn="ctr"/>
                      <a:r>
                        <a:rPr lang="en-US" sz="800" b="0" i="0" u="none" strike="noStrike">
                          <a:solidFill>
                            <a:srgbClr val="000000"/>
                          </a:solidFill>
                          <a:latin typeface="Calibri"/>
                        </a:rPr>
                        <a:t> </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22.7</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97A"/>
                    </a:solidFill>
                  </a:tcPr>
                </a:tc>
                <a:tc>
                  <a:txBody>
                    <a:bodyPr/>
                    <a:lstStyle/>
                    <a:p>
                      <a:pPr algn="ctr" fontAlgn="ctr"/>
                      <a:r>
                        <a:rPr lang="en-US" sz="800" b="0" i="0" u="none" strike="noStrike">
                          <a:solidFill>
                            <a:srgbClr val="000000"/>
                          </a:solidFill>
                          <a:latin typeface="Calibri"/>
                        </a:rPr>
                        <a:t>22.0</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279"/>
                    </a:solidFill>
                  </a:tcPr>
                </a:tc>
                <a:tc>
                  <a:txBody>
                    <a:bodyPr/>
                    <a:lstStyle/>
                    <a:p>
                      <a:pPr algn="ctr" fontAlgn="ctr"/>
                      <a:r>
                        <a:rPr lang="en-US" sz="800" b="0" i="0" u="none" strike="noStrike">
                          <a:solidFill>
                            <a:srgbClr val="000000"/>
                          </a:solidFill>
                          <a:latin typeface="Calibri"/>
                        </a:rPr>
                        <a:t>21.5</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D78"/>
                    </a:solidFill>
                  </a:tcPr>
                </a:tc>
                <a:tc>
                  <a:txBody>
                    <a:bodyPr/>
                    <a:lstStyle/>
                    <a:p>
                      <a:pPr algn="ctr" fontAlgn="ctr"/>
                      <a:r>
                        <a:rPr lang="en-US" sz="800" b="0" i="0" u="none" strike="noStrike">
                          <a:solidFill>
                            <a:srgbClr val="000000"/>
                          </a:solidFill>
                          <a:latin typeface="Calibri"/>
                        </a:rPr>
                        <a:t>20.6</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476"/>
                    </a:solidFill>
                  </a:tcPr>
                </a:tc>
                <a:tc>
                  <a:txBody>
                    <a:bodyPr/>
                    <a:lstStyle/>
                    <a:p>
                      <a:pPr algn="ctr" fontAlgn="ctr"/>
                      <a:r>
                        <a:rPr lang="en-US" sz="800" b="0" i="0" u="none" strike="noStrike">
                          <a:solidFill>
                            <a:srgbClr val="000000"/>
                          </a:solidFill>
                          <a:latin typeface="Calibri"/>
                        </a:rPr>
                        <a:t>20.0</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D75"/>
                    </a:solidFill>
                  </a:tcPr>
                </a:tc>
                <a:tc>
                  <a:txBody>
                    <a:bodyPr/>
                    <a:lstStyle/>
                    <a:p>
                      <a:pPr algn="ctr" fontAlgn="ctr"/>
                      <a:r>
                        <a:rPr lang="en-US" sz="800" b="0" i="0" u="none" strike="noStrike">
                          <a:solidFill>
                            <a:srgbClr val="000000"/>
                          </a:solidFill>
                          <a:latin typeface="Calibri"/>
                        </a:rPr>
                        <a:t> </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22.4</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77A"/>
                    </a:solidFill>
                  </a:tcPr>
                </a:tc>
                <a:tc>
                  <a:txBody>
                    <a:bodyPr/>
                    <a:lstStyle/>
                    <a:p>
                      <a:pPr algn="ctr" fontAlgn="ctr"/>
                      <a:r>
                        <a:rPr lang="en-US" sz="800" b="0" i="0" u="none" strike="noStrike">
                          <a:solidFill>
                            <a:srgbClr val="000000"/>
                          </a:solidFill>
                          <a:latin typeface="Calibri"/>
                        </a:rPr>
                        <a:t>21.9</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178"/>
                    </a:solidFill>
                  </a:tcPr>
                </a:tc>
                <a:tc>
                  <a:txBody>
                    <a:bodyPr/>
                    <a:lstStyle/>
                    <a:p>
                      <a:pPr algn="ctr" fontAlgn="ctr"/>
                      <a:r>
                        <a:rPr lang="en-US" sz="800" b="0" i="0" u="none" strike="noStrike">
                          <a:solidFill>
                            <a:srgbClr val="000000"/>
                          </a:solidFill>
                          <a:latin typeface="Calibri"/>
                        </a:rPr>
                        <a:t>21.1</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977"/>
                    </a:solidFill>
                  </a:tcPr>
                </a:tc>
                <a:tc>
                  <a:txBody>
                    <a:bodyPr/>
                    <a:lstStyle/>
                    <a:p>
                      <a:pPr algn="ctr" fontAlgn="ctr"/>
                      <a:r>
                        <a:rPr lang="en-US" sz="800" b="0" i="0" u="none" strike="noStrike">
                          <a:solidFill>
                            <a:srgbClr val="000000"/>
                          </a:solidFill>
                          <a:latin typeface="Calibri"/>
                        </a:rPr>
                        <a:t>20.4</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175"/>
                    </a:solidFill>
                  </a:tcPr>
                </a:tc>
                <a:tc>
                  <a:txBody>
                    <a:bodyPr/>
                    <a:lstStyle/>
                    <a:p>
                      <a:pPr algn="ctr" fontAlgn="ctr"/>
                      <a:r>
                        <a:rPr lang="en-US" sz="800" b="0" i="0" u="none" strike="noStrike">
                          <a:solidFill>
                            <a:srgbClr val="000000"/>
                          </a:solidFill>
                          <a:latin typeface="Calibri"/>
                        </a:rPr>
                        <a:t>19.6</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874"/>
                    </a:solidFill>
                  </a:tcPr>
                </a:tc>
              </a:tr>
              <a:tr h="115993">
                <a:tc vMerge="1">
                  <a:txBody>
                    <a:bodyPr/>
                    <a:lstStyle/>
                    <a:p>
                      <a:endParaRPr lang="en-US"/>
                    </a:p>
                  </a:txBody>
                  <a:tcPr/>
                </a:tc>
                <a:tc vMerge="1">
                  <a:txBody>
                    <a:bodyPr/>
                    <a:lstStyle/>
                    <a:p>
                      <a:endParaRPr lang="en-US"/>
                    </a:p>
                  </a:txBody>
                  <a:tcPr/>
                </a:tc>
                <a:tc>
                  <a:txBody>
                    <a:bodyPr/>
                    <a:lstStyle/>
                    <a:p>
                      <a:pPr algn="ctr" fontAlgn="b"/>
                      <a:r>
                        <a:rPr lang="en-US" sz="800" b="0" i="0" u="none" strike="noStrike">
                          <a:solidFill>
                            <a:srgbClr val="000000"/>
                          </a:solidFill>
                          <a:latin typeface="Calibri"/>
                        </a:rPr>
                        <a:t>120</a:t>
                      </a:r>
                    </a:p>
                  </a:txBody>
                  <a:tcPr marL="3400" marR="3400" marT="25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latin typeface="Calibri"/>
                        </a:rPr>
                        <a:t>24.0</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87D"/>
                    </a:solidFill>
                  </a:tcPr>
                </a:tc>
                <a:tc>
                  <a:txBody>
                    <a:bodyPr/>
                    <a:lstStyle/>
                    <a:p>
                      <a:pPr algn="ctr" fontAlgn="ctr"/>
                      <a:r>
                        <a:rPr lang="en-US" sz="800" b="0" i="0" u="none" strike="noStrike">
                          <a:solidFill>
                            <a:srgbClr val="000000"/>
                          </a:solidFill>
                          <a:latin typeface="Calibri"/>
                        </a:rPr>
                        <a:t>23.7</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ctr" fontAlgn="ctr"/>
                      <a:r>
                        <a:rPr lang="en-US" sz="800" b="0" i="0" u="none" strike="noStrike">
                          <a:solidFill>
                            <a:srgbClr val="000000"/>
                          </a:solidFill>
                          <a:latin typeface="Calibri"/>
                        </a:rPr>
                        <a:t>23.1</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E7B"/>
                    </a:solidFill>
                  </a:tcPr>
                </a:tc>
                <a:tc>
                  <a:txBody>
                    <a:bodyPr/>
                    <a:lstStyle/>
                    <a:p>
                      <a:pPr algn="ctr" fontAlgn="ctr"/>
                      <a:r>
                        <a:rPr lang="en-US" sz="800" b="0" i="0" u="none" strike="noStrike">
                          <a:solidFill>
                            <a:srgbClr val="000000"/>
                          </a:solidFill>
                          <a:latin typeface="Calibri"/>
                        </a:rPr>
                        <a:t>22.5</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87A"/>
                    </a:solidFill>
                  </a:tcPr>
                </a:tc>
                <a:tc>
                  <a:txBody>
                    <a:bodyPr/>
                    <a:lstStyle/>
                    <a:p>
                      <a:pPr algn="ctr" fontAlgn="ctr"/>
                      <a:r>
                        <a:rPr lang="en-US" sz="800" b="0" i="0" u="none" strike="noStrike">
                          <a:solidFill>
                            <a:srgbClr val="000000"/>
                          </a:solidFill>
                          <a:latin typeface="Calibri"/>
                        </a:rPr>
                        <a:t>22.0</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279"/>
                    </a:solidFill>
                  </a:tcPr>
                </a:tc>
                <a:tc>
                  <a:txBody>
                    <a:bodyPr/>
                    <a:lstStyle/>
                    <a:p>
                      <a:pPr algn="ctr" fontAlgn="ctr"/>
                      <a:r>
                        <a:rPr lang="en-US" sz="800" b="0" i="0" u="none" strike="noStrike">
                          <a:solidFill>
                            <a:srgbClr val="000000"/>
                          </a:solidFill>
                          <a:latin typeface="Calibri"/>
                        </a:rPr>
                        <a:t> </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24.1</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87D"/>
                    </a:solidFill>
                  </a:tcPr>
                </a:tc>
                <a:tc>
                  <a:txBody>
                    <a:bodyPr/>
                    <a:lstStyle/>
                    <a:p>
                      <a:pPr algn="ctr" fontAlgn="ctr"/>
                      <a:r>
                        <a:rPr lang="en-US" sz="800" b="0" i="0" u="none" strike="noStrike">
                          <a:solidFill>
                            <a:srgbClr val="000000"/>
                          </a:solidFill>
                          <a:latin typeface="Calibri"/>
                        </a:rPr>
                        <a:t>23.3</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ctr" fontAlgn="ctr"/>
                      <a:r>
                        <a:rPr lang="en-US" sz="800" b="0" i="0" u="none" strike="noStrike">
                          <a:solidFill>
                            <a:srgbClr val="000000"/>
                          </a:solidFill>
                          <a:latin typeface="Calibri"/>
                        </a:rPr>
                        <a:t>22.7</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A7A"/>
                    </a:solidFill>
                  </a:tcPr>
                </a:tc>
                <a:tc>
                  <a:txBody>
                    <a:bodyPr/>
                    <a:lstStyle/>
                    <a:p>
                      <a:pPr algn="ctr" fontAlgn="ctr"/>
                      <a:r>
                        <a:rPr lang="en-US" sz="800" b="0" i="0" u="none" strike="noStrike">
                          <a:solidFill>
                            <a:srgbClr val="000000"/>
                          </a:solidFill>
                          <a:latin typeface="Calibri"/>
                        </a:rPr>
                        <a:t>22.1</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379"/>
                    </a:solidFill>
                  </a:tcPr>
                </a:tc>
                <a:tc>
                  <a:txBody>
                    <a:bodyPr/>
                    <a:lstStyle/>
                    <a:p>
                      <a:pPr algn="ctr" fontAlgn="ctr"/>
                      <a:r>
                        <a:rPr lang="en-US" sz="800" b="0" i="0" u="none" strike="noStrike">
                          <a:solidFill>
                            <a:srgbClr val="000000"/>
                          </a:solidFill>
                          <a:latin typeface="Calibri"/>
                        </a:rPr>
                        <a:t>21.3</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B77"/>
                    </a:solidFill>
                  </a:tcPr>
                </a:tc>
                <a:tc>
                  <a:txBody>
                    <a:bodyPr/>
                    <a:lstStyle/>
                    <a:p>
                      <a:pPr algn="ctr" fontAlgn="ctr"/>
                      <a:r>
                        <a:rPr lang="en-US" sz="800" b="0" i="0" u="none" strike="noStrike">
                          <a:solidFill>
                            <a:srgbClr val="000000"/>
                          </a:solidFill>
                          <a:latin typeface="Calibri"/>
                        </a:rPr>
                        <a:t> </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23.5</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c>
                  <a:txBody>
                    <a:bodyPr/>
                    <a:lstStyle/>
                    <a:p>
                      <a:pPr algn="ctr" fontAlgn="ctr"/>
                      <a:r>
                        <a:rPr lang="en-US" sz="800" b="0" i="0" u="none" strike="noStrike">
                          <a:solidFill>
                            <a:srgbClr val="000000"/>
                          </a:solidFill>
                          <a:latin typeface="Calibri"/>
                        </a:rPr>
                        <a:t>23.0</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D7B"/>
                    </a:solidFill>
                  </a:tcPr>
                </a:tc>
                <a:tc>
                  <a:txBody>
                    <a:bodyPr/>
                    <a:lstStyle/>
                    <a:p>
                      <a:pPr algn="ctr" fontAlgn="ctr"/>
                      <a:r>
                        <a:rPr lang="en-US" sz="800" b="0" i="0" u="none" strike="noStrike">
                          <a:solidFill>
                            <a:srgbClr val="000000"/>
                          </a:solidFill>
                          <a:latin typeface="Calibri"/>
                        </a:rPr>
                        <a:t>22.4</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679"/>
                    </a:solidFill>
                  </a:tcPr>
                </a:tc>
                <a:tc>
                  <a:txBody>
                    <a:bodyPr/>
                    <a:lstStyle/>
                    <a:p>
                      <a:pPr algn="ctr" fontAlgn="ctr"/>
                      <a:r>
                        <a:rPr lang="en-US" sz="800" b="0" i="0" u="none" strike="noStrike">
                          <a:solidFill>
                            <a:srgbClr val="000000"/>
                          </a:solidFill>
                          <a:latin typeface="Calibri"/>
                        </a:rPr>
                        <a:t>21.8</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tc>
                  <a:txBody>
                    <a:bodyPr/>
                    <a:lstStyle/>
                    <a:p>
                      <a:pPr algn="ctr" fontAlgn="ctr"/>
                      <a:r>
                        <a:rPr lang="en-US" sz="800" b="0" i="0" u="none" strike="noStrike">
                          <a:solidFill>
                            <a:srgbClr val="000000"/>
                          </a:solidFill>
                          <a:latin typeface="Calibri"/>
                        </a:rPr>
                        <a:t>21.1</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877"/>
                    </a:solidFill>
                  </a:tcPr>
                </a:tc>
              </a:tr>
              <a:tr h="115993">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solidFill>
                            <a:srgbClr val="000000"/>
                          </a:solidFill>
                          <a:latin typeface="Calibri"/>
                        </a:rPr>
                        <a:t> </a:t>
                      </a:r>
                    </a:p>
                  </a:txBody>
                  <a:tcPr marL="3400" marR="3400" marT="2550" marB="0" anchor="b">
                    <a:lnL>
                      <a:noFill/>
                    </a:lnL>
                    <a:lnR>
                      <a:noFill/>
                    </a:lnR>
                    <a:lnT>
                      <a:noFill/>
                    </a:lnT>
                    <a:lnB>
                      <a:noFill/>
                    </a:lnB>
                    <a:solidFill>
                      <a:srgbClr val="FFFFFF"/>
                    </a:solidFill>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800" b="0" i="0" u="none" strike="noStrike">
                          <a:solidFill>
                            <a:srgbClr val="000000"/>
                          </a:solidFill>
                          <a:latin typeface="Calibri"/>
                        </a:rPr>
                        <a:t> </a:t>
                      </a:r>
                    </a:p>
                  </a:txBody>
                  <a:tcPr marL="3400" marR="3400" marT="2550" marB="0" anchor="b">
                    <a:lnL>
                      <a:noFill/>
                    </a:lnL>
                    <a:lnR>
                      <a:noFill/>
                    </a:lnR>
                    <a:lnT>
                      <a:noFill/>
                    </a:lnT>
                    <a:lnB>
                      <a:noFill/>
                    </a:lnB>
                    <a:solidFill>
                      <a:srgbClr val="FFFFFF"/>
                    </a:solidFill>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w="6350" cap="flat" cmpd="sng" algn="ctr">
                      <a:solidFill>
                        <a:srgbClr val="000000"/>
                      </a:solidFill>
                      <a:prstDash val="solid"/>
                      <a:round/>
                      <a:headEnd type="none" w="med" len="med"/>
                      <a:tailEnd type="none" w="med" len="med"/>
                    </a:lnT>
                    <a:lnB>
                      <a:noFill/>
                    </a:lnB>
                  </a:tcPr>
                </a:tc>
              </a:tr>
              <a:tr h="115993">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l" fontAlgn="b"/>
                      <a:r>
                        <a:rPr lang="en-US" sz="800" b="0" i="0" u="none" strike="noStrike">
                          <a:solidFill>
                            <a:srgbClr val="000000"/>
                          </a:solidFill>
                          <a:latin typeface="Calibri"/>
                        </a:rPr>
                        <a:t> </a:t>
                      </a:r>
                    </a:p>
                  </a:txBody>
                  <a:tcPr marL="3400" marR="3400" marT="2550" marB="0" anchor="b">
                    <a:lnL>
                      <a:noFill/>
                    </a:lnL>
                    <a:lnR>
                      <a:noFill/>
                    </a:lnR>
                    <a:lnT>
                      <a:noFill/>
                    </a:lnT>
                    <a:lnB>
                      <a:noFill/>
                    </a:lnB>
                    <a:solidFill>
                      <a:srgbClr val="FFFFFF"/>
                    </a:solidFill>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l" fontAlgn="b"/>
                      <a:r>
                        <a:rPr lang="en-US" sz="800" b="0" i="0" u="none" strike="noStrike">
                          <a:solidFill>
                            <a:srgbClr val="000000"/>
                          </a:solidFill>
                          <a:latin typeface="Calibri"/>
                        </a:rPr>
                        <a:t> </a:t>
                      </a:r>
                    </a:p>
                  </a:txBody>
                  <a:tcPr marL="3400" marR="3400" marT="2550" marB="0" anchor="b">
                    <a:lnL>
                      <a:noFill/>
                    </a:lnL>
                    <a:lnR>
                      <a:noFill/>
                    </a:lnR>
                    <a:lnT>
                      <a:noFill/>
                    </a:lnT>
                    <a:lnB>
                      <a:noFill/>
                    </a:lnB>
                    <a:solidFill>
                      <a:srgbClr val="FFFFFF"/>
                    </a:solidFill>
                  </a:tcPr>
                </a:tc>
                <a:tc>
                  <a:txBody>
                    <a:bodyPr/>
                    <a:lstStyle/>
                    <a:p>
                      <a:pPr algn="l" fontAlgn="b"/>
                      <a:endParaRPr lang="en-US" sz="800" b="0" i="0" u="none" strike="noStrike" dirty="0">
                        <a:solidFill>
                          <a:srgbClr val="000000"/>
                        </a:solidFill>
                        <a:latin typeface="Calibri"/>
                      </a:endParaRPr>
                    </a:p>
                  </a:txBody>
                  <a:tcPr marL="3400" marR="3400" marT="255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r>
              <a:tr h="115993">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l" fontAlgn="b"/>
                      <a:r>
                        <a:rPr lang="en-US" sz="800" b="0" i="0" u="none" strike="noStrike">
                          <a:solidFill>
                            <a:srgbClr val="000000"/>
                          </a:solidFill>
                          <a:latin typeface="Calibri"/>
                        </a:rPr>
                        <a:t>Women</a:t>
                      </a:r>
                    </a:p>
                  </a:txBody>
                  <a:tcPr marL="3400" marR="3400" marT="255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 </a:t>
                      </a:r>
                    </a:p>
                  </a:txBody>
                  <a:tcPr marL="3400" marR="3400" marT="2550" marB="0" anchor="b">
                    <a:lnL>
                      <a:noFill/>
                    </a:lnL>
                    <a:lnR>
                      <a:noFill/>
                    </a:lnR>
                    <a:lnT>
                      <a:noFill/>
                    </a:lnT>
                    <a:lnB>
                      <a:noFill/>
                    </a:lnB>
                    <a:solidFill>
                      <a:srgbClr val="FFFFFF"/>
                    </a:solidFill>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latin typeface="Calibri"/>
                        </a:rPr>
                        <a:t> </a:t>
                      </a:r>
                    </a:p>
                  </a:txBody>
                  <a:tcPr marL="3400" marR="3400" marT="2550" marB="0" anchor="b">
                    <a:lnL>
                      <a:noFill/>
                    </a:lnL>
                    <a:lnR>
                      <a:noFill/>
                    </a:lnR>
                    <a:lnT>
                      <a:noFill/>
                    </a:lnT>
                    <a:lnB>
                      <a:noFill/>
                    </a:lnB>
                    <a:solidFill>
                      <a:srgbClr val="FFFFFF"/>
                    </a:solidFill>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w="6350" cap="flat" cmpd="sng" algn="ctr">
                      <a:solidFill>
                        <a:srgbClr val="000000"/>
                      </a:solidFill>
                      <a:prstDash val="solid"/>
                      <a:round/>
                      <a:headEnd type="none" w="med" len="med"/>
                      <a:tailEnd type="none" w="med" len="med"/>
                    </a:lnB>
                  </a:tcPr>
                </a:tc>
              </a:tr>
              <a:tr h="115993">
                <a:tc rowSpan="4">
                  <a:txBody>
                    <a:bodyPr/>
                    <a:lstStyle/>
                    <a:p>
                      <a:pPr algn="ctr" fontAlgn="ctr"/>
                      <a:r>
                        <a:rPr lang="en-US" sz="800" b="1" i="0" u="none" strike="noStrike">
                          <a:solidFill>
                            <a:srgbClr val="000000"/>
                          </a:solidFill>
                          <a:latin typeface="Times New Roman"/>
                        </a:rPr>
                        <a:t>Age 45</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rowSpan="9">
                  <a:txBody>
                    <a:bodyPr/>
                    <a:lstStyle/>
                    <a:p>
                      <a:pPr algn="ctr" fontAlgn="ctr"/>
                      <a:r>
                        <a:rPr lang="en-US" sz="800" b="1" i="0" u="none" strike="noStrike">
                          <a:solidFill>
                            <a:srgbClr val="000000"/>
                          </a:solidFill>
                          <a:latin typeface="Times New Roman"/>
                        </a:rPr>
                        <a:t>Systolic Blood Pressure</a:t>
                      </a:r>
                    </a:p>
                  </a:txBody>
                  <a:tcPr marL="3400" marR="3400" marT="2550" marB="0" vert="vert27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800" b="0" i="0" u="none" strike="noStrike">
                          <a:solidFill>
                            <a:srgbClr val="000000"/>
                          </a:solidFill>
                          <a:latin typeface="Calibri"/>
                        </a:rPr>
                        <a:t>180</a:t>
                      </a:r>
                    </a:p>
                  </a:txBody>
                  <a:tcPr marL="3400" marR="3400" marT="25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latin typeface="Calibri"/>
                        </a:rPr>
                        <a:t>32.0</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A81"/>
                    </a:solidFill>
                  </a:tcPr>
                </a:tc>
                <a:tc>
                  <a:txBody>
                    <a:bodyPr/>
                    <a:lstStyle/>
                    <a:p>
                      <a:pPr algn="ctr" fontAlgn="ctr"/>
                      <a:r>
                        <a:rPr lang="en-US" sz="800" b="0" i="0" u="none" strike="noStrike">
                          <a:solidFill>
                            <a:srgbClr val="000000"/>
                          </a:solidFill>
                          <a:latin typeface="Calibri"/>
                        </a:rPr>
                        <a:t>31.1</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E82"/>
                    </a:solidFill>
                  </a:tcPr>
                </a:tc>
                <a:tc>
                  <a:txBody>
                    <a:bodyPr/>
                    <a:lstStyle/>
                    <a:p>
                      <a:pPr algn="ctr" fontAlgn="ctr"/>
                      <a:r>
                        <a:rPr lang="en-US" sz="800" b="0" i="0" u="none" strike="noStrike">
                          <a:solidFill>
                            <a:srgbClr val="000000"/>
                          </a:solidFill>
                          <a:latin typeface="Calibri"/>
                        </a:rPr>
                        <a:t>30.4</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082"/>
                    </a:solidFill>
                  </a:tcPr>
                </a:tc>
                <a:tc>
                  <a:txBody>
                    <a:bodyPr/>
                    <a:lstStyle/>
                    <a:p>
                      <a:pPr algn="ctr" fontAlgn="ctr"/>
                      <a:r>
                        <a:rPr lang="en-US" sz="800" b="0" i="0" u="none" strike="noStrike">
                          <a:solidFill>
                            <a:srgbClr val="000000"/>
                          </a:solidFill>
                          <a:latin typeface="Calibri"/>
                        </a:rPr>
                        <a:t>29.2</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583"/>
                    </a:solidFill>
                  </a:tcPr>
                </a:tc>
                <a:tc>
                  <a:txBody>
                    <a:bodyPr/>
                    <a:lstStyle/>
                    <a:p>
                      <a:pPr algn="ctr" fontAlgn="ctr"/>
                      <a:r>
                        <a:rPr lang="en-US" sz="800" b="0" i="0" u="none" strike="noStrike">
                          <a:solidFill>
                            <a:srgbClr val="000000"/>
                          </a:solidFill>
                          <a:latin typeface="Calibri"/>
                        </a:rPr>
                        <a:t>28.5</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E784"/>
                    </a:solidFill>
                  </a:tcPr>
                </a:tc>
                <a:tc>
                  <a:txBody>
                    <a:bodyPr/>
                    <a:lstStyle/>
                    <a:p>
                      <a:pPr algn="ctr" fontAlgn="ctr"/>
                      <a:r>
                        <a:rPr lang="en-US" sz="800" b="0" i="0" u="none" strike="noStrike">
                          <a:solidFill>
                            <a:srgbClr val="000000"/>
                          </a:solidFill>
                          <a:latin typeface="Calibri"/>
                        </a:rPr>
                        <a:t> </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31.6</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DC81"/>
                    </a:solidFill>
                  </a:tcPr>
                </a:tc>
                <a:tc>
                  <a:txBody>
                    <a:bodyPr/>
                    <a:lstStyle/>
                    <a:p>
                      <a:pPr algn="ctr" fontAlgn="ctr"/>
                      <a:r>
                        <a:rPr lang="en-US" sz="800" b="0" i="0" u="none" strike="noStrike">
                          <a:solidFill>
                            <a:srgbClr val="000000"/>
                          </a:solidFill>
                          <a:latin typeface="Calibri"/>
                        </a:rPr>
                        <a:t>30.5</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082"/>
                    </a:solidFill>
                  </a:tcPr>
                </a:tc>
                <a:tc>
                  <a:txBody>
                    <a:bodyPr/>
                    <a:lstStyle/>
                    <a:p>
                      <a:pPr algn="ctr" fontAlgn="ctr"/>
                      <a:r>
                        <a:rPr lang="en-US" sz="800" b="0" i="0" u="none" strike="noStrike">
                          <a:solidFill>
                            <a:srgbClr val="000000"/>
                          </a:solidFill>
                          <a:latin typeface="Calibri"/>
                        </a:rPr>
                        <a:t>29.7</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1E383"/>
                    </a:solidFill>
                  </a:tcPr>
                </a:tc>
                <a:tc>
                  <a:txBody>
                    <a:bodyPr/>
                    <a:lstStyle/>
                    <a:p>
                      <a:pPr algn="ctr" fontAlgn="ctr"/>
                      <a:r>
                        <a:rPr lang="en-US" sz="800" b="0" i="0" u="none" strike="noStrike">
                          <a:solidFill>
                            <a:srgbClr val="000000"/>
                          </a:solidFill>
                          <a:latin typeface="Calibri"/>
                        </a:rPr>
                        <a:t>28.8</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683"/>
                    </a:solidFill>
                  </a:tcPr>
                </a:tc>
                <a:tc>
                  <a:txBody>
                    <a:bodyPr/>
                    <a:lstStyle/>
                    <a:p>
                      <a:pPr algn="ctr" fontAlgn="ctr"/>
                      <a:r>
                        <a:rPr lang="en-US" sz="800" b="0" i="0" u="none" strike="noStrike">
                          <a:solidFill>
                            <a:srgbClr val="000000"/>
                          </a:solidFill>
                          <a:latin typeface="Calibri"/>
                        </a:rPr>
                        <a:t>27.9</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E984"/>
                    </a:solidFill>
                  </a:tcPr>
                </a:tc>
                <a:tc>
                  <a:txBody>
                    <a:bodyPr/>
                    <a:lstStyle/>
                    <a:p>
                      <a:pPr algn="ctr" fontAlgn="ctr"/>
                      <a:r>
                        <a:rPr lang="en-US" sz="800" b="0" i="0" u="none" strike="noStrike">
                          <a:solidFill>
                            <a:srgbClr val="000000"/>
                          </a:solidFill>
                          <a:latin typeface="Calibri"/>
                        </a:rPr>
                        <a:t> </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30.9</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E82"/>
                    </a:solidFill>
                  </a:tcPr>
                </a:tc>
                <a:tc>
                  <a:txBody>
                    <a:bodyPr/>
                    <a:lstStyle/>
                    <a:p>
                      <a:pPr algn="ctr" fontAlgn="ctr"/>
                      <a:r>
                        <a:rPr lang="en-US" sz="800" b="0" i="0" u="none" strike="noStrike">
                          <a:solidFill>
                            <a:srgbClr val="000000"/>
                          </a:solidFill>
                          <a:latin typeface="Calibri"/>
                        </a:rPr>
                        <a:t>30.3</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082"/>
                    </a:solidFill>
                  </a:tcPr>
                </a:tc>
                <a:tc>
                  <a:txBody>
                    <a:bodyPr/>
                    <a:lstStyle/>
                    <a:p>
                      <a:pPr algn="ctr" fontAlgn="ctr"/>
                      <a:r>
                        <a:rPr lang="en-US" sz="800" b="0" i="0" u="none" strike="noStrike">
                          <a:solidFill>
                            <a:srgbClr val="000000"/>
                          </a:solidFill>
                          <a:latin typeface="Calibri"/>
                        </a:rPr>
                        <a:t>29.5</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3E383"/>
                    </a:solidFill>
                  </a:tcPr>
                </a:tc>
                <a:tc>
                  <a:txBody>
                    <a:bodyPr/>
                    <a:lstStyle/>
                    <a:p>
                      <a:pPr algn="ctr" fontAlgn="ctr"/>
                      <a:r>
                        <a:rPr lang="en-US" sz="800" b="0" i="0" u="none" strike="noStrike">
                          <a:solidFill>
                            <a:srgbClr val="000000"/>
                          </a:solidFill>
                          <a:latin typeface="Calibri"/>
                        </a:rPr>
                        <a:t>28.4</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E784"/>
                    </a:solidFill>
                  </a:tcPr>
                </a:tc>
                <a:tc>
                  <a:txBody>
                    <a:bodyPr/>
                    <a:lstStyle/>
                    <a:p>
                      <a:pPr algn="ctr" fontAlgn="ctr"/>
                      <a:r>
                        <a:rPr lang="en-US" sz="800" b="0" i="0" u="none" strike="noStrike">
                          <a:solidFill>
                            <a:srgbClr val="000000"/>
                          </a:solidFill>
                          <a:latin typeface="Calibri"/>
                        </a:rPr>
                        <a:t>27.6</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4"/>
                    </a:solidFill>
                  </a:tcPr>
                </a:tc>
              </a:tr>
              <a:tr h="115993">
                <a:tc vMerge="1">
                  <a:txBody>
                    <a:bodyPr/>
                    <a:lstStyle/>
                    <a:p>
                      <a:endParaRPr lang="en-US"/>
                    </a:p>
                  </a:txBody>
                  <a:tcPr/>
                </a:tc>
                <a:tc vMerge="1">
                  <a:txBody>
                    <a:bodyPr/>
                    <a:lstStyle/>
                    <a:p>
                      <a:endParaRPr lang="en-US"/>
                    </a:p>
                  </a:txBody>
                  <a:tcPr/>
                </a:tc>
                <a:tc>
                  <a:txBody>
                    <a:bodyPr/>
                    <a:lstStyle/>
                    <a:p>
                      <a:pPr algn="ctr" fontAlgn="b"/>
                      <a:r>
                        <a:rPr lang="en-US" sz="800" b="0" i="0" u="none" strike="noStrike">
                          <a:solidFill>
                            <a:srgbClr val="000000"/>
                          </a:solidFill>
                          <a:latin typeface="Calibri"/>
                        </a:rPr>
                        <a:t>160</a:t>
                      </a:r>
                    </a:p>
                  </a:txBody>
                  <a:tcPr marL="3400" marR="3400" marT="25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latin typeface="Calibri"/>
                        </a:rPr>
                        <a:t>32.9</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D780"/>
                    </a:solidFill>
                  </a:tcPr>
                </a:tc>
                <a:tc>
                  <a:txBody>
                    <a:bodyPr/>
                    <a:lstStyle/>
                    <a:p>
                      <a:pPr algn="ctr" fontAlgn="ctr"/>
                      <a:r>
                        <a:rPr lang="en-US" sz="800" b="0" i="0" u="none" strike="noStrike">
                          <a:solidFill>
                            <a:srgbClr val="000000"/>
                          </a:solidFill>
                          <a:latin typeface="Calibri"/>
                        </a:rPr>
                        <a:t>32.2</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981"/>
                    </a:solidFill>
                  </a:tcPr>
                </a:tc>
                <a:tc>
                  <a:txBody>
                    <a:bodyPr/>
                    <a:lstStyle/>
                    <a:p>
                      <a:pPr algn="ctr" fontAlgn="ctr"/>
                      <a:r>
                        <a:rPr lang="en-US" sz="800" b="0" i="0" u="none" strike="noStrike">
                          <a:solidFill>
                            <a:srgbClr val="000000"/>
                          </a:solidFill>
                          <a:latin typeface="Calibri"/>
                        </a:rPr>
                        <a:t>31.2</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DD82"/>
                    </a:solidFill>
                  </a:tcPr>
                </a:tc>
                <a:tc>
                  <a:txBody>
                    <a:bodyPr/>
                    <a:lstStyle/>
                    <a:p>
                      <a:pPr algn="ctr" fontAlgn="ctr"/>
                      <a:r>
                        <a:rPr lang="en-US" sz="800" b="0" i="0" u="none" strike="noStrike">
                          <a:solidFill>
                            <a:srgbClr val="000000"/>
                          </a:solidFill>
                          <a:latin typeface="Calibri"/>
                        </a:rPr>
                        <a:t>30.5</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E082"/>
                    </a:solidFill>
                  </a:tcPr>
                </a:tc>
                <a:tc>
                  <a:txBody>
                    <a:bodyPr/>
                    <a:lstStyle/>
                    <a:p>
                      <a:pPr algn="ctr" fontAlgn="ctr"/>
                      <a:r>
                        <a:rPr lang="en-US" sz="800" b="0" i="0" u="none" strike="noStrike">
                          <a:solidFill>
                            <a:srgbClr val="000000"/>
                          </a:solidFill>
                          <a:latin typeface="Calibri"/>
                        </a:rPr>
                        <a:t>29.7</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283"/>
                    </a:solidFill>
                  </a:tcPr>
                </a:tc>
                <a:tc>
                  <a:txBody>
                    <a:bodyPr/>
                    <a:lstStyle/>
                    <a:p>
                      <a:pPr algn="ctr" fontAlgn="ctr"/>
                      <a:r>
                        <a:rPr lang="en-US" sz="800" b="0" i="0" u="none" strike="noStrike">
                          <a:solidFill>
                            <a:srgbClr val="000000"/>
                          </a:solidFill>
                          <a:latin typeface="Calibri"/>
                        </a:rPr>
                        <a:t> </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32.4</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D981"/>
                    </a:solidFill>
                  </a:tcPr>
                </a:tc>
                <a:tc>
                  <a:txBody>
                    <a:bodyPr/>
                    <a:lstStyle/>
                    <a:p>
                      <a:pPr algn="ctr" fontAlgn="ctr"/>
                      <a:r>
                        <a:rPr lang="en-US" sz="800" b="0" i="0" u="none" strike="noStrike">
                          <a:solidFill>
                            <a:srgbClr val="000000"/>
                          </a:solidFill>
                          <a:latin typeface="Calibri"/>
                        </a:rPr>
                        <a:t>31.7</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DB81"/>
                    </a:solidFill>
                  </a:tcPr>
                </a:tc>
                <a:tc>
                  <a:txBody>
                    <a:bodyPr/>
                    <a:lstStyle/>
                    <a:p>
                      <a:pPr algn="ctr" fontAlgn="ctr"/>
                      <a:r>
                        <a:rPr lang="en-US" sz="800" b="0" i="0" u="none" strike="noStrike">
                          <a:solidFill>
                            <a:srgbClr val="000000"/>
                          </a:solidFill>
                          <a:latin typeface="Calibri"/>
                        </a:rPr>
                        <a:t>30.9</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E82"/>
                    </a:solidFill>
                  </a:tcPr>
                </a:tc>
                <a:tc>
                  <a:txBody>
                    <a:bodyPr/>
                    <a:lstStyle/>
                    <a:p>
                      <a:pPr algn="ctr" fontAlgn="ctr"/>
                      <a:r>
                        <a:rPr lang="en-US" sz="800" b="0" i="0" u="none" strike="noStrike">
                          <a:solidFill>
                            <a:srgbClr val="000000"/>
                          </a:solidFill>
                          <a:latin typeface="Calibri"/>
                        </a:rPr>
                        <a:t>30.1</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182"/>
                    </a:solidFill>
                  </a:tcPr>
                </a:tc>
                <a:tc>
                  <a:txBody>
                    <a:bodyPr/>
                    <a:lstStyle/>
                    <a:p>
                      <a:pPr algn="ctr" fontAlgn="ctr"/>
                      <a:r>
                        <a:rPr lang="en-US" sz="800" b="0" i="0" u="none" strike="noStrike">
                          <a:solidFill>
                            <a:srgbClr val="000000"/>
                          </a:solidFill>
                          <a:latin typeface="Calibri"/>
                        </a:rPr>
                        <a:t>29.2</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583"/>
                    </a:solidFill>
                  </a:tcPr>
                </a:tc>
                <a:tc>
                  <a:txBody>
                    <a:bodyPr/>
                    <a:lstStyle/>
                    <a:p>
                      <a:pPr algn="ctr" fontAlgn="ctr"/>
                      <a:r>
                        <a:rPr lang="en-US" sz="800" b="0" i="0" u="none" strike="noStrike">
                          <a:solidFill>
                            <a:srgbClr val="000000"/>
                          </a:solidFill>
                          <a:latin typeface="Calibri"/>
                        </a:rPr>
                        <a:t> </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32.1</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A81"/>
                    </a:solidFill>
                  </a:tcPr>
                </a:tc>
                <a:tc>
                  <a:txBody>
                    <a:bodyPr/>
                    <a:lstStyle/>
                    <a:p>
                      <a:pPr algn="ctr" fontAlgn="ctr"/>
                      <a:r>
                        <a:rPr lang="en-US" sz="800" b="0" i="0" u="none" strike="noStrike">
                          <a:solidFill>
                            <a:srgbClr val="000000"/>
                          </a:solidFill>
                          <a:latin typeface="Calibri"/>
                        </a:rPr>
                        <a:t>31.4</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BDC81"/>
                    </a:solidFill>
                  </a:tcPr>
                </a:tc>
                <a:tc>
                  <a:txBody>
                    <a:bodyPr/>
                    <a:lstStyle/>
                    <a:p>
                      <a:pPr algn="ctr" fontAlgn="ctr"/>
                      <a:r>
                        <a:rPr lang="en-US" sz="800" b="0" i="0" u="none" strike="noStrike">
                          <a:solidFill>
                            <a:srgbClr val="000000"/>
                          </a:solidFill>
                          <a:latin typeface="Calibri"/>
                        </a:rPr>
                        <a:t>30.4</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082"/>
                    </a:solidFill>
                  </a:tcPr>
                </a:tc>
                <a:tc>
                  <a:txBody>
                    <a:bodyPr/>
                    <a:lstStyle/>
                    <a:p>
                      <a:pPr algn="ctr" fontAlgn="ctr"/>
                      <a:r>
                        <a:rPr lang="en-US" sz="800" b="0" i="0" u="none" strike="noStrike">
                          <a:solidFill>
                            <a:srgbClr val="000000"/>
                          </a:solidFill>
                          <a:latin typeface="Calibri"/>
                        </a:rPr>
                        <a:t>29.6</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383"/>
                    </a:solidFill>
                  </a:tcPr>
                </a:tc>
                <a:tc>
                  <a:txBody>
                    <a:bodyPr/>
                    <a:lstStyle/>
                    <a:p>
                      <a:pPr algn="ctr" fontAlgn="ctr"/>
                      <a:r>
                        <a:rPr lang="en-US" sz="800" b="0" i="0" u="none" strike="noStrike">
                          <a:solidFill>
                            <a:srgbClr val="000000"/>
                          </a:solidFill>
                          <a:latin typeface="Calibri"/>
                        </a:rPr>
                        <a:t>28.5</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784"/>
                    </a:solidFill>
                  </a:tcPr>
                </a:tc>
              </a:tr>
              <a:tr h="115993">
                <a:tc vMerge="1">
                  <a:txBody>
                    <a:bodyPr/>
                    <a:lstStyle/>
                    <a:p>
                      <a:endParaRPr lang="en-US"/>
                    </a:p>
                  </a:txBody>
                  <a:tcPr/>
                </a:tc>
                <a:tc vMerge="1">
                  <a:txBody>
                    <a:bodyPr/>
                    <a:lstStyle/>
                    <a:p>
                      <a:endParaRPr lang="en-US"/>
                    </a:p>
                  </a:txBody>
                  <a:tcPr/>
                </a:tc>
                <a:tc>
                  <a:txBody>
                    <a:bodyPr/>
                    <a:lstStyle/>
                    <a:p>
                      <a:pPr algn="ctr" fontAlgn="b"/>
                      <a:r>
                        <a:rPr lang="en-US" sz="800" b="0" i="0" u="none" strike="noStrike">
                          <a:solidFill>
                            <a:srgbClr val="000000"/>
                          </a:solidFill>
                          <a:latin typeface="Calibri"/>
                        </a:rPr>
                        <a:t>140</a:t>
                      </a:r>
                    </a:p>
                  </a:txBody>
                  <a:tcPr marL="3400" marR="3400" marT="25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latin typeface="Calibri"/>
                        </a:rPr>
                        <a:t>33.7</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D480"/>
                    </a:solidFill>
                  </a:tcPr>
                </a:tc>
                <a:tc>
                  <a:txBody>
                    <a:bodyPr/>
                    <a:lstStyle/>
                    <a:p>
                      <a:pPr algn="ctr" fontAlgn="ctr"/>
                      <a:r>
                        <a:rPr lang="en-US" sz="800" b="0" i="0" u="none" strike="noStrike">
                          <a:solidFill>
                            <a:srgbClr val="000000"/>
                          </a:solidFill>
                          <a:latin typeface="Calibri"/>
                        </a:rPr>
                        <a:t>33.2</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D680"/>
                    </a:solidFill>
                  </a:tcPr>
                </a:tc>
                <a:tc>
                  <a:txBody>
                    <a:bodyPr/>
                    <a:lstStyle/>
                    <a:p>
                      <a:pPr algn="ctr" fontAlgn="ctr"/>
                      <a:r>
                        <a:rPr lang="en-US" sz="800" b="0" i="0" u="none" strike="noStrike">
                          <a:solidFill>
                            <a:srgbClr val="000000"/>
                          </a:solidFill>
                          <a:latin typeface="Calibri"/>
                        </a:rPr>
                        <a:t>32.3</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1"/>
                    </a:solidFill>
                  </a:tcPr>
                </a:tc>
                <a:tc>
                  <a:txBody>
                    <a:bodyPr/>
                    <a:lstStyle/>
                    <a:p>
                      <a:pPr algn="ctr" fontAlgn="ctr"/>
                      <a:r>
                        <a:rPr lang="en-US" sz="800" b="0" i="0" u="none" strike="noStrike">
                          <a:solidFill>
                            <a:srgbClr val="000000"/>
                          </a:solidFill>
                          <a:latin typeface="Calibri"/>
                        </a:rPr>
                        <a:t>31.7</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DB81"/>
                    </a:solidFill>
                  </a:tcPr>
                </a:tc>
                <a:tc>
                  <a:txBody>
                    <a:bodyPr/>
                    <a:lstStyle/>
                    <a:p>
                      <a:pPr algn="ctr" fontAlgn="ctr"/>
                      <a:r>
                        <a:rPr lang="en-US" sz="800" b="0" i="0" u="none" strike="noStrike">
                          <a:solidFill>
                            <a:srgbClr val="000000"/>
                          </a:solidFill>
                          <a:latin typeface="Calibri"/>
                        </a:rPr>
                        <a:t>30.9</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1DE82"/>
                    </a:solidFill>
                  </a:tcPr>
                </a:tc>
                <a:tc>
                  <a:txBody>
                    <a:bodyPr/>
                    <a:lstStyle/>
                    <a:p>
                      <a:pPr algn="ctr" fontAlgn="ctr"/>
                      <a:r>
                        <a:rPr lang="en-US" sz="800" b="0" i="0" u="none" strike="noStrike">
                          <a:solidFill>
                            <a:srgbClr val="000000"/>
                          </a:solidFill>
                          <a:latin typeface="Calibri"/>
                        </a:rPr>
                        <a:t> </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33.3</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D680"/>
                    </a:solidFill>
                  </a:tcPr>
                </a:tc>
                <a:tc>
                  <a:txBody>
                    <a:bodyPr/>
                    <a:lstStyle/>
                    <a:p>
                      <a:pPr algn="ctr" fontAlgn="ctr"/>
                      <a:r>
                        <a:rPr lang="en-US" sz="800" b="0" i="0" u="none" strike="noStrike">
                          <a:solidFill>
                            <a:srgbClr val="000000"/>
                          </a:solidFill>
                          <a:latin typeface="Calibri"/>
                        </a:rPr>
                        <a:t>32.7</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D881"/>
                    </a:solidFill>
                  </a:tcPr>
                </a:tc>
                <a:tc>
                  <a:txBody>
                    <a:bodyPr/>
                    <a:lstStyle/>
                    <a:p>
                      <a:pPr algn="ctr" fontAlgn="ctr"/>
                      <a:r>
                        <a:rPr lang="en-US" sz="800" b="0" i="0" u="none" strike="noStrike">
                          <a:solidFill>
                            <a:srgbClr val="000000"/>
                          </a:solidFill>
                          <a:latin typeface="Calibri"/>
                        </a:rPr>
                        <a:t>32.0</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A81"/>
                    </a:solidFill>
                  </a:tcPr>
                </a:tc>
                <a:tc>
                  <a:txBody>
                    <a:bodyPr/>
                    <a:lstStyle/>
                    <a:p>
                      <a:pPr algn="ctr" fontAlgn="ctr"/>
                      <a:r>
                        <a:rPr lang="en-US" sz="800" b="0" i="0" u="none" strike="noStrike">
                          <a:solidFill>
                            <a:srgbClr val="000000"/>
                          </a:solidFill>
                          <a:latin typeface="Calibri"/>
                        </a:rPr>
                        <a:t>30.9</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E82"/>
                    </a:solidFill>
                  </a:tcPr>
                </a:tc>
                <a:tc>
                  <a:txBody>
                    <a:bodyPr/>
                    <a:lstStyle/>
                    <a:p>
                      <a:pPr algn="ctr" fontAlgn="ctr"/>
                      <a:r>
                        <a:rPr lang="en-US" sz="800" b="0" i="0" u="none" strike="noStrike">
                          <a:solidFill>
                            <a:srgbClr val="000000"/>
                          </a:solidFill>
                          <a:latin typeface="Calibri"/>
                        </a:rPr>
                        <a:t>30.2</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182"/>
                    </a:solidFill>
                  </a:tcPr>
                </a:tc>
                <a:tc>
                  <a:txBody>
                    <a:bodyPr/>
                    <a:lstStyle/>
                    <a:p>
                      <a:pPr algn="ctr" fontAlgn="ctr"/>
                      <a:r>
                        <a:rPr lang="en-US" sz="800" b="0" i="0" u="none" strike="noStrike">
                          <a:solidFill>
                            <a:srgbClr val="000000"/>
                          </a:solidFill>
                          <a:latin typeface="Calibri"/>
                        </a:rPr>
                        <a:t> </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33.1</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680"/>
                    </a:solidFill>
                  </a:tcPr>
                </a:tc>
                <a:tc>
                  <a:txBody>
                    <a:bodyPr/>
                    <a:lstStyle/>
                    <a:p>
                      <a:pPr algn="ctr" fontAlgn="ctr"/>
                      <a:r>
                        <a:rPr lang="en-US" sz="800" b="0" i="0" u="none" strike="noStrike">
                          <a:solidFill>
                            <a:srgbClr val="000000"/>
                          </a:solidFill>
                          <a:latin typeface="Calibri"/>
                        </a:rPr>
                        <a:t>32.2</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D981"/>
                    </a:solidFill>
                  </a:tcPr>
                </a:tc>
                <a:tc>
                  <a:txBody>
                    <a:bodyPr/>
                    <a:lstStyle/>
                    <a:p>
                      <a:pPr algn="ctr" fontAlgn="ctr"/>
                      <a:r>
                        <a:rPr lang="en-US" sz="800" b="0" i="0" u="none" strike="noStrike">
                          <a:solidFill>
                            <a:srgbClr val="000000"/>
                          </a:solidFill>
                          <a:latin typeface="Calibri"/>
                        </a:rPr>
                        <a:t>31.5</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ADC81"/>
                    </a:solidFill>
                  </a:tcPr>
                </a:tc>
                <a:tc>
                  <a:txBody>
                    <a:bodyPr/>
                    <a:lstStyle/>
                    <a:p>
                      <a:pPr algn="ctr" fontAlgn="ctr"/>
                      <a:r>
                        <a:rPr lang="en-US" sz="800" b="0" i="0" u="none" strike="noStrike">
                          <a:solidFill>
                            <a:srgbClr val="000000"/>
                          </a:solidFill>
                          <a:latin typeface="Calibri"/>
                        </a:rPr>
                        <a:t>30.9</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E82"/>
                    </a:solidFill>
                  </a:tcPr>
                </a:tc>
                <a:tc>
                  <a:txBody>
                    <a:bodyPr/>
                    <a:lstStyle/>
                    <a:p>
                      <a:pPr algn="ctr" fontAlgn="ctr"/>
                      <a:r>
                        <a:rPr lang="en-US" sz="800" b="0" i="0" u="none" strike="noStrike">
                          <a:solidFill>
                            <a:srgbClr val="000000"/>
                          </a:solidFill>
                          <a:latin typeface="Calibri"/>
                        </a:rPr>
                        <a:t>29.9</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283"/>
                    </a:solidFill>
                  </a:tcPr>
                </a:tc>
              </a:tr>
              <a:tr h="115993">
                <a:tc vMerge="1">
                  <a:txBody>
                    <a:bodyPr/>
                    <a:lstStyle/>
                    <a:p>
                      <a:endParaRPr lang="en-US"/>
                    </a:p>
                  </a:txBody>
                  <a:tcPr/>
                </a:tc>
                <a:tc vMerge="1">
                  <a:txBody>
                    <a:bodyPr/>
                    <a:lstStyle/>
                    <a:p>
                      <a:endParaRPr lang="en-US"/>
                    </a:p>
                  </a:txBody>
                  <a:tcPr/>
                </a:tc>
                <a:tc>
                  <a:txBody>
                    <a:bodyPr/>
                    <a:lstStyle/>
                    <a:p>
                      <a:pPr algn="ctr" fontAlgn="b"/>
                      <a:r>
                        <a:rPr lang="en-US" sz="800" b="0" i="0" u="none" strike="noStrike">
                          <a:solidFill>
                            <a:srgbClr val="000000"/>
                          </a:solidFill>
                          <a:latin typeface="Calibri"/>
                        </a:rPr>
                        <a:t>120</a:t>
                      </a:r>
                    </a:p>
                  </a:txBody>
                  <a:tcPr marL="3400" marR="3400" marT="25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latin typeface="Calibri"/>
                        </a:rPr>
                        <a:t>35.1</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DCF7F"/>
                    </a:solidFill>
                  </a:tcPr>
                </a:tc>
                <a:tc>
                  <a:txBody>
                    <a:bodyPr/>
                    <a:lstStyle/>
                    <a:p>
                      <a:pPr algn="ctr" fontAlgn="ctr"/>
                      <a:r>
                        <a:rPr lang="en-US" sz="800" b="0" i="0" u="none" strike="noStrike">
                          <a:solidFill>
                            <a:srgbClr val="000000"/>
                          </a:solidFill>
                          <a:latin typeface="Calibri"/>
                        </a:rPr>
                        <a:t>34.4</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D27F"/>
                    </a:solidFill>
                  </a:tcPr>
                </a:tc>
                <a:tc>
                  <a:txBody>
                    <a:bodyPr/>
                    <a:lstStyle/>
                    <a:p>
                      <a:pPr algn="ctr" fontAlgn="ctr"/>
                      <a:r>
                        <a:rPr lang="en-US" sz="800" b="0" i="0" u="none" strike="noStrike">
                          <a:solidFill>
                            <a:srgbClr val="000000"/>
                          </a:solidFill>
                          <a:latin typeface="Calibri"/>
                        </a:rPr>
                        <a:t>34.0</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BD380"/>
                    </a:solidFill>
                  </a:tcPr>
                </a:tc>
                <a:tc>
                  <a:txBody>
                    <a:bodyPr/>
                    <a:lstStyle/>
                    <a:p>
                      <a:pPr algn="ctr" fontAlgn="ctr"/>
                      <a:r>
                        <a:rPr lang="en-US" sz="800" b="0" i="0" u="none" strike="noStrike">
                          <a:solidFill>
                            <a:srgbClr val="000000"/>
                          </a:solidFill>
                          <a:latin typeface="Calibri"/>
                        </a:rPr>
                        <a:t>33.4</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580"/>
                    </a:solidFill>
                  </a:tcPr>
                </a:tc>
                <a:tc>
                  <a:txBody>
                    <a:bodyPr/>
                    <a:lstStyle/>
                    <a:p>
                      <a:pPr algn="ctr" fontAlgn="ctr"/>
                      <a:r>
                        <a:rPr lang="en-US" sz="800" b="0" i="0" u="none" strike="noStrike">
                          <a:solidFill>
                            <a:srgbClr val="000000"/>
                          </a:solidFill>
                          <a:latin typeface="Calibri"/>
                        </a:rPr>
                        <a:t>32.7</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D881"/>
                    </a:solidFill>
                  </a:tcPr>
                </a:tc>
                <a:tc>
                  <a:txBody>
                    <a:bodyPr/>
                    <a:lstStyle/>
                    <a:p>
                      <a:pPr algn="ctr" fontAlgn="ctr"/>
                      <a:r>
                        <a:rPr lang="en-US" sz="800" b="0" i="0" u="none" strike="noStrike">
                          <a:solidFill>
                            <a:srgbClr val="000000"/>
                          </a:solidFill>
                          <a:latin typeface="Calibri"/>
                        </a:rPr>
                        <a:t> </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34.7</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2D07F"/>
                    </a:solidFill>
                  </a:tcPr>
                </a:tc>
                <a:tc>
                  <a:txBody>
                    <a:bodyPr/>
                    <a:lstStyle/>
                    <a:p>
                      <a:pPr algn="ctr" fontAlgn="ctr"/>
                      <a:r>
                        <a:rPr lang="en-US" sz="800" b="0" i="0" u="none" strike="noStrike">
                          <a:solidFill>
                            <a:srgbClr val="000000"/>
                          </a:solidFill>
                          <a:latin typeface="Calibri"/>
                        </a:rPr>
                        <a:t>34.1</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380"/>
                    </a:solidFill>
                  </a:tcPr>
                </a:tc>
                <a:tc>
                  <a:txBody>
                    <a:bodyPr/>
                    <a:lstStyle/>
                    <a:p>
                      <a:pPr algn="ctr" fontAlgn="ctr"/>
                      <a:r>
                        <a:rPr lang="en-US" sz="800" b="0" i="0" u="none" strike="noStrike">
                          <a:solidFill>
                            <a:srgbClr val="000000"/>
                          </a:solidFill>
                          <a:latin typeface="Calibri"/>
                        </a:rPr>
                        <a:t>33.5</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0D580"/>
                    </a:solidFill>
                  </a:tcPr>
                </a:tc>
                <a:tc>
                  <a:txBody>
                    <a:bodyPr/>
                    <a:lstStyle/>
                    <a:p>
                      <a:pPr algn="ctr" fontAlgn="ctr"/>
                      <a:r>
                        <a:rPr lang="en-US" sz="800" b="0" i="0" u="none" strike="noStrike">
                          <a:solidFill>
                            <a:srgbClr val="000000"/>
                          </a:solidFill>
                          <a:latin typeface="Calibri"/>
                        </a:rPr>
                        <a:t>32.8</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D780"/>
                    </a:solidFill>
                  </a:tcPr>
                </a:tc>
                <a:tc>
                  <a:txBody>
                    <a:bodyPr/>
                    <a:lstStyle/>
                    <a:p>
                      <a:pPr algn="ctr" fontAlgn="ctr"/>
                      <a:r>
                        <a:rPr lang="en-US" sz="800" b="0" i="0" u="none" strike="noStrike">
                          <a:solidFill>
                            <a:srgbClr val="000000"/>
                          </a:solidFill>
                          <a:latin typeface="Calibri"/>
                        </a:rPr>
                        <a:t>32.2</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A81"/>
                    </a:solidFill>
                  </a:tcPr>
                </a:tc>
                <a:tc>
                  <a:txBody>
                    <a:bodyPr/>
                    <a:lstStyle/>
                    <a:p>
                      <a:pPr algn="ctr" fontAlgn="ctr"/>
                      <a:r>
                        <a:rPr lang="en-US" sz="800" b="0" i="0" u="none" strike="noStrike">
                          <a:solidFill>
                            <a:srgbClr val="000000"/>
                          </a:solidFill>
                          <a:latin typeface="Calibri"/>
                        </a:rPr>
                        <a:t> </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34.4</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D17F"/>
                    </a:solidFill>
                  </a:tcPr>
                </a:tc>
                <a:tc>
                  <a:txBody>
                    <a:bodyPr/>
                    <a:lstStyle/>
                    <a:p>
                      <a:pPr algn="ctr" fontAlgn="ctr"/>
                      <a:r>
                        <a:rPr lang="en-US" sz="800" b="0" i="0" u="none" strike="noStrike">
                          <a:solidFill>
                            <a:srgbClr val="000000"/>
                          </a:solidFill>
                          <a:latin typeface="Calibri"/>
                        </a:rPr>
                        <a:t>33.6</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FD480"/>
                    </a:solidFill>
                  </a:tcPr>
                </a:tc>
                <a:tc>
                  <a:txBody>
                    <a:bodyPr/>
                    <a:lstStyle/>
                    <a:p>
                      <a:pPr algn="ctr" fontAlgn="ctr"/>
                      <a:r>
                        <a:rPr lang="en-US" sz="800" b="0" i="0" u="none" strike="noStrike">
                          <a:solidFill>
                            <a:srgbClr val="000000"/>
                          </a:solidFill>
                          <a:latin typeface="Calibri"/>
                        </a:rPr>
                        <a:t>33.1</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D680"/>
                    </a:solidFill>
                  </a:tcPr>
                </a:tc>
                <a:tc>
                  <a:txBody>
                    <a:bodyPr/>
                    <a:lstStyle/>
                    <a:p>
                      <a:pPr algn="ctr" fontAlgn="ctr"/>
                      <a:r>
                        <a:rPr lang="en-US" sz="800" b="0" i="0" u="none" strike="noStrike">
                          <a:solidFill>
                            <a:srgbClr val="000000"/>
                          </a:solidFill>
                          <a:latin typeface="Calibri"/>
                        </a:rPr>
                        <a:t>32.6</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CD881"/>
                    </a:solidFill>
                  </a:tcPr>
                </a:tc>
                <a:tc>
                  <a:txBody>
                    <a:bodyPr/>
                    <a:lstStyle/>
                    <a:p>
                      <a:pPr algn="ctr" fontAlgn="ctr"/>
                      <a:r>
                        <a:rPr lang="en-US" sz="800" b="0" i="0" u="none" strike="noStrike">
                          <a:solidFill>
                            <a:srgbClr val="000000"/>
                          </a:solidFill>
                          <a:latin typeface="Calibri"/>
                        </a:rPr>
                        <a:t>31.8</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B81"/>
                    </a:solidFill>
                  </a:tcPr>
                </a:tc>
              </a:tr>
              <a:tr h="115993">
                <a:tc>
                  <a:txBody>
                    <a:bodyPr/>
                    <a:lstStyle/>
                    <a:p>
                      <a:pPr algn="ctr" fontAlgn="ctr"/>
                      <a:endParaRPr lang="en-US" sz="800" b="1" i="0" u="none" strike="noStrike">
                        <a:solidFill>
                          <a:srgbClr val="000000"/>
                        </a:solidFill>
                        <a:latin typeface="Times New Roman"/>
                      </a:endParaRPr>
                    </a:p>
                  </a:txBody>
                  <a:tcPr marL="3400" marR="3400" marT="2550" marB="0" anchor="ctr">
                    <a:lnL>
                      <a:noFill/>
                    </a:lnL>
                    <a:lnR>
                      <a:noFill/>
                    </a:lnR>
                    <a:lnT>
                      <a:noFill/>
                    </a:lnT>
                    <a:lnB>
                      <a:noFill/>
                    </a:lnB>
                  </a:tcPr>
                </a:tc>
                <a:tc vMerge="1">
                  <a:txBody>
                    <a:bodyPr/>
                    <a:lstStyle/>
                    <a:p>
                      <a:endParaRPr lang="en-US"/>
                    </a:p>
                  </a:txBody>
                  <a:tcPr/>
                </a:tc>
                <a:tc>
                  <a:txBody>
                    <a:bodyPr/>
                    <a:lstStyle/>
                    <a:p>
                      <a:pPr algn="l" fontAlgn="b"/>
                      <a:endParaRPr lang="en-US" sz="800" b="0" i="0" u="none" strike="noStrike">
                        <a:solidFill>
                          <a:srgbClr val="000000"/>
                        </a:solidFill>
                        <a:latin typeface="Calibri"/>
                      </a:endParaRPr>
                    </a:p>
                  </a:txBody>
                  <a:tcPr marL="3400" marR="3400" marT="255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US" sz="800" b="0" i="0" u="none" strike="noStrike">
                        <a:solidFill>
                          <a:srgbClr val="000000"/>
                        </a:solidFill>
                        <a:latin typeface="Calibri"/>
                      </a:endParaRPr>
                    </a:p>
                  </a:txBody>
                  <a:tcPr marL="3400" marR="3400" marT="25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latin typeface="Calibri"/>
                      </a:endParaRPr>
                    </a:p>
                  </a:txBody>
                  <a:tcPr marL="3400" marR="3400" marT="25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latin typeface="Calibri"/>
                      </a:endParaRPr>
                    </a:p>
                  </a:txBody>
                  <a:tcPr marL="3400" marR="3400" marT="25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latin typeface="Calibri"/>
                      </a:endParaRPr>
                    </a:p>
                  </a:txBody>
                  <a:tcPr marL="3400" marR="3400" marT="25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latin typeface="Calibri"/>
                      </a:endParaRPr>
                    </a:p>
                  </a:txBody>
                  <a:tcPr marL="3400" marR="3400" marT="25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Calibri"/>
                        </a:rPr>
                        <a:t> </a:t>
                      </a:r>
                    </a:p>
                  </a:txBody>
                  <a:tcPr marL="3400" marR="3400" marT="2550" marB="0" anchor="ctr">
                    <a:lnL>
                      <a:noFill/>
                    </a:lnL>
                    <a:lnR>
                      <a:noFill/>
                    </a:lnR>
                    <a:lnT>
                      <a:noFill/>
                    </a:lnT>
                    <a:lnB>
                      <a:noFill/>
                    </a:lnB>
                    <a:solidFill>
                      <a:srgbClr val="FFFFFF"/>
                    </a:solidFill>
                  </a:tcPr>
                </a:tc>
                <a:tc>
                  <a:txBody>
                    <a:bodyPr/>
                    <a:lstStyle/>
                    <a:p>
                      <a:pPr algn="ctr" fontAlgn="ctr"/>
                      <a:endParaRPr lang="en-US" sz="800" b="0" i="0" u="none" strike="noStrike">
                        <a:solidFill>
                          <a:srgbClr val="000000"/>
                        </a:solidFill>
                        <a:latin typeface="Calibri"/>
                      </a:endParaRPr>
                    </a:p>
                  </a:txBody>
                  <a:tcPr marL="3400" marR="3400" marT="25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latin typeface="Calibri"/>
                      </a:endParaRPr>
                    </a:p>
                  </a:txBody>
                  <a:tcPr marL="3400" marR="3400" marT="25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latin typeface="Calibri"/>
                      </a:endParaRPr>
                    </a:p>
                  </a:txBody>
                  <a:tcPr marL="3400" marR="3400" marT="25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latin typeface="Calibri"/>
                      </a:endParaRPr>
                    </a:p>
                  </a:txBody>
                  <a:tcPr marL="3400" marR="3400" marT="25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latin typeface="Calibri"/>
                      </a:endParaRPr>
                    </a:p>
                  </a:txBody>
                  <a:tcPr marL="3400" marR="3400" marT="25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Calibri"/>
                        </a:rPr>
                        <a:t> </a:t>
                      </a:r>
                    </a:p>
                  </a:txBody>
                  <a:tcPr marL="3400" marR="3400" marT="2550" marB="0" anchor="ctr">
                    <a:lnL>
                      <a:noFill/>
                    </a:lnL>
                    <a:lnR>
                      <a:noFill/>
                    </a:lnR>
                    <a:lnT>
                      <a:noFill/>
                    </a:lnT>
                    <a:lnB>
                      <a:noFill/>
                    </a:lnB>
                    <a:solidFill>
                      <a:srgbClr val="FFFFFF"/>
                    </a:solidFill>
                  </a:tcPr>
                </a:tc>
                <a:tc>
                  <a:txBody>
                    <a:bodyPr/>
                    <a:lstStyle/>
                    <a:p>
                      <a:pPr algn="ctr" fontAlgn="ctr"/>
                      <a:endParaRPr lang="en-US" sz="800" b="0" i="0" u="none" strike="noStrike">
                        <a:solidFill>
                          <a:srgbClr val="000000"/>
                        </a:solidFill>
                        <a:latin typeface="Calibri"/>
                      </a:endParaRPr>
                    </a:p>
                  </a:txBody>
                  <a:tcPr marL="3400" marR="3400" marT="25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latin typeface="Calibri"/>
                      </a:endParaRPr>
                    </a:p>
                  </a:txBody>
                  <a:tcPr marL="3400" marR="3400" marT="25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latin typeface="Calibri"/>
                      </a:endParaRPr>
                    </a:p>
                  </a:txBody>
                  <a:tcPr marL="3400" marR="3400" marT="25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latin typeface="Calibri"/>
                      </a:endParaRPr>
                    </a:p>
                  </a:txBody>
                  <a:tcPr marL="3400" marR="3400" marT="25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latin typeface="Calibri"/>
                      </a:endParaRPr>
                    </a:p>
                  </a:txBody>
                  <a:tcPr marL="3400" marR="3400" marT="25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5993">
                <a:tc rowSpan="4">
                  <a:txBody>
                    <a:bodyPr/>
                    <a:lstStyle/>
                    <a:p>
                      <a:pPr algn="ctr" fontAlgn="ctr"/>
                      <a:r>
                        <a:rPr lang="en-US" sz="800" b="1" i="0" u="none" strike="noStrike">
                          <a:solidFill>
                            <a:srgbClr val="000000"/>
                          </a:solidFill>
                          <a:latin typeface="Times New Roman"/>
                        </a:rPr>
                        <a:t>Age 55</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ctr" fontAlgn="b"/>
                      <a:r>
                        <a:rPr lang="en-US" sz="800" b="0" i="0" u="none" strike="noStrike">
                          <a:solidFill>
                            <a:srgbClr val="000000"/>
                          </a:solidFill>
                          <a:latin typeface="Calibri"/>
                        </a:rPr>
                        <a:t>180</a:t>
                      </a:r>
                    </a:p>
                  </a:txBody>
                  <a:tcPr marL="3400" marR="3400" marT="25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latin typeface="Calibri"/>
                        </a:rPr>
                        <a:t>24.5</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D7E"/>
                    </a:solidFill>
                  </a:tcPr>
                </a:tc>
                <a:tc>
                  <a:txBody>
                    <a:bodyPr/>
                    <a:lstStyle/>
                    <a:p>
                      <a:pPr algn="ctr" fontAlgn="ctr"/>
                      <a:r>
                        <a:rPr lang="en-US" sz="800" b="0" i="0" u="none" strike="noStrike">
                          <a:solidFill>
                            <a:srgbClr val="000000"/>
                          </a:solidFill>
                          <a:latin typeface="Calibri"/>
                        </a:rPr>
                        <a:t>24.0</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77D"/>
                    </a:solidFill>
                  </a:tcPr>
                </a:tc>
                <a:tc>
                  <a:txBody>
                    <a:bodyPr/>
                    <a:lstStyle/>
                    <a:p>
                      <a:pPr algn="ctr" fontAlgn="ctr"/>
                      <a:r>
                        <a:rPr lang="en-US" sz="800" b="0" i="0" u="none" strike="noStrike">
                          <a:solidFill>
                            <a:srgbClr val="000000"/>
                          </a:solidFill>
                          <a:latin typeface="Calibri"/>
                        </a:rPr>
                        <a:t>23.3</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B"/>
                    </a:solidFill>
                  </a:tcPr>
                </a:tc>
                <a:tc>
                  <a:txBody>
                    <a:bodyPr/>
                    <a:lstStyle/>
                    <a:p>
                      <a:pPr algn="ctr" fontAlgn="ctr"/>
                      <a:r>
                        <a:rPr lang="en-US" sz="800" b="0" i="0" u="none" strike="noStrike">
                          <a:solidFill>
                            <a:srgbClr val="000000"/>
                          </a:solidFill>
                          <a:latin typeface="Calibri"/>
                        </a:rPr>
                        <a:t>22.4</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77A"/>
                    </a:solidFill>
                  </a:tcPr>
                </a:tc>
                <a:tc>
                  <a:txBody>
                    <a:bodyPr/>
                    <a:lstStyle/>
                    <a:p>
                      <a:pPr algn="ctr" fontAlgn="ctr"/>
                      <a:r>
                        <a:rPr lang="en-US" sz="800" b="0" i="0" u="none" strike="noStrike">
                          <a:solidFill>
                            <a:srgbClr val="000000"/>
                          </a:solidFill>
                          <a:latin typeface="Calibri"/>
                        </a:rPr>
                        <a:t>21.9</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178"/>
                    </a:solidFill>
                  </a:tcPr>
                </a:tc>
                <a:tc>
                  <a:txBody>
                    <a:bodyPr/>
                    <a:lstStyle/>
                    <a:p>
                      <a:pPr algn="ctr" fontAlgn="ctr"/>
                      <a:r>
                        <a:rPr lang="en-US" sz="800" b="0" i="0" u="none" strike="noStrike">
                          <a:solidFill>
                            <a:srgbClr val="000000"/>
                          </a:solidFill>
                          <a:latin typeface="Calibri"/>
                        </a:rPr>
                        <a:t> </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24.3</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B7D"/>
                    </a:solidFill>
                  </a:tcPr>
                </a:tc>
                <a:tc>
                  <a:txBody>
                    <a:bodyPr/>
                    <a:lstStyle/>
                    <a:p>
                      <a:pPr algn="ctr" fontAlgn="ctr"/>
                      <a:r>
                        <a:rPr lang="en-US" sz="800" b="0" i="0" u="none" strike="noStrike">
                          <a:solidFill>
                            <a:srgbClr val="000000"/>
                          </a:solidFill>
                          <a:latin typeface="Calibri"/>
                        </a:rPr>
                        <a:t>23.6</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tc>
                  <a:txBody>
                    <a:bodyPr/>
                    <a:lstStyle/>
                    <a:p>
                      <a:pPr algn="ctr" fontAlgn="ctr"/>
                      <a:r>
                        <a:rPr lang="en-US" sz="800" b="0" i="0" u="none" strike="noStrike">
                          <a:solidFill>
                            <a:srgbClr val="000000"/>
                          </a:solidFill>
                          <a:latin typeface="Calibri"/>
                        </a:rPr>
                        <a:t>22.9</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C7B"/>
                    </a:solidFill>
                  </a:tcPr>
                </a:tc>
                <a:tc>
                  <a:txBody>
                    <a:bodyPr/>
                    <a:lstStyle/>
                    <a:p>
                      <a:pPr algn="ctr" fontAlgn="ctr"/>
                      <a:r>
                        <a:rPr lang="en-US" sz="800" b="0" i="0" u="none" strike="noStrike">
                          <a:solidFill>
                            <a:srgbClr val="000000"/>
                          </a:solidFill>
                          <a:latin typeface="Calibri"/>
                        </a:rPr>
                        <a:t>22.2</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579"/>
                    </a:solidFill>
                  </a:tcPr>
                </a:tc>
                <a:tc>
                  <a:txBody>
                    <a:bodyPr/>
                    <a:lstStyle/>
                    <a:p>
                      <a:pPr algn="ctr" fontAlgn="ctr"/>
                      <a:r>
                        <a:rPr lang="en-US" sz="800" b="0" i="0" u="none" strike="noStrike">
                          <a:solidFill>
                            <a:srgbClr val="000000"/>
                          </a:solidFill>
                          <a:latin typeface="Calibri"/>
                        </a:rPr>
                        <a:t>21.4</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C77"/>
                    </a:solidFill>
                  </a:tcPr>
                </a:tc>
                <a:tc>
                  <a:txBody>
                    <a:bodyPr/>
                    <a:lstStyle/>
                    <a:p>
                      <a:pPr algn="ctr" fontAlgn="ctr"/>
                      <a:r>
                        <a:rPr lang="en-US" sz="800" b="0" i="0" u="none" strike="noStrike">
                          <a:solidFill>
                            <a:srgbClr val="000000"/>
                          </a:solidFill>
                          <a:latin typeface="Calibri"/>
                        </a:rPr>
                        <a:t> </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24.0</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77D"/>
                    </a:solidFill>
                  </a:tcPr>
                </a:tc>
                <a:tc>
                  <a:txBody>
                    <a:bodyPr/>
                    <a:lstStyle/>
                    <a:p>
                      <a:pPr algn="ctr" fontAlgn="ctr"/>
                      <a:r>
                        <a:rPr lang="en-US" sz="800" b="0" i="0" u="none" strike="noStrike">
                          <a:solidFill>
                            <a:srgbClr val="000000"/>
                          </a:solidFill>
                          <a:latin typeface="Calibri"/>
                        </a:rPr>
                        <a:t>23.2</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F7B"/>
                    </a:solidFill>
                  </a:tcPr>
                </a:tc>
                <a:tc>
                  <a:txBody>
                    <a:bodyPr/>
                    <a:lstStyle/>
                    <a:p>
                      <a:pPr algn="ctr" fontAlgn="ctr"/>
                      <a:r>
                        <a:rPr lang="en-US" sz="800" b="0" i="0" u="none" strike="noStrike">
                          <a:solidFill>
                            <a:srgbClr val="000000"/>
                          </a:solidFill>
                          <a:latin typeface="Calibri"/>
                        </a:rPr>
                        <a:t>22.4</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77A"/>
                    </a:solidFill>
                  </a:tcPr>
                </a:tc>
                <a:tc>
                  <a:txBody>
                    <a:bodyPr/>
                    <a:lstStyle/>
                    <a:p>
                      <a:pPr algn="ctr" fontAlgn="ctr"/>
                      <a:r>
                        <a:rPr lang="en-US" sz="800" b="0" i="0" u="none" strike="noStrike">
                          <a:solidFill>
                            <a:srgbClr val="000000"/>
                          </a:solidFill>
                          <a:latin typeface="Calibri"/>
                        </a:rPr>
                        <a:t>21.7</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F78"/>
                    </a:solidFill>
                  </a:tcPr>
                </a:tc>
                <a:tc>
                  <a:txBody>
                    <a:bodyPr/>
                    <a:lstStyle/>
                    <a:p>
                      <a:pPr algn="ctr" fontAlgn="ctr"/>
                      <a:r>
                        <a:rPr lang="en-US" sz="800" b="0" i="0" u="none" strike="noStrike">
                          <a:solidFill>
                            <a:srgbClr val="000000"/>
                          </a:solidFill>
                          <a:latin typeface="Calibri"/>
                        </a:rPr>
                        <a:t>21.0</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877"/>
                    </a:solidFill>
                  </a:tcPr>
                </a:tc>
              </a:tr>
              <a:tr h="115993">
                <a:tc vMerge="1">
                  <a:txBody>
                    <a:bodyPr/>
                    <a:lstStyle/>
                    <a:p>
                      <a:endParaRPr lang="en-US"/>
                    </a:p>
                  </a:txBody>
                  <a:tcPr/>
                </a:tc>
                <a:tc vMerge="1">
                  <a:txBody>
                    <a:bodyPr/>
                    <a:lstStyle/>
                    <a:p>
                      <a:endParaRPr lang="en-US"/>
                    </a:p>
                  </a:txBody>
                  <a:tcPr/>
                </a:tc>
                <a:tc>
                  <a:txBody>
                    <a:bodyPr/>
                    <a:lstStyle/>
                    <a:p>
                      <a:pPr algn="ctr" fontAlgn="b"/>
                      <a:r>
                        <a:rPr lang="en-US" sz="800" b="0" i="0" u="none" strike="noStrike">
                          <a:solidFill>
                            <a:srgbClr val="000000"/>
                          </a:solidFill>
                          <a:latin typeface="Calibri"/>
                        </a:rPr>
                        <a:t>160</a:t>
                      </a:r>
                    </a:p>
                  </a:txBody>
                  <a:tcPr marL="3400" marR="3400" marT="25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latin typeface="Calibri"/>
                        </a:rPr>
                        <a:t>25.3</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ctr" fontAlgn="ctr"/>
                      <a:r>
                        <a:rPr lang="en-US" sz="800" b="0" i="0" u="none" strike="noStrike">
                          <a:solidFill>
                            <a:srgbClr val="000000"/>
                          </a:solidFill>
                          <a:latin typeface="Calibri"/>
                        </a:rPr>
                        <a:t>24.4</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C7E"/>
                    </a:solidFill>
                  </a:tcPr>
                </a:tc>
                <a:tc>
                  <a:txBody>
                    <a:bodyPr/>
                    <a:lstStyle/>
                    <a:p>
                      <a:pPr algn="ctr" fontAlgn="ctr"/>
                      <a:r>
                        <a:rPr lang="en-US" sz="800" b="0" i="0" u="none" strike="noStrike">
                          <a:solidFill>
                            <a:srgbClr val="000000"/>
                          </a:solidFill>
                          <a:latin typeface="Calibri"/>
                        </a:rPr>
                        <a:t>24.0</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77D"/>
                    </a:solidFill>
                  </a:tcPr>
                </a:tc>
                <a:tc>
                  <a:txBody>
                    <a:bodyPr/>
                    <a:lstStyle/>
                    <a:p>
                      <a:pPr algn="ctr" fontAlgn="ctr"/>
                      <a:r>
                        <a:rPr lang="en-US" sz="800" b="0" i="0" u="none" strike="noStrike">
                          <a:solidFill>
                            <a:srgbClr val="000000"/>
                          </a:solidFill>
                          <a:latin typeface="Calibri"/>
                        </a:rPr>
                        <a:t>23.4</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C"/>
                    </a:solidFill>
                  </a:tcPr>
                </a:tc>
                <a:tc>
                  <a:txBody>
                    <a:bodyPr/>
                    <a:lstStyle/>
                    <a:p>
                      <a:pPr algn="ctr" fontAlgn="ctr"/>
                      <a:r>
                        <a:rPr lang="en-US" sz="800" b="0" i="0" u="none" strike="noStrike">
                          <a:solidFill>
                            <a:srgbClr val="000000"/>
                          </a:solidFill>
                          <a:latin typeface="Calibri"/>
                        </a:rPr>
                        <a:t>22.6</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97A"/>
                    </a:solidFill>
                  </a:tcPr>
                </a:tc>
                <a:tc>
                  <a:txBody>
                    <a:bodyPr/>
                    <a:lstStyle/>
                    <a:p>
                      <a:pPr algn="ctr" fontAlgn="ctr"/>
                      <a:r>
                        <a:rPr lang="en-US" sz="800" b="0" i="0" u="none" strike="noStrike">
                          <a:solidFill>
                            <a:srgbClr val="000000"/>
                          </a:solidFill>
                          <a:latin typeface="Calibri"/>
                        </a:rPr>
                        <a:t> </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25.2</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47F"/>
                    </a:solidFill>
                  </a:tcPr>
                </a:tc>
                <a:tc>
                  <a:txBody>
                    <a:bodyPr/>
                    <a:lstStyle/>
                    <a:p>
                      <a:pPr algn="ctr" fontAlgn="ctr"/>
                      <a:r>
                        <a:rPr lang="en-US" sz="800" b="0" i="0" u="none" strike="noStrike">
                          <a:solidFill>
                            <a:srgbClr val="000000"/>
                          </a:solidFill>
                          <a:latin typeface="Calibri"/>
                        </a:rPr>
                        <a:t>24.2</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A7D"/>
                    </a:solidFill>
                  </a:tcPr>
                </a:tc>
                <a:tc>
                  <a:txBody>
                    <a:bodyPr/>
                    <a:lstStyle/>
                    <a:p>
                      <a:pPr algn="ctr" fontAlgn="ctr"/>
                      <a:r>
                        <a:rPr lang="en-US" sz="800" b="0" i="0" u="none" strike="noStrike">
                          <a:solidFill>
                            <a:srgbClr val="000000"/>
                          </a:solidFill>
                          <a:latin typeface="Calibri"/>
                        </a:rPr>
                        <a:t>23.4</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C"/>
                    </a:solidFill>
                  </a:tcPr>
                </a:tc>
                <a:tc>
                  <a:txBody>
                    <a:bodyPr/>
                    <a:lstStyle/>
                    <a:p>
                      <a:pPr algn="ctr" fontAlgn="ctr"/>
                      <a:r>
                        <a:rPr lang="en-US" sz="800" b="0" i="0" u="none" strike="noStrike">
                          <a:solidFill>
                            <a:srgbClr val="000000"/>
                          </a:solidFill>
                          <a:latin typeface="Calibri"/>
                        </a:rPr>
                        <a:t>22.9</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C7B"/>
                    </a:solidFill>
                  </a:tcPr>
                </a:tc>
                <a:tc>
                  <a:txBody>
                    <a:bodyPr/>
                    <a:lstStyle/>
                    <a:p>
                      <a:pPr algn="ctr" fontAlgn="ctr"/>
                      <a:r>
                        <a:rPr lang="en-US" sz="800" b="0" i="0" u="none" strike="noStrike">
                          <a:solidFill>
                            <a:srgbClr val="000000"/>
                          </a:solidFill>
                          <a:latin typeface="Calibri"/>
                        </a:rPr>
                        <a:t>22.1</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379"/>
                    </a:solidFill>
                  </a:tcPr>
                </a:tc>
                <a:tc>
                  <a:txBody>
                    <a:bodyPr/>
                    <a:lstStyle/>
                    <a:p>
                      <a:pPr algn="ctr" fontAlgn="ctr"/>
                      <a:r>
                        <a:rPr lang="en-US" sz="800" b="0" i="0" u="none" strike="noStrike">
                          <a:solidFill>
                            <a:srgbClr val="000000"/>
                          </a:solidFill>
                          <a:latin typeface="Calibri"/>
                        </a:rPr>
                        <a:t> </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24.7</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F7E"/>
                    </a:solidFill>
                  </a:tcPr>
                </a:tc>
                <a:tc>
                  <a:txBody>
                    <a:bodyPr/>
                    <a:lstStyle/>
                    <a:p>
                      <a:pPr algn="ctr" fontAlgn="ctr"/>
                      <a:r>
                        <a:rPr lang="en-US" sz="800" b="0" i="0" u="none" strike="noStrike">
                          <a:solidFill>
                            <a:srgbClr val="000000"/>
                          </a:solidFill>
                          <a:latin typeface="Calibri"/>
                        </a:rPr>
                        <a:t>23.8</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67C"/>
                    </a:solidFill>
                  </a:tcPr>
                </a:tc>
                <a:tc>
                  <a:txBody>
                    <a:bodyPr/>
                    <a:lstStyle/>
                    <a:p>
                      <a:pPr algn="ctr" fontAlgn="ctr"/>
                      <a:r>
                        <a:rPr lang="en-US" sz="800" b="0" i="0" u="none" strike="noStrike">
                          <a:solidFill>
                            <a:srgbClr val="000000"/>
                          </a:solidFill>
                          <a:latin typeface="Calibri"/>
                        </a:rPr>
                        <a:t>23.2</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F7B"/>
                    </a:solidFill>
                  </a:tcPr>
                </a:tc>
                <a:tc>
                  <a:txBody>
                    <a:bodyPr/>
                    <a:lstStyle/>
                    <a:p>
                      <a:pPr algn="ctr" fontAlgn="ctr"/>
                      <a:r>
                        <a:rPr lang="en-US" sz="800" b="0" i="0" u="none" strike="noStrike">
                          <a:solidFill>
                            <a:srgbClr val="000000"/>
                          </a:solidFill>
                          <a:latin typeface="Calibri"/>
                        </a:rPr>
                        <a:t>22.6</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87A"/>
                    </a:solidFill>
                  </a:tcPr>
                </a:tc>
                <a:tc>
                  <a:txBody>
                    <a:bodyPr/>
                    <a:lstStyle/>
                    <a:p>
                      <a:pPr algn="ctr" fontAlgn="ctr"/>
                      <a:r>
                        <a:rPr lang="en-US" sz="800" b="0" i="0" u="none" strike="noStrike">
                          <a:solidFill>
                            <a:srgbClr val="000000"/>
                          </a:solidFill>
                          <a:latin typeface="Calibri"/>
                        </a:rPr>
                        <a:t>22.0</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279"/>
                    </a:solidFill>
                  </a:tcPr>
                </a:tc>
              </a:tr>
              <a:tr h="115993">
                <a:tc vMerge="1">
                  <a:txBody>
                    <a:bodyPr/>
                    <a:lstStyle/>
                    <a:p>
                      <a:endParaRPr lang="en-US"/>
                    </a:p>
                  </a:txBody>
                  <a:tcPr/>
                </a:tc>
                <a:tc vMerge="1">
                  <a:txBody>
                    <a:bodyPr/>
                    <a:lstStyle/>
                    <a:p>
                      <a:endParaRPr lang="en-US"/>
                    </a:p>
                  </a:txBody>
                  <a:tcPr/>
                </a:tc>
                <a:tc>
                  <a:txBody>
                    <a:bodyPr/>
                    <a:lstStyle/>
                    <a:p>
                      <a:pPr algn="ctr" fontAlgn="b"/>
                      <a:r>
                        <a:rPr lang="en-US" sz="800" b="0" i="0" u="none" strike="noStrike">
                          <a:solidFill>
                            <a:srgbClr val="000000"/>
                          </a:solidFill>
                          <a:latin typeface="Calibri"/>
                        </a:rPr>
                        <a:t>140</a:t>
                      </a:r>
                    </a:p>
                  </a:txBody>
                  <a:tcPr marL="3400" marR="3400" marT="25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latin typeface="Calibri"/>
                        </a:rPr>
                        <a:t>25.6</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980"/>
                    </a:solidFill>
                  </a:tcPr>
                </a:tc>
                <a:tc>
                  <a:txBody>
                    <a:bodyPr/>
                    <a:lstStyle/>
                    <a:p>
                      <a:pPr algn="ctr" fontAlgn="ctr"/>
                      <a:r>
                        <a:rPr lang="en-US" sz="800" b="0" i="0" u="none" strike="noStrike">
                          <a:solidFill>
                            <a:srgbClr val="000000"/>
                          </a:solidFill>
                          <a:latin typeface="Calibri"/>
                        </a:rPr>
                        <a:t>25.3</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ctr" fontAlgn="ctr"/>
                      <a:r>
                        <a:rPr lang="en-US" sz="800" b="0" i="0" u="none" strike="noStrike">
                          <a:solidFill>
                            <a:srgbClr val="000000"/>
                          </a:solidFill>
                          <a:latin typeface="Calibri"/>
                        </a:rPr>
                        <a:t>24.6</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E7E"/>
                    </a:solidFill>
                  </a:tcPr>
                </a:tc>
                <a:tc>
                  <a:txBody>
                    <a:bodyPr/>
                    <a:lstStyle/>
                    <a:p>
                      <a:pPr algn="ctr" fontAlgn="ctr"/>
                      <a:r>
                        <a:rPr lang="en-US" sz="800" b="0" i="0" u="none" strike="noStrike">
                          <a:solidFill>
                            <a:srgbClr val="000000"/>
                          </a:solidFill>
                          <a:latin typeface="Calibri"/>
                        </a:rPr>
                        <a:t>24.0</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77D"/>
                    </a:solidFill>
                  </a:tcPr>
                </a:tc>
                <a:tc>
                  <a:txBody>
                    <a:bodyPr/>
                    <a:lstStyle/>
                    <a:p>
                      <a:pPr algn="ctr" fontAlgn="ctr"/>
                      <a:r>
                        <a:rPr lang="en-US" sz="800" b="0" i="0" u="none" strike="noStrike">
                          <a:solidFill>
                            <a:srgbClr val="000000"/>
                          </a:solidFill>
                          <a:latin typeface="Calibri"/>
                        </a:rPr>
                        <a:t>23.4</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17B"/>
                    </a:solidFill>
                  </a:tcPr>
                </a:tc>
                <a:tc>
                  <a:txBody>
                    <a:bodyPr/>
                    <a:lstStyle/>
                    <a:p>
                      <a:pPr algn="ctr" fontAlgn="ctr"/>
                      <a:r>
                        <a:rPr lang="en-US" sz="800" b="0" i="0" u="none" strike="noStrike">
                          <a:solidFill>
                            <a:srgbClr val="000000"/>
                          </a:solidFill>
                          <a:latin typeface="Calibri"/>
                        </a:rPr>
                        <a:t> </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25.6</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980"/>
                    </a:solidFill>
                  </a:tcPr>
                </a:tc>
                <a:tc>
                  <a:txBody>
                    <a:bodyPr/>
                    <a:lstStyle/>
                    <a:p>
                      <a:pPr algn="ctr" fontAlgn="ctr"/>
                      <a:r>
                        <a:rPr lang="en-US" sz="800" b="0" i="0" u="none" strike="noStrike">
                          <a:solidFill>
                            <a:srgbClr val="000000"/>
                          </a:solidFill>
                          <a:latin typeface="Calibri"/>
                        </a:rPr>
                        <a:t>24.8</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07E"/>
                    </a:solidFill>
                  </a:tcPr>
                </a:tc>
                <a:tc>
                  <a:txBody>
                    <a:bodyPr/>
                    <a:lstStyle/>
                    <a:p>
                      <a:pPr algn="ctr" fontAlgn="ctr"/>
                      <a:r>
                        <a:rPr lang="en-US" sz="800" b="0" i="0" u="none" strike="noStrike">
                          <a:solidFill>
                            <a:srgbClr val="000000"/>
                          </a:solidFill>
                          <a:latin typeface="Calibri"/>
                        </a:rPr>
                        <a:t>24.1</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87D"/>
                    </a:solidFill>
                  </a:tcPr>
                </a:tc>
                <a:tc>
                  <a:txBody>
                    <a:bodyPr/>
                    <a:lstStyle/>
                    <a:p>
                      <a:pPr algn="ctr" fontAlgn="ctr"/>
                      <a:r>
                        <a:rPr lang="en-US" sz="800" b="0" i="0" u="none" strike="noStrike">
                          <a:solidFill>
                            <a:srgbClr val="000000"/>
                          </a:solidFill>
                          <a:latin typeface="Calibri"/>
                        </a:rPr>
                        <a:t>23.6</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37C"/>
                    </a:solidFill>
                  </a:tcPr>
                </a:tc>
                <a:tc>
                  <a:txBody>
                    <a:bodyPr/>
                    <a:lstStyle/>
                    <a:p>
                      <a:pPr algn="ctr" fontAlgn="ctr"/>
                      <a:r>
                        <a:rPr lang="en-US" sz="800" b="0" i="0" u="none" strike="noStrike">
                          <a:solidFill>
                            <a:srgbClr val="000000"/>
                          </a:solidFill>
                          <a:latin typeface="Calibri"/>
                        </a:rPr>
                        <a:t>23.0</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D7B"/>
                    </a:solidFill>
                  </a:tcPr>
                </a:tc>
                <a:tc>
                  <a:txBody>
                    <a:bodyPr/>
                    <a:lstStyle/>
                    <a:p>
                      <a:pPr algn="ctr" fontAlgn="ctr"/>
                      <a:r>
                        <a:rPr lang="en-US" sz="800" b="0" i="0" u="none" strike="noStrike">
                          <a:solidFill>
                            <a:srgbClr val="000000"/>
                          </a:solidFill>
                          <a:latin typeface="Calibri"/>
                        </a:rPr>
                        <a:t> </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25.2</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47F"/>
                    </a:solidFill>
                  </a:tcPr>
                </a:tc>
                <a:tc>
                  <a:txBody>
                    <a:bodyPr/>
                    <a:lstStyle/>
                    <a:p>
                      <a:pPr algn="ctr" fontAlgn="ctr"/>
                      <a:r>
                        <a:rPr lang="en-US" sz="800" b="0" i="0" u="none" strike="noStrike">
                          <a:solidFill>
                            <a:srgbClr val="000000"/>
                          </a:solidFill>
                          <a:latin typeface="Calibri"/>
                        </a:rPr>
                        <a:t>24.7</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F7E"/>
                    </a:solidFill>
                  </a:tcPr>
                </a:tc>
                <a:tc>
                  <a:txBody>
                    <a:bodyPr/>
                    <a:lstStyle/>
                    <a:p>
                      <a:pPr algn="ctr" fontAlgn="ctr"/>
                      <a:r>
                        <a:rPr lang="en-US" sz="800" b="0" i="0" u="none" strike="noStrike">
                          <a:solidFill>
                            <a:srgbClr val="000000"/>
                          </a:solidFill>
                          <a:latin typeface="Calibri"/>
                        </a:rPr>
                        <a:t>23.8</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57C"/>
                    </a:solidFill>
                  </a:tcPr>
                </a:tc>
                <a:tc>
                  <a:txBody>
                    <a:bodyPr/>
                    <a:lstStyle/>
                    <a:p>
                      <a:pPr algn="ctr" fontAlgn="ctr"/>
                      <a:r>
                        <a:rPr lang="en-US" sz="800" b="0" i="0" u="none" strike="noStrike">
                          <a:solidFill>
                            <a:srgbClr val="000000"/>
                          </a:solidFill>
                          <a:latin typeface="Calibri"/>
                        </a:rPr>
                        <a:t>23.3</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ctr" fontAlgn="ctr"/>
                      <a:r>
                        <a:rPr lang="en-US" sz="800" b="0" i="0" u="none" strike="noStrike">
                          <a:solidFill>
                            <a:srgbClr val="000000"/>
                          </a:solidFill>
                          <a:latin typeface="Calibri"/>
                        </a:rPr>
                        <a:t>22.5</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87A"/>
                    </a:solidFill>
                  </a:tcPr>
                </a:tc>
              </a:tr>
              <a:tr h="115993">
                <a:tc vMerge="1">
                  <a:txBody>
                    <a:bodyPr/>
                    <a:lstStyle/>
                    <a:p>
                      <a:endParaRPr lang="en-US"/>
                    </a:p>
                  </a:txBody>
                  <a:tcPr/>
                </a:tc>
                <a:tc vMerge="1">
                  <a:txBody>
                    <a:bodyPr/>
                    <a:lstStyle/>
                    <a:p>
                      <a:endParaRPr lang="en-US"/>
                    </a:p>
                  </a:txBody>
                  <a:tcPr/>
                </a:tc>
                <a:tc>
                  <a:txBody>
                    <a:bodyPr/>
                    <a:lstStyle/>
                    <a:p>
                      <a:pPr algn="ctr" fontAlgn="b"/>
                      <a:r>
                        <a:rPr lang="en-US" sz="800" b="0" i="0" u="none" strike="noStrike">
                          <a:solidFill>
                            <a:srgbClr val="000000"/>
                          </a:solidFill>
                          <a:latin typeface="Calibri"/>
                        </a:rPr>
                        <a:t>120</a:t>
                      </a:r>
                    </a:p>
                  </a:txBody>
                  <a:tcPr marL="3400" marR="3400" marT="25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latin typeface="Calibri"/>
                        </a:rPr>
                        <a:t>26.6</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382"/>
                    </a:solidFill>
                  </a:tcPr>
                </a:tc>
                <a:tc>
                  <a:txBody>
                    <a:bodyPr/>
                    <a:lstStyle/>
                    <a:p>
                      <a:pPr algn="ctr" fontAlgn="ctr"/>
                      <a:r>
                        <a:rPr lang="en-US" sz="800" b="0" i="0" u="none" strike="noStrike">
                          <a:solidFill>
                            <a:srgbClr val="000000"/>
                          </a:solidFill>
                          <a:latin typeface="Calibri"/>
                        </a:rPr>
                        <a:t>26.2</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F81"/>
                    </a:solidFill>
                  </a:tcPr>
                </a:tc>
                <a:tc>
                  <a:txBody>
                    <a:bodyPr/>
                    <a:lstStyle/>
                    <a:p>
                      <a:pPr algn="ctr" fontAlgn="ctr"/>
                      <a:r>
                        <a:rPr lang="en-US" sz="800" b="0" i="0" u="none" strike="noStrike">
                          <a:solidFill>
                            <a:srgbClr val="000000"/>
                          </a:solidFill>
                          <a:latin typeface="Calibri"/>
                        </a:rPr>
                        <a:t>25.9</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C81"/>
                    </a:solidFill>
                  </a:tcPr>
                </a:tc>
                <a:tc>
                  <a:txBody>
                    <a:bodyPr/>
                    <a:lstStyle/>
                    <a:p>
                      <a:pPr algn="ctr" fontAlgn="ctr"/>
                      <a:r>
                        <a:rPr lang="en-US" sz="800" b="0" i="0" u="none" strike="noStrike">
                          <a:solidFill>
                            <a:srgbClr val="000000"/>
                          </a:solidFill>
                          <a:latin typeface="Calibri"/>
                        </a:rPr>
                        <a:t>25.1</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37F"/>
                    </a:solidFill>
                  </a:tcPr>
                </a:tc>
                <a:tc>
                  <a:txBody>
                    <a:bodyPr/>
                    <a:lstStyle/>
                    <a:p>
                      <a:pPr algn="ctr" fontAlgn="ctr"/>
                      <a:r>
                        <a:rPr lang="en-US" sz="800" b="0" i="0" u="none" strike="noStrike">
                          <a:solidFill>
                            <a:srgbClr val="000000"/>
                          </a:solidFill>
                          <a:latin typeface="Calibri"/>
                        </a:rPr>
                        <a:t>24.8</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17F"/>
                    </a:solidFill>
                  </a:tcPr>
                </a:tc>
                <a:tc>
                  <a:txBody>
                    <a:bodyPr/>
                    <a:lstStyle/>
                    <a:p>
                      <a:pPr algn="ctr" fontAlgn="ctr"/>
                      <a:endParaRPr lang="en-US" sz="800" b="0" i="0" u="none" strike="noStrike">
                        <a:solidFill>
                          <a:srgbClr val="000000"/>
                        </a:solidFill>
                        <a:latin typeface="Calibri"/>
                      </a:endParaRP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latin typeface="Calibri"/>
                        </a:rPr>
                        <a:t>26.7</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582"/>
                    </a:solidFill>
                  </a:tcPr>
                </a:tc>
                <a:tc>
                  <a:txBody>
                    <a:bodyPr/>
                    <a:lstStyle/>
                    <a:p>
                      <a:pPr algn="ctr" fontAlgn="ctr"/>
                      <a:r>
                        <a:rPr lang="en-US" sz="800" b="0" i="0" u="none" strike="noStrike">
                          <a:solidFill>
                            <a:srgbClr val="000000"/>
                          </a:solidFill>
                          <a:latin typeface="Calibri"/>
                        </a:rPr>
                        <a:t>25.9</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C81"/>
                    </a:solidFill>
                  </a:tcPr>
                </a:tc>
                <a:tc>
                  <a:txBody>
                    <a:bodyPr/>
                    <a:lstStyle/>
                    <a:p>
                      <a:pPr algn="ctr" fontAlgn="ctr"/>
                      <a:r>
                        <a:rPr lang="en-US" sz="800" b="0" i="0" u="none" strike="noStrike">
                          <a:solidFill>
                            <a:srgbClr val="000000"/>
                          </a:solidFill>
                          <a:latin typeface="Calibri"/>
                        </a:rPr>
                        <a:t>25.4</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680"/>
                    </a:solidFill>
                  </a:tcPr>
                </a:tc>
                <a:tc>
                  <a:txBody>
                    <a:bodyPr/>
                    <a:lstStyle/>
                    <a:p>
                      <a:pPr algn="ctr" fontAlgn="ctr"/>
                      <a:r>
                        <a:rPr lang="en-US" sz="800" b="0" i="0" u="none" strike="noStrike">
                          <a:solidFill>
                            <a:srgbClr val="000000"/>
                          </a:solidFill>
                          <a:latin typeface="Calibri"/>
                        </a:rPr>
                        <a:t>25.0</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27F"/>
                    </a:solidFill>
                  </a:tcPr>
                </a:tc>
                <a:tc>
                  <a:txBody>
                    <a:bodyPr/>
                    <a:lstStyle/>
                    <a:p>
                      <a:pPr algn="ctr" fontAlgn="ctr"/>
                      <a:r>
                        <a:rPr lang="en-US" sz="800" b="0" i="0" u="none" strike="noStrike">
                          <a:solidFill>
                            <a:srgbClr val="000000"/>
                          </a:solidFill>
                          <a:latin typeface="Calibri"/>
                        </a:rPr>
                        <a:t>24.4</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C7E"/>
                    </a:solidFill>
                  </a:tcPr>
                </a:tc>
                <a:tc>
                  <a:txBody>
                    <a:bodyPr/>
                    <a:lstStyle/>
                    <a:p>
                      <a:pPr algn="ctr" fontAlgn="ctr"/>
                      <a:r>
                        <a:rPr lang="en-US" sz="800" b="0" i="0" u="none" strike="noStrike">
                          <a:solidFill>
                            <a:srgbClr val="000000"/>
                          </a:solidFill>
                          <a:latin typeface="Calibri"/>
                        </a:rPr>
                        <a:t> </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n-US" sz="800" b="0" i="0" u="none" strike="noStrike">
                          <a:solidFill>
                            <a:srgbClr val="000000"/>
                          </a:solidFill>
                          <a:latin typeface="Calibri"/>
                        </a:rPr>
                        <a:t>26.3</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081"/>
                    </a:solidFill>
                  </a:tcPr>
                </a:tc>
                <a:tc>
                  <a:txBody>
                    <a:bodyPr/>
                    <a:lstStyle/>
                    <a:p>
                      <a:pPr algn="ctr" fontAlgn="ctr"/>
                      <a:r>
                        <a:rPr lang="en-US" sz="800" b="0" i="0" u="none" strike="noStrike">
                          <a:solidFill>
                            <a:srgbClr val="000000"/>
                          </a:solidFill>
                          <a:latin typeface="Calibri"/>
                        </a:rPr>
                        <a:t>25.7</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980"/>
                    </a:solidFill>
                  </a:tcPr>
                </a:tc>
                <a:tc>
                  <a:txBody>
                    <a:bodyPr/>
                    <a:lstStyle/>
                    <a:p>
                      <a:pPr algn="ctr" fontAlgn="ctr"/>
                      <a:r>
                        <a:rPr lang="en-US" sz="800" b="0" i="0" u="none" strike="noStrike">
                          <a:solidFill>
                            <a:srgbClr val="000000"/>
                          </a:solidFill>
                          <a:latin typeface="Calibri"/>
                        </a:rPr>
                        <a:t>25.2</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ctr" fontAlgn="ctr"/>
                      <a:r>
                        <a:rPr lang="en-US" sz="800" b="0" i="0" u="none" strike="noStrike">
                          <a:solidFill>
                            <a:srgbClr val="000000"/>
                          </a:solidFill>
                          <a:latin typeface="Calibri"/>
                        </a:rPr>
                        <a:t>24.5</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D7E"/>
                    </a:solidFill>
                  </a:tcPr>
                </a:tc>
                <a:tc>
                  <a:txBody>
                    <a:bodyPr/>
                    <a:lstStyle/>
                    <a:p>
                      <a:pPr algn="ctr" fontAlgn="ctr"/>
                      <a:r>
                        <a:rPr lang="en-US" sz="800" b="0" i="0" u="none" strike="noStrike">
                          <a:solidFill>
                            <a:srgbClr val="000000"/>
                          </a:solidFill>
                          <a:latin typeface="Calibri"/>
                        </a:rPr>
                        <a:t>24.3</a:t>
                      </a:r>
                    </a:p>
                  </a:txBody>
                  <a:tcPr marL="3400" marR="3400" marT="25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B7E"/>
                    </a:solidFill>
                  </a:tcPr>
                </a:tc>
              </a:tr>
              <a:tr h="121791">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ctr" fontAlgn="b"/>
                      <a:r>
                        <a:rPr lang="en-US" sz="800" b="0" i="0" u="none" strike="noStrike">
                          <a:solidFill>
                            <a:srgbClr val="000000"/>
                          </a:solidFill>
                          <a:latin typeface="Calibri"/>
                        </a:rPr>
                        <a:t>TC/HDL</a:t>
                      </a:r>
                    </a:p>
                  </a:txBody>
                  <a:tcPr marL="3400" marR="3400" marT="2550" marB="0" anchor="b">
                    <a:lnL>
                      <a:noFill/>
                    </a:lnL>
                    <a:lnR>
                      <a:noFill/>
                    </a:lnR>
                    <a:lnT>
                      <a:noFill/>
                    </a:lnT>
                    <a:lnB>
                      <a:noFill/>
                    </a:lnB>
                  </a:tcPr>
                </a:tc>
                <a:tc>
                  <a:txBody>
                    <a:bodyPr/>
                    <a:lstStyle/>
                    <a:p>
                      <a:pPr algn="ctr" fontAlgn="ctr"/>
                      <a:r>
                        <a:rPr lang="en-US" sz="800" b="0" i="0" u="none" strike="noStrike">
                          <a:solidFill>
                            <a:srgbClr val="000000"/>
                          </a:solidFill>
                          <a:latin typeface="Calibri"/>
                        </a:rPr>
                        <a:t>4</a:t>
                      </a:r>
                    </a:p>
                  </a:txBody>
                  <a:tcPr marL="3400" marR="3400" marT="255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Calibri"/>
                        </a:rPr>
                        <a:t>5</a:t>
                      </a:r>
                    </a:p>
                  </a:txBody>
                  <a:tcPr marL="3400" marR="3400" marT="255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Calibri"/>
                        </a:rPr>
                        <a:t>6</a:t>
                      </a:r>
                    </a:p>
                  </a:txBody>
                  <a:tcPr marL="3400" marR="3400" marT="255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Calibri"/>
                        </a:rPr>
                        <a:t>7</a:t>
                      </a:r>
                    </a:p>
                  </a:txBody>
                  <a:tcPr marL="3400" marR="3400" marT="255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Calibri"/>
                        </a:rPr>
                        <a:t>8</a:t>
                      </a:r>
                    </a:p>
                  </a:txBody>
                  <a:tcPr marL="3400" marR="3400" marT="255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latin typeface="Calibri"/>
                      </a:endParaRPr>
                    </a:p>
                  </a:txBody>
                  <a:tcPr marL="3400" marR="3400" marT="2550" marB="0" anchor="ctr">
                    <a:lnL>
                      <a:noFill/>
                    </a:lnL>
                    <a:lnR>
                      <a:noFill/>
                    </a:lnR>
                    <a:lnT>
                      <a:noFill/>
                    </a:lnT>
                    <a:lnB>
                      <a:noFill/>
                    </a:lnB>
                  </a:tcPr>
                </a:tc>
                <a:tc>
                  <a:txBody>
                    <a:bodyPr/>
                    <a:lstStyle/>
                    <a:p>
                      <a:pPr algn="ctr" fontAlgn="ctr"/>
                      <a:r>
                        <a:rPr lang="en-US" sz="800" b="0" i="0" u="none" strike="noStrike">
                          <a:solidFill>
                            <a:srgbClr val="000000"/>
                          </a:solidFill>
                          <a:latin typeface="Calibri"/>
                        </a:rPr>
                        <a:t>4</a:t>
                      </a:r>
                    </a:p>
                  </a:txBody>
                  <a:tcPr marL="3400" marR="3400" marT="255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Calibri"/>
                        </a:rPr>
                        <a:t>5</a:t>
                      </a:r>
                    </a:p>
                  </a:txBody>
                  <a:tcPr marL="3400" marR="3400" marT="255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Calibri"/>
                        </a:rPr>
                        <a:t>6</a:t>
                      </a:r>
                    </a:p>
                  </a:txBody>
                  <a:tcPr marL="3400" marR="3400" marT="255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Calibri"/>
                        </a:rPr>
                        <a:t>7</a:t>
                      </a:r>
                    </a:p>
                  </a:txBody>
                  <a:tcPr marL="3400" marR="3400" marT="255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Calibri"/>
                        </a:rPr>
                        <a:t>8</a:t>
                      </a:r>
                    </a:p>
                  </a:txBody>
                  <a:tcPr marL="3400" marR="3400" marT="255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latin typeface="Calibri"/>
                      </a:endParaRPr>
                    </a:p>
                  </a:txBody>
                  <a:tcPr marL="3400" marR="3400" marT="2550" marB="0" anchor="ctr">
                    <a:lnL>
                      <a:noFill/>
                    </a:lnL>
                    <a:lnR>
                      <a:noFill/>
                    </a:lnR>
                    <a:lnT>
                      <a:noFill/>
                    </a:lnT>
                    <a:lnB>
                      <a:noFill/>
                    </a:lnB>
                  </a:tcPr>
                </a:tc>
                <a:tc>
                  <a:txBody>
                    <a:bodyPr/>
                    <a:lstStyle/>
                    <a:p>
                      <a:pPr algn="ctr" fontAlgn="ctr"/>
                      <a:r>
                        <a:rPr lang="en-US" sz="800" b="0" i="0" u="none" strike="noStrike">
                          <a:solidFill>
                            <a:srgbClr val="000000"/>
                          </a:solidFill>
                          <a:latin typeface="Calibri"/>
                        </a:rPr>
                        <a:t>4</a:t>
                      </a:r>
                    </a:p>
                  </a:txBody>
                  <a:tcPr marL="3400" marR="3400" marT="255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Calibri"/>
                        </a:rPr>
                        <a:t>5</a:t>
                      </a:r>
                    </a:p>
                  </a:txBody>
                  <a:tcPr marL="3400" marR="3400" marT="255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Calibri"/>
                        </a:rPr>
                        <a:t>6</a:t>
                      </a:r>
                    </a:p>
                  </a:txBody>
                  <a:tcPr marL="3400" marR="3400" marT="255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Calibri"/>
                        </a:rPr>
                        <a:t>7</a:t>
                      </a:r>
                    </a:p>
                  </a:txBody>
                  <a:tcPr marL="3400" marR="3400" marT="255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rgbClr val="000000"/>
                          </a:solidFill>
                          <a:latin typeface="Calibri"/>
                        </a:rPr>
                        <a:t>8</a:t>
                      </a:r>
                    </a:p>
                  </a:txBody>
                  <a:tcPr marL="3400" marR="3400" marT="255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5993">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a:txBody>
                    <a:bodyPr/>
                    <a:lstStyle/>
                    <a:p>
                      <a:pPr algn="ctr"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gridSpan="5">
                  <a:txBody>
                    <a:bodyPr/>
                    <a:lstStyle/>
                    <a:p>
                      <a:pPr algn="ctr" fontAlgn="b"/>
                      <a:r>
                        <a:rPr lang="en-US" sz="800" b="0" i="0" u="none" strike="noStrike" dirty="0">
                          <a:solidFill>
                            <a:srgbClr val="000000"/>
                          </a:solidFill>
                          <a:latin typeface="Calibri"/>
                        </a:rPr>
                        <a:t>HbA1c (6%)</a:t>
                      </a:r>
                    </a:p>
                  </a:txBody>
                  <a:tcPr marL="3400" marR="3400" marT="255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dirty="0">
                        <a:solidFill>
                          <a:srgbClr val="000000"/>
                        </a:solidFill>
                        <a:latin typeface="Calibri"/>
                      </a:endParaRPr>
                    </a:p>
                  </a:txBody>
                  <a:tcPr marL="3400" marR="3400" marT="2550" marB="0" anchor="b">
                    <a:lnL>
                      <a:noFill/>
                    </a:lnL>
                    <a:lnR>
                      <a:noFill/>
                    </a:lnR>
                    <a:lnT>
                      <a:noFill/>
                    </a:lnT>
                    <a:lnB>
                      <a:noFill/>
                    </a:lnB>
                  </a:tcPr>
                </a:tc>
                <a:tc gridSpan="5">
                  <a:txBody>
                    <a:bodyPr/>
                    <a:lstStyle/>
                    <a:p>
                      <a:pPr algn="ctr" fontAlgn="b"/>
                      <a:r>
                        <a:rPr lang="en-US" sz="800" b="0" i="0" u="none" strike="noStrike" dirty="0">
                          <a:solidFill>
                            <a:srgbClr val="000000"/>
                          </a:solidFill>
                          <a:latin typeface="Calibri"/>
                        </a:rPr>
                        <a:t>HbA1c (8%)</a:t>
                      </a:r>
                    </a:p>
                  </a:txBody>
                  <a:tcPr marL="3400" marR="3400" marT="255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800" b="0" i="0" u="none" strike="noStrike">
                        <a:solidFill>
                          <a:srgbClr val="000000"/>
                        </a:solidFill>
                        <a:latin typeface="Calibri"/>
                      </a:endParaRPr>
                    </a:p>
                  </a:txBody>
                  <a:tcPr marL="3400" marR="3400" marT="2550" marB="0" anchor="b">
                    <a:lnL>
                      <a:noFill/>
                    </a:lnL>
                    <a:lnR>
                      <a:noFill/>
                    </a:lnR>
                    <a:lnT>
                      <a:noFill/>
                    </a:lnT>
                    <a:lnB>
                      <a:noFill/>
                    </a:lnB>
                  </a:tcPr>
                </a:tc>
                <a:tc gridSpan="5">
                  <a:txBody>
                    <a:bodyPr/>
                    <a:lstStyle/>
                    <a:p>
                      <a:pPr algn="ctr" fontAlgn="b"/>
                      <a:r>
                        <a:rPr lang="en-US" sz="800" b="0" i="0" u="none" strike="noStrike" dirty="0">
                          <a:solidFill>
                            <a:srgbClr val="000000"/>
                          </a:solidFill>
                          <a:latin typeface="Calibri"/>
                        </a:rPr>
                        <a:t>HbA1c (10%)</a:t>
                      </a:r>
                    </a:p>
                  </a:txBody>
                  <a:tcPr marL="3400" marR="3400" marT="255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6" name="Rectangle 5"/>
          <p:cNvSpPr/>
          <p:nvPr/>
        </p:nvSpPr>
        <p:spPr>
          <a:xfrm>
            <a:off x="381000" y="4552950"/>
            <a:ext cx="4267200" cy="346247"/>
          </a:xfrm>
          <a:prstGeom prst="rect">
            <a:avLst/>
          </a:prstGeom>
        </p:spPr>
        <p:txBody>
          <a:bodyPr wrap="square" lIns="68577" tIns="34289" rIns="68577" bIns="34289">
            <a:spAutoFit/>
          </a:bodyPr>
          <a:lstStyle/>
          <a:p>
            <a:r>
              <a:rPr lang="en-US" sz="600" dirty="0" smtClean="0">
                <a:solidFill>
                  <a:srgbClr val="00B050"/>
                </a:solidFill>
              </a:rPr>
              <a:t>Optimization Run: MIST_RefModel_2016_05_20_OPTIMIZE.zip using model version 34</a:t>
            </a:r>
          </a:p>
          <a:p>
            <a:r>
              <a:rPr lang="en-US" sz="600" dirty="0" smtClean="0">
                <a:solidFill>
                  <a:srgbClr val="00B050"/>
                </a:solidFill>
              </a:rPr>
              <a:t>Simulation Run: MIST_RefModel_2016_06_26_MH2016_Challenge2.zip using model version 36</a:t>
            </a:r>
          </a:p>
          <a:p>
            <a:endParaRPr lang="en-US" sz="600" dirty="0" smtClean="0">
              <a:solidFill>
                <a:srgbClr val="00B05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Reference Model is Powered by MIST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MIST = </a:t>
            </a:r>
            <a:r>
              <a:rPr lang="en-US" dirty="0" err="1" smtClean="0"/>
              <a:t>MIcro</a:t>
            </a:r>
            <a:r>
              <a:rPr lang="en-US" dirty="0" smtClean="0"/>
              <a:t> Simulation Tool</a:t>
            </a:r>
          </a:p>
          <a:p>
            <a:r>
              <a:rPr lang="en-US" dirty="0" smtClean="0"/>
              <a:t>Free Software:</a:t>
            </a:r>
          </a:p>
          <a:p>
            <a:pPr lvl="1"/>
            <a:r>
              <a:rPr lang="en-US" dirty="0" smtClean="0">
                <a:hlinkClick r:id="rId2"/>
              </a:rPr>
              <a:t>https://simtk.org/projects/mist</a:t>
            </a:r>
            <a:endParaRPr lang="en-US" dirty="0" smtClean="0"/>
          </a:p>
          <a:p>
            <a:pPr lvl="1"/>
            <a:r>
              <a:rPr lang="en-US" dirty="0" smtClean="0">
                <a:hlinkClick r:id="rId3"/>
              </a:rPr>
              <a:t>https://github.com/Jacob-Barhak/MIST</a:t>
            </a:r>
            <a:endParaRPr lang="en-US" dirty="0" smtClean="0"/>
          </a:p>
          <a:p>
            <a:r>
              <a:rPr lang="en-US" dirty="0" smtClean="0"/>
              <a:t>Uses High Performance Computing</a:t>
            </a:r>
          </a:p>
          <a:p>
            <a:endParaRPr lang="en-US" dirty="0" smtClean="0"/>
          </a:p>
          <a:p>
            <a:endParaRPr lang="en-US" dirty="0" smtClean="0"/>
          </a:p>
          <a:p>
            <a:endParaRPr lang="en-US" dirty="0" smtClean="0"/>
          </a:p>
          <a:p>
            <a:endParaRPr lang="en-US" dirty="0" smtClean="0"/>
          </a:p>
          <a:p>
            <a:r>
              <a:rPr lang="en-US" dirty="0" smtClean="0"/>
              <a:t>MIST Runs over the Cloud !!! </a:t>
            </a:r>
          </a:p>
          <a:p>
            <a:endParaRPr lang="en-US" dirty="0" smtClean="0"/>
          </a:p>
          <a:p>
            <a:endParaRPr lang="en-US" dirty="0" smtClean="0"/>
          </a:p>
          <a:p>
            <a:endParaRPr lang="en-US" dirty="0" smtClean="0"/>
          </a:p>
          <a:p>
            <a:endParaRPr lang="en-US" dirty="0"/>
          </a:p>
        </p:txBody>
      </p:sp>
      <p:pic>
        <p:nvPicPr>
          <p:cNvPr id="4" name="Picture 3" descr="C:\Users\Work\Desktop\20150216_010424.jpg"/>
          <p:cNvPicPr>
            <a:picLocks noChangeAspect="1" noChangeArrowheads="1"/>
          </p:cNvPicPr>
          <p:nvPr/>
        </p:nvPicPr>
        <p:blipFill>
          <a:blip r:embed="rId4" cstate="print"/>
          <a:srcRect/>
          <a:stretch>
            <a:fillRect/>
          </a:stretch>
        </p:blipFill>
        <p:spPr bwMode="auto">
          <a:xfrm>
            <a:off x="6070599" y="1200150"/>
            <a:ext cx="2844800" cy="1600200"/>
          </a:xfrm>
          <a:prstGeom prst="rect">
            <a:avLst/>
          </a:prstGeom>
          <a:noFill/>
        </p:spPr>
      </p:pic>
      <p:sp>
        <p:nvSpPr>
          <p:cNvPr id="5" name="Cloud Callout 4"/>
          <p:cNvSpPr/>
          <p:nvPr/>
        </p:nvSpPr>
        <p:spPr>
          <a:xfrm>
            <a:off x="533400" y="2876550"/>
            <a:ext cx="3200400" cy="457200"/>
          </a:xfrm>
          <a:prstGeom prst="cloudCallout">
            <a:avLst>
              <a:gd name="adj1" fmla="val 1759"/>
              <a:gd name="adj2" fmla="val -790"/>
            </a:avLst>
          </a:prstGeom>
          <a:solidFill>
            <a:schemeClr val="accent1">
              <a:lumMod val="20000"/>
              <a:lumOff val="8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MIST</a:t>
            </a:r>
            <a:endParaRPr lang="en-US" dirty="0" smtClean="0">
              <a:solidFill>
                <a:schemeClr val="tx1"/>
              </a:solidFill>
            </a:endParaRPr>
          </a:p>
        </p:txBody>
      </p:sp>
      <p:sp>
        <p:nvSpPr>
          <p:cNvPr id="6" name="Cloud Callout 5"/>
          <p:cNvSpPr/>
          <p:nvPr/>
        </p:nvSpPr>
        <p:spPr>
          <a:xfrm>
            <a:off x="914400" y="3257550"/>
            <a:ext cx="3200400" cy="838200"/>
          </a:xfrm>
          <a:prstGeom prst="cloudCallout">
            <a:avLst>
              <a:gd name="adj1" fmla="val 79884"/>
              <a:gd name="adj2" fmla="val 914"/>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 name="Cloud Callout 6"/>
          <p:cNvSpPr/>
          <p:nvPr/>
        </p:nvSpPr>
        <p:spPr>
          <a:xfrm>
            <a:off x="2895600" y="3257550"/>
            <a:ext cx="3200400" cy="838200"/>
          </a:xfrm>
          <a:prstGeom prst="cloudCallout">
            <a:avLst>
              <a:gd name="adj1" fmla="val 79884"/>
              <a:gd name="adj2" fmla="val 914"/>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Cloud</a:t>
            </a:r>
            <a:endParaRPr lang="en-US" dirty="0" smtClean="0">
              <a:solidFill>
                <a:schemeClr val="tx1"/>
              </a:solidFill>
            </a:endParaRPr>
          </a:p>
        </p:txBody>
      </p:sp>
      <p:sp>
        <p:nvSpPr>
          <p:cNvPr id="8" name="Cloud Callout 7"/>
          <p:cNvSpPr/>
          <p:nvPr/>
        </p:nvSpPr>
        <p:spPr>
          <a:xfrm>
            <a:off x="5181600" y="3257550"/>
            <a:ext cx="3200400" cy="838200"/>
          </a:xfrm>
          <a:prstGeom prst="cloudCallout">
            <a:avLst>
              <a:gd name="adj1" fmla="val 47295"/>
              <a:gd name="adj2" fmla="val -791"/>
            </a:avLst>
          </a:prstGeom>
          <a:solidFill>
            <a:schemeClr val="bg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73 0.00116 C -0.00035 -0.0037 0.00104 -0.00833 0.00226 -0.00833 C 0.0033 -0.00833 0.00365 -0.00069 0.00504 0.00162 C 0.00643 0.0037 0.0099 0.00625 0.01059 0.00509 C 0.01129 0.00394 0.01077 -0.00532 0.00903 -0.00509 C 0.00747 -0.00486 0.00295 0.00625 0.00035 0.00718 C -0.00208 0.0081 -0.00607 0.00093 -0.00607 -0.00046 C -0.00607 -0.00162 -0.00173 -0.00069 -1.94444E-6 -3.7037E-7 " pathEditMode="relative" rAng="0" ptsTypes="aaaaaaaA">
                                      <p:cBhvr>
                                        <p:cTn id="6" dur="5000" fill="hold"/>
                                        <p:tgtEl>
                                          <p:spTgt spid="6"/>
                                        </p:tgtEl>
                                        <p:attrNameLst>
                                          <p:attrName>ppt_x</p:attrName>
                                          <p:attrName>ppt_y</p:attrName>
                                        </p:attrNameLst>
                                      </p:cBhvr>
                                      <p:rCtr x="4" y="-1"/>
                                    </p:animMotion>
                                  </p:childTnLst>
                                </p:cTn>
                              </p:par>
                              <p:par>
                                <p:cTn id="7" presetID="0" presetClass="path" presetSubtype="0" accel="50000" decel="50000" fill="hold" grpId="0" nodeType="withEffect">
                                  <p:stCondLst>
                                    <p:cond delay="0"/>
                                  </p:stCondLst>
                                  <p:childTnLst>
                                    <p:animMotion origin="layout" path="M -0.00486 0.00903 C 0.00538 0.0051 0.0158 0.00139 0.01788 0.00232 C 0.02014 0.00325 0.01024 0.01575 0.00799 0.01575 C 0.00573 0.01575 0.00538 0.00162 0.00399 0.00232 C 0.00261 0.00301 -0.00278 0.02084 -0.00104 0.02014 C 0.00087 0.01945 0.0125 -0.00277 0.01493 -0.00208 C 0.01736 -0.00138 0.01632 0.02431 0.01389 0.02454 C 0.01146 0.025 0.0033 0.00278 -1.11111E-6 -4.44444E-6 " pathEditMode="relative" rAng="0" ptsTypes="aaaaaaaA">
                                      <p:cBhvr>
                                        <p:cTn id="8" dur="5000" fill="hold"/>
                                        <p:tgtEl>
                                          <p:spTgt spid="7"/>
                                        </p:tgtEl>
                                        <p:attrNameLst>
                                          <p:attrName>ppt_x</p:attrName>
                                          <p:attrName>ppt_y</p:attrName>
                                        </p:attrNameLst>
                                      </p:cBhvr>
                                      <p:rCtr x="13" y="2"/>
                                    </p:animMotion>
                                  </p:childTnLst>
                                </p:cTn>
                              </p:par>
                              <p:par>
                                <p:cTn id="9" presetID="0" presetClass="path" presetSubtype="0" accel="50000" decel="50000" fill="hold" grpId="0" nodeType="withEffect">
                                  <p:stCondLst>
                                    <p:cond delay="0"/>
                                  </p:stCondLst>
                                  <p:childTnLst>
                                    <p:animMotion origin="layout" path="M 1.11022E-16 2.22222E-6 L 0.01111 -0.00209 L 0.01111 0.01666 L 0.00764 -0.00209 L 1.11022E-16 0.01458 L 0.0066 0.01041 L 0.01667 0.00208 L 1.11022E-16 2.22222E-6 Z " pathEditMode="relative" rAng="0" ptsTypes="AAAAAAAA">
                                      <p:cBhvr>
                                        <p:cTn id="10" dur="5000" fill="hold"/>
                                        <p:tgtEl>
                                          <p:spTgt spid="8"/>
                                        </p:tgtEl>
                                        <p:attrNameLst>
                                          <p:attrName>ppt_x</p:attrName>
                                          <p:attrName>ppt_y</p:attrName>
                                        </p:attrNameLst>
                                      </p:cBhvr>
                                      <p:rCtr x="8" y="7"/>
                                    </p:animMotion>
                                  </p:childTnLst>
                                </p:cTn>
                              </p:par>
                              <p:par>
                                <p:cTn id="11" presetID="0" presetClass="path" presetSubtype="0" accel="50000" decel="50000" fill="hold" grpId="0" nodeType="withEffect">
                                  <p:stCondLst>
                                    <p:cond delay="0"/>
                                  </p:stCondLst>
                                  <p:childTnLst>
                                    <p:animMotion origin="layout" path="M 3.33333E-6 -0.00138 C 0.01458 0.0007 0.02934 0.00278 0.05173 0.00417 C 0.07413 0.00579 0.10868 0.00764 0.13385 0.00764 C 0.15902 0.00741 0.1717 0.00463 0.20347 0.00301 C 0.23524 0.00139 0.28333 -0.00277 0.325 -0.00254 C 0.36666 -0.00208 0.41041 0.00487 0.45347 0.00533 C 0.49652 0.00579 0.55104 -4.44444E-6 0.58385 0.00093 C 0.61666 0.00186 0.63906 0.00996 0.65 0.01112 " pathEditMode="relative" rAng="0" ptsTypes="aaaaaaaA">
                                      <p:cBhvr>
                                        <p:cTn id="12" dur="3000" fill="hold"/>
                                        <p:tgtEl>
                                          <p:spTgt spid="5"/>
                                        </p:tgtEl>
                                        <p:attrNameLst>
                                          <p:attrName>ppt_x</p:attrName>
                                          <p:attrName>ppt_y</p:attrName>
                                        </p:attrNameLst>
                                      </p:cBhvr>
                                      <p:rCtr x="325" y="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&amp; Future Work</a:t>
            </a:r>
            <a:endParaRPr lang="en-US" dirty="0"/>
          </a:p>
        </p:txBody>
      </p:sp>
      <p:sp>
        <p:nvSpPr>
          <p:cNvPr id="3" name="Content Placeholder 2"/>
          <p:cNvSpPr>
            <a:spLocks noGrp="1"/>
          </p:cNvSpPr>
          <p:nvPr>
            <p:ph idx="1"/>
          </p:nvPr>
        </p:nvSpPr>
        <p:spPr/>
        <p:txBody>
          <a:bodyPr>
            <a:normAutofit fontScale="70000" lnSpcReduction="20000"/>
          </a:bodyPr>
          <a:lstStyle/>
          <a:p>
            <a:pPr marL="257165" indent="-257165">
              <a:lnSpc>
                <a:spcPct val="90000"/>
              </a:lnSpc>
              <a:buFontTx/>
              <a:buChar char="•"/>
              <a:defRPr/>
            </a:pPr>
            <a:r>
              <a:rPr lang="en-US" b="1" dirty="0" smtClean="0">
                <a:solidFill>
                  <a:srgbClr val="000000"/>
                </a:solidFill>
                <a:latin typeface="Arial" pitchFamily="34" charset="0"/>
                <a:cs typeface="Arial" pitchFamily="34" charset="0"/>
              </a:rPr>
              <a:t>The Reference Model accumulates knowledge</a:t>
            </a:r>
          </a:p>
          <a:p>
            <a:pPr marL="657199" lvl="1" indent="-257165">
              <a:lnSpc>
                <a:spcPct val="90000"/>
              </a:lnSpc>
              <a:buFontTx/>
              <a:buChar char="•"/>
              <a:defRPr/>
            </a:pPr>
            <a:r>
              <a:rPr lang="en-US" b="1" dirty="0" smtClean="0">
                <a:solidFill>
                  <a:srgbClr val="000000"/>
                </a:solidFill>
                <a:latin typeface="Arial" pitchFamily="34" charset="0"/>
                <a:cs typeface="Arial" pitchFamily="34" charset="0"/>
              </a:rPr>
              <a:t>Models / Assumptions</a:t>
            </a:r>
          </a:p>
          <a:p>
            <a:pPr marL="657199" lvl="1" indent="-257165">
              <a:lnSpc>
                <a:spcPct val="90000"/>
              </a:lnSpc>
              <a:buFontTx/>
              <a:buChar char="•"/>
              <a:defRPr/>
            </a:pPr>
            <a:r>
              <a:rPr lang="en-US" b="1" dirty="0" smtClean="0">
                <a:solidFill>
                  <a:srgbClr val="000000"/>
                </a:solidFill>
                <a:latin typeface="Arial" pitchFamily="34" charset="0"/>
                <a:cs typeface="Arial" pitchFamily="34" charset="0"/>
              </a:rPr>
              <a:t>Populations  / Observed validation data</a:t>
            </a:r>
          </a:p>
          <a:p>
            <a:pPr marL="257165" indent="-257165">
              <a:lnSpc>
                <a:spcPct val="90000"/>
              </a:lnSpc>
              <a:buFontTx/>
              <a:buChar char="•"/>
              <a:defRPr/>
            </a:pPr>
            <a:endParaRPr lang="en-US" b="1" dirty="0" smtClean="0">
              <a:solidFill>
                <a:srgbClr val="000000"/>
              </a:solidFill>
              <a:latin typeface="Arial" pitchFamily="34" charset="0"/>
              <a:cs typeface="Arial" pitchFamily="34" charset="0"/>
            </a:endParaRPr>
          </a:p>
          <a:p>
            <a:pPr marL="257165" indent="-257165">
              <a:lnSpc>
                <a:spcPct val="90000"/>
              </a:lnSpc>
              <a:buFontTx/>
              <a:buChar char="•"/>
              <a:defRPr/>
            </a:pPr>
            <a:r>
              <a:rPr lang="en-US" b="1" dirty="0" smtClean="0">
                <a:solidFill>
                  <a:srgbClr val="000000"/>
                </a:solidFill>
                <a:latin typeface="Arial" pitchFamily="34" charset="0"/>
                <a:cs typeface="Arial" pitchFamily="34" charset="0"/>
              </a:rPr>
              <a:t>Population data is becoming plentiful – ClinicalTrials.gov</a:t>
            </a:r>
          </a:p>
          <a:p>
            <a:pPr marL="657199" lvl="1" indent="-257165">
              <a:lnSpc>
                <a:spcPct val="90000"/>
              </a:lnSpc>
              <a:buFontTx/>
              <a:buChar char="•"/>
              <a:defRPr/>
            </a:pPr>
            <a:r>
              <a:rPr lang="en-US" b="1" dirty="0" smtClean="0">
                <a:solidFill>
                  <a:srgbClr val="000000"/>
                </a:solidFill>
                <a:latin typeface="Arial" pitchFamily="34" charset="0"/>
                <a:cs typeface="Arial" pitchFamily="34" charset="0"/>
              </a:rPr>
              <a:t>Government managed web site that registers clinical trials</a:t>
            </a:r>
          </a:p>
          <a:p>
            <a:pPr marL="657199" lvl="1" indent="-257165">
              <a:lnSpc>
                <a:spcPct val="90000"/>
              </a:lnSpc>
              <a:buFontTx/>
              <a:buChar char="•"/>
              <a:defRPr/>
            </a:pPr>
            <a:r>
              <a:rPr lang="en-US" b="1" dirty="0" smtClean="0">
                <a:solidFill>
                  <a:srgbClr val="000000"/>
                </a:solidFill>
                <a:latin typeface="Arial" pitchFamily="34" charset="0"/>
                <a:cs typeface="Arial" pitchFamily="34" charset="0"/>
              </a:rPr>
              <a:t>On 27-Sep-2016 it held 226,460 trials from which 22,614 had results</a:t>
            </a:r>
          </a:p>
          <a:p>
            <a:pPr marL="657199" lvl="1" indent="-257165">
              <a:lnSpc>
                <a:spcPct val="90000"/>
              </a:lnSpc>
              <a:buFontTx/>
              <a:buChar char="•"/>
              <a:defRPr/>
            </a:pPr>
            <a:r>
              <a:rPr lang="en-US" b="1" dirty="0" smtClean="0">
                <a:solidFill>
                  <a:srgbClr val="000000"/>
                </a:solidFill>
                <a:latin typeface="Arial" pitchFamily="34" charset="0"/>
                <a:cs typeface="Arial" pitchFamily="34" charset="0"/>
              </a:rPr>
              <a:t>This database grew roughly by 10% in about a year</a:t>
            </a:r>
          </a:p>
          <a:p>
            <a:pPr marL="657199" lvl="1" indent="-257165">
              <a:lnSpc>
                <a:spcPct val="90000"/>
              </a:lnSpc>
              <a:buFontTx/>
              <a:buChar char="•"/>
              <a:defRPr/>
            </a:pPr>
            <a:endParaRPr lang="en-US" b="1" dirty="0" smtClean="0">
              <a:solidFill>
                <a:srgbClr val="000000"/>
              </a:solidFill>
              <a:latin typeface="Arial" pitchFamily="34" charset="0"/>
              <a:cs typeface="Arial" pitchFamily="34" charset="0"/>
            </a:endParaRPr>
          </a:p>
          <a:p>
            <a:pPr marL="257165" indent="-257165">
              <a:lnSpc>
                <a:spcPct val="90000"/>
              </a:lnSpc>
              <a:buFontTx/>
              <a:buChar char="•"/>
              <a:defRPr/>
            </a:pPr>
            <a:r>
              <a:rPr lang="en-US" b="1" dirty="0" smtClean="0">
                <a:solidFill>
                  <a:srgbClr val="000000"/>
                </a:solidFill>
                <a:latin typeface="Arial" pitchFamily="34" charset="0"/>
                <a:cs typeface="Arial" pitchFamily="34" charset="0"/>
              </a:rPr>
              <a:t>The Reference Model technology is suitable for modeling ClinicalTrials.gov</a:t>
            </a:r>
          </a:p>
          <a:p>
            <a:endParaRPr lang="en-US" b="1" dirty="0" smtClean="0"/>
          </a:p>
          <a:p>
            <a:endParaRPr lang="en-US" b="1" dirty="0" smtClean="0"/>
          </a:p>
          <a:p>
            <a:pPr marL="257165" indent="-257165">
              <a:lnSpc>
                <a:spcPct val="90000"/>
              </a:lnSpc>
              <a:buFontTx/>
              <a:buChar char="•"/>
              <a:defRPr/>
            </a:pPr>
            <a:endParaRPr lang="en-US" sz="1600" b="1" dirty="0">
              <a:solidFill>
                <a:srgbClr val="000000"/>
              </a:solidFill>
              <a:latin typeface="Arial" pitchFamily="34" charset="0"/>
              <a:cs typeface="Arial" pitchFamily="34" charset="0"/>
            </a:endParaRPr>
          </a:p>
          <a:p>
            <a:pPr marL="257165" indent="-257165">
              <a:lnSpc>
                <a:spcPct val="90000"/>
              </a:lnSpc>
              <a:buNone/>
              <a:defRPr/>
            </a:pPr>
            <a:endParaRPr lang="en-US" sz="1600" b="1" dirty="0">
              <a:solidFill>
                <a:srgbClr val="000000"/>
              </a:solidFill>
              <a:latin typeface="Arial" pitchFamily="34" charset="0"/>
              <a:cs typeface="Arial" pitchFamily="34" charset="0"/>
            </a:endParaRPr>
          </a:p>
          <a:p>
            <a:pPr marL="257165" indent="-257165">
              <a:lnSpc>
                <a:spcPct val="90000"/>
              </a:lnSpc>
              <a:buFontTx/>
              <a:buChar char="•"/>
              <a:defRPr/>
            </a:pPr>
            <a:endParaRPr lang="en-US" sz="1100" b="1" dirty="0">
              <a:solidFill>
                <a:srgbClr val="000000"/>
              </a:solidFill>
              <a:latin typeface="Arial" pitchFamily="34" charset="0"/>
              <a:cs typeface="Arial" pitchFamily="34" charset="0"/>
            </a:endParaRPr>
          </a:p>
          <a:p>
            <a:pPr marL="1058394" lvl="2" indent="-257165">
              <a:lnSpc>
                <a:spcPct val="90000"/>
              </a:lnSpc>
              <a:buFontTx/>
              <a:buChar char="•"/>
              <a:defRPr/>
            </a:pPr>
            <a:endParaRPr lang="en-US" sz="11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16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16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800" i="1" dirty="0">
              <a:solidFill>
                <a:srgbClr val="000000"/>
              </a:solidFill>
              <a:latin typeface="Tahoma" pitchFamily="34" charset="0"/>
            </a:endParaRP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Acknowledgments</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Deanna J.M. </a:t>
            </a:r>
            <a:r>
              <a:rPr lang="en-US" dirty="0" err="1" smtClean="0"/>
              <a:t>Isaman</a:t>
            </a:r>
            <a:r>
              <a:rPr lang="en-US" dirty="0" smtClean="0"/>
              <a:t> - who is the spirit behind the great ideas. She taught me my first steps in disease modeling</a:t>
            </a:r>
          </a:p>
          <a:p>
            <a:endParaRPr lang="en-US" dirty="0" smtClean="0"/>
          </a:p>
          <a:p>
            <a:r>
              <a:rPr lang="en-US" dirty="0" smtClean="0"/>
              <a:t>Morton Brown &amp; William H. Herman – for  guidance, critical feedback, and growth environment</a:t>
            </a:r>
          </a:p>
          <a:p>
            <a:endParaRPr lang="en-US" dirty="0" smtClean="0"/>
          </a:p>
          <a:p>
            <a:r>
              <a:rPr lang="en-US" dirty="0" smtClean="0"/>
              <a:t>Continuum Analytics and specifically:</a:t>
            </a:r>
          </a:p>
          <a:p>
            <a:pPr lvl="1"/>
            <a:r>
              <a:rPr lang="en-US" dirty="0" smtClean="0"/>
              <a:t>Benjamin </a:t>
            </a:r>
            <a:r>
              <a:rPr lang="en-US" dirty="0" err="1" smtClean="0"/>
              <a:t>Zeitler</a:t>
            </a:r>
            <a:r>
              <a:rPr lang="en-US" dirty="0" smtClean="0"/>
              <a:t> for creating the cloud AMI</a:t>
            </a:r>
          </a:p>
          <a:p>
            <a:pPr lvl="1"/>
            <a:r>
              <a:rPr lang="en-US" dirty="0" err="1" smtClean="0"/>
              <a:t>Ilan</a:t>
            </a:r>
            <a:r>
              <a:rPr lang="en-US" dirty="0" smtClean="0"/>
              <a:t> Schnell for his work on Anaconda.</a:t>
            </a:r>
          </a:p>
          <a:p>
            <a:endParaRPr lang="en-US" dirty="0" smtClean="0"/>
          </a:p>
          <a:p>
            <a:r>
              <a:rPr lang="en-US" dirty="0" smtClean="0"/>
              <a:t>All those who developed free software used and supported it: including Python, Anaconda, </a:t>
            </a:r>
            <a:r>
              <a:rPr lang="en-US" dirty="0" err="1" smtClean="0"/>
              <a:t>Spyder</a:t>
            </a:r>
            <a:r>
              <a:rPr lang="en-US" dirty="0" smtClean="0"/>
              <a:t>, </a:t>
            </a:r>
            <a:r>
              <a:rPr lang="en-US" dirty="0" err="1" smtClean="0"/>
              <a:t>numpy</a:t>
            </a:r>
            <a:r>
              <a:rPr lang="en-US" dirty="0" smtClean="0"/>
              <a:t>, </a:t>
            </a:r>
            <a:r>
              <a:rPr lang="en-US" dirty="0" err="1" smtClean="0"/>
              <a:t>SciPy</a:t>
            </a:r>
            <a:r>
              <a:rPr lang="en-US" dirty="0" smtClean="0"/>
              <a:t>, nose, </a:t>
            </a:r>
            <a:r>
              <a:rPr lang="en-US" dirty="0" err="1" smtClean="0"/>
              <a:t>winpdb</a:t>
            </a:r>
            <a:r>
              <a:rPr lang="en-US" dirty="0" smtClean="0"/>
              <a:t>, Star Cluster, </a:t>
            </a:r>
            <a:r>
              <a:rPr lang="en-US" dirty="0" err="1" smtClean="0"/>
              <a:t>Ubuntu</a:t>
            </a:r>
            <a:r>
              <a:rPr lang="en-US" dirty="0" smtClean="0"/>
              <a:t>, Sun Grid Engine</a:t>
            </a:r>
          </a:p>
          <a:p>
            <a:endParaRPr lang="en-US" dirty="0" smtClean="0"/>
          </a:p>
          <a:p>
            <a:r>
              <a:rPr lang="en-US" dirty="0" smtClean="0"/>
              <a:t>The legacy IEST modeling  framework was supported by the Biostatistics and Economic Modeling Core of the MDRTC (P60DK020572) and by the Methods and Measurement Core of the MCDTR (P30DK092926), both funded by the National Institute of Diabetes and Digestive and Kidney Diseases. The modeling framework was initially defined as GPL and was funded by Chronic Disease Modeling for Clinical Research Innovations grant (R21DK075077) from the same institute. MIST is based on IEST.</a:t>
            </a:r>
          </a:p>
          <a:p>
            <a:endParaRPr lang="en-US" dirty="0" smtClean="0"/>
          </a:p>
          <a:p>
            <a:r>
              <a:rPr lang="en-US" dirty="0" smtClean="0"/>
              <a:t>The Reference Model and MIST were developed independently without financial support</a:t>
            </a:r>
          </a:p>
          <a:p>
            <a:endParaRPr lang="en-US" b="1" dirty="0" smtClean="0"/>
          </a:p>
          <a:p>
            <a:endParaRPr lang="en-US" b="1" dirty="0" smtClean="0"/>
          </a:p>
          <a:p>
            <a:pPr marL="257165" indent="-257165">
              <a:lnSpc>
                <a:spcPct val="90000"/>
              </a:lnSpc>
              <a:buFontTx/>
              <a:buChar char="•"/>
              <a:defRPr/>
            </a:pPr>
            <a:endParaRPr lang="en-US" sz="1600" b="1" dirty="0">
              <a:solidFill>
                <a:srgbClr val="000000"/>
              </a:solidFill>
              <a:latin typeface="Arial" pitchFamily="34" charset="0"/>
              <a:cs typeface="Arial" pitchFamily="34" charset="0"/>
            </a:endParaRPr>
          </a:p>
          <a:p>
            <a:pPr marL="257165" indent="-257165">
              <a:lnSpc>
                <a:spcPct val="90000"/>
              </a:lnSpc>
              <a:buNone/>
              <a:defRPr/>
            </a:pPr>
            <a:endParaRPr lang="en-US" sz="1600" b="1" dirty="0">
              <a:solidFill>
                <a:srgbClr val="000000"/>
              </a:solidFill>
              <a:latin typeface="Arial" pitchFamily="34" charset="0"/>
              <a:cs typeface="Arial" pitchFamily="34" charset="0"/>
            </a:endParaRPr>
          </a:p>
          <a:p>
            <a:pPr marL="257165" indent="-257165">
              <a:lnSpc>
                <a:spcPct val="90000"/>
              </a:lnSpc>
              <a:buFontTx/>
              <a:buChar char="•"/>
              <a:defRPr/>
            </a:pPr>
            <a:endParaRPr lang="en-US" sz="1100" b="1" dirty="0">
              <a:solidFill>
                <a:srgbClr val="000000"/>
              </a:solidFill>
              <a:latin typeface="Arial" pitchFamily="34" charset="0"/>
              <a:cs typeface="Arial" pitchFamily="34" charset="0"/>
            </a:endParaRPr>
          </a:p>
          <a:p>
            <a:pPr marL="1058394" lvl="2" indent="-257165">
              <a:lnSpc>
                <a:spcPct val="90000"/>
              </a:lnSpc>
              <a:buFontTx/>
              <a:buChar char="•"/>
              <a:defRPr/>
            </a:pPr>
            <a:endParaRPr lang="en-US" sz="11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16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16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800" i="1" dirty="0">
              <a:solidFill>
                <a:srgbClr val="000000"/>
              </a:solidFill>
              <a:latin typeface="Tahoma" pitchFamily="34" charset="0"/>
            </a:endParaRP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Disease Models at a Glance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Describe clinical phenomenon observed in past studies</a:t>
            </a:r>
          </a:p>
          <a:p>
            <a:r>
              <a:rPr lang="en-US" dirty="0" smtClean="0"/>
              <a:t>Attempt to predict future disease progression</a:t>
            </a:r>
          </a:p>
          <a:p>
            <a:r>
              <a:rPr lang="en-US" dirty="0" smtClean="0"/>
              <a:t>Disease models apply a function to an initial cohort</a:t>
            </a:r>
          </a:p>
          <a:p>
            <a:pPr lvl="1"/>
            <a:endParaRPr lang="en-US" dirty="0" smtClean="0"/>
          </a:p>
          <a:p>
            <a:pPr lvl="1"/>
            <a:r>
              <a:rPr lang="en-US" dirty="0" smtClean="0"/>
              <a:t>Markov model</a:t>
            </a:r>
          </a:p>
          <a:p>
            <a:pPr lvl="1"/>
            <a:endParaRPr lang="en-US" dirty="0" smtClean="0"/>
          </a:p>
          <a:p>
            <a:pPr lvl="1"/>
            <a:r>
              <a:rPr lang="en-US" dirty="0" smtClean="0"/>
              <a:t>Differential equation</a:t>
            </a:r>
          </a:p>
          <a:p>
            <a:pPr lvl="1"/>
            <a:endParaRPr lang="en-US" dirty="0" smtClean="0"/>
          </a:p>
          <a:p>
            <a:pPr lvl="1"/>
            <a:r>
              <a:rPr lang="en-US" dirty="0" smtClean="0"/>
              <a:t>Hybrid functions</a:t>
            </a:r>
          </a:p>
          <a:p>
            <a:pPr lvl="1"/>
            <a:endParaRPr lang="en-US" dirty="0" smtClean="0"/>
          </a:p>
          <a:p>
            <a:endParaRPr lang="en-US" altLang="en-US" dirty="0" smtClean="0">
              <a:latin typeface="Arial Narrow" panose="020B0606020202030204" pitchFamily="34" charset="0"/>
              <a:ea typeface="Arial Narrow" panose="020B0606020202030204" pitchFamily="34" charset="0"/>
              <a:cs typeface="Arial Narrow" panose="020B0606020202030204" pitchFamily="34" charset="0"/>
            </a:endParaRPr>
          </a:p>
          <a:p>
            <a:endParaRPr lang="en-US" dirty="0"/>
          </a:p>
        </p:txBody>
      </p:sp>
      <p:graphicFrame>
        <p:nvGraphicFramePr>
          <p:cNvPr id="4" name="Object 68"/>
          <p:cNvGraphicFramePr>
            <a:graphicFrameLocks noChangeAspect="1"/>
          </p:cNvGraphicFramePr>
          <p:nvPr/>
        </p:nvGraphicFramePr>
        <p:xfrm>
          <a:off x="4800598" y="2628900"/>
          <a:ext cx="271292" cy="294884"/>
        </p:xfrm>
        <a:graphic>
          <a:graphicData uri="http://schemas.openxmlformats.org/presentationml/2006/ole">
            <p:oleObj spid="_x0000_s3074" name="משוואה" r:id="rId3" imgW="215806" imgH="228501" progId="Equation.3">
              <p:embed/>
            </p:oleObj>
          </a:graphicData>
        </a:graphic>
      </p:graphicFrame>
      <p:graphicFrame>
        <p:nvGraphicFramePr>
          <p:cNvPr id="5" name="Object 64"/>
          <p:cNvGraphicFramePr>
            <a:graphicFrameLocks noChangeAspect="1"/>
          </p:cNvGraphicFramePr>
          <p:nvPr/>
        </p:nvGraphicFramePr>
        <p:xfrm>
          <a:off x="6000747" y="2628900"/>
          <a:ext cx="271292" cy="283088"/>
        </p:xfrm>
        <a:graphic>
          <a:graphicData uri="http://schemas.openxmlformats.org/presentationml/2006/ole">
            <p:oleObj spid="_x0000_s3075" name="משוואה" r:id="rId4" imgW="215619" imgH="215619" progId="Equation.3">
              <p:embed/>
            </p:oleObj>
          </a:graphicData>
        </a:graphic>
      </p:graphicFrame>
      <p:grpSp>
        <p:nvGrpSpPr>
          <p:cNvPr id="6" name="Group 62"/>
          <p:cNvGrpSpPr>
            <a:grpSpLocks noChangeAspect="1"/>
          </p:cNvGrpSpPr>
          <p:nvPr/>
        </p:nvGrpSpPr>
        <p:grpSpPr bwMode="auto">
          <a:xfrm>
            <a:off x="3886200" y="2571750"/>
            <a:ext cx="3579160" cy="628650"/>
            <a:chOff x="1800" y="2820"/>
            <a:chExt cx="4967" cy="872"/>
          </a:xfrm>
        </p:grpSpPr>
        <p:sp>
          <p:nvSpPr>
            <p:cNvPr id="7" name="AutoShape 72"/>
            <p:cNvSpPr>
              <a:spLocks noChangeAspect="1" noChangeArrowheads="1" noTextEdit="1"/>
            </p:cNvSpPr>
            <p:nvPr/>
          </p:nvSpPr>
          <p:spPr bwMode="auto">
            <a:xfrm>
              <a:off x="1800" y="2820"/>
              <a:ext cx="4967" cy="872"/>
            </a:xfrm>
            <a:prstGeom prst="rect">
              <a:avLst/>
            </a:prstGeom>
            <a:noFill/>
          </p:spPr>
          <p:txBody>
            <a:bodyPr vert="horz" wrap="square" lIns="91440" tIns="45720" rIns="91440" bIns="45720" numCol="1" anchor="t" anchorCtr="0" compatLnSpc="1">
              <a:prstTxWarp prst="textNoShape">
                <a:avLst/>
              </a:prstTxWarp>
            </a:bodyPr>
            <a:lstStyle/>
            <a:p>
              <a:pPr defTabSz="685772" eaLnBrk="1" fontAlgn="auto" hangingPunct="1">
                <a:spcBef>
                  <a:spcPts val="0"/>
                </a:spcBef>
                <a:spcAft>
                  <a:spcPts val="0"/>
                </a:spcAft>
                <a:defRPr/>
              </a:pPr>
              <a:endParaRPr lang="en-US" sz="1400" kern="0" dirty="0">
                <a:solidFill>
                  <a:sysClr val="windowText" lastClr="000000"/>
                </a:solidFill>
              </a:endParaRPr>
            </a:p>
          </p:txBody>
        </p:sp>
        <p:sp>
          <p:nvSpPr>
            <p:cNvPr id="8" name="Text Box 71"/>
            <p:cNvSpPr txBox="1">
              <a:spLocks noChangeArrowheads="1"/>
            </p:cNvSpPr>
            <p:nvPr/>
          </p:nvSpPr>
          <p:spPr bwMode="auto">
            <a:xfrm>
              <a:off x="1980" y="3000"/>
              <a:ext cx="1043" cy="540"/>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algn="ctr" defTabSz="685772" eaLnBrk="1" hangingPunct="1">
                <a:defRPr/>
              </a:pPr>
              <a:r>
                <a:rPr lang="en-US" sz="1200" b="1" kern="0" dirty="0" smtClean="0">
                  <a:solidFill>
                    <a:sysClr val="windowText" lastClr="000000"/>
                  </a:solidFill>
                  <a:latin typeface="Arial" pitchFamily="34" charset="0"/>
                  <a:ea typeface="Times New Roman" pitchFamily="18" charset="0"/>
                  <a:cs typeface="Arial" pitchFamily="34" charset="0"/>
                </a:rPr>
                <a:t>Normal</a:t>
              </a:r>
              <a:endParaRPr lang="en-US" sz="1200" b="1" kern="0" dirty="0" smtClean="0">
                <a:solidFill>
                  <a:sysClr val="windowText" lastClr="000000"/>
                </a:solidFill>
                <a:latin typeface="Arial" pitchFamily="34" charset="0"/>
                <a:cs typeface="Arial" pitchFamily="34" charset="0"/>
              </a:endParaRPr>
            </a:p>
          </p:txBody>
        </p:sp>
        <p:sp>
          <p:nvSpPr>
            <p:cNvPr id="9" name="Text Box 70"/>
            <p:cNvSpPr txBox="1">
              <a:spLocks noChangeArrowheads="1"/>
            </p:cNvSpPr>
            <p:nvPr/>
          </p:nvSpPr>
          <p:spPr bwMode="auto">
            <a:xfrm>
              <a:off x="3565" y="3000"/>
              <a:ext cx="1070" cy="539"/>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algn="ctr" defTabSz="685772" eaLnBrk="1" hangingPunct="1">
                <a:defRPr/>
              </a:pPr>
              <a:r>
                <a:rPr lang="en-US" sz="1200" b="1" kern="0" dirty="0" smtClean="0">
                  <a:solidFill>
                    <a:sysClr val="windowText" lastClr="000000"/>
                  </a:solidFill>
                  <a:latin typeface="Arial" pitchFamily="34" charset="0"/>
                  <a:ea typeface="Times New Roman" pitchFamily="18" charset="0"/>
                  <a:cs typeface="Arial" pitchFamily="34" charset="0"/>
                </a:rPr>
                <a:t>Sick</a:t>
              </a:r>
              <a:endParaRPr lang="en-US" sz="1200" b="1" kern="0" dirty="0" smtClean="0">
                <a:solidFill>
                  <a:sysClr val="windowText" lastClr="000000"/>
                </a:solidFill>
                <a:latin typeface="Arial" pitchFamily="34" charset="0"/>
                <a:cs typeface="Arial" pitchFamily="34" charset="0"/>
              </a:endParaRPr>
            </a:p>
          </p:txBody>
        </p:sp>
        <p:sp>
          <p:nvSpPr>
            <p:cNvPr id="10" name="Line 69"/>
            <p:cNvSpPr>
              <a:spLocks noChangeShapeType="1"/>
            </p:cNvSpPr>
            <p:nvPr/>
          </p:nvSpPr>
          <p:spPr bwMode="auto">
            <a:xfrm>
              <a:off x="3023" y="3358"/>
              <a:ext cx="540" cy="1"/>
            </a:xfrm>
            <a:prstGeom prst="line">
              <a:avLst/>
            </a:prstGeom>
            <a:noFill/>
            <a:ln w="254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pPr defTabSz="685772" eaLnBrk="1" fontAlgn="auto" hangingPunct="1">
                <a:spcBef>
                  <a:spcPts val="0"/>
                </a:spcBef>
                <a:spcAft>
                  <a:spcPts val="0"/>
                </a:spcAft>
                <a:defRPr/>
              </a:pPr>
              <a:endParaRPr lang="en-US" sz="1400" kern="0" dirty="0">
                <a:solidFill>
                  <a:sysClr val="windowText" lastClr="000000"/>
                </a:solidFill>
              </a:endParaRPr>
            </a:p>
          </p:txBody>
        </p:sp>
        <p:sp>
          <p:nvSpPr>
            <p:cNvPr id="11" name="Text Box 67"/>
            <p:cNvSpPr txBox="1">
              <a:spLocks noChangeArrowheads="1"/>
            </p:cNvSpPr>
            <p:nvPr/>
          </p:nvSpPr>
          <p:spPr bwMode="auto">
            <a:xfrm>
              <a:off x="2936" y="2939"/>
              <a:ext cx="256" cy="427"/>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defTabSz="685772" eaLnBrk="1" fontAlgn="auto" hangingPunct="1">
                <a:spcBef>
                  <a:spcPts val="0"/>
                </a:spcBef>
                <a:spcAft>
                  <a:spcPts val="0"/>
                </a:spcAft>
                <a:defRPr/>
              </a:pPr>
              <a:endParaRPr lang="en-US" sz="1400" kern="0" dirty="0">
                <a:solidFill>
                  <a:sysClr val="windowText" lastClr="000000"/>
                </a:solidFill>
              </a:endParaRPr>
            </a:p>
          </p:txBody>
        </p:sp>
        <p:sp>
          <p:nvSpPr>
            <p:cNvPr id="12" name="Text Box 66"/>
            <p:cNvSpPr txBox="1">
              <a:spLocks noChangeArrowheads="1"/>
            </p:cNvSpPr>
            <p:nvPr/>
          </p:nvSpPr>
          <p:spPr bwMode="auto">
            <a:xfrm>
              <a:off x="5175" y="2999"/>
              <a:ext cx="1105" cy="539"/>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algn="ctr" defTabSz="685772" eaLnBrk="1" hangingPunct="1">
                <a:defRPr/>
              </a:pPr>
              <a:r>
                <a:rPr lang="en-US" sz="1200" b="1" kern="0" dirty="0" smtClean="0">
                  <a:solidFill>
                    <a:sysClr val="windowText" lastClr="000000"/>
                  </a:solidFill>
                  <a:latin typeface="Arial" pitchFamily="34" charset="0"/>
                  <a:ea typeface="Times New Roman" pitchFamily="18" charset="0"/>
                  <a:cs typeface="Arial" pitchFamily="34" charset="0"/>
                </a:rPr>
                <a:t>Dead</a:t>
              </a:r>
              <a:endParaRPr lang="en-US" sz="1200" b="1" kern="0" dirty="0" smtClean="0">
                <a:solidFill>
                  <a:sysClr val="windowText" lastClr="000000"/>
                </a:solidFill>
                <a:latin typeface="Arial" pitchFamily="34" charset="0"/>
                <a:cs typeface="Arial" pitchFamily="34" charset="0"/>
              </a:endParaRPr>
            </a:p>
          </p:txBody>
        </p:sp>
        <p:sp>
          <p:nvSpPr>
            <p:cNvPr id="13" name="Line 65"/>
            <p:cNvSpPr>
              <a:spLocks noChangeShapeType="1"/>
            </p:cNvSpPr>
            <p:nvPr/>
          </p:nvSpPr>
          <p:spPr bwMode="auto">
            <a:xfrm>
              <a:off x="4635" y="3357"/>
              <a:ext cx="540" cy="1"/>
            </a:xfrm>
            <a:prstGeom prst="line">
              <a:avLst/>
            </a:prstGeom>
            <a:noFill/>
            <a:ln w="25400">
              <a:solidFill>
                <a:srgbClr val="000000"/>
              </a:solidFill>
              <a:round/>
              <a:headEnd/>
              <a:tailEnd type="triangle" w="lg" len="lg"/>
            </a:ln>
          </p:spPr>
          <p:txBody>
            <a:bodyPr vert="horz" wrap="square" lIns="91440" tIns="45720" rIns="91440" bIns="45720" numCol="1" anchor="t" anchorCtr="0" compatLnSpc="1">
              <a:prstTxWarp prst="textNoShape">
                <a:avLst/>
              </a:prstTxWarp>
            </a:bodyPr>
            <a:lstStyle/>
            <a:p>
              <a:pPr defTabSz="685772" eaLnBrk="1" fontAlgn="auto" hangingPunct="1">
                <a:spcBef>
                  <a:spcPts val="0"/>
                </a:spcBef>
                <a:spcAft>
                  <a:spcPts val="0"/>
                </a:spcAft>
                <a:defRPr/>
              </a:pPr>
              <a:endParaRPr lang="en-US" sz="1400" kern="0" dirty="0">
                <a:solidFill>
                  <a:sysClr val="windowText" lastClr="000000"/>
                </a:solidFill>
              </a:endParaRPr>
            </a:p>
          </p:txBody>
        </p:sp>
        <p:sp>
          <p:nvSpPr>
            <p:cNvPr id="14" name="Text Box 63"/>
            <p:cNvSpPr txBox="1">
              <a:spLocks noChangeArrowheads="1"/>
            </p:cNvSpPr>
            <p:nvPr/>
          </p:nvSpPr>
          <p:spPr bwMode="auto">
            <a:xfrm>
              <a:off x="4548" y="2938"/>
              <a:ext cx="256" cy="427"/>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pPr defTabSz="685772" eaLnBrk="1" fontAlgn="auto" hangingPunct="1">
                <a:spcBef>
                  <a:spcPts val="0"/>
                </a:spcBef>
                <a:spcAft>
                  <a:spcPts val="0"/>
                </a:spcAft>
                <a:defRPr/>
              </a:pPr>
              <a:endParaRPr lang="en-US" sz="1400" kern="0" dirty="0">
                <a:solidFill>
                  <a:sysClr val="windowText" lastClr="000000"/>
                </a:solidFill>
              </a:endParaRPr>
            </a:p>
          </p:txBody>
        </p:sp>
      </p:grpSp>
      <p:graphicFrame>
        <p:nvGraphicFramePr>
          <p:cNvPr id="15" name="Object 3"/>
          <p:cNvGraphicFramePr>
            <a:graphicFrameLocks noChangeAspect="1"/>
          </p:cNvGraphicFramePr>
          <p:nvPr/>
        </p:nvGraphicFramePr>
        <p:xfrm>
          <a:off x="3958484" y="4086905"/>
          <a:ext cx="3113484" cy="261938"/>
        </p:xfrm>
        <a:graphic>
          <a:graphicData uri="http://schemas.openxmlformats.org/presentationml/2006/ole">
            <p:oleObj spid="_x0000_s3076" name="משוואה" r:id="rId5" imgW="2476440" imgH="203040" progId="Equation.3">
              <p:embed/>
            </p:oleObj>
          </a:graphicData>
        </a:graphic>
      </p:graphicFrame>
      <p:graphicFrame>
        <p:nvGraphicFramePr>
          <p:cNvPr id="16" name="Object 4"/>
          <p:cNvGraphicFramePr>
            <a:graphicFrameLocks noChangeAspect="1"/>
          </p:cNvGraphicFramePr>
          <p:nvPr/>
        </p:nvGraphicFramePr>
        <p:xfrm>
          <a:off x="3978727" y="3469834"/>
          <a:ext cx="2185988" cy="260747"/>
        </p:xfrm>
        <a:graphic>
          <a:graphicData uri="http://schemas.openxmlformats.org/presentationml/2006/ole">
            <p:oleObj spid="_x0000_s3077" name="משוואה" r:id="rId6" imgW="1739880" imgH="203040" progId="Equation.3">
              <p:embed/>
            </p:oleObj>
          </a:graphicData>
        </a:graphic>
      </p:graphicFrame>
      <p:sp>
        <p:nvSpPr>
          <p:cNvPr id="17" name="Rounded Rectangular Callout 16"/>
          <p:cNvSpPr/>
          <p:nvPr/>
        </p:nvSpPr>
        <p:spPr bwMode="auto">
          <a:xfrm>
            <a:off x="7391400" y="2647950"/>
            <a:ext cx="1600200" cy="1382487"/>
          </a:xfrm>
          <a:prstGeom prst="wedgeRoundRectCallout">
            <a:avLst>
              <a:gd name="adj1" fmla="val -25138"/>
              <a:gd name="adj2" fmla="val -133115"/>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8577" tIns="34289" rIns="68577" bIns="34289" numCol="1" rtlCol="0" anchor="t" anchorCtr="0" compatLnSpc="1">
            <a:prstTxWarp prst="textNoShape">
              <a:avLst/>
            </a:prstTxWarp>
          </a:bodyPr>
          <a:lstStyle/>
          <a:p>
            <a:pPr defTabSz="685772" eaLnBrk="1" hangingPunct="1"/>
            <a:r>
              <a:rPr lang="en-US" sz="1600" dirty="0" smtClean="0">
                <a:solidFill>
                  <a:schemeClr val="tx1"/>
                </a:solidFill>
                <a:latin typeface="Tahoma" charset="0"/>
              </a:rPr>
              <a:t>Heart Attacks</a:t>
            </a:r>
          </a:p>
          <a:p>
            <a:pPr defTabSz="685772" eaLnBrk="1" hangingPunct="1"/>
            <a:r>
              <a:rPr lang="en-US" sz="1600" dirty="0" smtClean="0">
                <a:solidFill>
                  <a:schemeClr val="tx1"/>
                </a:solidFill>
                <a:latin typeface="Tahoma" charset="0"/>
              </a:rPr>
              <a:t>Strokes</a:t>
            </a:r>
          </a:p>
          <a:p>
            <a:pPr defTabSz="685772" eaLnBrk="1" hangingPunct="1"/>
            <a:r>
              <a:rPr lang="en-US" sz="1600" dirty="0" smtClean="0">
                <a:solidFill>
                  <a:schemeClr val="tx1"/>
                </a:solidFill>
                <a:latin typeface="Tahoma" charset="0"/>
              </a:rPr>
              <a:t>Mortality</a:t>
            </a:r>
          </a:p>
          <a:p>
            <a:pPr defTabSz="685772" eaLnBrk="1" hangingPunct="1"/>
            <a:r>
              <a:rPr lang="en-US" sz="1600" dirty="0" smtClean="0">
                <a:solidFill>
                  <a:schemeClr val="tx1"/>
                </a:solidFill>
                <a:latin typeface="Tahoma" charset="0"/>
              </a:rPr>
              <a:t>Transplants</a:t>
            </a:r>
          </a:p>
          <a:p>
            <a:pPr defTabSz="685772" eaLnBrk="1" hangingPunct="1"/>
            <a:r>
              <a:rPr lang="en-US" sz="1600" dirty="0" smtClean="0">
                <a:solidFill>
                  <a:schemeClr val="tx1"/>
                </a:solidFill>
                <a:latin typeface="Tahoma" charset="0"/>
              </a:rPr>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pPr algn="ctr">
              <a:buNone/>
            </a:pPr>
            <a:r>
              <a:rPr lang="en-US" b="1" dirty="0" smtClean="0"/>
              <a:t>Jacob </a:t>
            </a:r>
            <a:r>
              <a:rPr lang="en-US" b="1" dirty="0" err="1" smtClean="0"/>
              <a:t>Barhak</a:t>
            </a:r>
            <a:endParaRPr lang="en-US" b="1" dirty="0" smtClean="0"/>
          </a:p>
          <a:p>
            <a:endParaRPr lang="en-US" b="1" dirty="0" smtClean="0"/>
          </a:p>
          <a:p>
            <a:endParaRPr lang="en-US" b="1" dirty="0" smtClean="0"/>
          </a:p>
          <a:p>
            <a:pPr marL="257165" indent="-257165">
              <a:lnSpc>
                <a:spcPct val="90000"/>
              </a:lnSpc>
              <a:buFontTx/>
              <a:buChar char="•"/>
              <a:defRPr/>
            </a:pPr>
            <a:endParaRPr lang="en-US" sz="1600" b="1" dirty="0">
              <a:solidFill>
                <a:srgbClr val="000000"/>
              </a:solidFill>
              <a:latin typeface="Arial" pitchFamily="34" charset="0"/>
              <a:cs typeface="Arial" pitchFamily="34" charset="0"/>
            </a:endParaRPr>
          </a:p>
          <a:p>
            <a:pPr marL="257165" indent="-257165">
              <a:lnSpc>
                <a:spcPct val="90000"/>
              </a:lnSpc>
              <a:buNone/>
              <a:defRPr/>
            </a:pPr>
            <a:endParaRPr lang="en-US" sz="1600" b="1" dirty="0">
              <a:solidFill>
                <a:srgbClr val="000000"/>
              </a:solidFill>
              <a:latin typeface="Arial" pitchFamily="34" charset="0"/>
              <a:cs typeface="Arial" pitchFamily="34" charset="0"/>
            </a:endParaRPr>
          </a:p>
          <a:p>
            <a:pPr marL="257165" indent="-257165">
              <a:lnSpc>
                <a:spcPct val="90000"/>
              </a:lnSpc>
              <a:buFontTx/>
              <a:buChar char="•"/>
              <a:defRPr/>
            </a:pPr>
            <a:endParaRPr lang="en-US" sz="1100" b="1" dirty="0">
              <a:solidFill>
                <a:srgbClr val="000000"/>
              </a:solidFill>
              <a:latin typeface="Arial" pitchFamily="34" charset="0"/>
              <a:cs typeface="Arial" pitchFamily="34" charset="0"/>
            </a:endParaRPr>
          </a:p>
          <a:p>
            <a:pPr marL="1058394" lvl="2" indent="-257165">
              <a:lnSpc>
                <a:spcPct val="90000"/>
              </a:lnSpc>
              <a:buFontTx/>
              <a:buChar char="•"/>
              <a:defRPr/>
            </a:pPr>
            <a:endParaRPr lang="en-US" sz="11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16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16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800" i="1" dirty="0">
              <a:solidFill>
                <a:srgbClr val="000000"/>
              </a:solidFill>
              <a:latin typeface="Tahoma" pitchFamily="34" charset="0"/>
            </a:endParaRPr>
          </a:p>
          <a:p>
            <a:endParaRPr lang="en-US" dirty="0"/>
          </a:p>
        </p:txBody>
      </p:sp>
      <p:pic>
        <p:nvPicPr>
          <p:cNvPr id="4" name="Picture 2" descr="C:\Users\Work\Desktop\JacobBarhak_QR_Code.png"/>
          <p:cNvPicPr>
            <a:picLocks noChangeAspect="1" noChangeArrowheads="1"/>
          </p:cNvPicPr>
          <p:nvPr/>
        </p:nvPicPr>
        <p:blipFill>
          <a:blip r:embed="rId2" cstate="print"/>
          <a:srcRect/>
          <a:stretch>
            <a:fillRect/>
          </a:stretch>
        </p:blipFill>
        <p:spPr bwMode="auto">
          <a:xfrm>
            <a:off x="2936367" y="1743094"/>
            <a:ext cx="3271266" cy="3271266"/>
          </a:xfrm>
          <a:prstGeom prst="rect">
            <a:avLst/>
          </a:prstGeom>
          <a:noFill/>
        </p:spPr>
      </p:pic>
      <p:sp>
        <p:nvSpPr>
          <p:cNvPr id="5" name="TextBox 4"/>
          <p:cNvSpPr txBox="1"/>
          <p:nvPr/>
        </p:nvSpPr>
        <p:spPr>
          <a:xfrm>
            <a:off x="504499" y="1657350"/>
            <a:ext cx="8135007" cy="438580"/>
          </a:xfrm>
          <a:prstGeom prst="rect">
            <a:avLst/>
          </a:prstGeom>
          <a:noFill/>
        </p:spPr>
        <p:txBody>
          <a:bodyPr wrap="square" lIns="68577" tIns="34289" rIns="68577" bIns="34289" rtlCol="0">
            <a:spAutoFit/>
          </a:bodyPr>
          <a:lstStyle/>
          <a:p>
            <a:pPr marL="0" lvl="1" algn="ctr"/>
            <a:r>
              <a:rPr lang="en-US" dirty="0" smtClean="0">
                <a:solidFill>
                  <a:srgbClr val="7030A0"/>
                </a:solidFill>
                <a:hlinkClick r:id="rId3"/>
              </a:rPr>
              <a:t>http://sites.google.com/site/jacobbarhak/</a:t>
            </a:r>
            <a:r>
              <a:rPr lang="en-US" dirty="0" smtClean="0">
                <a:solidFill>
                  <a:srgbClr val="7030A0"/>
                </a:solidFill>
              </a:rPr>
              <a:t>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Reference Model Documentation for Mount Hood 2016 Challenges</a:t>
            </a:r>
            <a:endParaRPr lang="en-US" dirty="0"/>
          </a:p>
        </p:txBody>
      </p:sp>
      <p:sp>
        <p:nvSpPr>
          <p:cNvPr id="3" name="Content Placeholder 2"/>
          <p:cNvSpPr>
            <a:spLocks noGrp="1"/>
          </p:cNvSpPr>
          <p:nvPr>
            <p:ph idx="1"/>
          </p:nvPr>
        </p:nvSpPr>
        <p:spPr/>
        <p:txBody>
          <a:bodyPr>
            <a:normAutofit/>
          </a:bodyPr>
          <a:lstStyle/>
          <a:p>
            <a:pPr algn="ctr">
              <a:buNone/>
            </a:pPr>
            <a:endParaRPr lang="en-US" b="1" dirty="0" smtClean="0"/>
          </a:p>
          <a:p>
            <a:endParaRPr lang="en-US" b="1" dirty="0" smtClean="0"/>
          </a:p>
          <a:p>
            <a:pPr marL="257165" indent="-257165">
              <a:lnSpc>
                <a:spcPct val="90000"/>
              </a:lnSpc>
              <a:buFontTx/>
              <a:buChar char="•"/>
              <a:defRPr/>
            </a:pPr>
            <a:endParaRPr lang="en-US" sz="1600" b="1" dirty="0">
              <a:solidFill>
                <a:srgbClr val="000000"/>
              </a:solidFill>
              <a:latin typeface="Arial" pitchFamily="34" charset="0"/>
              <a:cs typeface="Arial" pitchFamily="34" charset="0"/>
            </a:endParaRPr>
          </a:p>
          <a:p>
            <a:pPr marL="257165" indent="-257165">
              <a:lnSpc>
                <a:spcPct val="90000"/>
              </a:lnSpc>
              <a:buNone/>
              <a:defRPr/>
            </a:pPr>
            <a:endParaRPr lang="en-US" sz="1600" b="1" dirty="0">
              <a:solidFill>
                <a:srgbClr val="000000"/>
              </a:solidFill>
              <a:latin typeface="Arial" pitchFamily="34" charset="0"/>
              <a:cs typeface="Arial" pitchFamily="34" charset="0"/>
            </a:endParaRPr>
          </a:p>
          <a:p>
            <a:pPr marL="257165" indent="-257165">
              <a:lnSpc>
                <a:spcPct val="90000"/>
              </a:lnSpc>
              <a:buFontTx/>
              <a:buChar char="•"/>
              <a:defRPr/>
            </a:pPr>
            <a:endParaRPr lang="en-US" sz="1100" b="1" dirty="0">
              <a:solidFill>
                <a:srgbClr val="000000"/>
              </a:solidFill>
              <a:latin typeface="Arial" pitchFamily="34" charset="0"/>
              <a:cs typeface="Arial" pitchFamily="34" charset="0"/>
            </a:endParaRPr>
          </a:p>
          <a:p>
            <a:pPr marL="1058394" lvl="2" indent="-257165">
              <a:lnSpc>
                <a:spcPct val="90000"/>
              </a:lnSpc>
              <a:buFontTx/>
              <a:buChar char="•"/>
              <a:defRPr/>
            </a:pPr>
            <a:endParaRPr lang="en-US" sz="11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16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1600" b="1" dirty="0">
              <a:solidFill>
                <a:srgbClr val="000000"/>
              </a:solidFill>
              <a:latin typeface="Arial" pitchFamily="34" charset="0"/>
              <a:cs typeface="Arial" pitchFamily="34" charset="0"/>
            </a:endParaRPr>
          </a:p>
          <a:p>
            <a:pPr marL="657199" lvl="1" indent="-257165">
              <a:lnSpc>
                <a:spcPct val="90000"/>
              </a:lnSpc>
              <a:buFontTx/>
              <a:buChar char="•"/>
              <a:defRPr/>
            </a:pPr>
            <a:endParaRPr lang="en-US" sz="800" i="1" dirty="0">
              <a:solidFill>
                <a:srgbClr val="000000"/>
              </a:solidFill>
              <a:latin typeface="Tahoma" pitchFamily="34" charset="0"/>
            </a:endParaRPr>
          </a:p>
          <a:p>
            <a:endParaRPr lang="en-US" dirty="0"/>
          </a:p>
        </p:txBody>
      </p:sp>
      <p:sp>
        <p:nvSpPr>
          <p:cNvPr id="6" name="TextBox 5"/>
          <p:cNvSpPr txBox="1"/>
          <p:nvPr/>
        </p:nvSpPr>
        <p:spPr>
          <a:xfrm>
            <a:off x="381001" y="1164679"/>
            <a:ext cx="8458200" cy="300080"/>
          </a:xfrm>
          <a:prstGeom prst="rect">
            <a:avLst/>
          </a:prstGeom>
          <a:noFill/>
        </p:spPr>
        <p:txBody>
          <a:bodyPr wrap="square" lIns="68577" tIns="34289" rIns="68577" bIns="34289" rtlCol="0">
            <a:spAutoFit/>
          </a:bodyPr>
          <a:lstStyle/>
          <a:p>
            <a:pPr algn="ctr">
              <a:buNone/>
            </a:pPr>
            <a:r>
              <a:rPr lang="en-US" sz="1400" dirty="0" smtClean="0">
                <a:hlinkClick r:id="rId2"/>
              </a:rPr>
              <a:t>http://</a:t>
            </a:r>
            <a:r>
              <a:rPr lang="en-US" sz="1500" dirty="0" smtClean="0">
                <a:hlinkClick r:id="rId2"/>
              </a:rPr>
              <a:t>sites.google.com/site/jacobbarhak/home/TheReferenceModel_MH2016_Submit_2016_09_04.zip</a:t>
            </a:r>
            <a:r>
              <a:rPr lang="en-US" sz="1400" dirty="0" smtClean="0"/>
              <a:t>   </a:t>
            </a:r>
          </a:p>
        </p:txBody>
      </p:sp>
      <p:pic>
        <p:nvPicPr>
          <p:cNvPr id="7" name="Picture 2" descr="C:\Users\Work\Desktop\Present\qrcode\MountHoodChallenge2016ResultsArchive.png"/>
          <p:cNvPicPr>
            <a:picLocks noChangeAspect="1" noChangeArrowheads="1"/>
          </p:cNvPicPr>
          <p:nvPr/>
        </p:nvPicPr>
        <p:blipFill>
          <a:blip r:embed="rId3" cstate="print"/>
          <a:srcRect/>
          <a:stretch>
            <a:fillRect/>
          </a:stretch>
        </p:blipFill>
        <p:spPr bwMode="auto">
          <a:xfrm>
            <a:off x="2973841" y="1504950"/>
            <a:ext cx="3233738" cy="3233738"/>
          </a:xfrm>
          <a:prstGeom prst="rect">
            <a:avLst/>
          </a:prstGeom>
          <a:noFill/>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Uses of Disease Models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Current Use:</a:t>
            </a:r>
          </a:p>
          <a:p>
            <a:pPr lvl="1"/>
            <a:r>
              <a:rPr lang="en-US" dirty="0" smtClean="0"/>
              <a:t>Cost effectiveness analysis for health economists</a:t>
            </a:r>
          </a:p>
          <a:p>
            <a:pPr lvl="2"/>
            <a:r>
              <a:rPr lang="en-US" dirty="0" smtClean="0"/>
              <a:t>Life expectancy, costs, Quality Adjusted Life Years (QALYs)</a:t>
            </a:r>
          </a:p>
          <a:p>
            <a:pPr lvl="1"/>
            <a:r>
              <a:rPr lang="en-US" dirty="0" smtClean="0"/>
              <a:t>Decision support for doctors  </a:t>
            </a:r>
          </a:p>
          <a:p>
            <a:pPr lvl="2"/>
            <a:r>
              <a:rPr lang="en-US" dirty="0" smtClean="0"/>
              <a:t>Patient risk from Electronic Medical Records (EMR)</a:t>
            </a:r>
          </a:p>
          <a:p>
            <a:pPr lvl="2"/>
            <a:r>
              <a:rPr lang="en-US" dirty="0" smtClean="0"/>
              <a:t>Treatment effects</a:t>
            </a:r>
          </a:p>
          <a:p>
            <a:pPr lvl="2">
              <a:buNone/>
            </a:pPr>
            <a:endParaRPr lang="en-US" dirty="0" smtClean="0"/>
          </a:p>
          <a:p>
            <a:r>
              <a:rPr lang="en-US" dirty="0" smtClean="0"/>
              <a:t>Future Potential:</a:t>
            </a:r>
          </a:p>
          <a:p>
            <a:pPr lvl="1"/>
            <a:r>
              <a:rPr lang="en-US" dirty="0" smtClean="0"/>
              <a:t>Wearable medical devices</a:t>
            </a:r>
          </a:p>
          <a:p>
            <a:pPr lvl="1"/>
            <a:r>
              <a:rPr lang="en-US" dirty="0" smtClean="0"/>
              <a:t>Medical training</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 – Models are Different</a:t>
            </a:r>
            <a:br>
              <a:rPr lang="en-US" dirty="0" smtClean="0"/>
            </a:br>
            <a:r>
              <a:rPr lang="en-US" dirty="0" smtClean="0"/>
              <a:t>Examples of Some Risk Equations Blinded</a:t>
            </a:r>
            <a:endParaRPr lang="en-US" dirty="0"/>
          </a:p>
        </p:txBody>
      </p:sp>
      <p:graphicFrame>
        <p:nvGraphicFramePr>
          <p:cNvPr id="10" name="Content Placeholder 4"/>
          <p:cNvGraphicFramePr>
            <a:graphicFrameLocks/>
          </p:cNvGraphicFramePr>
          <p:nvPr/>
        </p:nvGraphicFramePr>
        <p:xfrm>
          <a:off x="1066800" y="1352550"/>
          <a:ext cx="6629400" cy="2431980"/>
        </p:xfrm>
        <a:graphic>
          <a:graphicData uri="http://schemas.openxmlformats.org/drawingml/2006/table">
            <a:tbl>
              <a:tblPr/>
              <a:tblGrid>
                <a:gridCol w="265176"/>
                <a:gridCol w="265176"/>
                <a:gridCol w="265176"/>
                <a:gridCol w="265176"/>
                <a:gridCol w="265176"/>
                <a:gridCol w="265176"/>
                <a:gridCol w="265176"/>
                <a:gridCol w="265176"/>
                <a:gridCol w="265176"/>
                <a:gridCol w="265176"/>
                <a:gridCol w="265176"/>
                <a:gridCol w="265176"/>
                <a:gridCol w="265176"/>
                <a:gridCol w="265176"/>
                <a:gridCol w="265176"/>
                <a:gridCol w="265176"/>
                <a:gridCol w="265176"/>
                <a:gridCol w="265176"/>
                <a:gridCol w="265176"/>
                <a:gridCol w="265176"/>
                <a:gridCol w="265176"/>
                <a:gridCol w="265176"/>
                <a:gridCol w="265176"/>
                <a:gridCol w="265176"/>
                <a:gridCol w="265176"/>
              </a:tblGrid>
              <a:tr h="243198">
                <a:tc>
                  <a:txBody>
                    <a:bodyPr/>
                    <a:lstStyle/>
                    <a:p>
                      <a:pPr algn="ctr" fontAlgn="b"/>
                      <a:endParaRPr lang="en-US" sz="1000" b="1" i="0" u="none" strike="noStrike" dirty="0">
                        <a:solidFill>
                          <a:srgbClr val="000000"/>
                        </a:solidFill>
                        <a:latin typeface="Calibri"/>
                      </a:endParaRP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1</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2</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3</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4</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5</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6</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7</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8</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9</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10</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11</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12</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13</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14</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15</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16</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17</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18</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19</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20</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21</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22</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23</a:t>
                      </a:r>
                    </a:p>
                  </a:txBody>
                  <a:tcPr marL="9007" marR="9007" marT="9007" marB="0" anchor="ctr">
                    <a:lnL>
                      <a:noFill/>
                    </a:lnL>
                    <a:lnR>
                      <a:noFill/>
                    </a:lnR>
                    <a:lnT>
                      <a:noFill/>
                    </a:lnT>
                    <a:lnB>
                      <a:noFill/>
                    </a:lnB>
                  </a:tcPr>
                </a:tc>
                <a:tc>
                  <a:txBody>
                    <a:bodyPr/>
                    <a:lstStyle/>
                    <a:p>
                      <a:pPr algn="ctr" fontAlgn="b"/>
                      <a:r>
                        <a:rPr lang="en-US" sz="1000" b="1" i="0" u="none" strike="noStrike" dirty="0">
                          <a:solidFill>
                            <a:srgbClr val="000000"/>
                          </a:solidFill>
                          <a:latin typeface="Calibri"/>
                        </a:rPr>
                        <a:t>24</a:t>
                      </a:r>
                    </a:p>
                  </a:txBody>
                  <a:tcPr marL="9007" marR="9007" marT="9007" marB="0" anchor="ctr">
                    <a:lnL>
                      <a:noFill/>
                    </a:lnL>
                    <a:lnR>
                      <a:noFill/>
                    </a:lnR>
                    <a:lnT>
                      <a:noFill/>
                    </a:lnT>
                    <a:lnB>
                      <a:noFill/>
                    </a:lnB>
                  </a:tcPr>
                </a:tc>
              </a:tr>
              <a:tr h="243198">
                <a:tc>
                  <a:txBody>
                    <a:bodyPr/>
                    <a:lstStyle/>
                    <a:p>
                      <a:pPr algn="ctr" fontAlgn="b"/>
                      <a:r>
                        <a:rPr lang="en-US" sz="1000" b="1" i="0" u="none" strike="noStrike" dirty="0">
                          <a:solidFill>
                            <a:srgbClr val="000000"/>
                          </a:solidFill>
                          <a:latin typeface="Calibri"/>
                        </a:rPr>
                        <a:t>1</a:t>
                      </a:r>
                    </a:p>
                  </a:txBody>
                  <a:tcPr marL="9007" marR="9007" marT="9007" marB="0" anchor="ctr">
                    <a:lnL>
                      <a:noFill/>
                    </a:lnL>
                    <a:lnR>
                      <a:noFill/>
                    </a:lnR>
                    <a:lnT>
                      <a:noFill/>
                    </a:lnT>
                    <a:lnB>
                      <a:noFill/>
                    </a:lnB>
                  </a:tcPr>
                </a:tc>
                <a:tc>
                  <a:txBody>
                    <a:bodyPr/>
                    <a:lstStyle/>
                    <a:p>
                      <a:pPr algn="ctr" fontAlgn="b"/>
                      <a:r>
                        <a:rPr lang="en-US" sz="1000" b="0" i="0" u="none" strike="noStrike" dirty="0">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r>
              <a:tr h="243198">
                <a:tc>
                  <a:txBody>
                    <a:bodyPr/>
                    <a:lstStyle/>
                    <a:p>
                      <a:pPr algn="ctr" fontAlgn="b"/>
                      <a:r>
                        <a:rPr lang="en-US" sz="1000" b="1" i="0" u="none" strike="noStrike" dirty="0">
                          <a:solidFill>
                            <a:srgbClr val="000000"/>
                          </a:solidFill>
                          <a:latin typeface="Calibri"/>
                        </a:rPr>
                        <a:t>2</a:t>
                      </a:r>
                    </a:p>
                  </a:txBody>
                  <a:tcPr marL="9007" marR="9007" marT="9007" marB="0" anchor="ctr">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r>
              <a:tr h="243198">
                <a:tc>
                  <a:txBody>
                    <a:bodyPr/>
                    <a:lstStyle/>
                    <a:p>
                      <a:pPr algn="ctr" fontAlgn="b"/>
                      <a:r>
                        <a:rPr lang="en-US" sz="1000" b="1" i="0" u="none" strike="noStrike" dirty="0">
                          <a:solidFill>
                            <a:srgbClr val="000000"/>
                          </a:solidFill>
                          <a:latin typeface="Calibri"/>
                        </a:rPr>
                        <a:t>3</a:t>
                      </a:r>
                    </a:p>
                  </a:txBody>
                  <a:tcPr marL="9007" marR="9007" marT="9007" marB="0" anchor="ctr">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dirty="0">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dirty="0">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r>
              <a:tr h="243198">
                <a:tc>
                  <a:txBody>
                    <a:bodyPr/>
                    <a:lstStyle/>
                    <a:p>
                      <a:pPr algn="ctr" fontAlgn="b"/>
                      <a:r>
                        <a:rPr lang="en-US" sz="1000" b="1" i="0" u="none" strike="noStrike" dirty="0">
                          <a:solidFill>
                            <a:srgbClr val="000000"/>
                          </a:solidFill>
                          <a:latin typeface="Calibri"/>
                        </a:rPr>
                        <a:t>4</a:t>
                      </a:r>
                    </a:p>
                  </a:txBody>
                  <a:tcPr marL="9007" marR="9007" marT="9007" marB="0" anchor="ctr">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dirty="0">
                        <a:solidFill>
                          <a:srgbClr val="000000"/>
                        </a:solidFill>
                        <a:latin typeface="Calibri"/>
                      </a:endParaRPr>
                    </a:p>
                  </a:txBody>
                  <a:tcPr marL="9007" marR="9007" marT="9007" marB="0" anchor="b">
                    <a:lnL>
                      <a:noFill/>
                    </a:lnL>
                    <a:lnR>
                      <a:noFill/>
                    </a:lnR>
                    <a:lnT>
                      <a:noFill/>
                    </a:lnT>
                    <a:lnB>
                      <a:noFill/>
                    </a:lnB>
                    <a:solidFill>
                      <a:schemeClr val="bg1"/>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dirty="0">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dirty="0">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r>
              <a:tr h="243198">
                <a:tc>
                  <a:txBody>
                    <a:bodyPr/>
                    <a:lstStyle/>
                    <a:p>
                      <a:pPr algn="ctr" fontAlgn="b"/>
                      <a:r>
                        <a:rPr lang="en-US" sz="1000" b="1" i="0" u="none" strike="noStrike" dirty="0">
                          <a:solidFill>
                            <a:srgbClr val="000000"/>
                          </a:solidFill>
                          <a:latin typeface="Calibri"/>
                        </a:rPr>
                        <a:t>5</a:t>
                      </a:r>
                    </a:p>
                  </a:txBody>
                  <a:tcPr marL="9007" marR="9007" marT="9007" marB="0" anchor="ctr">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r>
              <a:tr h="243198">
                <a:tc>
                  <a:txBody>
                    <a:bodyPr/>
                    <a:lstStyle/>
                    <a:p>
                      <a:pPr algn="ctr" fontAlgn="b"/>
                      <a:r>
                        <a:rPr lang="en-US" sz="1000" b="1" i="0" u="none" strike="noStrike" dirty="0">
                          <a:solidFill>
                            <a:srgbClr val="000000"/>
                          </a:solidFill>
                          <a:latin typeface="Calibri"/>
                        </a:rPr>
                        <a:t>6</a:t>
                      </a:r>
                    </a:p>
                  </a:txBody>
                  <a:tcPr marL="9007" marR="9007" marT="9007" marB="0" anchor="ctr">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r>
              <a:tr h="243198">
                <a:tc>
                  <a:txBody>
                    <a:bodyPr/>
                    <a:lstStyle/>
                    <a:p>
                      <a:pPr algn="ctr" fontAlgn="b"/>
                      <a:r>
                        <a:rPr lang="en-US" sz="1000" b="1" i="0" u="none" strike="noStrike" dirty="0">
                          <a:solidFill>
                            <a:srgbClr val="000000"/>
                          </a:solidFill>
                          <a:latin typeface="Calibri"/>
                        </a:rPr>
                        <a:t>7</a:t>
                      </a:r>
                    </a:p>
                  </a:txBody>
                  <a:tcPr marL="9007" marR="9007" marT="9007" marB="0" anchor="ctr">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r>
              <a:tr h="243198">
                <a:tc>
                  <a:txBody>
                    <a:bodyPr/>
                    <a:lstStyle/>
                    <a:p>
                      <a:pPr algn="ctr" fontAlgn="b"/>
                      <a:r>
                        <a:rPr lang="en-US" sz="1000" b="1" i="0" u="none" strike="noStrike" dirty="0">
                          <a:solidFill>
                            <a:srgbClr val="000000"/>
                          </a:solidFill>
                          <a:latin typeface="Calibri"/>
                        </a:rPr>
                        <a:t>8</a:t>
                      </a:r>
                    </a:p>
                  </a:txBody>
                  <a:tcPr marL="9007" marR="9007" marT="9007" marB="0" anchor="ctr">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dirty="0">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r>
              <a:tr h="243198">
                <a:tc>
                  <a:txBody>
                    <a:bodyPr/>
                    <a:lstStyle/>
                    <a:p>
                      <a:pPr algn="ctr" fontAlgn="b"/>
                      <a:r>
                        <a:rPr lang="en-US" sz="1000" b="1" i="0" u="none" strike="noStrike" dirty="0">
                          <a:solidFill>
                            <a:srgbClr val="000000"/>
                          </a:solidFill>
                          <a:latin typeface="Calibri"/>
                        </a:rPr>
                        <a:t>9</a:t>
                      </a:r>
                    </a:p>
                  </a:txBody>
                  <a:tcPr marL="9007" marR="9007" marT="9007" marB="0" anchor="ctr">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r>
                        <a:rPr lang="en-US" sz="1000" b="0" i="0" u="none" strike="noStrike">
                          <a:solidFill>
                            <a:srgbClr val="000000"/>
                          </a:solidFill>
                          <a:latin typeface="Calibri"/>
                        </a:rPr>
                        <a:t>*</a:t>
                      </a:r>
                    </a:p>
                  </a:txBody>
                  <a:tcPr marL="9007" marR="9007" marT="9007" marB="0" anchor="b">
                    <a:lnL>
                      <a:noFill/>
                    </a:lnL>
                    <a:lnR>
                      <a:noFill/>
                    </a:lnR>
                    <a:lnT>
                      <a:noFill/>
                    </a:lnT>
                    <a:lnB>
                      <a:noFill/>
                    </a:lnB>
                    <a:solidFill>
                      <a:srgbClr val="FFFF00"/>
                    </a:solidFill>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a:solidFill>
                          <a:srgbClr val="000000"/>
                        </a:solidFill>
                        <a:latin typeface="Calibri"/>
                      </a:endParaRPr>
                    </a:p>
                  </a:txBody>
                  <a:tcPr marL="9007" marR="9007" marT="9007" marB="0" anchor="b">
                    <a:lnL>
                      <a:noFill/>
                    </a:lnL>
                    <a:lnR>
                      <a:noFill/>
                    </a:lnR>
                    <a:lnT>
                      <a:noFill/>
                    </a:lnT>
                    <a:lnB>
                      <a:noFill/>
                    </a:lnB>
                  </a:tcPr>
                </a:tc>
                <a:tc>
                  <a:txBody>
                    <a:bodyPr/>
                    <a:lstStyle/>
                    <a:p>
                      <a:pPr algn="ctr" fontAlgn="b"/>
                      <a:endParaRPr lang="en-US" sz="1000" b="0" i="0" u="none" strike="noStrike" dirty="0">
                        <a:solidFill>
                          <a:srgbClr val="000000"/>
                        </a:solidFill>
                        <a:latin typeface="Calibri"/>
                      </a:endParaRPr>
                    </a:p>
                  </a:txBody>
                  <a:tcPr marL="9007" marR="9007" marT="9007" marB="0" anchor="b">
                    <a:lnL>
                      <a:noFill/>
                    </a:lnL>
                    <a:lnR>
                      <a:noFill/>
                    </a:lnR>
                    <a:lnT>
                      <a:noFill/>
                    </a:lnT>
                    <a:lnB>
                      <a:noFill/>
                    </a:lnB>
                  </a:tcPr>
                </a:tc>
              </a:tr>
            </a:tbl>
          </a:graphicData>
        </a:graphic>
      </p:graphicFrame>
      <p:sp>
        <p:nvSpPr>
          <p:cNvPr id="11" name="TextBox 10"/>
          <p:cNvSpPr txBox="1"/>
          <p:nvPr/>
        </p:nvSpPr>
        <p:spPr>
          <a:xfrm>
            <a:off x="50800" y="2571750"/>
            <a:ext cx="1168400" cy="646331"/>
          </a:xfrm>
          <a:prstGeom prst="rect">
            <a:avLst/>
          </a:prstGeom>
          <a:noFill/>
        </p:spPr>
        <p:txBody>
          <a:bodyPr wrap="square" rtlCol="0">
            <a:spAutoFit/>
          </a:bodyPr>
          <a:lstStyle/>
          <a:p>
            <a:pPr algn="ctr"/>
            <a:r>
              <a:rPr lang="en-US" dirty="0" smtClean="0"/>
              <a:t>Risk Equations</a:t>
            </a:r>
            <a:endParaRPr lang="en-US" dirty="0"/>
          </a:p>
        </p:txBody>
      </p:sp>
      <p:sp>
        <p:nvSpPr>
          <p:cNvPr id="12" name="TextBox 11"/>
          <p:cNvSpPr txBox="1"/>
          <p:nvPr/>
        </p:nvSpPr>
        <p:spPr>
          <a:xfrm>
            <a:off x="3352800" y="1047750"/>
            <a:ext cx="2190750" cy="369332"/>
          </a:xfrm>
          <a:prstGeom prst="rect">
            <a:avLst/>
          </a:prstGeom>
          <a:noFill/>
        </p:spPr>
        <p:txBody>
          <a:bodyPr wrap="square" rtlCol="0">
            <a:spAutoFit/>
          </a:bodyPr>
          <a:lstStyle/>
          <a:p>
            <a:pPr algn="ctr"/>
            <a:r>
              <a:rPr lang="en-US" dirty="0" smtClean="0"/>
              <a:t>Bio-Markers</a:t>
            </a:r>
            <a:endParaRPr lang="en-US" dirty="0"/>
          </a:p>
        </p:txBody>
      </p:sp>
      <p:grpSp>
        <p:nvGrpSpPr>
          <p:cNvPr id="13" name="Group 12"/>
          <p:cNvGrpSpPr/>
          <p:nvPr/>
        </p:nvGrpSpPr>
        <p:grpSpPr>
          <a:xfrm>
            <a:off x="3124200" y="1352550"/>
            <a:ext cx="1981200" cy="2975162"/>
            <a:chOff x="3429000" y="1905000"/>
            <a:chExt cx="2286000" cy="4495800"/>
          </a:xfrm>
        </p:grpSpPr>
        <p:sp>
          <p:nvSpPr>
            <p:cNvPr id="14" name="Rectangle 13"/>
            <p:cNvSpPr/>
            <p:nvPr/>
          </p:nvSpPr>
          <p:spPr>
            <a:xfrm>
              <a:off x="4419600" y="1905000"/>
              <a:ext cx="304800" cy="3962400"/>
            </a:xfrm>
            <a:prstGeom prst="rect">
              <a:avLst/>
            </a:prstGeom>
            <a:noFill/>
            <a:ln>
              <a:solidFill>
                <a:srgbClr val="FF0000"/>
              </a:solidFill>
            </a:ln>
            <a:effectLst>
              <a:glow rad="1016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TextBox 14"/>
            <p:cNvSpPr txBox="1"/>
            <p:nvPr/>
          </p:nvSpPr>
          <p:spPr>
            <a:xfrm>
              <a:off x="3429000" y="6019800"/>
              <a:ext cx="2286000" cy="381000"/>
            </a:xfrm>
            <a:prstGeom prst="rect">
              <a:avLst/>
            </a:prstGeom>
            <a:noFill/>
          </p:spPr>
          <p:txBody>
            <a:bodyPr wrap="square" rtlCol="0">
              <a:spAutoFit/>
            </a:bodyPr>
            <a:lstStyle/>
            <a:p>
              <a:pPr algn="ctr"/>
              <a:r>
                <a:rPr lang="en-US" dirty="0" smtClean="0">
                  <a:solidFill>
                    <a:srgbClr val="FF0000"/>
                  </a:solidFill>
                </a:rPr>
                <a:t>Smoke</a:t>
              </a:r>
              <a:endParaRPr lang="en-US" dirty="0">
                <a:solidFill>
                  <a:srgbClr val="FF0000"/>
                </a:solidFill>
              </a:endParaRPr>
            </a:p>
          </p:txBody>
        </p:sp>
      </p:grpSp>
      <p:sp>
        <p:nvSpPr>
          <p:cNvPr id="20" name="6-Point Star 19"/>
          <p:cNvSpPr/>
          <p:nvPr/>
        </p:nvSpPr>
        <p:spPr>
          <a:xfrm>
            <a:off x="4876800" y="3028950"/>
            <a:ext cx="1828800" cy="1600200"/>
          </a:xfrm>
          <a:prstGeom prst="star6">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t>Which behave better?</a:t>
            </a:r>
            <a:endParaRPr lang="en-US" b="1" dirty="0"/>
          </a:p>
        </p:txBody>
      </p:sp>
      <p:sp>
        <p:nvSpPr>
          <p:cNvPr id="21" name="6-Point Star 20"/>
          <p:cNvSpPr/>
          <p:nvPr/>
        </p:nvSpPr>
        <p:spPr>
          <a:xfrm>
            <a:off x="6858000" y="2343150"/>
            <a:ext cx="2133600" cy="1981200"/>
          </a:xfrm>
          <a:prstGeom prst="star6">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t>How to merge such information?</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up)">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49" presetClass="entr" presetSubtype="0" decel="10000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500" fill="hold"/>
                                        <p:tgtEl>
                                          <p:spTgt spid="20"/>
                                        </p:tgtEl>
                                        <p:attrNameLst>
                                          <p:attrName>ppt_w</p:attrName>
                                        </p:attrNameLst>
                                      </p:cBhvr>
                                      <p:tavLst>
                                        <p:tav tm="0">
                                          <p:val>
                                            <p:fltVal val="0"/>
                                          </p:val>
                                        </p:tav>
                                        <p:tav tm="100000">
                                          <p:val>
                                            <p:strVal val="#ppt_w"/>
                                          </p:val>
                                        </p:tav>
                                      </p:tavLst>
                                    </p:anim>
                                    <p:anim calcmode="lin" valueType="num">
                                      <p:cBhvr>
                                        <p:cTn id="22" dur="500" fill="hold"/>
                                        <p:tgtEl>
                                          <p:spTgt spid="20"/>
                                        </p:tgtEl>
                                        <p:attrNameLst>
                                          <p:attrName>ppt_h</p:attrName>
                                        </p:attrNameLst>
                                      </p:cBhvr>
                                      <p:tavLst>
                                        <p:tav tm="0">
                                          <p:val>
                                            <p:fltVal val="0"/>
                                          </p:val>
                                        </p:tav>
                                        <p:tav tm="100000">
                                          <p:val>
                                            <p:strVal val="#ppt_h"/>
                                          </p:val>
                                        </p:tav>
                                      </p:tavLst>
                                    </p:anim>
                                    <p:anim calcmode="lin" valueType="num">
                                      <p:cBhvr>
                                        <p:cTn id="23" dur="500" fill="hold"/>
                                        <p:tgtEl>
                                          <p:spTgt spid="20"/>
                                        </p:tgtEl>
                                        <p:attrNameLst>
                                          <p:attrName>style.rotation</p:attrName>
                                        </p:attrNameLst>
                                      </p:cBhvr>
                                      <p:tavLst>
                                        <p:tav tm="0">
                                          <p:val>
                                            <p:fltVal val="360"/>
                                          </p:val>
                                        </p:tav>
                                        <p:tav tm="100000">
                                          <p:val>
                                            <p:fltVal val="0"/>
                                          </p:val>
                                        </p:tav>
                                      </p:tavLst>
                                    </p:anim>
                                    <p:animEffect transition="in" filter="fade">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49" presetClass="entr" presetSubtype="0" decel="10000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p:cTn id="29" dur="500" fill="hold"/>
                                        <p:tgtEl>
                                          <p:spTgt spid="21"/>
                                        </p:tgtEl>
                                        <p:attrNameLst>
                                          <p:attrName>ppt_w</p:attrName>
                                        </p:attrNameLst>
                                      </p:cBhvr>
                                      <p:tavLst>
                                        <p:tav tm="0">
                                          <p:val>
                                            <p:fltVal val="0"/>
                                          </p:val>
                                        </p:tav>
                                        <p:tav tm="100000">
                                          <p:val>
                                            <p:strVal val="#ppt_w"/>
                                          </p:val>
                                        </p:tav>
                                      </p:tavLst>
                                    </p:anim>
                                    <p:anim calcmode="lin" valueType="num">
                                      <p:cBhvr>
                                        <p:cTn id="30" dur="500" fill="hold"/>
                                        <p:tgtEl>
                                          <p:spTgt spid="21"/>
                                        </p:tgtEl>
                                        <p:attrNameLst>
                                          <p:attrName>ppt_h</p:attrName>
                                        </p:attrNameLst>
                                      </p:cBhvr>
                                      <p:tavLst>
                                        <p:tav tm="0">
                                          <p:val>
                                            <p:fltVal val="0"/>
                                          </p:val>
                                        </p:tav>
                                        <p:tav tm="100000">
                                          <p:val>
                                            <p:strVal val="#ppt_h"/>
                                          </p:val>
                                        </p:tav>
                                      </p:tavLst>
                                    </p:anim>
                                    <p:anim calcmode="lin" valueType="num">
                                      <p:cBhvr>
                                        <p:cTn id="31" dur="500" fill="hold"/>
                                        <p:tgtEl>
                                          <p:spTgt spid="21"/>
                                        </p:tgtEl>
                                        <p:attrNameLst>
                                          <p:attrName>style.rotation</p:attrName>
                                        </p:attrNameLst>
                                      </p:cBhvr>
                                      <p:tavLst>
                                        <p:tav tm="0">
                                          <p:val>
                                            <p:fltVal val="360"/>
                                          </p:val>
                                        </p:tav>
                                        <p:tav tm="100000">
                                          <p:val>
                                            <p:fltVal val="0"/>
                                          </p:val>
                                        </p:tav>
                                      </p:tavLst>
                                    </p:anim>
                                    <p:animEffect transition="in" filter="fade">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0" grpId="0"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Reference Model for Disease Progression</a:t>
            </a:r>
            <a:br>
              <a:rPr lang="en-US" dirty="0" smtClean="0"/>
            </a:br>
            <a:endParaRPr lang="en-US" dirty="0"/>
          </a:p>
        </p:txBody>
      </p:sp>
      <p:sp>
        <p:nvSpPr>
          <p:cNvPr id="3" name="Content Placeholder 2"/>
          <p:cNvSpPr>
            <a:spLocks noGrp="1"/>
          </p:cNvSpPr>
          <p:nvPr>
            <p:ph idx="1"/>
          </p:nvPr>
        </p:nvSpPr>
        <p:spPr/>
        <p:txBody>
          <a:bodyPr>
            <a:normAutofit fontScale="40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Built from literature references and hence the name: The Reference Model</a:t>
            </a:r>
          </a:p>
          <a:p>
            <a:r>
              <a:rPr lang="en-US" dirty="0" smtClean="0"/>
              <a:t>Compares equation performance on multiple clinical studies using High Performance Computing</a:t>
            </a:r>
          </a:p>
          <a:p>
            <a:r>
              <a:rPr lang="en-US" dirty="0" smtClean="0"/>
              <a:t>Consumers report emulation for disease models</a:t>
            </a:r>
          </a:p>
          <a:p>
            <a:r>
              <a:rPr lang="en-US" dirty="0" smtClean="0"/>
              <a:t>Current version deals with diabetic populations</a:t>
            </a:r>
            <a:endParaRPr lang="en-US" dirty="0"/>
          </a:p>
        </p:txBody>
      </p:sp>
      <p:sp>
        <p:nvSpPr>
          <p:cNvPr id="4" name="Rounded Rectangle 3"/>
          <p:cNvSpPr/>
          <p:nvPr/>
        </p:nvSpPr>
        <p:spPr>
          <a:xfrm>
            <a:off x="1676400" y="1284513"/>
            <a:ext cx="3600450" cy="742950"/>
          </a:xfrm>
          <a:prstGeom prst="roundRect">
            <a:avLst/>
          </a:prstGeom>
          <a:solidFill>
            <a:srgbClr val="FFFF99"/>
          </a:solidFill>
          <a:ln w="25400" cap="flat" cmpd="sng" algn="ctr">
            <a:solidFill>
              <a:srgbClr val="4F81BD">
                <a:shade val="50000"/>
              </a:srgbClr>
            </a:solidFill>
            <a:prstDash val="dash"/>
          </a:ln>
          <a:effectLst/>
        </p:spPr>
        <p:txBody>
          <a:bodyPr lIns="68577" tIns="34289" rIns="68577" bIns="34289"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5" name="Flowchart: Decision 4"/>
          <p:cNvSpPr/>
          <p:nvPr/>
        </p:nvSpPr>
        <p:spPr>
          <a:xfrm>
            <a:off x="2590800" y="1570263"/>
            <a:ext cx="571500" cy="3429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pitchFamily="34" charset="0"/>
              </a:rPr>
              <a:t>MI</a:t>
            </a:r>
            <a:endParaRPr lang="en-US" sz="800" kern="0" dirty="0">
              <a:solidFill>
                <a:sysClr val="windowText" lastClr="000000"/>
              </a:solidFill>
              <a:latin typeface="Calibri" pitchFamily="34" charset="0"/>
            </a:endParaRPr>
          </a:p>
        </p:txBody>
      </p:sp>
      <p:cxnSp>
        <p:nvCxnSpPr>
          <p:cNvPr id="6" name="Straight Arrow Connector 5"/>
          <p:cNvCxnSpPr/>
          <p:nvPr/>
        </p:nvCxnSpPr>
        <p:spPr>
          <a:xfrm>
            <a:off x="2362200" y="1741713"/>
            <a:ext cx="228600" cy="0"/>
          </a:xfrm>
          <a:prstGeom prst="straightConnector1">
            <a:avLst/>
          </a:prstGeom>
          <a:noFill/>
          <a:ln w="25400" cap="flat" cmpd="sng" algn="ctr">
            <a:solidFill>
              <a:sysClr val="windowText" lastClr="000000"/>
            </a:solidFill>
            <a:prstDash val="solid"/>
            <a:tailEnd type="triangle" w="lg" len="med"/>
          </a:ln>
          <a:effectLst/>
        </p:spPr>
      </p:cxnSp>
      <p:sp>
        <p:nvSpPr>
          <p:cNvPr id="7" name="Rectangle 6"/>
          <p:cNvSpPr/>
          <p:nvPr/>
        </p:nvSpPr>
        <p:spPr>
          <a:xfrm>
            <a:off x="1790700" y="1570263"/>
            <a:ext cx="571500" cy="3429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pitchFamily="34" charset="0"/>
              </a:rPr>
              <a:t>No CHD</a:t>
            </a:r>
            <a:endParaRPr lang="en-US" sz="800" kern="0" dirty="0">
              <a:solidFill>
                <a:sysClr val="windowText" lastClr="000000"/>
              </a:solidFill>
              <a:latin typeface="Calibri" pitchFamily="34" charset="0"/>
            </a:endParaRPr>
          </a:p>
        </p:txBody>
      </p:sp>
      <p:cxnSp>
        <p:nvCxnSpPr>
          <p:cNvPr id="8" name="Straight Arrow Connector 7"/>
          <p:cNvCxnSpPr/>
          <p:nvPr/>
        </p:nvCxnSpPr>
        <p:spPr>
          <a:xfrm>
            <a:off x="3162300" y="1741713"/>
            <a:ext cx="228600" cy="0"/>
          </a:xfrm>
          <a:prstGeom prst="straightConnector1">
            <a:avLst/>
          </a:prstGeom>
          <a:noFill/>
          <a:ln w="25400" cap="flat" cmpd="sng" algn="ctr">
            <a:solidFill>
              <a:sysClr val="windowText" lastClr="000000"/>
            </a:solidFill>
            <a:prstDash val="solid"/>
            <a:tailEnd type="triangle" w="lg" len="med"/>
          </a:ln>
          <a:effectLst/>
        </p:spPr>
      </p:cxnSp>
      <p:sp>
        <p:nvSpPr>
          <p:cNvPr id="9" name="Rectangle 8"/>
          <p:cNvSpPr/>
          <p:nvPr/>
        </p:nvSpPr>
        <p:spPr>
          <a:xfrm>
            <a:off x="3390900" y="1570263"/>
            <a:ext cx="571500" cy="3429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Survive MI</a:t>
            </a:r>
            <a:endParaRPr lang="en-US" sz="800" kern="0" dirty="0">
              <a:solidFill>
                <a:sysClr val="windowText" lastClr="000000"/>
              </a:solidFill>
              <a:latin typeface="Calibri"/>
            </a:endParaRPr>
          </a:p>
        </p:txBody>
      </p:sp>
      <p:sp>
        <p:nvSpPr>
          <p:cNvPr id="10" name="Flowchart: Decision 9"/>
          <p:cNvSpPr/>
          <p:nvPr/>
        </p:nvSpPr>
        <p:spPr>
          <a:xfrm>
            <a:off x="4133850" y="1570263"/>
            <a:ext cx="571500" cy="3429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CHD Death</a:t>
            </a:r>
            <a:endParaRPr lang="en-US" sz="800" kern="0" dirty="0">
              <a:solidFill>
                <a:sysClr val="windowText" lastClr="000000"/>
              </a:solidFill>
              <a:latin typeface="Calibri"/>
            </a:endParaRPr>
          </a:p>
        </p:txBody>
      </p:sp>
      <p:cxnSp>
        <p:nvCxnSpPr>
          <p:cNvPr id="11" name="Straight Arrow Connector 10"/>
          <p:cNvCxnSpPr/>
          <p:nvPr/>
        </p:nvCxnSpPr>
        <p:spPr>
          <a:xfrm>
            <a:off x="2876550" y="1398813"/>
            <a:ext cx="1543050" cy="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12" name="Straight Arrow Connector 11"/>
          <p:cNvCxnSpPr/>
          <p:nvPr/>
        </p:nvCxnSpPr>
        <p:spPr>
          <a:xfrm flipV="1">
            <a:off x="2876550" y="1398813"/>
            <a:ext cx="0" cy="17145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13" name="Straight Arrow Connector 12"/>
          <p:cNvCxnSpPr/>
          <p:nvPr/>
        </p:nvCxnSpPr>
        <p:spPr>
          <a:xfrm>
            <a:off x="4419600" y="1398813"/>
            <a:ext cx="0" cy="171450"/>
          </a:xfrm>
          <a:prstGeom prst="straightConnector1">
            <a:avLst/>
          </a:prstGeom>
          <a:noFill/>
          <a:ln w="25400" cap="flat" cmpd="sng" algn="ctr">
            <a:solidFill>
              <a:sysClr val="windowText" lastClr="000000"/>
            </a:solidFill>
            <a:prstDash val="solid"/>
            <a:tailEnd type="triangle" w="lg" len="med"/>
          </a:ln>
          <a:effectLst/>
        </p:spPr>
      </p:cxnSp>
      <p:cxnSp>
        <p:nvCxnSpPr>
          <p:cNvPr id="14" name="Straight Arrow Connector 13"/>
          <p:cNvCxnSpPr/>
          <p:nvPr/>
        </p:nvCxnSpPr>
        <p:spPr>
          <a:xfrm flipH="1">
            <a:off x="3048000" y="1798863"/>
            <a:ext cx="342900" cy="0"/>
          </a:xfrm>
          <a:prstGeom prst="straightConnector1">
            <a:avLst/>
          </a:prstGeom>
          <a:noFill/>
          <a:ln w="25400" cap="flat" cmpd="sng" algn="ctr">
            <a:solidFill>
              <a:sysClr val="windowText" lastClr="000000"/>
            </a:solidFill>
            <a:prstDash val="solid"/>
            <a:tailEnd type="triangle" w="lg" len="med"/>
          </a:ln>
          <a:effectLst/>
        </p:spPr>
      </p:cxnSp>
      <p:sp>
        <p:nvSpPr>
          <p:cNvPr id="15" name="Rounded Rectangle 14"/>
          <p:cNvSpPr/>
          <p:nvPr/>
        </p:nvSpPr>
        <p:spPr>
          <a:xfrm>
            <a:off x="1676400" y="2141763"/>
            <a:ext cx="3600450" cy="742950"/>
          </a:xfrm>
          <a:prstGeom prst="roundRect">
            <a:avLst/>
          </a:prstGeom>
          <a:solidFill>
            <a:srgbClr val="FFFF99"/>
          </a:solidFill>
          <a:ln w="25400" cap="flat" cmpd="sng" algn="ctr">
            <a:solidFill>
              <a:srgbClr val="4F81BD">
                <a:shade val="50000"/>
              </a:srgbClr>
            </a:solidFill>
            <a:prstDash val="dash"/>
          </a:ln>
          <a:effectLst/>
        </p:spPr>
        <p:txBody>
          <a:bodyPr lIns="68577" tIns="34289" rIns="68577" bIns="34289"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16" name="Flowchart: Decision 15"/>
          <p:cNvSpPr/>
          <p:nvPr/>
        </p:nvSpPr>
        <p:spPr>
          <a:xfrm>
            <a:off x="2590800" y="2427513"/>
            <a:ext cx="571500" cy="3429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pitchFamily="34" charset="0"/>
              </a:rPr>
              <a:t>Stroke</a:t>
            </a:r>
            <a:endParaRPr lang="en-US" sz="800" kern="0" dirty="0">
              <a:solidFill>
                <a:sysClr val="windowText" lastClr="000000"/>
              </a:solidFill>
              <a:latin typeface="Calibri" pitchFamily="34" charset="0"/>
            </a:endParaRPr>
          </a:p>
        </p:txBody>
      </p:sp>
      <p:cxnSp>
        <p:nvCxnSpPr>
          <p:cNvPr id="17" name="Straight Arrow Connector 16"/>
          <p:cNvCxnSpPr/>
          <p:nvPr/>
        </p:nvCxnSpPr>
        <p:spPr>
          <a:xfrm>
            <a:off x="2362200" y="2598963"/>
            <a:ext cx="228600" cy="0"/>
          </a:xfrm>
          <a:prstGeom prst="straightConnector1">
            <a:avLst/>
          </a:prstGeom>
          <a:noFill/>
          <a:ln w="25400" cap="flat" cmpd="sng" algn="ctr">
            <a:solidFill>
              <a:sysClr val="windowText" lastClr="000000"/>
            </a:solidFill>
            <a:prstDash val="solid"/>
            <a:tailEnd type="triangle" w="lg" len="med"/>
          </a:ln>
          <a:effectLst/>
        </p:spPr>
      </p:cxnSp>
      <p:sp>
        <p:nvSpPr>
          <p:cNvPr id="18" name="Rectangle 17"/>
          <p:cNvSpPr/>
          <p:nvPr/>
        </p:nvSpPr>
        <p:spPr>
          <a:xfrm>
            <a:off x="1790700" y="2427513"/>
            <a:ext cx="571500" cy="3429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pitchFamily="34" charset="0"/>
              </a:rPr>
              <a:t>No Stroke</a:t>
            </a:r>
            <a:endParaRPr lang="en-US" sz="800" kern="0" dirty="0">
              <a:solidFill>
                <a:sysClr val="windowText" lastClr="000000"/>
              </a:solidFill>
              <a:latin typeface="Calibri" pitchFamily="34" charset="0"/>
            </a:endParaRPr>
          </a:p>
        </p:txBody>
      </p:sp>
      <p:cxnSp>
        <p:nvCxnSpPr>
          <p:cNvPr id="19" name="Straight Arrow Connector 18"/>
          <p:cNvCxnSpPr/>
          <p:nvPr/>
        </p:nvCxnSpPr>
        <p:spPr>
          <a:xfrm>
            <a:off x="3162300" y="2598963"/>
            <a:ext cx="228600" cy="0"/>
          </a:xfrm>
          <a:prstGeom prst="straightConnector1">
            <a:avLst/>
          </a:prstGeom>
          <a:noFill/>
          <a:ln w="25400" cap="flat" cmpd="sng" algn="ctr">
            <a:solidFill>
              <a:sysClr val="windowText" lastClr="000000"/>
            </a:solidFill>
            <a:prstDash val="solid"/>
            <a:tailEnd type="triangle" w="lg" len="med"/>
          </a:ln>
          <a:effectLst/>
        </p:spPr>
      </p:cxnSp>
      <p:sp>
        <p:nvSpPr>
          <p:cNvPr id="20" name="Rectangle 19"/>
          <p:cNvSpPr/>
          <p:nvPr/>
        </p:nvSpPr>
        <p:spPr>
          <a:xfrm>
            <a:off x="3390900" y="2427513"/>
            <a:ext cx="571500" cy="3429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Survive  Stroke</a:t>
            </a:r>
            <a:endParaRPr lang="en-US" sz="800" kern="0" dirty="0">
              <a:solidFill>
                <a:sysClr val="windowText" lastClr="000000"/>
              </a:solidFill>
              <a:latin typeface="Calibri"/>
            </a:endParaRPr>
          </a:p>
        </p:txBody>
      </p:sp>
      <p:sp>
        <p:nvSpPr>
          <p:cNvPr id="21" name="Flowchart: Decision 20"/>
          <p:cNvSpPr/>
          <p:nvPr/>
        </p:nvSpPr>
        <p:spPr>
          <a:xfrm>
            <a:off x="4133850" y="2427513"/>
            <a:ext cx="571500" cy="3429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Stroke Death</a:t>
            </a:r>
            <a:endParaRPr lang="en-US" sz="800" kern="0" dirty="0">
              <a:solidFill>
                <a:sysClr val="windowText" lastClr="000000"/>
              </a:solidFill>
              <a:latin typeface="Calibri"/>
            </a:endParaRPr>
          </a:p>
        </p:txBody>
      </p:sp>
      <p:cxnSp>
        <p:nvCxnSpPr>
          <p:cNvPr id="22" name="Straight Arrow Connector 21"/>
          <p:cNvCxnSpPr/>
          <p:nvPr/>
        </p:nvCxnSpPr>
        <p:spPr>
          <a:xfrm>
            <a:off x="2876550" y="2256063"/>
            <a:ext cx="1543050" cy="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23" name="Straight Arrow Connector 22"/>
          <p:cNvCxnSpPr/>
          <p:nvPr/>
        </p:nvCxnSpPr>
        <p:spPr>
          <a:xfrm flipV="1">
            <a:off x="2876550" y="2256063"/>
            <a:ext cx="0" cy="17145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24" name="Straight Arrow Connector 23"/>
          <p:cNvCxnSpPr/>
          <p:nvPr/>
        </p:nvCxnSpPr>
        <p:spPr>
          <a:xfrm>
            <a:off x="4419600" y="2256063"/>
            <a:ext cx="0" cy="171450"/>
          </a:xfrm>
          <a:prstGeom prst="straightConnector1">
            <a:avLst/>
          </a:prstGeom>
          <a:noFill/>
          <a:ln w="25400" cap="flat" cmpd="sng" algn="ctr">
            <a:solidFill>
              <a:sysClr val="windowText" lastClr="000000"/>
            </a:solidFill>
            <a:prstDash val="solid"/>
            <a:tailEnd type="triangle" w="lg" len="med"/>
          </a:ln>
          <a:effectLst/>
        </p:spPr>
      </p:cxnSp>
      <p:cxnSp>
        <p:nvCxnSpPr>
          <p:cNvPr id="25" name="Straight Arrow Connector 24"/>
          <p:cNvCxnSpPr/>
          <p:nvPr/>
        </p:nvCxnSpPr>
        <p:spPr>
          <a:xfrm flipH="1">
            <a:off x="3048000" y="2656113"/>
            <a:ext cx="342900" cy="0"/>
          </a:xfrm>
          <a:prstGeom prst="straightConnector1">
            <a:avLst/>
          </a:prstGeom>
          <a:noFill/>
          <a:ln w="25400" cap="flat" cmpd="sng" algn="ctr">
            <a:solidFill>
              <a:sysClr val="windowText" lastClr="000000"/>
            </a:solidFill>
            <a:prstDash val="solid"/>
            <a:tailEnd type="triangle" w="lg" len="med"/>
          </a:ln>
          <a:effectLst/>
        </p:spPr>
      </p:cxnSp>
      <p:sp>
        <p:nvSpPr>
          <p:cNvPr id="26" name="Rounded Rectangle 25"/>
          <p:cNvSpPr/>
          <p:nvPr/>
        </p:nvSpPr>
        <p:spPr>
          <a:xfrm>
            <a:off x="1676400" y="2999013"/>
            <a:ext cx="2628900" cy="571500"/>
          </a:xfrm>
          <a:prstGeom prst="roundRect">
            <a:avLst/>
          </a:prstGeom>
          <a:solidFill>
            <a:srgbClr val="FFFF99"/>
          </a:solidFill>
          <a:ln w="25400" cap="flat" cmpd="sng" algn="ctr">
            <a:solidFill>
              <a:srgbClr val="4F81BD">
                <a:shade val="50000"/>
              </a:srgbClr>
            </a:solidFill>
            <a:prstDash val="dash"/>
          </a:ln>
          <a:effectLst/>
        </p:spPr>
        <p:txBody>
          <a:bodyPr lIns="68577" tIns="34289" rIns="68577" bIns="34289"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cxnSp>
        <p:nvCxnSpPr>
          <p:cNvPr id="27" name="Straight Arrow Connector 26"/>
          <p:cNvCxnSpPr/>
          <p:nvPr/>
        </p:nvCxnSpPr>
        <p:spPr>
          <a:xfrm>
            <a:off x="2362200" y="3284763"/>
            <a:ext cx="228600" cy="0"/>
          </a:xfrm>
          <a:prstGeom prst="straightConnector1">
            <a:avLst/>
          </a:prstGeom>
          <a:noFill/>
          <a:ln w="25400" cap="flat" cmpd="sng" algn="ctr">
            <a:solidFill>
              <a:sysClr val="windowText" lastClr="000000"/>
            </a:solidFill>
            <a:prstDash val="solid"/>
            <a:tailEnd type="triangle" w="lg" len="med"/>
          </a:ln>
          <a:effectLst/>
        </p:spPr>
      </p:cxnSp>
      <p:sp>
        <p:nvSpPr>
          <p:cNvPr id="28" name="Rectangle 27"/>
          <p:cNvSpPr/>
          <p:nvPr/>
        </p:nvSpPr>
        <p:spPr>
          <a:xfrm>
            <a:off x="1790700" y="3113313"/>
            <a:ext cx="571500" cy="342900"/>
          </a:xfrm>
          <a:prstGeom prst="rect">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Alive</a:t>
            </a:r>
            <a:endParaRPr lang="en-US" sz="800" kern="0" dirty="0">
              <a:solidFill>
                <a:sysClr val="windowText" lastClr="000000"/>
              </a:solidFill>
              <a:latin typeface="Calibri"/>
            </a:endParaRPr>
          </a:p>
        </p:txBody>
      </p:sp>
      <p:sp>
        <p:nvSpPr>
          <p:cNvPr id="29" name="Flowchart: Decision 28"/>
          <p:cNvSpPr/>
          <p:nvPr/>
        </p:nvSpPr>
        <p:spPr>
          <a:xfrm>
            <a:off x="2590800" y="3113313"/>
            <a:ext cx="571500" cy="342900"/>
          </a:xfrm>
          <a:prstGeom prst="flowChartDecision">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Other Death</a:t>
            </a:r>
            <a:endParaRPr lang="en-US" sz="800" kern="0" dirty="0">
              <a:solidFill>
                <a:sysClr val="windowText" lastClr="000000"/>
              </a:solidFill>
              <a:latin typeface="Calibri"/>
            </a:endParaRPr>
          </a:p>
        </p:txBody>
      </p:sp>
      <p:cxnSp>
        <p:nvCxnSpPr>
          <p:cNvPr id="30" name="Straight Arrow Connector 29"/>
          <p:cNvCxnSpPr/>
          <p:nvPr/>
        </p:nvCxnSpPr>
        <p:spPr>
          <a:xfrm>
            <a:off x="1562100" y="3284763"/>
            <a:ext cx="228600" cy="0"/>
          </a:xfrm>
          <a:prstGeom prst="straightConnector1">
            <a:avLst/>
          </a:prstGeom>
          <a:noFill/>
          <a:ln w="25400" cap="flat" cmpd="sng" algn="ctr">
            <a:solidFill>
              <a:sysClr val="windowText" lastClr="000000"/>
            </a:solidFill>
            <a:prstDash val="solid"/>
            <a:headEnd type="oval" w="lg" len="lg"/>
            <a:tailEnd type="triangle" w="lg" len="med"/>
          </a:ln>
          <a:effectLst/>
        </p:spPr>
      </p:cxnSp>
      <p:cxnSp>
        <p:nvCxnSpPr>
          <p:cNvPr id="31" name="Straight Arrow Connector 30"/>
          <p:cNvCxnSpPr/>
          <p:nvPr/>
        </p:nvCxnSpPr>
        <p:spPr>
          <a:xfrm>
            <a:off x="1562100" y="2598963"/>
            <a:ext cx="228600" cy="0"/>
          </a:xfrm>
          <a:prstGeom prst="straightConnector1">
            <a:avLst/>
          </a:prstGeom>
          <a:noFill/>
          <a:ln w="25400" cap="flat" cmpd="sng" algn="ctr">
            <a:solidFill>
              <a:sysClr val="windowText" lastClr="000000"/>
            </a:solidFill>
            <a:prstDash val="solid"/>
            <a:headEnd type="oval" w="lg" len="lg"/>
            <a:tailEnd type="triangle" w="lg" len="med"/>
          </a:ln>
          <a:effectLst/>
        </p:spPr>
      </p:cxnSp>
      <p:cxnSp>
        <p:nvCxnSpPr>
          <p:cNvPr id="32" name="Straight Arrow Connector 31"/>
          <p:cNvCxnSpPr/>
          <p:nvPr/>
        </p:nvCxnSpPr>
        <p:spPr>
          <a:xfrm>
            <a:off x="1562100" y="1741713"/>
            <a:ext cx="228600" cy="0"/>
          </a:xfrm>
          <a:prstGeom prst="straightConnector1">
            <a:avLst/>
          </a:prstGeom>
          <a:noFill/>
          <a:ln w="25400" cap="flat" cmpd="sng" algn="ctr">
            <a:solidFill>
              <a:sysClr val="windowText" lastClr="000000"/>
            </a:solidFill>
            <a:prstDash val="solid"/>
            <a:headEnd type="oval" w="lg" len="lg"/>
            <a:tailEnd type="triangle" w="lg" len="med"/>
          </a:ln>
          <a:effectLst/>
        </p:spPr>
      </p:cxnSp>
      <p:cxnSp>
        <p:nvCxnSpPr>
          <p:cNvPr id="33" name="Straight Arrow Connector 32"/>
          <p:cNvCxnSpPr/>
          <p:nvPr/>
        </p:nvCxnSpPr>
        <p:spPr>
          <a:xfrm>
            <a:off x="1562100" y="1741713"/>
            <a:ext cx="0" cy="154305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34" name="Straight Arrow Connector 33"/>
          <p:cNvCxnSpPr/>
          <p:nvPr/>
        </p:nvCxnSpPr>
        <p:spPr>
          <a:xfrm>
            <a:off x="5448300" y="2313213"/>
            <a:ext cx="228600" cy="0"/>
          </a:xfrm>
          <a:prstGeom prst="straightConnector1">
            <a:avLst/>
          </a:prstGeom>
          <a:noFill/>
          <a:ln w="25400" cap="flat" cmpd="sng" algn="ctr">
            <a:solidFill>
              <a:sysClr val="windowText" lastClr="000000"/>
            </a:solidFill>
            <a:prstDash val="solid"/>
            <a:headEnd type="oval" w="lg" len="lg"/>
            <a:tailEnd type="triangle" w="lg" len="med"/>
          </a:ln>
          <a:effectLst/>
        </p:spPr>
      </p:cxnSp>
      <p:cxnSp>
        <p:nvCxnSpPr>
          <p:cNvPr id="35" name="Straight Arrow Connector 34"/>
          <p:cNvCxnSpPr/>
          <p:nvPr/>
        </p:nvCxnSpPr>
        <p:spPr>
          <a:xfrm>
            <a:off x="5448300" y="1741713"/>
            <a:ext cx="0" cy="154305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36" name="Straight Arrow Connector 35"/>
          <p:cNvCxnSpPr/>
          <p:nvPr/>
        </p:nvCxnSpPr>
        <p:spPr>
          <a:xfrm>
            <a:off x="4705350" y="1741713"/>
            <a:ext cx="742950" cy="0"/>
          </a:xfrm>
          <a:prstGeom prst="straightConnector1">
            <a:avLst/>
          </a:prstGeom>
          <a:noFill/>
          <a:ln w="25400" cap="flat" cmpd="sng" algn="ctr">
            <a:solidFill>
              <a:sysClr val="windowText" lastClr="000000"/>
            </a:solidFill>
            <a:prstDash val="solid"/>
            <a:tailEnd type="triangle" w="lg" len="med"/>
          </a:ln>
          <a:effectLst/>
        </p:spPr>
      </p:cxnSp>
      <p:cxnSp>
        <p:nvCxnSpPr>
          <p:cNvPr id="37" name="Straight Arrow Connector 36"/>
          <p:cNvCxnSpPr/>
          <p:nvPr/>
        </p:nvCxnSpPr>
        <p:spPr>
          <a:xfrm>
            <a:off x="4705350" y="2598963"/>
            <a:ext cx="742950" cy="0"/>
          </a:xfrm>
          <a:prstGeom prst="straightConnector1">
            <a:avLst/>
          </a:prstGeom>
          <a:noFill/>
          <a:ln w="25400" cap="flat" cmpd="sng" algn="ctr">
            <a:solidFill>
              <a:sysClr val="windowText" lastClr="000000"/>
            </a:solidFill>
            <a:prstDash val="solid"/>
            <a:tailEnd type="triangle" w="lg" len="med"/>
          </a:ln>
          <a:effectLst/>
        </p:spPr>
      </p:cxnSp>
      <p:cxnSp>
        <p:nvCxnSpPr>
          <p:cNvPr id="38" name="Straight Arrow Connector 37"/>
          <p:cNvCxnSpPr>
            <a:stCxn id="29" idx="3"/>
          </p:cNvCxnSpPr>
          <p:nvPr/>
        </p:nvCxnSpPr>
        <p:spPr>
          <a:xfrm>
            <a:off x="3162300" y="3284763"/>
            <a:ext cx="2286000" cy="0"/>
          </a:xfrm>
          <a:prstGeom prst="straightConnector1">
            <a:avLst/>
          </a:prstGeom>
          <a:noFill/>
          <a:ln w="25400" cap="flat" cmpd="sng" algn="ctr">
            <a:solidFill>
              <a:sysClr val="windowText" lastClr="000000"/>
            </a:solidFill>
            <a:prstDash val="solid"/>
            <a:tailEnd type="triangle" w="lg" len="med"/>
          </a:ln>
          <a:effectLst/>
        </p:spPr>
      </p:cxnSp>
      <p:sp>
        <p:nvSpPr>
          <p:cNvPr id="39" name="Oval 38"/>
          <p:cNvSpPr/>
          <p:nvPr/>
        </p:nvSpPr>
        <p:spPr>
          <a:xfrm>
            <a:off x="5676900" y="2198913"/>
            <a:ext cx="571500" cy="342900"/>
          </a:xfrm>
          <a:prstGeom prst="ellipse">
            <a:avLst/>
          </a:prstGeom>
          <a:solidFill>
            <a:srgbClr val="8064A2">
              <a:lumMod val="20000"/>
              <a:lumOff val="80000"/>
            </a:srgbClr>
          </a:solidFill>
          <a:ln w="25400" cap="flat" cmpd="sng" algn="ctr">
            <a:solidFill>
              <a:srgbClr val="4F81BD">
                <a:shade val="50000"/>
              </a:srgbClr>
            </a:solid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ysClr val="windowText" lastClr="000000"/>
                </a:solidFill>
                <a:latin typeface="Calibri"/>
              </a:rPr>
              <a:t>Death</a:t>
            </a:r>
            <a:endParaRPr lang="en-US" sz="800" kern="0" dirty="0">
              <a:solidFill>
                <a:sysClr val="windowText" lastClr="000000"/>
              </a:solidFill>
              <a:latin typeface="Calibri"/>
            </a:endParaRPr>
          </a:p>
        </p:txBody>
      </p:sp>
      <p:sp>
        <p:nvSpPr>
          <p:cNvPr id="40" name="Rectangle 39"/>
          <p:cNvSpPr/>
          <p:nvPr/>
        </p:nvSpPr>
        <p:spPr>
          <a:xfrm>
            <a:off x="4648200" y="1284513"/>
            <a:ext cx="571500" cy="228600"/>
          </a:xfrm>
          <a:prstGeom prst="rect">
            <a:avLst/>
          </a:prstGeom>
          <a:noFill/>
          <a:ln w="25400" cap="flat" cmpd="sng" algn="ctr">
            <a:no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rgbClr val="22458A"/>
                </a:solidFill>
                <a:latin typeface="Calibri"/>
              </a:rPr>
              <a:t>Process CHD</a:t>
            </a:r>
            <a:endParaRPr lang="en-US" sz="800" kern="0" dirty="0">
              <a:solidFill>
                <a:srgbClr val="22458A"/>
              </a:solidFill>
              <a:latin typeface="Calibri"/>
            </a:endParaRPr>
          </a:p>
        </p:txBody>
      </p:sp>
      <p:sp>
        <p:nvSpPr>
          <p:cNvPr id="41" name="Rectangle 40"/>
          <p:cNvSpPr/>
          <p:nvPr/>
        </p:nvSpPr>
        <p:spPr>
          <a:xfrm>
            <a:off x="4648200" y="2141763"/>
            <a:ext cx="571500" cy="228600"/>
          </a:xfrm>
          <a:prstGeom prst="rect">
            <a:avLst/>
          </a:prstGeom>
          <a:noFill/>
          <a:ln w="25400" cap="flat" cmpd="sng" algn="ctr">
            <a:no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rgbClr val="22458A"/>
                </a:solidFill>
                <a:latin typeface="Calibri"/>
              </a:rPr>
              <a:t>Process Stroke</a:t>
            </a:r>
            <a:endParaRPr lang="en-US" sz="800" kern="0" dirty="0">
              <a:solidFill>
                <a:srgbClr val="22458A"/>
              </a:solidFill>
              <a:latin typeface="Calibri"/>
            </a:endParaRPr>
          </a:p>
        </p:txBody>
      </p:sp>
      <p:sp>
        <p:nvSpPr>
          <p:cNvPr id="42" name="Rectangle 41"/>
          <p:cNvSpPr/>
          <p:nvPr/>
        </p:nvSpPr>
        <p:spPr>
          <a:xfrm>
            <a:off x="3048000" y="2999013"/>
            <a:ext cx="1257300" cy="228600"/>
          </a:xfrm>
          <a:prstGeom prst="rect">
            <a:avLst/>
          </a:prstGeom>
          <a:noFill/>
          <a:ln w="25400" cap="flat" cmpd="sng" algn="ctr">
            <a:noFill/>
            <a:prstDash val="solid"/>
          </a:ln>
          <a:effectLst/>
        </p:spPr>
        <p:txBody>
          <a:bodyPr lIns="0" tIns="34289" rIns="0" bIns="34289" rtlCol="0" anchor="ctr"/>
          <a:lstStyle/>
          <a:p>
            <a:pPr algn="ctr" defTabSz="685772" eaLnBrk="1" fontAlgn="auto" hangingPunct="1">
              <a:spcBef>
                <a:spcPts val="0"/>
              </a:spcBef>
              <a:spcAft>
                <a:spcPts val="0"/>
              </a:spcAft>
              <a:defRPr/>
            </a:pPr>
            <a:r>
              <a:rPr lang="en-US" sz="800" kern="0" dirty="0" smtClean="0">
                <a:solidFill>
                  <a:srgbClr val="22458A"/>
                </a:solidFill>
                <a:latin typeface="Calibri"/>
              </a:rPr>
              <a:t>Process Competing Mortality</a:t>
            </a:r>
            <a:endParaRPr lang="en-US" sz="800" kern="0" dirty="0">
              <a:solidFill>
                <a:srgbClr val="22458A"/>
              </a:solidFill>
              <a:latin typeface="Calibri"/>
            </a:endParaRPr>
          </a:p>
        </p:txBody>
      </p:sp>
      <p:sp>
        <p:nvSpPr>
          <p:cNvPr id="43" name="TextBox 42"/>
          <p:cNvSpPr txBox="1"/>
          <p:nvPr/>
        </p:nvSpPr>
        <p:spPr>
          <a:xfrm>
            <a:off x="2305064" y="1227363"/>
            <a:ext cx="207029" cy="242372"/>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latin typeface="Calibri" pitchFamily="34" charset="0"/>
              </a:rPr>
              <a:t>A</a:t>
            </a:r>
          </a:p>
        </p:txBody>
      </p:sp>
      <p:sp>
        <p:nvSpPr>
          <p:cNvPr id="44" name="TextBox 43"/>
          <p:cNvSpPr txBox="1"/>
          <p:nvPr/>
        </p:nvSpPr>
        <p:spPr>
          <a:xfrm>
            <a:off x="2590814" y="1227363"/>
            <a:ext cx="207029" cy="242372"/>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latin typeface="Calibri" pitchFamily="34" charset="0"/>
              </a:rPr>
              <a:t>B</a:t>
            </a:r>
          </a:p>
        </p:txBody>
      </p:sp>
      <p:sp>
        <p:nvSpPr>
          <p:cNvPr id="45" name="TextBox 44"/>
          <p:cNvSpPr txBox="1"/>
          <p:nvPr/>
        </p:nvSpPr>
        <p:spPr>
          <a:xfrm>
            <a:off x="2590814" y="1487799"/>
            <a:ext cx="207029" cy="242372"/>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latin typeface="Calibri" pitchFamily="34" charset="0"/>
              </a:rPr>
              <a:t>C</a:t>
            </a:r>
          </a:p>
        </p:txBody>
      </p:sp>
      <p:sp>
        <p:nvSpPr>
          <p:cNvPr id="46" name="TextBox 45"/>
          <p:cNvSpPr txBox="1"/>
          <p:nvPr/>
        </p:nvSpPr>
        <p:spPr>
          <a:xfrm>
            <a:off x="2305064" y="1487799"/>
            <a:ext cx="207029" cy="242372"/>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latin typeface="Calibri" pitchFamily="34" charset="0"/>
              </a:rPr>
              <a:t>D</a:t>
            </a:r>
          </a:p>
        </p:txBody>
      </p:sp>
      <p:sp>
        <p:nvSpPr>
          <p:cNvPr id="47" name="Arc 46"/>
          <p:cNvSpPr/>
          <p:nvPr/>
        </p:nvSpPr>
        <p:spPr>
          <a:xfrm>
            <a:off x="2419350" y="1341663"/>
            <a:ext cx="285750" cy="285750"/>
          </a:xfrm>
          <a:prstGeom prst="arc">
            <a:avLst>
              <a:gd name="adj1" fmla="val 15093376"/>
              <a:gd name="adj2" fmla="val 17602486"/>
            </a:avLst>
          </a:prstGeom>
          <a:noFill/>
          <a:ln w="9525" cap="flat" cmpd="sng" algn="ctr">
            <a:solidFill>
              <a:srgbClr val="FF0000"/>
            </a:solidFill>
            <a:prstDash val="solid"/>
            <a:tailEnd type="triangle" w="med" len="med"/>
          </a:ln>
          <a:effectLst/>
        </p:spPr>
        <p:txBody>
          <a:bodyPr lIns="68577" tIns="34289" rIns="68577" bIns="34289" rtlCol="0" anchor="ctr"/>
          <a:lstStyle/>
          <a:p>
            <a:pPr algn="ctr" defTabSz="685772" eaLnBrk="1" fontAlgn="auto" hangingPunct="1">
              <a:spcBef>
                <a:spcPts val="0"/>
              </a:spcBef>
              <a:spcAft>
                <a:spcPts val="0"/>
              </a:spcAft>
              <a:defRPr/>
            </a:pPr>
            <a:endParaRPr lang="en-US" sz="1400" b="1" kern="0" dirty="0">
              <a:solidFill>
                <a:sysClr val="windowText" lastClr="000000"/>
              </a:solidFill>
              <a:latin typeface="Calibri" pitchFamily="34" charset="0"/>
            </a:endParaRPr>
          </a:p>
        </p:txBody>
      </p:sp>
      <p:sp>
        <p:nvSpPr>
          <p:cNvPr id="48" name="Arc 47"/>
          <p:cNvSpPr/>
          <p:nvPr/>
        </p:nvSpPr>
        <p:spPr>
          <a:xfrm rot="5400000">
            <a:off x="2419350" y="1341663"/>
            <a:ext cx="285750" cy="285750"/>
          </a:xfrm>
          <a:prstGeom prst="arc">
            <a:avLst>
              <a:gd name="adj1" fmla="val 15093376"/>
              <a:gd name="adj2" fmla="val 17602486"/>
            </a:avLst>
          </a:prstGeom>
          <a:noFill/>
          <a:ln w="9525" cap="flat" cmpd="sng" algn="ctr">
            <a:solidFill>
              <a:srgbClr val="FF0000"/>
            </a:solidFill>
            <a:prstDash val="solid"/>
            <a:tailEnd type="triangle" w="med" len="med"/>
          </a:ln>
          <a:effectLst/>
        </p:spPr>
        <p:txBody>
          <a:bodyPr lIns="68577" tIns="34289" rIns="68577" bIns="34289" rtlCol="0" anchor="ctr"/>
          <a:lstStyle/>
          <a:p>
            <a:pPr algn="ctr" defTabSz="685772" eaLnBrk="1" fontAlgn="auto" hangingPunct="1">
              <a:spcBef>
                <a:spcPts val="0"/>
              </a:spcBef>
              <a:spcAft>
                <a:spcPts val="0"/>
              </a:spcAft>
              <a:defRPr/>
            </a:pPr>
            <a:endParaRPr lang="en-US" sz="1400" b="1" kern="0" dirty="0">
              <a:solidFill>
                <a:sysClr val="windowText" lastClr="000000"/>
              </a:solidFill>
              <a:latin typeface="Calibri" pitchFamily="34" charset="0"/>
            </a:endParaRPr>
          </a:p>
        </p:txBody>
      </p:sp>
      <p:sp>
        <p:nvSpPr>
          <p:cNvPr id="49" name="Arc 48"/>
          <p:cNvSpPr/>
          <p:nvPr/>
        </p:nvSpPr>
        <p:spPr>
          <a:xfrm rot="10800000">
            <a:off x="2419350" y="1341663"/>
            <a:ext cx="285750" cy="285750"/>
          </a:xfrm>
          <a:prstGeom prst="arc">
            <a:avLst>
              <a:gd name="adj1" fmla="val 15093376"/>
              <a:gd name="adj2" fmla="val 17602486"/>
            </a:avLst>
          </a:prstGeom>
          <a:noFill/>
          <a:ln w="9525" cap="flat" cmpd="sng" algn="ctr">
            <a:solidFill>
              <a:srgbClr val="FF0000"/>
            </a:solidFill>
            <a:prstDash val="solid"/>
            <a:tailEnd type="triangle" w="med" len="med"/>
          </a:ln>
          <a:effectLst/>
        </p:spPr>
        <p:txBody>
          <a:bodyPr lIns="68577" tIns="34289" rIns="68577" bIns="34289" rtlCol="0" anchor="ctr"/>
          <a:lstStyle/>
          <a:p>
            <a:pPr algn="ctr" defTabSz="685772" eaLnBrk="1" fontAlgn="auto" hangingPunct="1">
              <a:spcBef>
                <a:spcPts val="0"/>
              </a:spcBef>
              <a:spcAft>
                <a:spcPts val="0"/>
              </a:spcAft>
              <a:defRPr/>
            </a:pPr>
            <a:endParaRPr lang="en-US" sz="1400" b="1" kern="0" dirty="0">
              <a:solidFill>
                <a:sysClr val="windowText" lastClr="000000"/>
              </a:solidFill>
              <a:latin typeface="Calibri" pitchFamily="34" charset="0"/>
            </a:endParaRPr>
          </a:p>
        </p:txBody>
      </p:sp>
      <p:sp>
        <p:nvSpPr>
          <p:cNvPr id="50" name="Arc 49"/>
          <p:cNvSpPr/>
          <p:nvPr/>
        </p:nvSpPr>
        <p:spPr>
          <a:xfrm rot="16200000">
            <a:off x="2419350" y="1341663"/>
            <a:ext cx="285750" cy="285750"/>
          </a:xfrm>
          <a:prstGeom prst="arc">
            <a:avLst>
              <a:gd name="adj1" fmla="val 15093376"/>
              <a:gd name="adj2" fmla="val 17602486"/>
            </a:avLst>
          </a:prstGeom>
          <a:noFill/>
          <a:ln w="9525" cap="flat" cmpd="sng" algn="ctr">
            <a:solidFill>
              <a:srgbClr val="FF0000"/>
            </a:solidFill>
            <a:prstDash val="solid"/>
            <a:tailEnd type="triangle" w="med" len="med"/>
          </a:ln>
          <a:effectLst/>
        </p:spPr>
        <p:txBody>
          <a:bodyPr lIns="68577" tIns="34289" rIns="68577" bIns="34289" rtlCol="0" anchor="ctr"/>
          <a:lstStyle/>
          <a:p>
            <a:pPr algn="ctr" defTabSz="685772" eaLnBrk="1" fontAlgn="auto" hangingPunct="1">
              <a:spcBef>
                <a:spcPts val="0"/>
              </a:spcBef>
              <a:spcAft>
                <a:spcPts val="0"/>
              </a:spcAft>
              <a:defRPr/>
            </a:pPr>
            <a:endParaRPr lang="en-US" sz="1400" b="1" kern="0" dirty="0">
              <a:solidFill>
                <a:sysClr val="windowText" lastClr="000000"/>
              </a:solidFill>
              <a:latin typeface="Calibri" pitchFamily="34" charset="0"/>
            </a:endParaRPr>
          </a:p>
        </p:txBody>
      </p:sp>
      <p:cxnSp>
        <p:nvCxnSpPr>
          <p:cNvPr id="51" name="Straight Arrow Connector 50"/>
          <p:cNvCxnSpPr/>
          <p:nvPr/>
        </p:nvCxnSpPr>
        <p:spPr>
          <a:xfrm flipV="1">
            <a:off x="2876550" y="2256063"/>
            <a:ext cx="0" cy="171450"/>
          </a:xfrm>
          <a:prstGeom prst="straightConnector1">
            <a:avLst/>
          </a:prstGeom>
          <a:noFill/>
          <a:ln w="25400" cap="flat" cmpd="sng" algn="ctr">
            <a:solidFill>
              <a:sysClr val="windowText" lastClr="000000"/>
            </a:solidFill>
            <a:prstDash val="solid"/>
            <a:headEnd type="none" w="med" len="med"/>
            <a:tailEnd type="none" w="med" len="med"/>
          </a:ln>
          <a:effectLst/>
        </p:spPr>
      </p:cxnSp>
      <p:cxnSp>
        <p:nvCxnSpPr>
          <p:cNvPr id="52" name="Straight Arrow Connector 51"/>
          <p:cNvCxnSpPr/>
          <p:nvPr/>
        </p:nvCxnSpPr>
        <p:spPr>
          <a:xfrm>
            <a:off x="2362200" y="2598963"/>
            <a:ext cx="228600" cy="0"/>
          </a:xfrm>
          <a:prstGeom prst="straightConnector1">
            <a:avLst/>
          </a:prstGeom>
          <a:noFill/>
          <a:ln w="25400" cap="flat" cmpd="sng" algn="ctr">
            <a:solidFill>
              <a:sysClr val="windowText" lastClr="000000"/>
            </a:solidFill>
            <a:prstDash val="solid"/>
            <a:tailEnd type="triangle" w="lg" len="med"/>
          </a:ln>
          <a:effectLst/>
        </p:spPr>
      </p:cxnSp>
      <p:sp>
        <p:nvSpPr>
          <p:cNvPr id="53" name="TextBox 52"/>
          <p:cNvSpPr txBox="1"/>
          <p:nvPr/>
        </p:nvSpPr>
        <p:spPr>
          <a:xfrm>
            <a:off x="2305064" y="2084613"/>
            <a:ext cx="207029" cy="242372"/>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latin typeface="Calibri" pitchFamily="34" charset="0"/>
              </a:rPr>
              <a:t>E</a:t>
            </a:r>
          </a:p>
        </p:txBody>
      </p:sp>
      <p:sp>
        <p:nvSpPr>
          <p:cNvPr id="54" name="TextBox 53"/>
          <p:cNvSpPr txBox="1"/>
          <p:nvPr/>
        </p:nvSpPr>
        <p:spPr>
          <a:xfrm>
            <a:off x="2590814" y="2084613"/>
            <a:ext cx="207029" cy="242372"/>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latin typeface="Calibri" pitchFamily="34" charset="0"/>
              </a:rPr>
              <a:t>F</a:t>
            </a:r>
          </a:p>
        </p:txBody>
      </p:sp>
      <p:sp>
        <p:nvSpPr>
          <p:cNvPr id="55" name="TextBox 54"/>
          <p:cNvSpPr txBox="1"/>
          <p:nvPr/>
        </p:nvSpPr>
        <p:spPr>
          <a:xfrm>
            <a:off x="2590814" y="2345049"/>
            <a:ext cx="207029" cy="242372"/>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latin typeface="Calibri" pitchFamily="34" charset="0"/>
              </a:rPr>
              <a:t>G</a:t>
            </a:r>
          </a:p>
        </p:txBody>
      </p:sp>
      <p:sp>
        <p:nvSpPr>
          <p:cNvPr id="56" name="TextBox 55"/>
          <p:cNvSpPr txBox="1"/>
          <p:nvPr/>
        </p:nvSpPr>
        <p:spPr>
          <a:xfrm>
            <a:off x="2305064" y="2345049"/>
            <a:ext cx="207029" cy="242372"/>
          </a:xfrm>
          <a:prstGeom prst="rect">
            <a:avLst/>
          </a:prstGeom>
          <a:noFill/>
        </p:spPr>
        <p:txBody>
          <a:bodyPr wrap="square" lIns="68577" tIns="34289" rIns="68577" bIns="34289" rtlCol="0">
            <a:spAutoFit/>
          </a:bodyPr>
          <a:lstStyle/>
          <a:p>
            <a:pPr defTabSz="685772" eaLnBrk="1" fontAlgn="auto" hangingPunct="1">
              <a:spcBef>
                <a:spcPts val="0"/>
              </a:spcBef>
              <a:spcAft>
                <a:spcPts val="0"/>
              </a:spcAft>
              <a:defRPr/>
            </a:pPr>
            <a:r>
              <a:rPr lang="en-US" sz="1100" b="1" kern="0" dirty="0" smtClean="0">
                <a:solidFill>
                  <a:srgbClr val="7030A0"/>
                </a:solidFill>
                <a:latin typeface="Calibri" pitchFamily="34" charset="0"/>
              </a:rPr>
              <a:t>H</a:t>
            </a:r>
          </a:p>
        </p:txBody>
      </p:sp>
      <p:sp>
        <p:nvSpPr>
          <p:cNvPr id="57" name="Arc 56"/>
          <p:cNvSpPr/>
          <p:nvPr/>
        </p:nvSpPr>
        <p:spPr>
          <a:xfrm>
            <a:off x="2419350" y="2198913"/>
            <a:ext cx="285750" cy="285750"/>
          </a:xfrm>
          <a:prstGeom prst="arc">
            <a:avLst>
              <a:gd name="adj1" fmla="val 15093376"/>
              <a:gd name="adj2" fmla="val 17602486"/>
            </a:avLst>
          </a:prstGeom>
          <a:noFill/>
          <a:ln w="9525" cap="flat" cmpd="sng" algn="ctr">
            <a:solidFill>
              <a:srgbClr val="FF0000"/>
            </a:solidFill>
            <a:prstDash val="solid"/>
            <a:tailEnd type="triangle" w="med" len="med"/>
          </a:ln>
          <a:effectLst/>
        </p:spPr>
        <p:txBody>
          <a:bodyPr lIns="68577" tIns="34289" rIns="68577" bIns="34289" rtlCol="0" anchor="ctr"/>
          <a:lstStyle/>
          <a:p>
            <a:pPr algn="ctr" defTabSz="685772" eaLnBrk="1" fontAlgn="auto" hangingPunct="1">
              <a:spcBef>
                <a:spcPts val="0"/>
              </a:spcBef>
              <a:spcAft>
                <a:spcPts val="0"/>
              </a:spcAft>
              <a:defRPr/>
            </a:pPr>
            <a:endParaRPr lang="en-US" sz="1400" b="1" kern="0" dirty="0">
              <a:solidFill>
                <a:sysClr val="windowText" lastClr="000000"/>
              </a:solidFill>
              <a:latin typeface="Calibri" pitchFamily="34" charset="0"/>
            </a:endParaRPr>
          </a:p>
        </p:txBody>
      </p:sp>
      <p:sp>
        <p:nvSpPr>
          <p:cNvPr id="58" name="Arc 57"/>
          <p:cNvSpPr/>
          <p:nvPr/>
        </p:nvSpPr>
        <p:spPr>
          <a:xfrm rot="5400000">
            <a:off x="2419350" y="2198913"/>
            <a:ext cx="285750" cy="285750"/>
          </a:xfrm>
          <a:prstGeom prst="arc">
            <a:avLst>
              <a:gd name="adj1" fmla="val 15093376"/>
              <a:gd name="adj2" fmla="val 17602486"/>
            </a:avLst>
          </a:prstGeom>
          <a:noFill/>
          <a:ln w="9525" cap="flat" cmpd="sng" algn="ctr">
            <a:solidFill>
              <a:srgbClr val="FF0000"/>
            </a:solidFill>
            <a:prstDash val="solid"/>
            <a:tailEnd type="triangle" w="med" len="med"/>
          </a:ln>
          <a:effectLst/>
        </p:spPr>
        <p:txBody>
          <a:bodyPr lIns="68577" tIns="34289" rIns="68577" bIns="34289" rtlCol="0" anchor="ctr"/>
          <a:lstStyle/>
          <a:p>
            <a:pPr algn="ctr" defTabSz="685772" eaLnBrk="1" fontAlgn="auto" hangingPunct="1">
              <a:spcBef>
                <a:spcPts val="0"/>
              </a:spcBef>
              <a:spcAft>
                <a:spcPts val="0"/>
              </a:spcAft>
              <a:defRPr/>
            </a:pPr>
            <a:endParaRPr lang="en-US" sz="1400" b="1" kern="0" dirty="0">
              <a:solidFill>
                <a:sysClr val="windowText" lastClr="000000"/>
              </a:solidFill>
              <a:latin typeface="Calibri" pitchFamily="34" charset="0"/>
            </a:endParaRPr>
          </a:p>
        </p:txBody>
      </p:sp>
      <p:sp>
        <p:nvSpPr>
          <p:cNvPr id="59" name="Arc 58"/>
          <p:cNvSpPr/>
          <p:nvPr/>
        </p:nvSpPr>
        <p:spPr>
          <a:xfrm rot="10800000">
            <a:off x="2419350" y="2198913"/>
            <a:ext cx="285750" cy="285750"/>
          </a:xfrm>
          <a:prstGeom prst="arc">
            <a:avLst>
              <a:gd name="adj1" fmla="val 15093376"/>
              <a:gd name="adj2" fmla="val 17602486"/>
            </a:avLst>
          </a:prstGeom>
          <a:noFill/>
          <a:ln w="9525" cap="flat" cmpd="sng" algn="ctr">
            <a:solidFill>
              <a:srgbClr val="FF0000"/>
            </a:solidFill>
            <a:prstDash val="solid"/>
            <a:tailEnd type="triangle" w="med" len="med"/>
          </a:ln>
          <a:effectLst/>
        </p:spPr>
        <p:txBody>
          <a:bodyPr lIns="68577" tIns="34289" rIns="68577" bIns="34289" rtlCol="0" anchor="ctr"/>
          <a:lstStyle/>
          <a:p>
            <a:pPr algn="ctr" defTabSz="685772" eaLnBrk="1" fontAlgn="auto" hangingPunct="1">
              <a:spcBef>
                <a:spcPts val="0"/>
              </a:spcBef>
              <a:spcAft>
                <a:spcPts val="0"/>
              </a:spcAft>
              <a:defRPr/>
            </a:pPr>
            <a:endParaRPr lang="en-US" sz="1400" b="1" kern="0" dirty="0">
              <a:solidFill>
                <a:sysClr val="windowText" lastClr="000000"/>
              </a:solidFill>
              <a:latin typeface="Calibri" pitchFamily="34" charset="0"/>
            </a:endParaRPr>
          </a:p>
        </p:txBody>
      </p:sp>
      <p:sp>
        <p:nvSpPr>
          <p:cNvPr id="60" name="Arc 59"/>
          <p:cNvSpPr/>
          <p:nvPr/>
        </p:nvSpPr>
        <p:spPr>
          <a:xfrm rot="16200000">
            <a:off x="2419350" y="2198913"/>
            <a:ext cx="285750" cy="285750"/>
          </a:xfrm>
          <a:prstGeom prst="arc">
            <a:avLst>
              <a:gd name="adj1" fmla="val 15093376"/>
              <a:gd name="adj2" fmla="val 17602486"/>
            </a:avLst>
          </a:prstGeom>
          <a:noFill/>
          <a:ln w="9525" cap="flat" cmpd="sng" algn="ctr">
            <a:solidFill>
              <a:srgbClr val="FF0000"/>
            </a:solidFill>
            <a:prstDash val="solid"/>
            <a:tailEnd type="triangle" w="med" len="med"/>
          </a:ln>
          <a:effectLst/>
        </p:spPr>
        <p:txBody>
          <a:bodyPr lIns="68577" tIns="34289" rIns="68577" bIns="34289" rtlCol="0" anchor="ctr"/>
          <a:lstStyle/>
          <a:p>
            <a:pPr algn="ctr" defTabSz="685772" eaLnBrk="1" fontAlgn="auto" hangingPunct="1">
              <a:spcBef>
                <a:spcPts val="0"/>
              </a:spcBef>
              <a:spcAft>
                <a:spcPts val="0"/>
              </a:spcAft>
              <a:defRPr/>
            </a:pPr>
            <a:endParaRPr lang="en-US" sz="1400" b="1" kern="0" dirty="0">
              <a:solidFill>
                <a:sysClr val="windowText" lastClr="000000"/>
              </a:solidFill>
              <a:latin typeface="Calibri" pitchFamily="34" charset="0"/>
            </a:endParaRPr>
          </a:p>
        </p:txBody>
      </p:sp>
      <p:grpSp>
        <p:nvGrpSpPr>
          <p:cNvPr id="61" name="Group 133"/>
          <p:cNvGrpSpPr/>
          <p:nvPr/>
        </p:nvGrpSpPr>
        <p:grpSpPr>
          <a:xfrm>
            <a:off x="533400" y="1455963"/>
            <a:ext cx="742950" cy="800100"/>
            <a:chOff x="152400" y="2819400"/>
            <a:chExt cx="990600" cy="1066800"/>
          </a:xfrm>
        </p:grpSpPr>
        <p:sp>
          <p:nvSpPr>
            <p:cNvPr id="62" name="Oval 61"/>
            <p:cNvSpPr/>
            <p:nvPr/>
          </p:nvSpPr>
          <p:spPr>
            <a:xfrm>
              <a:off x="152400" y="2819400"/>
              <a:ext cx="990600" cy="1066800"/>
            </a:xfrm>
            <a:prstGeom prst="ellips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r>
                <a:rPr lang="en-US" sz="1100" kern="0" dirty="0" smtClean="0">
                  <a:solidFill>
                    <a:sysClr val="windowText" lastClr="000000"/>
                  </a:solidFill>
                  <a:latin typeface="Calibri"/>
                </a:rPr>
                <a:t>Pop 3</a:t>
              </a:r>
            </a:p>
            <a:p>
              <a:pPr algn="ctr" defTabSz="685772" eaLnBrk="1" fontAlgn="auto" hangingPunct="1">
                <a:spcBef>
                  <a:spcPts val="0"/>
                </a:spcBef>
                <a:spcAft>
                  <a:spcPts val="0"/>
                </a:spcAft>
                <a:defRPr/>
              </a:pPr>
              <a:endParaRPr lang="en-US" sz="1100" kern="0" dirty="0" smtClean="0">
                <a:solidFill>
                  <a:sysClr val="windowText" lastClr="000000"/>
                </a:solidFill>
                <a:latin typeface="Calibri"/>
              </a:endParaRPr>
            </a:p>
            <a:p>
              <a:pPr algn="ctr" defTabSz="685772" eaLnBrk="1" fontAlgn="auto" hangingPunct="1">
                <a:spcBef>
                  <a:spcPts val="0"/>
                </a:spcBef>
                <a:spcAft>
                  <a:spcPts val="0"/>
                </a:spcAft>
                <a:defRPr/>
              </a:pPr>
              <a:endParaRPr lang="en-US" sz="1100" kern="0" dirty="0" smtClean="0">
                <a:solidFill>
                  <a:sysClr val="windowText" lastClr="000000"/>
                </a:solidFill>
                <a:latin typeface="Calibri"/>
              </a:endParaRPr>
            </a:p>
            <a:p>
              <a:pPr algn="ctr" defTabSz="685772" eaLnBrk="1" fontAlgn="auto" hangingPunct="1">
                <a:spcBef>
                  <a:spcPts val="0"/>
                </a:spcBef>
                <a:spcAft>
                  <a:spcPts val="0"/>
                </a:spcAft>
                <a:defRPr/>
              </a:pPr>
              <a:endParaRPr lang="en-US" sz="1100" kern="0" dirty="0">
                <a:solidFill>
                  <a:sysClr val="windowText" lastClr="000000"/>
                </a:solidFill>
                <a:latin typeface="Calibri"/>
              </a:endParaRPr>
            </a:p>
          </p:txBody>
        </p:sp>
        <p:sp>
          <p:nvSpPr>
            <p:cNvPr id="63" name="Smiley Face 62"/>
            <p:cNvSpPr/>
            <p:nvPr/>
          </p:nvSpPr>
          <p:spPr>
            <a:xfrm>
              <a:off x="381000" y="32004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64" name="Smiley Face 63"/>
            <p:cNvSpPr/>
            <p:nvPr/>
          </p:nvSpPr>
          <p:spPr>
            <a:xfrm>
              <a:off x="457200" y="32766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65" name="Smiley Face 64"/>
            <p:cNvSpPr/>
            <p:nvPr/>
          </p:nvSpPr>
          <p:spPr>
            <a:xfrm>
              <a:off x="533400" y="33528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66" name="Smiley Face 65"/>
            <p:cNvSpPr/>
            <p:nvPr/>
          </p:nvSpPr>
          <p:spPr>
            <a:xfrm>
              <a:off x="609600" y="34290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grpSp>
      <p:cxnSp>
        <p:nvCxnSpPr>
          <p:cNvPr id="67" name="Straight Arrow Connector 66"/>
          <p:cNvCxnSpPr/>
          <p:nvPr/>
        </p:nvCxnSpPr>
        <p:spPr>
          <a:xfrm>
            <a:off x="1333500" y="2370363"/>
            <a:ext cx="228600" cy="0"/>
          </a:xfrm>
          <a:prstGeom prst="straightConnector1">
            <a:avLst/>
          </a:prstGeom>
          <a:noFill/>
          <a:ln w="25400" cap="flat" cmpd="sng" algn="ctr">
            <a:solidFill>
              <a:sysClr val="windowText" lastClr="000000"/>
            </a:solidFill>
            <a:prstDash val="solid"/>
            <a:headEnd type="oval" w="lg" len="lg"/>
            <a:tailEnd type="triangle" w="lg" len="med"/>
          </a:ln>
          <a:effectLst/>
        </p:spPr>
      </p:cxnSp>
      <p:grpSp>
        <p:nvGrpSpPr>
          <p:cNvPr id="68" name="Group 127"/>
          <p:cNvGrpSpPr/>
          <p:nvPr/>
        </p:nvGrpSpPr>
        <p:grpSpPr>
          <a:xfrm>
            <a:off x="533400" y="1741713"/>
            <a:ext cx="742950" cy="800100"/>
            <a:chOff x="152400" y="2819400"/>
            <a:chExt cx="990600" cy="1066800"/>
          </a:xfrm>
        </p:grpSpPr>
        <p:sp>
          <p:nvSpPr>
            <p:cNvPr id="69" name="Oval 68"/>
            <p:cNvSpPr/>
            <p:nvPr/>
          </p:nvSpPr>
          <p:spPr>
            <a:xfrm>
              <a:off x="152400" y="2819400"/>
              <a:ext cx="990600" cy="1066800"/>
            </a:xfrm>
            <a:prstGeom prst="ellips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r>
                <a:rPr lang="en-US" sz="1100" kern="0" dirty="0" smtClean="0">
                  <a:solidFill>
                    <a:sysClr val="windowText" lastClr="000000"/>
                  </a:solidFill>
                  <a:latin typeface="Calibri"/>
                </a:rPr>
                <a:t>Pop 2</a:t>
              </a:r>
            </a:p>
            <a:p>
              <a:pPr algn="ctr" defTabSz="685772" eaLnBrk="1" fontAlgn="auto" hangingPunct="1">
                <a:spcBef>
                  <a:spcPts val="0"/>
                </a:spcBef>
                <a:spcAft>
                  <a:spcPts val="0"/>
                </a:spcAft>
                <a:defRPr/>
              </a:pPr>
              <a:endParaRPr lang="en-US" sz="1100" kern="0" dirty="0" smtClean="0">
                <a:solidFill>
                  <a:sysClr val="windowText" lastClr="000000"/>
                </a:solidFill>
                <a:latin typeface="Calibri"/>
              </a:endParaRPr>
            </a:p>
            <a:p>
              <a:pPr algn="ctr" defTabSz="685772" eaLnBrk="1" fontAlgn="auto" hangingPunct="1">
                <a:spcBef>
                  <a:spcPts val="0"/>
                </a:spcBef>
                <a:spcAft>
                  <a:spcPts val="0"/>
                </a:spcAft>
                <a:defRPr/>
              </a:pPr>
              <a:endParaRPr lang="en-US" sz="1100" kern="0" dirty="0" smtClean="0">
                <a:solidFill>
                  <a:sysClr val="windowText" lastClr="000000"/>
                </a:solidFill>
                <a:latin typeface="Calibri"/>
              </a:endParaRPr>
            </a:p>
            <a:p>
              <a:pPr algn="ctr" defTabSz="685772" eaLnBrk="1" fontAlgn="auto" hangingPunct="1">
                <a:spcBef>
                  <a:spcPts val="0"/>
                </a:spcBef>
                <a:spcAft>
                  <a:spcPts val="0"/>
                </a:spcAft>
                <a:defRPr/>
              </a:pPr>
              <a:endParaRPr lang="en-US" sz="1100" kern="0" dirty="0">
                <a:solidFill>
                  <a:sysClr val="windowText" lastClr="000000"/>
                </a:solidFill>
                <a:latin typeface="Calibri"/>
              </a:endParaRPr>
            </a:p>
          </p:txBody>
        </p:sp>
        <p:sp>
          <p:nvSpPr>
            <p:cNvPr id="70" name="Smiley Face 69"/>
            <p:cNvSpPr/>
            <p:nvPr/>
          </p:nvSpPr>
          <p:spPr>
            <a:xfrm>
              <a:off x="381000" y="32004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71" name="Smiley Face 70"/>
            <p:cNvSpPr/>
            <p:nvPr/>
          </p:nvSpPr>
          <p:spPr>
            <a:xfrm>
              <a:off x="457200" y="32766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72" name="Smiley Face 71"/>
            <p:cNvSpPr/>
            <p:nvPr/>
          </p:nvSpPr>
          <p:spPr>
            <a:xfrm>
              <a:off x="533400" y="33528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73" name="Smiley Face 72"/>
            <p:cNvSpPr/>
            <p:nvPr/>
          </p:nvSpPr>
          <p:spPr>
            <a:xfrm>
              <a:off x="609600" y="34290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grpSp>
      <p:grpSp>
        <p:nvGrpSpPr>
          <p:cNvPr id="74" name="Group 126"/>
          <p:cNvGrpSpPr/>
          <p:nvPr/>
        </p:nvGrpSpPr>
        <p:grpSpPr>
          <a:xfrm>
            <a:off x="533400" y="2027463"/>
            <a:ext cx="742950" cy="800100"/>
            <a:chOff x="152400" y="2819400"/>
            <a:chExt cx="990600" cy="1066800"/>
          </a:xfrm>
        </p:grpSpPr>
        <p:sp>
          <p:nvSpPr>
            <p:cNvPr id="75" name="Oval 74"/>
            <p:cNvSpPr/>
            <p:nvPr/>
          </p:nvSpPr>
          <p:spPr>
            <a:xfrm>
              <a:off x="152400" y="2819400"/>
              <a:ext cx="990600" cy="1066800"/>
            </a:xfrm>
            <a:prstGeom prst="ellips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r>
                <a:rPr lang="en-US" sz="1100" kern="0" dirty="0" smtClean="0">
                  <a:solidFill>
                    <a:sysClr val="windowText" lastClr="000000"/>
                  </a:solidFill>
                  <a:latin typeface="Calibri"/>
                </a:rPr>
                <a:t>Pop 1</a:t>
              </a:r>
            </a:p>
            <a:p>
              <a:pPr algn="ctr" defTabSz="685772" eaLnBrk="1" fontAlgn="auto" hangingPunct="1">
                <a:spcBef>
                  <a:spcPts val="0"/>
                </a:spcBef>
                <a:spcAft>
                  <a:spcPts val="0"/>
                </a:spcAft>
                <a:defRPr/>
              </a:pPr>
              <a:endParaRPr lang="en-US" sz="1100" kern="0" dirty="0" smtClean="0">
                <a:solidFill>
                  <a:sysClr val="windowText" lastClr="000000"/>
                </a:solidFill>
                <a:latin typeface="Calibri"/>
              </a:endParaRPr>
            </a:p>
            <a:p>
              <a:pPr algn="ctr" defTabSz="685772" eaLnBrk="1" fontAlgn="auto" hangingPunct="1">
                <a:spcBef>
                  <a:spcPts val="0"/>
                </a:spcBef>
                <a:spcAft>
                  <a:spcPts val="0"/>
                </a:spcAft>
                <a:defRPr/>
              </a:pPr>
              <a:endParaRPr lang="en-US" sz="1100" kern="0" dirty="0" smtClean="0">
                <a:solidFill>
                  <a:sysClr val="windowText" lastClr="000000"/>
                </a:solidFill>
                <a:latin typeface="Calibri"/>
              </a:endParaRPr>
            </a:p>
            <a:p>
              <a:pPr algn="ctr" defTabSz="685772" eaLnBrk="1" fontAlgn="auto" hangingPunct="1">
                <a:spcBef>
                  <a:spcPts val="0"/>
                </a:spcBef>
                <a:spcAft>
                  <a:spcPts val="0"/>
                </a:spcAft>
                <a:defRPr/>
              </a:pPr>
              <a:endParaRPr lang="en-US" sz="1100" kern="0" dirty="0">
                <a:solidFill>
                  <a:sysClr val="windowText" lastClr="000000"/>
                </a:solidFill>
                <a:latin typeface="Calibri"/>
              </a:endParaRPr>
            </a:p>
          </p:txBody>
        </p:sp>
        <p:sp>
          <p:nvSpPr>
            <p:cNvPr id="76" name="Smiley Face 75"/>
            <p:cNvSpPr/>
            <p:nvPr/>
          </p:nvSpPr>
          <p:spPr>
            <a:xfrm>
              <a:off x="381000" y="32004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77" name="Smiley Face 76"/>
            <p:cNvSpPr/>
            <p:nvPr/>
          </p:nvSpPr>
          <p:spPr>
            <a:xfrm>
              <a:off x="457200" y="32766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78" name="Smiley Face 77"/>
            <p:cNvSpPr/>
            <p:nvPr/>
          </p:nvSpPr>
          <p:spPr>
            <a:xfrm>
              <a:off x="533400" y="33528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79" name="Smiley Face 78"/>
            <p:cNvSpPr/>
            <p:nvPr/>
          </p:nvSpPr>
          <p:spPr>
            <a:xfrm>
              <a:off x="609600" y="3429000"/>
              <a:ext cx="304800" cy="304800"/>
            </a:xfrm>
            <a:prstGeom prst="smileyFace">
              <a:avLst/>
            </a:prstGeom>
            <a:solidFill>
              <a:sysClr val="window" lastClr="FFFFFF"/>
            </a:solidFill>
            <a:ln w="25400" cap="flat" cmpd="sng" algn="ctr">
              <a:solidFill>
                <a:srgbClr val="4F81BD">
                  <a:shade val="50000"/>
                </a:srgbClr>
              </a:solidFill>
              <a:prstDash val="solid"/>
            </a:ln>
            <a:effectLst/>
          </p:spPr>
          <p:txBody>
            <a:bodyPr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grpSp>
      <p:graphicFrame>
        <p:nvGraphicFramePr>
          <p:cNvPr id="80" name="Table 79"/>
          <p:cNvGraphicFramePr>
            <a:graphicFrameLocks noGrp="1"/>
          </p:cNvGraphicFramePr>
          <p:nvPr/>
        </p:nvGraphicFramePr>
        <p:xfrm>
          <a:off x="6400799" y="1657350"/>
          <a:ext cx="2285998" cy="1160028"/>
        </p:xfrm>
        <a:graphic>
          <a:graphicData uri="http://schemas.openxmlformats.org/drawingml/2006/table">
            <a:tbl>
              <a:tblPr/>
              <a:tblGrid>
                <a:gridCol w="416608"/>
                <a:gridCol w="373878"/>
                <a:gridCol w="373878"/>
                <a:gridCol w="373878"/>
                <a:gridCol w="373878"/>
                <a:gridCol w="373878"/>
              </a:tblGrid>
              <a:tr h="202127">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1" i="0" u="none" strike="noStrike" dirty="0" err="1">
                          <a:solidFill>
                            <a:srgbClr val="000000"/>
                          </a:solidFill>
                          <a:latin typeface="Calibri"/>
                        </a:rPr>
                        <a:t>Eq</a:t>
                      </a:r>
                      <a:r>
                        <a:rPr lang="en-US" sz="800" b="1" i="0" u="none" strike="noStrike" dirty="0">
                          <a:solidFill>
                            <a:srgbClr val="000000"/>
                          </a:solidFill>
                          <a:latin typeface="Calibri"/>
                        </a:rPr>
                        <a:t> </a:t>
                      </a:r>
                      <a:r>
                        <a:rPr lang="en-US" sz="800" b="1" i="0" u="none" strike="noStrike" dirty="0" smtClean="0">
                          <a:solidFill>
                            <a:srgbClr val="000000"/>
                          </a:solidFill>
                          <a:latin typeface="Calibri"/>
                        </a:rPr>
                        <a:t>EH</a:t>
                      </a:r>
                      <a:endParaRPr lang="en-US" sz="800" b="1" i="0" u="none" strike="noStrike" dirty="0">
                        <a:solidFill>
                          <a:srgbClr val="000000"/>
                        </a:solidFill>
                        <a:latin typeface="Calibri"/>
                      </a:endParaRPr>
                    </a:p>
                  </a:txBody>
                  <a:tcPr marL="7144" marR="7144" marT="714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1" i="0" u="none" strike="noStrike" dirty="0" smtClean="0">
                          <a:solidFill>
                            <a:srgbClr val="000000"/>
                          </a:solidFill>
                          <a:latin typeface="Calibri"/>
                        </a:rPr>
                        <a:t>E</a:t>
                      </a:r>
                      <a:endParaRPr lang="en-US" sz="800" b="1" i="0" u="none" strike="noStrike" dirty="0">
                        <a:solidFill>
                          <a:srgbClr val="000000"/>
                        </a:solidFill>
                        <a:latin typeface="Calibri"/>
                      </a:endParaRPr>
                    </a:p>
                  </a:txBody>
                  <a:tcPr marL="7144" marR="7144" marT="714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1" i="0" u="none" strike="noStrike" dirty="0" smtClean="0">
                          <a:solidFill>
                            <a:srgbClr val="000000"/>
                          </a:solidFill>
                          <a:latin typeface="Calibri"/>
                        </a:rPr>
                        <a:t>E</a:t>
                      </a:r>
                      <a:endParaRPr lang="en-US" sz="800" b="1" i="0" u="none" strike="noStrike" dirty="0">
                        <a:solidFill>
                          <a:srgbClr val="000000"/>
                        </a:solidFill>
                        <a:latin typeface="Calibri"/>
                      </a:endParaRPr>
                    </a:p>
                  </a:txBody>
                  <a:tcPr marL="7144" marR="7144" marT="7145"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1" i="0" u="none" strike="noStrike" dirty="0" smtClean="0">
                          <a:solidFill>
                            <a:srgbClr val="000000"/>
                          </a:solidFill>
                          <a:latin typeface="Calibri"/>
                        </a:rPr>
                        <a:t>E</a:t>
                      </a:r>
                      <a:endParaRPr lang="en-US" sz="800" b="1" i="0" u="none" strike="noStrike" dirty="0">
                        <a:solidFill>
                          <a:srgbClr val="000000"/>
                        </a:solidFill>
                        <a:latin typeface="Calibri"/>
                      </a:endParaRPr>
                    </a:p>
                  </a:txBody>
                  <a:tcPr marL="7144" marR="7144" marT="7145"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1" i="0" u="none" strike="noStrike" dirty="0" smtClean="0">
                          <a:solidFill>
                            <a:srgbClr val="000000"/>
                          </a:solidFill>
                          <a:latin typeface="Calibri"/>
                        </a:rPr>
                        <a:t>E</a:t>
                      </a:r>
                      <a:endParaRPr lang="en-US" sz="800" b="1" i="0" u="none" strike="noStrike" dirty="0">
                        <a:solidFill>
                          <a:srgbClr val="000000"/>
                        </a:solidFill>
                        <a:latin typeface="Calibri"/>
                      </a:endParaRPr>
                    </a:p>
                  </a:txBody>
                  <a:tcPr marL="7144" marR="7144" marT="7145"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0" i="0" u="none" strike="noStrike">
                          <a:solidFill>
                            <a:srgbClr val="000000"/>
                          </a:solidFill>
                          <a:latin typeface="Calibri"/>
                        </a:rPr>
                        <a:t>…</a:t>
                      </a:r>
                    </a:p>
                  </a:txBody>
                  <a:tcPr marL="7144" marR="7144" marT="7145"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02127">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1" i="0" u="none" strike="noStrike" dirty="0" err="1">
                          <a:solidFill>
                            <a:srgbClr val="000000"/>
                          </a:solidFill>
                          <a:latin typeface="Calibri"/>
                        </a:rPr>
                        <a:t>Eq</a:t>
                      </a:r>
                      <a:r>
                        <a:rPr lang="en-US" sz="800" b="1" i="0" u="none" strike="noStrike" dirty="0">
                          <a:solidFill>
                            <a:srgbClr val="000000"/>
                          </a:solidFill>
                          <a:latin typeface="Calibri"/>
                        </a:rPr>
                        <a:t> </a:t>
                      </a:r>
                      <a:r>
                        <a:rPr lang="en-US" sz="800" b="1" i="0" u="none" strike="noStrike" dirty="0" smtClean="0">
                          <a:solidFill>
                            <a:srgbClr val="000000"/>
                          </a:solidFill>
                          <a:latin typeface="Calibri"/>
                        </a:rPr>
                        <a:t>AD</a:t>
                      </a:r>
                      <a:endParaRPr lang="en-US" sz="800" b="1" i="0" u="none" strike="noStrike" dirty="0">
                        <a:solidFill>
                          <a:srgbClr val="000000"/>
                        </a:solidFill>
                        <a:latin typeface="Calibri"/>
                      </a:endParaRPr>
                    </a:p>
                  </a:txBody>
                  <a:tcPr marL="7144" marR="7144" marT="714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1" i="0" u="none" strike="noStrike" dirty="0" smtClean="0">
                          <a:solidFill>
                            <a:srgbClr val="000000"/>
                          </a:solidFill>
                          <a:latin typeface="Calibri"/>
                        </a:rPr>
                        <a:t>A</a:t>
                      </a:r>
                      <a:endParaRPr lang="en-US" sz="800" b="1" i="0" u="none" strike="noStrike" dirty="0">
                        <a:solidFill>
                          <a:srgbClr val="000000"/>
                        </a:solidFill>
                        <a:latin typeface="Calibri"/>
                      </a:endParaRPr>
                    </a:p>
                  </a:txBody>
                  <a:tcPr marL="7144" marR="7144" marT="714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A8AC6"/>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1" i="0" u="none" strike="noStrike" dirty="0">
                          <a:solidFill>
                            <a:srgbClr val="000000"/>
                          </a:solidFill>
                          <a:latin typeface="Calibri"/>
                        </a:rPr>
                        <a:t>B</a:t>
                      </a:r>
                    </a:p>
                  </a:txBody>
                  <a:tcPr marL="7144" marR="7144" marT="7145"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DC07C"/>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1" i="0" u="none" strike="noStrike" dirty="0">
                          <a:solidFill>
                            <a:srgbClr val="000000"/>
                          </a:solidFill>
                          <a:latin typeface="Calibri"/>
                        </a:rPr>
                        <a:t>C</a:t>
                      </a:r>
                    </a:p>
                  </a:txBody>
                  <a:tcPr marL="7144" marR="7144" marT="7145"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B9574"/>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1" i="0" u="none" strike="noStrike" dirty="0" smtClean="0">
                          <a:solidFill>
                            <a:srgbClr val="000000"/>
                          </a:solidFill>
                          <a:latin typeface="Calibri"/>
                        </a:rPr>
                        <a:t>D</a:t>
                      </a:r>
                      <a:endParaRPr lang="en-US" sz="800" b="1" i="0" u="none" strike="noStrike" dirty="0">
                        <a:solidFill>
                          <a:srgbClr val="000000"/>
                        </a:solidFill>
                        <a:latin typeface="Calibri"/>
                      </a:endParaRPr>
                    </a:p>
                  </a:txBody>
                  <a:tcPr marL="7144" marR="7144" marT="7145"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8696B"/>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0" i="0" u="none" strike="noStrike">
                          <a:solidFill>
                            <a:srgbClr val="000000"/>
                          </a:solidFill>
                          <a:latin typeface="Calibri"/>
                        </a:rPr>
                        <a:t>…</a:t>
                      </a:r>
                    </a:p>
                  </a:txBody>
                  <a:tcPr marL="7144" marR="7144" marT="7145"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02127">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1" i="0" u="none" strike="noStrike">
                          <a:solidFill>
                            <a:srgbClr val="000000"/>
                          </a:solidFill>
                          <a:latin typeface="Calibri"/>
                        </a:rPr>
                        <a:t>Pop 1</a:t>
                      </a:r>
                    </a:p>
                  </a:txBody>
                  <a:tcPr marL="7144" marR="7144" marT="714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900" b="0" i="0" u="none" strike="noStrike" dirty="0">
                          <a:solidFill>
                            <a:srgbClr val="000000"/>
                          </a:solidFill>
                          <a:latin typeface="Calibri"/>
                        </a:rPr>
                        <a:t>4</a:t>
                      </a:r>
                    </a:p>
                  </a:txBody>
                  <a:tcPr marL="7144" marR="7144" marT="7145"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ECD7F"/>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900" b="0" i="0" u="none" strike="noStrike">
                          <a:solidFill>
                            <a:srgbClr val="000000"/>
                          </a:solidFill>
                          <a:latin typeface="Calibri"/>
                        </a:rPr>
                        <a:t>6</a:t>
                      </a:r>
                    </a:p>
                  </a:txBody>
                  <a:tcPr marL="7144" marR="7144" marT="7145" marB="0">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FCA67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900" b="0" i="0" u="none" strike="noStrike">
                          <a:solidFill>
                            <a:srgbClr val="000000"/>
                          </a:solidFill>
                          <a:latin typeface="Calibri"/>
                        </a:rPr>
                        <a:t>2</a:t>
                      </a:r>
                    </a:p>
                  </a:txBody>
                  <a:tcPr marL="7144" marR="7144" marT="7145" marB="0">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CBDC81"/>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900" b="0" i="0" u="none" strike="noStrike">
                          <a:solidFill>
                            <a:srgbClr val="000000"/>
                          </a:solidFill>
                          <a:latin typeface="Calibri"/>
                        </a:rPr>
                        <a:t>1</a:t>
                      </a:r>
                    </a:p>
                  </a:txBody>
                  <a:tcPr marL="7144" marR="7144" marT="7145" marB="0">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rgbClr val="63BE7B"/>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0" i="0" u="none" strike="noStrike">
                          <a:solidFill>
                            <a:srgbClr val="000000"/>
                          </a:solidFill>
                          <a:latin typeface="Calibri"/>
                        </a:rPr>
                        <a:t>…</a:t>
                      </a:r>
                    </a:p>
                  </a:txBody>
                  <a:tcPr marL="7144" marR="7144" marT="7145"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02127">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1" i="0" u="none" strike="noStrike">
                          <a:solidFill>
                            <a:srgbClr val="000000"/>
                          </a:solidFill>
                          <a:latin typeface="Calibri"/>
                        </a:rPr>
                        <a:t>Pop 2</a:t>
                      </a:r>
                    </a:p>
                  </a:txBody>
                  <a:tcPr marL="7144" marR="7144" marT="714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900" b="0" i="0" u="none" strike="noStrike">
                          <a:solidFill>
                            <a:srgbClr val="000000"/>
                          </a:solidFill>
                          <a:latin typeface="Calibri"/>
                        </a:rPr>
                        <a:t>2</a:t>
                      </a:r>
                    </a:p>
                  </a:txBody>
                  <a:tcPr marL="7144" marR="7144" marT="7145" marB="0">
                    <a:lnL w="12700" cap="flat" cmpd="sng" algn="ctr">
                      <a:solidFill>
                        <a:srgbClr val="00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CBDC81"/>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900" b="0" i="0" u="none" strike="noStrike">
                          <a:solidFill>
                            <a:srgbClr val="000000"/>
                          </a:solidFill>
                          <a:latin typeface="Calibri"/>
                        </a:rPr>
                        <a:t>4</a:t>
                      </a:r>
                    </a:p>
                  </a:txBody>
                  <a:tcPr marL="7144" marR="7144" marT="7145" marB="0">
                    <a:lnL>
                      <a:noFill/>
                    </a:lnL>
                    <a:lnR>
                      <a:noFill/>
                    </a:lnR>
                    <a:lnT>
                      <a:noFill/>
                    </a:lnT>
                    <a:lnB>
                      <a:noFill/>
                    </a:lnB>
                    <a:lnTlToBr w="12700" cmpd="sng">
                      <a:noFill/>
                      <a:prstDash val="solid"/>
                    </a:lnTlToBr>
                    <a:lnBlToTr w="12700" cmpd="sng">
                      <a:noFill/>
                      <a:prstDash val="solid"/>
                    </a:lnBlToTr>
                    <a:solidFill>
                      <a:srgbClr val="FECD7F"/>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900" b="0" i="0" u="none" strike="noStrike">
                          <a:solidFill>
                            <a:srgbClr val="000000"/>
                          </a:solidFill>
                          <a:latin typeface="Calibri"/>
                        </a:rPr>
                        <a:t>6</a:t>
                      </a:r>
                    </a:p>
                  </a:txBody>
                  <a:tcPr marL="7144" marR="7144" marT="7145" marB="0">
                    <a:lnL>
                      <a:noFill/>
                    </a:lnL>
                    <a:lnR>
                      <a:noFill/>
                    </a:lnR>
                    <a:lnT>
                      <a:noFill/>
                    </a:lnT>
                    <a:lnB>
                      <a:noFill/>
                    </a:lnB>
                    <a:lnTlToBr w="12700" cmpd="sng">
                      <a:noFill/>
                      <a:prstDash val="solid"/>
                    </a:lnTlToBr>
                    <a:lnBlToTr w="12700" cmpd="sng">
                      <a:noFill/>
                      <a:prstDash val="solid"/>
                    </a:lnBlToTr>
                    <a:solidFill>
                      <a:srgbClr val="FCA67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900" b="0" i="0" u="none" strike="noStrike">
                          <a:solidFill>
                            <a:srgbClr val="000000"/>
                          </a:solidFill>
                          <a:latin typeface="Calibri"/>
                        </a:rPr>
                        <a:t>1</a:t>
                      </a:r>
                    </a:p>
                  </a:txBody>
                  <a:tcPr marL="7144" marR="7144" marT="7145" marB="0">
                    <a:lnL>
                      <a:noFill/>
                    </a:lnL>
                    <a:lnR>
                      <a:noFill/>
                    </a:lnR>
                    <a:lnT>
                      <a:noFill/>
                    </a:lnT>
                    <a:lnB>
                      <a:noFill/>
                    </a:lnB>
                    <a:lnTlToBr w="12700" cmpd="sng">
                      <a:noFill/>
                      <a:prstDash val="solid"/>
                    </a:lnTlToBr>
                    <a:lnBlToTr w="12700" cmpd="sng">
                      <a:noFill/>
                      <a:prstDash val="solid"/>
                    </a:lnBlToTr>
                    <a:solidFill>
                      <a:srgbClr val="63BE7B"/>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0" i="0" u="none" strike="noStrike" dirty="0">
                          <a:solidFill>
                            <a:srgbClr val="000000"/>
                          </a:solidFill>
                          <a:latin typeface="Calibri"/>
                        </a:rPr>
                        <a:t>…</a:t>
                      </a:r>
                    </a:p>
                  </a:txBody>
                  <a:tcPr marL="7144" marR="7144" marT="7145" marB="0" anchor="b">
                    <a:lnL>
                      <a:noFill/>
                    </a:lnL>
                    <a:lnR>
                      <a:noFill/>
                    </a:lnR>
                    <a:lnT>
                      <a:noFill/>
                    </a:lnT>
                    <a:lnB>
                      <a:noFill/>
                    </a:lnB>
                    <a:lnTlToBr w="12700" cmpd="sng">
                      <a:noFill/>
                      <a:prstDash val="solid"/>
                    </a:lnTlToBr>
                    <a:lnBlToTr w="12700" cmpd="sng">
                      <a:noFill/>
                      <a:prstDash val="solid"/>
                    </a:lnBlToTr>
                    <a:noFill/>
                  </a:tcPr>
                </a:tc>
              </a:tr>
              <a:tr h="202127">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1" i="0" u="none" strike="noStrike">
                          <a:solidFill>
                            <a:srgbClr val="000000"/>
                          </a:solidFill>
                          <a:latin typeface="Calibri"/>
                        </a:rPr>
                        <a:t>Pop 3</a:t>
                      </a:r>
                    </a:p>
                  </a:txBody>
                  <a:tcPr marL="7144" marR="7144" marT="714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2A1C7"/>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900" b="0" i="0" u="none" strike="noStrike">
                          <a:solidFill>
                            <a:srgbClr val="000000"/>
                          </a:solidFill>
                          <a:latin typeface="Calibri"/>
                        </a:rPr>
                        <a:t>2</a:t>
                      </a:r>
                    </a:p>
                  </a:txBody>
                  <a:tcPr marL="7144" marR="7144" marT="7145" marB="0">
                    <a:lnL w="12700" cap="flat" cmpd="sng" algn="ctr">
                      <a:solidFill>
                        <a:srgbClr val="00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CBDC81"/>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900" b="0" i="0" u="none" strike="noStrike">
                          <a:solidFill>
                            <a:srgbClr val="000000"/>
                          </a:solidFill>
                          <a:latin typeface="Calibri"/>
                        </a:rPr>
                        <a:t>3</a:t>
                      </a:r>
                    </a:p>
                  </a:txBody>
                  <a:tcPr marL="7144" marR="7144" marT="7145" marB="0">
                    <a:lnL>
                      <a:noFill/>
                    </a:lnL>
                    <a:lnR>
                      <a:noFill/>
                    </a:lnR>
                    <a:lnT>
                      <a:noFill/>
                    </a:lnT>
                    <a:lnB>
                      <a:noFill/>
                    </a:lnB>
                    <a:lnTlToBr w="12700" cmpd="sng">
                      <a:noFill/>
                      <a:prstDash val="solid"/>
                    </a:lnTlToBr>
                    <a:lnBlToTr w="12700" cmpd="sng">
                      <a:noFill/>
                      <a:prstDash val="solid"/>
                    </a:lnBlToTr>
                    <a:solidFill>
                      <a:srgbClr val="FFE283"/>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900" b="0" i="0" u="none" strike="noStrike">
                          <a:solidFill>
                            <a:srgbClr val="000000"/>
                          </a:solidFill>
                          <a:latin typeface="Calibri"/>
                        </a:rPr>
                        <a:t>9</a:t>
                      </a:r>
                    </a:p>
                  </a:txBody>
                  <a:tcPr marL="7144" marR="7144" marT="7145" marB="0">
                    <a:lnL>
                      <a:noFill/>
                    </a:lnL>
                    <a:lnR>
                      <a:noFill/>
                    </a:lnR>
                    <a:lnT>
                      <a:noFill/>
                    </a:lnT>
                    <a:lnB>
                      <a:noFill/>
                    </a:lnB>
                    <a:lnTlToBr w="12700" cmpd="sng">
                      <a:noFill/>
                      <a:prstDash val="solid"/>
                    </a:lnTlToBr>
                    <a:lnBlToTr w="12700" cmpd="sng">
                      <a:noFill/>
                      <a:prstDash val="solid"/>
                    </a:lnBlToTr>
                    <a:solidFill>
                      <a:srgbClr val="F8696B"/>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rtl="0" fontAlgn="t"/>
                      <a:r>
                        <a:rPr lang="en-US" sz="900" b="0" i="0" u="none" strike="noStrike">
                          <a:solidFill>
                            <a:srgbClr val="000000"/>
                          </a:solidFill>
                          <a:latin typeface="Calibri"/>
                        </a:rPr>
                        <a:t>2</a:t>
                      </a:r>
                    </a:p>
                  </a:txBody>
                  <a:tcPr marL="7144" marR="7144" marT="7145" marB="0">
                    <a:lnL>
                      <a:noFill/>
                    </a:lnL>
                    <a:lnR>
                      <a:noFill/>
                    </a:lnR>
                    <a:lnT>
                      <a:noFill/>
                    </a:lnT>
                    <a:lnB>
                      <a:noFill/>
                    </a:lnB>
                    <a:lnTlToBr w="12700" cmpd="sng">
                      <a:noFill/>
                      <a:prstDash val="solid"/>
                    </a:lnTlToBr>
                    <a:lnBlToTr w="12700" cmpd="sng">
                      <a:noFill/>
                      <a:prstDash val="solid"/>
                    </a:lnBlToTr>
                    <a:solidFill>
                      <a:srgbClr val="CBDC81"/>
                    </a:solid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0" i="0" u="none" strike="noStrike" dirty="0">
                          <a:solidFill>
                            <a:srgbClr val="000000"/>
                          </a:solidFill>
                          <a:latin typeface="Calibri"/>
                        </a:rPr>
                        <a:t>…</a:t>
                      </a:r>
                    </a:p>
                  </a:txBody>
                  <a:tcPr marL="7144" marR="7144" marT="7145" marB="0" anchor="b">
                    <a:lnL>
                      <a:noFill/>
                    </a:lnL>
                    <a:lnR>
                      <a:noFill/>
                    </a:lnR>
                    <a:lnT>
                      <a:noFill/>
                    </a:lnT>
                    <a:lnB>
                      <a:noFill/>
                    </a:lnB>
                    <a:lnTlToBr w="12700" cmpd="sng">
                      <a:noFill/>
                      <a:prstDash val="solid"/>
                    </a:lnTlToBr>
                    <a:lnBlToTr w="12700" cmpd="sng">
                      <a:noFill/>
                      <a:prstDash val="solid"/>
                    </a:lnBlToTr>
                    <a:noFill/>
                  </a:tcPr>
                </a:tc>
              </a:tr>
              <a:tr h="149393">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0" i="0" u="none" strike="noStrike" dirty="0">
                          <a:solidFill>
                            <a:srgbClr val="000000"/>
                          </a:solidFill>
                          <a:latin typeface="Calibri"/>
                        </a:rPr>
                        <a:t>…</a:t>
                      </a:r>
                    </a:p>
                  </a:txBody>
                  <a:tcPr marL="7144" marR="7144" marT="714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0" i="0" u="none" strike="noStrike" dirty="0">
                          <a:solidFill>
                            <a:srgbClr val="000000"/>
                          </a:solidFill>
                          <a:latin typeface="Calibri"/>
                        </a:rPr>
                        <a:t>…</a:t>
                      </a:r>
                    </a:p>
                  </a:txBody>
                  <a:tcPr marL="7144" marR="7144" marT="7145" marB="0" anchor="b">
                    <a:lnL w="12700" cap="flat" cmpd="sng" algn="ctr">
                      <a:solidFill>
                        <a:srgbClr val="00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0" i="0" u="none" strike="noStrike">
                          <a:solidFill>
                            <a:srgbClr val="000000"/>
                          </a:solidFill>
                          <a:latin typeface="Calibri"/>
                        </a:rPr>
                        <a:t>…</a:t>
                      </a:r>
                    </a:p>
                  </a:txBody>
                  <a:tcPr marL="7144" marR="7144" marT="7145" marB="0" anchor="b">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0" i="0" u="none" strike="noStrike" dirty="0">
                          <a:solidFill>
                            <a:srgbClr val="000000"/>
                          </a:solidFill>
                          <a:latin typeface="Calibri"/>
                        </a:rPr>
                        <a:t>…</a:t>
                      </a:r>
                    </a:p>
                  </a:txBody>
                  <a:tcPr marL="7144" marR="7144" marT="7145" marB="0" anchor="b">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0" i="0" u="none" strike="noStrike">
                          <a:solidFill>
                            <a:srgbClr val="000000"/>
                          </a:solidFill>
                          <a:latin typeface="Calibri"/>
                        </a:rPr>
                        <a:t>…</a:t>
                      </a:r>
                    </a:p>
                  </a:txBody>
                  <a:tcPr marL="7144" marR="7144" marT="7145" marB="0" anchor="b">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1219170" rtl="0" eaLnBrk="1" latinLnBrk="0" hangingPunct="1">
                        <a:defRPr sz="2400" kern="1200">
                          <a:solidFill>
                            <a:schemeClr val="tx1"/>
                          </a:solidFill>
                          <a:latin typeface="Calibri"/>
                        </a:defRPr>
                      </a:lvl1pPr>
                      <a:lvl2pPr marL="609585" algn="l" defTabSz="1219170" rtl="0" eaLnBrk="1" latinLnBrk="0" hangingPunct="1">
                        <a:defRPr sz="2400" kern="1200">
                          <a:solidFill>
                            <a:schemeClr val="tx1"/>
                          </a:solidFill>
                          <a:latin typeface="Calibri"/>
                        </a:defRPr>
                      </a:lvl2pPr>
                      <a:lvl3pPr marL="1219170" algn="l" defTabSz="1219170" rtl="0" eaLnBrk="1" latinLnBrk="0" hangingPunct="1">
                        <a:defRPr sz="2400" kern="1200">
                          <a:solidFill>
                            <a:schemeClr val="tx1"/>
                          </a:solidFill>
                          <a:latin typeface="Calibri"/>
                        </a:defRPr>
                      </a:lvl3pPr>
                      <a:lvl4pPr marL="1828754" algn="l" defTabSz="1219170" rtl="0" eaLnBrk="1" latinLnBrk="0" hangingPunct="1">
                        <a:defRPr sz="2400" kern="1200">
                          <a:solidFill>
                            <a:schemeClr val="tx1"/>
                          </a:solidFill>
                          <a:latin typeface="Calibri"/>
                        </a:defRPr>
                      </a:lvl4pPr>
                      <a:lvl5pPr marL="2438339" algn="l" defTabSz="1219170" rtl="0" eaLnBrk="1" latinLnBrk="0" hangingPunct="1">
                        <a:defRPr sz="2400" kern="1200">
                          <a:solidFill>
                            <a:schemeClr val="tx1"/>
                          </a:solidFill>
                          <a:latin typeface="Calibri"/>
                        </a:defRPr>
                      </a:lvl5pPr>
                      <a:lvl6pPr marL="3047924" algn="l" defTabSz="1219170" rtl="0" eaLnBrk="1" latinLnBrk="0" hangingPunct="1">
                        <a:defRPr sz="2400" kern="1200">
                          <a:solidFill>
                            <a:schemeClr val="tx1"/>
                          </a:solidFill>
                          <a:latin typeface="Calibri"/>
                        </a:defRPr>
                      </a:lvl6pPr>
                      <a:lvl7pPr marL="3657509" algn="l" defTabSz="1219170" rtl="0" eaLnBrk="1" latinLnBrk="0" hangingPunct="1">
                        <a:defRPr sz="2400" kern="1200">
                          <a:solidFill>
                            <a:schemeClr val="tx1"/>
                          </a:solidFill>
                          <a:latin typeface="Calibri"/>
                        </a:defRPr>
                      </a:lvl7pPr>
                      <a:lvl8pPr marL="4267093" algn="l" defTabSz="1219170" rtl="0" eaLnBrk="1" latinLnBrk="0" hangingPunct="1">
                        <a:defRPr sz="2400" kern="1200">
                          <a:solidFill>
                            <a:schemeClr val="tx1"/>
                          </a:solidFill>
                          <a:latin typeface="Calibri"/>
                        </a:defRPr>
                      </a:lvl8pPr>
                      <a:lvl9pPr marL="4876678" algn="l" defTabSz="1219170" rtl="0" eaLnBrk="1" latinLnBrk="0" hangingPunct="1">
                        <a:defRPr sz="2400" kern="1200">
                          <a:solidFill>
                            <a:schemeClr val="tx1"/>
                          </a:solidFill>
                          <a:latin typeface="Calibri"/>
                        </a:defRPr>
                      </a:lvl9pPr>
                    </a:lstStyle>
                    <a:p>
                      <a:pPr algn="ctr" fontAlgn="b"/>
                      <a:r>
                        <a:rPr lang="en-US" sz="800" b="0" i="0" u="none" strike="noStrike" dirty="0">
                          <a:solidFill>
                            <a:srgbClr val="000000"/>
                          </a:solidFill>
                          <a:latin typeface="Calibri"/>
                        </a:rPr>
                        <a:t>…</a:t>
                      </a:r>
                    </a:p>
                  </a:txBody>
                  <a:tcPr marL="7144" marR="7144" marT="7145" marB="0" anchor="b">
                    <a:lnL>
                      <a:noFill/>
                    </a:lnL>
                    <a:lnR>
                      <a:noFill/>
                    </a:lnR>
                    <a:lnT>
                      <a:noFill/>
                    </a:lnT>
                    <a:lnB>
                      <a:noFill/>
                    </a:lnB>
                    <a:lnTlToBr w="12700" cmpd="sng">
                      <a:noFill/>
                      <a:prstDash val="solid"/>
                    </a:lnTlToBr>
                    <a:lnBlToTr w="12700" cmpd="sng">
                      <a:noFill/>
                      <a:prstDash val="solid"/>
                    </a:lnBlToTr>
                    <a:noFill/>
                  </a:tcPr>
                </a:tc>
              </a:tr>
            </a:tbl>
          </a:graphicData>
        </a:graphic>
      </p:graphicFrame>
      <p:sp>
        <p:nvSpPr>
          <p:cNvPr id="81" name="Rectangle 80"/>
          <p:cNvSpPr/>
          <p:nvPr/>
        </p:nvSpPr>
        <p:spPr>
          <a:xfrm>
            <a:off x="7162800" y="2724150"/>
            <a:ext cx="1828800" cy="1042308"/>
          </a:xfrm>
          <a:prstGeom prst="rect">
            <a:avLst/>
          </a:prstGeom>
          <a:solidFill>
            <a:sysClr val="window" lastClr="FFFFFF"/>
          </a:solidFill>
          <a:ln w="25400" cap="flat" cmpd="sng" algn="ctr">
            <a:solidFill>
              <a:sysClr val="window" lastClr="FFFFFF"/>
            </a:solidFill>
            <a:prstDash val="solid"/>
          </a:ln>
          <a:effectLst/>
        </p:spPr>
        <p:txBody>
          <a:bodyPr lIns="68577" tIns="34289" rIns="68577" bIns="34289"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82" name="Rectangle 81"/>
          <p:cNvSpPr/>
          <p:nvPr/>
        </p:nvSpPr>
        <p:spPr>
          <a:xfrm>
            <a:off x="6357256" y="2824842"/>
            <a:ext cx="2405743" cy="737508"/>
          </a:xfrm>
          <a:prstGeom prst="rect">
            <a:avLst/>
          </a:prstGeom>
          <a:solidFill>
            <a:sysClr val="window" lastClr="FFFFFF"/>
          </a:solidFill>
          <a:ln w="25400" cap="flat" cmpd="sng" algn="ctr">
            <a:solidFill>
              <a:sysClr val="window" lastClr="FFFFFF"/>
            </a:solidFill>
            <a:prstDash val="solid"/>
          </a:ln>
          <a:effectLst/>
        </p:spPr>
        <p:txBody>
          <a:bodyPr lIns="68577" tIns="34289" rIns="68577" bIns="34289" rtlCol="0" anchor="ctr"/>
          <a:lstStyle/>
          <a:p>
            <a:pPr algn="ctr" defTabSz="685772" eaLnBrk="1" fontAlgn="auto" hangingPunct="1">
              <a:spcBef>
                <a:spcPts val="0"/>
              </a:spcBef>
              <a:spcAft>
                <a:spcPts val="0"/>
              </a:spcAft>
              <a:defRPr/>
            </a:pPr>
            <a:r>
              <a:rPr lang="en-US" sz="1400" kern="0" dirty="0" smtClean="0">
                <a:solidFill>
                  <a:sysClr val="window" lastClr="FFFFFF"/>
                </a:solidFill>
                <a:latin typeface="Calibri"/>
              </a:rPr>
              <a:t>`</a:t>
            </a:r>
            <a:endParaRPr lang="en-US" sz="1400" kern="0" dirty="0">
              <a:solidFill>
                <a:sysClr val="window" lastClr="FFFFFF"/>
              </a:solidFill>
              <a:latin typeface="Calibri"/>
            </a:endParaRPr>
          </a:p>
        </p:txBody>
      </p:sp>
      <p:sp>
        <p:nvSpPr>
          <p:cNvPr id="83" name="Oval Callout 82"/>
          <p:cNvSpPr/>
          <p:nvPr/>
        </p:nvSpPr>
        <p:spPr>
          <a:xfrm>
            <a:off x="6814457" y="2786740"/>
            <a:ext cx="1028700" cy="571500"/>
          </a:xfrm>
          <a:prstGeom prst="wedgeEllipseCallout">
            <a:avLst>
              <a:gd name="adj1" fmla="val -18452"/>
              <a:gd name="adj2" fmla="val -78846"/>
            </a:avLst>
          </a:prstGeom>
          <a:solidFill>
            <a:sysClr val="window" lastClr="FFFFFF"/>
          </a:solidFill>
          <a:ln w="25400" cap="flat" cmpd="sng" algn="ctr">
            <a:solidFill>
              <a:srgbClr val="4F81BD">
                <a:shade val="50000"/>
              </a:srgbClr>
            </a:solidFill>
            <a:prstDash val="solid"/>
          </a:ln>
          <a:effectLst/>
        </p:spPr>
        <p:txBody>
          <a:bodyPr lIns="68577" tIns="34289" rIns="68577" bIns="34289" rtlCol="0" anchor="ctr"/>
          <a:lstStyle/>
          <a:p>
            <a:pPr algn="ctr" defTabSz="685772" eaLnBrk="1" fontAlgn="auto" hangingPunct="1">
              <a:spcBef>
                <a:spcPts val="0"/>
              </a:spcBef>
              <a:spcAft>
                <a:spcPts val="0"/>
              </a:spcAft>
              <a:defRPr/>
            </a:pPr>
            <a:r>
              <a:rPr lang="en-US" sz="1400" b="1" kern="0" dirty="0" smtClean="0">
                <a:solidFill>
                  <a:srgbClr val="7030A0"/>
                </a:solidFill>
                <a:latin typeface="Calibri"/>
              </a:rPr>
              <a:t>Fitness Matrix</a:t>
            </a:r>
            <a:endParaRPr lang="en-US" sz="1400" b="1" kern="0" dirty="0">
              <a:solidFill>
                <a:srgbClr val="7030A0"/>
              </a:solidFill>
              <a:latin typeface="Calibri"/>
            </a:endParaRPr>
          </a:p>
        </p:txBody>
      </p:sp>
      <p:sp>
        <p:nvSpPr>
          <p:cNvPr id="84" name="Oval Callout 83"/>
          <p:cNvSpPr/>
          <p:nvPr/>
        </p:nvSpPr>
        <p:spPr bwMode="auto">
          <a:xfrm>
            <a:off x="2955454" y="895350"/>
            <a:ext cx="1719944" cy="283029"/>
          </a:xfrm>
          <a:prstGeom prst="wedgeEllipseCallout">
            <a:avLst>
              <a:gd name="adj1" fmla="val -48932"/>
              <a:gd name="adj2" fmla="val 224038"/>
            </a:avLst>
          </a:prstGeom>
          <a:noFill/>
          <a:ln>
            <a:solidFill>
              <a:srgbClr val="22458A"/>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68577" tIns="34289" rIns="68577" bIns="34289" numCol="1" rtlCol="0" anchor="t" anchorCtr="0" compatLnSpc="1">
            <a:prstTxWarp prst="textNoShape">
              <a:avLst/>
            </a:prstTxWarp>
          </a:bodyPr>
          <a:lstStyle/>
          <a:p>
            <a:pPr algn="ctr" eaLnBrk="1" hangingPunct="1"/>
            <a:r>
              <a:rPr lang="en-US" sz="900" dirty="0" smtClean="0">
                <a:solidFill>
                  <a:schemeClr val="tx1"/>
                </a:solidFill>
                <a:latin typeface="Arial" pitchFamily="34" charset="0"/>
                <a:cs typeface="Arial" pitchFamily="34" charset="0"/>
              </a:rPr>
              <a:t>MI = Myocardial Infarction</a:t>
            </a:r>
          </a:p>
        </p:txBody>
      </p:sp>
      <p:sp>
        <p:nvSpPr>
          <p:cNvPr id="85" name="Oval Callout 84"/>
          <p:cNvSpPr/>
          <p:nvPr/>
        </p:nvSpPr>
        <p:spPr bwMode="auto">
          <a:xfrm>
            <a:off x="892609" y="900791"/>
            <a:ext cx="1719944" cy="283029"/>
          </a:xfrm>
          <a:prstGeom prst="wedgeEllipseCallout">
            <a:avLst>
              <a:gd name="adj1" fmla="val 21321"/>
              <a:gd name="adj2" fmla="val 216346"/>
            </a:avLst>
          </a:prstGeom>
          <a:noFill/>
          <a:ln>
            <a:solidFill>
              <a:srgbClr val="22458A"/>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68577" tIns="34289" rIns="68577" bIns="34289" numCol="1" rtlCol="0" anchor="t" anchorCtr="0" compatLnSpc="1">
            <a:prstTxWarp prst="textNoShape">
              <a:avLst/>
            </a:prstTxWarp>
          </a:bodyPr>
          <a:lstStyle/>
          <a:p>
            <a:pPr algn="ctr" eaLnBrk="1" hangingPunct="1"/>
            <a:r>
              <a:rPr lang="en-US" sz="900" dirty="0" smtClean="0">
                <a:solidFill>
                  <a:schemeClr val="tx1"/>
                </a:solidFill>
                <a:latin typeface="Arial" pitchFamily="34" charset="0"/>
                <a:cs typeface="Arial" pitchFamily="34" charset="0"/>
              </a:rPr>
              <a:t>CHD = Coronary Heart Disease</a:t>
            </a:r>
          </a:p>
          <a:p>
            <a:pPr algn="ctr" eaLnBrk="1" hangingPunct="1"/>
            <a:endParaRPr lang="en-US" sz="900" dirty="0" smtClean="0">
              <a:solidFill>
                <a:schemeClr val="tx1"/>
              </a:solidFill>
              <a:latin typeface="Arial" pitchFamily="34" charset="0"/>
              <a:cs typeface="Arial" pitchFamily="34" charset="0"/>
            </a:endParaRPr>
          </a:p>
        </p:txBody>
      </p:sp>
      <p:sp>
        <p:nvSpPr>
          <p:cNvPr id="86" name="Oval Callout 85"/>
          <p:cNvSpPr/>
          <p:nvPr/>
        </p:nvSpPr>
        <p:spPr bwMode="auto">
          <a:xfrm>
            <a:off x="6096000" y="819150"/>
            <a:ext cx="2753193" cy="559547"/>
          </a:xfrm>
          <a:prstGeom prst="wedgeEllipseCallout">
            <a:avLst>
              <a:gd name="adj1" fmla="val -15668"/>
              <a:gd name="adj2" fmla="val 102890"/>
            </a:avLst>
          </a:prstGeom>
          <a:noFill/>
          <a:ln>
            <a:solidFill>
              <a:srgbClr val="22458A"/>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68577" tIns="34289" rIns="68577" bIns="34289" numCol="1" rtlCol="0" anchor="t" anchorCtr="0" compatLnSpc="1">
            <a:prstTxWarp prst="textNoShape">
              <a:avLst/>
            </a:prstTxWarp>
          </a:bodyPr>
          <a:lstStyle/>
          <a:p>
            <a:pPr algn="ctr" eaLnBrk="1" hangingPunct="1"/>
            <a:r>
              <a:rPr lang="en-US" sz="900" b="1" dirty="0" smtClean="0">
                <a:solidFill>
                  <a:schemeClr val="tx1"/>
                </a:solidFill>
                <a:latin typeface="Arial" pitchFamily="34" charset="0"/>
                <a:cs typeface="Arial" pitchFamily="34" charset="0"/>
              </a:rPr>
              <a:t>Contains Validation Errors</a:t>
            </a:r>
          </a:p>
          <a:p>
            <a:pPr algn="ctr" eaLnBrk="1" hangingPunct="1"/>
            <a:r>
              <a:rPr lang="en-US" sz="900" b="1" dirty="0" smtClean="0">
                <a:solidFill>
                  <a:schemeClr val="tx1"/>
                </a:solidFill>
                <a:latin typeface="Arial" pitchFamily="34" charset="0"/>
                <a:cs typeface="Arial" pitchFamily="34" charset="0"/>
              </a:rPr>
              <a:t>Model Results – Clinical Trial Results</a:t>
            </a:r>
          </a:p>
          <a:p>
            <a:pPr algn="ctr" eaLnBrk="1" hangingPunct="1"/>
            <a:endParaRPr lang="en-US" sz="900" dirty="0" smtClean="0">
              <a:solidFill>
                <a:schemeClr val="tx1"/>
              </a:solidFill>
              <a:latin typeface="Arial" pitchFamily="34" charset="0"/>
              <a:cs typeface="Arial" pitchFamily="34" charset="0"/>
            </a:endParaRPr>
          </a:p>
        </p:txBody>
      </p:sp>
      <p:sp>
        <p:nvSpPr>
          <p:cNvPr id="87" name="Smiley Face 86"/>
          <p:cNvSpPr/>
          <p:nvPr/>
        </p:nvSpPr>
        <p:spPr>
          <a:xfrm>
            <a:off x="878174" y="2486538"/>
            <a:ext cx="228600" cy="228600"/>
          </a:xfrm>
          <a:prstGeom prst="smileyFace">
            <a:avLst/>
          </a:prstGeom>
          <a:solidFill>
            <a:sysClr val="window" lastClr="FFFFFF"/>
          </a:solidFill>
          <a:ln w="25400" cap="flat" cmpd="sng" algn="ctr">
            <a:solidFill>
              <a:srgbClr val="4F81BD">
                <a:shade val="50000"/>
              </a:srgbClr>
            </a:solidFill>
            <a:prstDash val="solid"/>
          </a:ln>
          <a:effectLst/>
        </p:spPr>
        <p:txBody>
          <a:bodyPr lIns="68577" tIns="34289" rIns="68577" bIns="34289"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88" name="Smiley Face 87"/>
          <p:cNvSpPr/>
          <p:nvPr/>
        </p:nvSpPr>
        <p:spPr>
          <a:xfrm>
            <a:off x="882346" y="2485899"/>
            <a:ext cx="228600" cy="228600"/>
          </a:xfrm>
          <a:prstGeom prst="smileyFace">
            <a:avLst/>
          </a:prstGeom>
          <a:solidFill>
            <a:sysClr val="window" lastClr="FFFFFF"/>
          </a:solidFill>
          <a:ln w="25400" cap="flat" cmpd="sng" algn="ctr">
            <a:solidFill>
              <a:srgbClr val="4F81BD">
                <a:shade val="50000"/>
              </a:srgbClr>
            </a:solidFill>
            <a:prstDash val="solid"/>
          </a:ln>
          <a:effectLst/>
        </p:spPr>
        <p:txBody>
          <a:bodyPr lIns="68577" tIns="34289" rIns="68577" bIns="34289"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
        <p:nvSpPr>
          <p:cNvPr id="89" name="Smiley Face 88"/>
          <p:cNvSpPr/>
          <p:nvPr/>
        </p:nvSpPr>
        <p:spPr>
          <a:xfrm>
            <a:off x="879989" y="2487078"/>
            <a:ext cx="228600" cy="228600"/>
          </a:xfrm>
          <a:prstGeom prst="smileyFace">
            <a:avLst/>
          </a:prstGeom>
          <a:solidFill>
            <a:sysClr val="window" lastClr="FFFFFF"/>
          </a:solidFill>
          <a:ln w="25400" cap="flat" cmpd="sng" algn="ctr">
            <a:solidFill>
              <a:srgbClr val="4F81BD">
                <a:shade val="50000"/>
              </a:srgbClr>
            </a:solidFill>
            <a:prstDash val="solid"/>
          </a:ln>
          <a:effectLst/>
        </p:spPr>
        <p:txBody>
          <a:bodyPr lIns="68577" tIns="34289" rIns="68577" bIns="34289" rtlCol="0" anchor="ctr"/>
          <a:lstStyle/>
          <a:p>
            <a:pPr algn="ctr" defTabSz="685772" eaLnBrk="1" fontAlgn="auto" hangingPunct="1">
              <a:spcBef>
                <a:spcPts val="0"/>
              </a:spcBef>
              <a:spcAft>
                <a:spcPts val="0"/>
              </a:spcAft>
              <a:defRPr/>
            </a:pPr>
            <a:endParaRPr lang="en-US" sz="1400" kern="0" dirty="0">
              <a:solidFill>
                <a:sysClr val="window" lastClr="FFFFFF"/>
              </a:solidFill>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2" nodeType="clickEffect">
                                  <p:stCondLst>
                                    <p:cond delay="0"/>
                                  </p:stCondLst>
                                  <p:childTnLst>
                                    <p:animMotion origin="layout" path="M 0.00451 -0.01236 L 0.00451 -0.2941 " pathEditMode="relative" rAng="0" ptsTypes="AA">
                                      <p:cBhvr>
                                        <p:cTn id="6" dur="500" fill="hold"/>
                                        <p:tgtEl>
                                          <p:spTgt spid="81"/>
                                        </p:tgtEl>
                                        <p:attrNameLst>
                                          <p:attrName>ppt_x</p:attrName>
                                          <p:attrName>ppt_y</p:attrName>
                                        </p:attrNameLst>
                                      </p:cBhvr>
                                      <p:rCtr x="0" y="-141"/>
                                    </p:animMotion>
                                  </p:childTnLst>
                                </p:cTn>
                              </p:par>
                              <p:par>
                                <p:cTn id="7" presetID="64" presetClass="path" presetSubtype="0" accel="50000" decel="50000" fill="hold" grpId="0" nodeType="withEffect">
                                  <p:stCondLst>
                                    <p:cond delay="0"/>
                                  </p:stCondLst>
                                  <p:childTnLst>
                                    <p:animMotion origin="layout" path="M 0 -6.79222E-8 L 0 -0.10559 " pathEditMode="relative" rAng="0" ptsTypes="AA">
                                      <p:cBhvr>
                                        <p:cTn id="8" dur="500" fill="hold"/>
                                        <p:tgtEl>
                                          <p:spTgt spid="82"/>
                                        </p:tgtEl>
                                        <p:attrNameLst>
                                          <p:attrName>ppt_x</p:attrName>
                                          <p:attrName>ppt_y</p:attrName>
                                        </p:attrNameLst>
                                      </p:cBhvr>
                                      <p:rCtr x="0" y="-53"/>
                                    </p:animMotion>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5"/>
                                        </p:tgtEl>
                                        <p:attrNameLst>
                                          <p:attrName>style.visibility</p:attrName>
                                        </p:attrNameLst>
                                      </p:cBhvr>
                                      <p:to>
                                        <p:strVal val="visible"/>
                                      </p:to>
                                    </p:set>
                                    <p:animEffect transition="in" filter="fade">
                                      <p:cBhvr>
                                        <p:cTn id="13" dur="2000"/>
                                        <p:tgtEl>
                                          <p:spTgt spid="8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4"/>
                                        </p:tgtEl>
                                        <p:attrNameLst>
                                          <p:attrName>style.visibility</p:attrName>
                                        </p:attrNameLst>
                                      </p:cBhvr>
                                      <p:to>
                                        <p:strVal val="visible"/>
                                      </p:to>
                                    </p:set>
                                    <p:animEffect transition="in" filter="fade">
                                      <p:cBhvr>
                                        <p:cTn id="16" dur="2000"/>
                                        <p:tgtEl>
                                          <p:spTgt spid="8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85"/>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84"/>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9"/>
                                        </p:tgtEl>
                                        <p:attrNameLst>
                                          <p:attrName>style.visibility</p:attrName>
                                        </p:attrNameLst>
                                      </p:cBhvr>
                                      <p:to>
                                        <p:strVal val="visible"/>
                                      </p:to>
                                    </p:set>
                                  </p:childTnLst>
                                </p:cTn>
                              </p:par>
                            </p:childTnLst>
                          </p:cTn>
                        </p:par>
                        <p:par>
                          <p:cTn id="29" fill="hold">
                            <p:stCondLst>
                              <p:cond delay="0"/>
                            </p:stCondLst>
                            <p:childTnLst>
                              <p:par>
                                <p:cTn id="30" presetID="63" presetClass="path" presetSubtype="0" accel="50000" decel="50000" fill="hold" grpId="0" nodeType="afterEffect">
                                  <p:stCondLst>
                                    <p:cond delay="0"/>
                                  </p:stCondLst>
                                  <p:childTnLst>
                                    <p:animMotion origin="layout" path="M 3.54167E-6 -4.9838E-6 L 0.06132 -4.9838E-6 " pathEditMode="relative" rAng="0" ptsTypes="AA">
                                      <p:cBhvr>
                                        <p:cTn id="31" dur="1000" fill="hold"/>
                                        <p:tgtEl>
                                          <p:spTgt spid="87"/>
                                        </p:tgtEl>
                                        <p:attrNameLst>
                                          <p:attrName>ppt_x</p:attrName>
                                          <p:attrName>ppt_y</p:attrName>
                                        </p:attrNameLst>
                                      </p:cBhvr>
                                      <p:rCtr x="31" y="0"/>
                                    </p:animMotion>
                                  </p:childTnLst>
                                </p:cTn>
                              </p:par>
                              <p:par>
                                <p:cTn id="32" presetID="63" presetClass="path" presetSubtype="0" accel="50000" decel="50000" fill="hold" grpId="1" nodeType="withEffect">
                                  <p:stCondLst>
                                    <p:cond delay="0"/>
                                  </p:stCondLst>
                                  <p:childTnLst>
                                    <p:animMotion origin="layout" path="M -2.86551E-6 1.85185E-6 L 0.06132 0.1368 " pathEditMode="relative" rAng="0" ptsTypes="AA">
                                      <p:cBhvr>
                                        <p:cTn id="33" dur="1000" fill="hold"/>
                                        <p:tgtEl>
                                          <p:spTgt spid="88"/>
                                        </p:tgtEl>
                                        <p:attrNameLst>
                                          <p:attrName>ppt_x</p:attrName>
                                          <p:attrName>ppt_y</p:attrName>
                                        </p:attrNameLst>
                                      </p:cBhvr>
                                      <p:rCtr x="31" y="68"/>
                                    </p:animMotion>
                                  </p:childTnLst>
                                </p:cTn>
                              </p:par>
                              <p:par>
                                <p:cTn id="34" presetID="63" presetClass="path" presetSubtype="0" accel="50000" decel="50000" fill="hold" grpId="1" nodeType="withEffect">
                                  <p:stCondLst>
                                    <p:cond delay="0"/>
                                  </p:stCondLst>
                                  <p:childTnLst>
                                    <p:animMotion origin="layout" path="M -2.48275E-6 3.7037E-7 L 0.06093 -0.16829 " pathEditMode="relative" rAng="0" ptsTypes="AA">
                                      <p:cBhvr>
                                        <p:cTn id="35" dur="1000" fill="hold"/>
                                        <p:tgtEl>
                                          <p:spTgt spid="89"/>
                                        </p:tgtEl>
                                        <p:attrNameLst>
                                          <p:attrName>ppt_x</p:attrName>
                                          <p:attrName>ppt_y</p:attrName>
                                        </p:attrNameLst>
                                      </p:cBhvr>
                                      <p:rCtr x="30" y="-84"/>
                                    </p:animMotion>
                                  </p:childTnLst>
                                </p:cTn>
                              </p:par>
                            </p:childTnLst>
                          </p:cTn>
                        </p:par>
                        <p:par>
                          <p:cTn id="36" fill="hold">
                            <p:stCondLst>
                              <p:cond delay="1000"/>
                            </p:stCondLst>
                            <p:childTnLst>
                              <p:par>
                                <p:cTn id="37" presetID="63" presetClass="path" presetSubtype="0" accel="50000" decel="50000" fill="hold" grpId="1" nodeType="afterEffect">
                                  <p:stCondLst>
                                    <p:cond delay="0"/>
                                  </p:stCondLst>
                                  <p:childTnLst>
                                    <p:animMotion origin="layout" path="M 0.06131 1.5244E-6 L 0.48724 1.5244E-6 " pathEditMode="relative" rAng="0" ptsTypes="AA">
                                      <p:cBhvr>
                                        <p:cTn id="38" dur="1000" fill="hold"/>
                                        <p:tgtEl>
                                          <p:spTgt spid="87"/>
                                        </p:tgtEl>
                                        <p:attrNameLst>
                                          <p:attrName>ppt_x</p:attrName>
                                          <p:attrName>ppt_y</p:attrName>
                                        </p:attrNameLst>
                                      </p:cBhvr>
                                      <p:rCtr x="213" y="0"/>
                                    </p:animMotion>
                                  </p:childTnLst>
                                </p:cTn>
                              </p:par>
                              <p:par>
                                <p:cTn id="39" presetID="63" presetClass="path" presetSubtype="0" accel="50000" decel="50000" fill="hold" grpId="2" nodeType="withEffect">
                                  <p:stCondLst>
                                    <p:cond delay="0"/>
                                  </p:stCondLst>
                                  <p:childTnLst>
                                    <p:animMotion origin="layout" path="M 0.06135 0.13664 L 0.48613 0.13664 " pathEditMode="relative" rAng="0" ptsTypes="AA">
                                      <p:cBhvr>
                                        <p:cTn id="40" dur="1000" fill="hold"/>
                                        <p:tgtEl>
                                          <p:spTgt spid="88"/>
                                        </p:tgtEl>
                                        <p:attrNameLst>
                                          <p:attrName>ppt_x</p:attrName>
                                          <p:attrName>ppt_y</p:attrName>
                                        </p:attrNameLst>
                                      </p:cBhvr>
                                      <p:rCtr x="212" y="0"/>
                                    </p:animMotion>
                                  </p:childTnLst>
                                </p:cTn>
                              </p:par>
                              <p:par>
                                <p:cTn id="41" presetID="63" presetClass="path" presetSubtype="0" accel="50000" decel="50000" fill="hold" grpId="2" nodeType="withEffect">
                                  <p:stCondLst>
                                    <p:cond delay="0"/>
                                  </p:stCondLst>
                                  <p:childTnLst>
                                    <p:animMotion origin="layout" path="M 0.06096 -0.1681 L 0.48456 -0.1681 " pathEditMode="relative" rAng="0" ptsTypes="AA">
                                      <p:cBhvr>
                                        <p:cTn id="42" dur="1000" fill="hold"/>
                                        <p:tgtEl>
                                          <p:spTgt spid="89"/>
                                        </p:tgtEl>
                                        <p:attrNameLst>
                                          <p:attrName>ppt_x</p:attrName>
                                          <p:attrName>ppt_y</p:attrName>
                                        </p:attrNameLst>
                                      </p:cBhvr>
                                      <p:rCtr x="212" y="0"/>
                                    </p:animMotion>
                                  </p:childTnLst>
                                </p:cTn>
                              </p:par>
                            </p:childTnLst>
                          </p:cTn>
                        </p:par>
                        <p:par>
                          <p:cTn id="43" fill="hold">
                            <p:stCondLst>
                              <p:cond delay="2000"/>
                            </p:stCondLst>
                            <p:childTnLst>
                              <p:par>
                                <p:cTn id="44" presetID="63" presetClass="path" presetSubtype="0" accel="50000" decel="50000" fill="hold" grpId="3" nodeType="afterEffect">
                                  <p:stCondLst>
                                    <p:cond delay="0"/>
                                  </p:stCondLst>
                                  <p:childTnLst>
                                    <p:animMotion origin="layout" path="M 0.48732 -4.09639E-6 L 0.54149 -0.03521 " pathEditMode="relative" rAng="0" ptsTypes="AA">
                                      <p:cBhvr>
                                        <p:cTn id="45" dur="1000" fill="hold"/>
                                        <p:tgtEl>
                                          <p:spTgt spid="87"/>
                                        </p:tgtEl>
                                        <p:attrNameLst>
                                          <p:attrName>ppt_x</p:attrName>
                                          <p:attrName>ppt_y</p:attrName>
                                        </p:attrNameLst>
                                      </p:cBhvr>
                                      <p:rCtr x="27" y="-18"/>
                                    </p:animMotion>
                                  </p:childTnLst>
                                </p:cTn>
                              </p:par>
                              <p:par>
                                <p:cTn id="46" presetID="63" presetClass="path" presetSubtype="0" accel="50000" decel="50000" fill="hold" grpId="4" nodeType="withEffect">
                                  <p:stCondLst>
                                    <p:cond delay="0"/>
                                  </p:stCondLst>
                                  <p:childTnLst>
                                    <p:animMotion origin="layout" path="M 0.48611 0.13655 L 0.54132 -0.02069 " pathEditMode="relative" rAng="0" ptsTypes="AA">
                                      <p:cBhvr>
                                        <p:cTn id="47" dur="1000" fill="hold"/>
                                        <p:tgtEl>
                                          <p:spTgt spid="88"/>
                                        </p:tgtEl>
                                        <p:attrNameLst>
                                          <p:attrName>ppt_x</p:attrName>
                                          <p:attrName>ppt_y</p:attrName>
                                        </p:attrNameLst>
                                      </p:cBhvr>
                                      <p:rCtr x="28" y="-79"/>
                                    </p:animMotion>
                                  </p:childTnLst>
                                </p:cTn>
                              </p:par>
                              <p:par>
                                <p:cTn id="48" presetID="63" presetClass="path" presetSubtype="0" accel="50000" decel="50000" fill="hold" grpId="4" nodeType="withEffect">
                                  <p:stCondLst>
                                    <p:cond delay="0"/>
                                  </p:stCondLst>
                                  <p:childTnLst>
                                    <p:animMotion origin="layout" path="M 0.48455 -0.16805 L 0.54132 -0.03552 " pathEditMode="relative" rAng="0" ptsTypes="AA">
                                      <p:cBhvr>
                                        <p:cTn id="49" dur="1000" fill="hold"/>
                                        <p:tgtEl>
                                          <p:spTgt spid="89"/>
                                        </p:tgtEl>
                                        <p:attrNameLst>
                                          <p:attrName>ppt_x</p:attrName>
                                          <p:attrName>ppt_y</p:attrName>
                                        </p:attrNameLst>
                                      </p:cBhvr>
                                      <p:rCtr x="28" y="66"/>
                                    </p:animMotion>
                                  </p:childTnLst>
                                </p:cTn>
                              </p:par>
                            </p:childTnLst>
                          </p:cTn>
                        </p:par>
                        <p:par>
                          <p:cTn id="50" fill="hold">
                            <p:stCondLst>
                              <p:cond delay="3000"/>
                            </p:stCondLst>
                            <p:childTnLst>
                              <p:par>
                                <p:cTn id="51" presetID="10" presetClass="exit" presetSubtype="0" fill="hold" grpId="2" nodeType="afterEffect">
                                  <p:stCondLst>
                                    <p:cond delay="0"/>
                                  </p:stCondLst>
                                  <p:childTnLst>
                                    <p:animEffect transition="out" filter="fade">
                                      <p:cBhvr>
                                        <p:cTn id="52" dur="500"/>
                                        <p:tgtEl>
                                          <p:spTgt spid="87"/>
                                        </p:tgtEl>
                                      </p:cBhvr>
                                    </p:animEffect>
                                    <p:set>
                                      <p:cBhvr>
                                        <p:cTn id="53" dur="1" fill="hold">
                                          <p:stCondLst>
                                            <p:cond delay="499"/>
                                          </p:stCondLst>
                                        </p:cTn>
                                        <p:tgtEl>
                                          <p:spTgt spid="87"/>
                                        </p:tgtEl>
                                        <p:attrNameLst>
                                          <p:attrName>style.visibility</p:attrName>
                                        </p:attrNameLst>
                                      </p:cBhvr>
                                      <p:to>
                                        <p:strVal val="hidden"/>
                                      </p:to>
                                    </p:set>
                                  </p:childTnLst>
                                </p:cTn>
                              </p:par>
                              <p:par>
                                <p:cTn id="54" presetID="10" presetClass="exit" presetSubtype="0" fill="hold" grpId="3" nodeType="withEffect">
                                  <p:stCondLst>
                                    <p:cond delay="0"/>
                                  </p:stCondLst>
                                  <p:childTnLst>
                                    <p:animEffect transition="out" filter="fade">
                                      <p:cBhvr>
                                        <p:cTn id="55" dur="500"/>
                                        <p:tgtEl>
                                          <p:spTgt spid="88"/>
                                        </p:tgtEl>
                                      </p:cBhvr>
                                    </p:animEffect>
                                    <p:set>
                                      <p:cBhvr>
                                        <p:cTn id="56" dur="1" fill="hold">
                                          <p:stCondLst>
                                            <p:cond delay="499"/>
                                          </p:stCondLst>
                                        </p:cTn>
                                        <p:tgtEl>
                                          <p:spTgt spid="88"/>
                                        </p:tgtEl>
                                        <p:attrNameLst>
                                          <p:attrName>style.visibility</p:attrName>
                                        </p:attrNameLst>
                                      </p:cBhvr>
                                      <p:to>
                                        <p:strVal val="hidden"/>
                                      </p:to>
                                    </p:set>
                                  </p:childTnLst>
                                </p:cTn>
                              </p:par>
                              <p:par>
                                <p:cTn id="57" presetID="10" presetClass="exit" presetSubtype="0" fill="hold" grpId="3" nodeType="withEffect">
                                  <p:stCondLst>
                                    <p:cond delay="0"/>
                                  </p:stCondLst>
                                  <p:childTnLst>
                                    <p:animEffect transition="out" filter="fade">
                                      <p:cBhvr>
                                        <p:cTn id="58" dur="500"/>
                                        <p:tgtEl>
                                          <p:spTgt spid="89"/>
                                        </p:tgtEl>
                                      </p:cBhvr>
                                    </p:animEffect>
                                    <p:set>
                                      <p:cBhvr>
                                        <p:cTn id="59" dur="1" fill="hold">
                                          <p:stCondLst>
                                            <p:cond delay="499"/>
                                          </p:stCondLst>
                                        </p:cTn>
                                        <p:tgtEl>
                                          <p:spTgt spid="89"/>
                                        </p:tgtEl>
                                        <p:attrNameLst>
                                          <p:attrName>style.visibility</p:attrName>
                                        </p:attrNameLst>
                                      </p:cBhvr>
                                      <p:to>
                                        <p:strVal val="hidden"/>
                                      </p:to>
                                    </p:set>
                                  </p:childTnLst>
                                </p:cTn>
                              </p:par>
                              <p:par>
                                <p:cTn id="60" presetID="10" presetClass="entr" presetSubtype="0" fill="hold" grpId="0" nodeType="withEffect">
                                  <p:stCondLst>
                                    <p:cond delay="0"/>
                                  </p:stCondLst>
                                  <p:childTnLst>
                                    <p:set>
                                      <p:cBhvr>
                                        <p:cTn id="61" dur="1" fill="hold">
                                          <p:stCondLst>
                                            <p:cond delay="0"/>
                                          </p:stCondLst>
                                        </p:cTn>
                                        <p:tgtEl>
                                          <p:spTgt spid="86"/>
                                        </p:tgtEl>
                                        <p:attrNameLst>
                                          <p:attrName>style.visibility</p:attrName>
                                        </p:attrNameLst>
                                      </p:cBhvr>
                                      <p:to>
                                        <p:strVal val="visible"/>
                                      </p:to>
                                    </p:set>
                                    <p:animEffect transition="in" filter="fade">
                                      <p:cBhvr>
                                        <p:cTn id="62" dur="2000"/>
                                        <p:tgtEl>
                                          <p:spTgt spid="86"/>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86"/>
                                        </p:tgtEl>
                                        <p:attrNameLst>
                                          <p:attrName>style.visibility</p:attrName>
                                        </p:attrNameLst>
                                      </p:cBhvr>
                                      <p:to>
                                        <p:strVal val="hidden"/>
                                      </p:to>
                                    </p:set>
                                  </p:childTnLst>
                                </p:cTn>
                              </p:par>
                            </p:childTnLst>
                          </p:cTn>
                        </p:par>
                        <p:par>
                          <p:cTn id="67" fill="hold">
                            <p:stCondLst>
                              <p:cond delay="0"/>
                            </p:stCondLst>
                            <p:childTnLst>
                              <p:par>
                                <p:cTn id="68" presetID="22" presetClass="entr" presetSubtype="8" fill="hold" grpId="1" nodeType="after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wipe(left)">
                                      <p:cBhvr>
                                        <p:cTn id="70" dur="500"/>
                                        <p:tgtEl>
                                          <p:spTgt spid="47"/>
                                        </p:tgtEl>
                                      </p:cBhvr>
                                    </p:animEffect>
                                  </p:childTnLst>
                                </p:cTn>
                              </p:par>
                              <p:par>
                                <p:cTn id="71" presetID="63" presetClass="path" presetSubtype="0" accel="50000" decel="50000" fill="hold" grpId="0" nodeType="withEffect">
                                  <p:stCondLst>
                                    <p:cond delay="0"/>
                                  </p:stCondLst>
                                  <p:childTnLst>
                                    <p:animMotion origin="layout" path="M 0.00452 -0.29392 L 0.04809 -0.29207 " pathEditMode="relative" rAng="0" ptsTypes="AA">
                                      <p:cBhvr>
                                        <p:cTn id="72" dur="2000" fill="hold"/>
                                        <p:tgtEl>
                                          <p:spTgt spid="81"/>
                                        </p:tgtEl>
                                        <p:attrNameLst>
                                          <p:attrName>ppt_x</p:attrName>
                                          <p:attrName>ppt_y</p:attrName>
                                        </p:attrNameLst>
                                      </p:cBhvr>
                                      <p:rCtr x="22" y="1"/>
                                    </p:animMotion>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0" nodeType="clickEffect">
                                  <p:stCondLst>
                                    <p:cond delay="0"/>
                                  </p:stCondLst>
                                  <p:childTnLst>
                                    <p:set>
                                      <p:cBhvr>
                                        <p:cTn id="76" dur="1" fill="hold">
                                          <p:stCondLst>
                                            <p:cond delay="0"/>
                                          </p:stCondLst>
                                        </p:cTn>
                                        <p:tgtEl>
                                          <p:spTgt spid="47"/>
                                        </p:tgtEl>
                                        <p:attrNameLst>
                                          <p:attrName>style.visibility</p:attrName>
                                        </p:attrNameLst>
                                      </p:cBhvr>
                                      <p:to>
                                        <p:strVal val="hidden"/>
                                      </p:to>
                                    </p:set>
                                  </p:childTnLst>
                                </p:cTn>
                              </p:par>
                              <p:par>
                                <p:cTn id="77" presetID="22" presetClass="entr" presetSubtype="1" fill="hold" grpId="1" nodeType="with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wipe(up)">
                                      <p:cBhvr>
                                        <p:cTn id="79" dur="500"/>
                                        <p:tgtEl>
                                          <p:spTgt spid="48"/>
                                        </p:tgtEl>
                                      </p:cBhvr>
                                    </p:animEffect>
                                  </p:childTnLst>
                                </p:cTn>
                              </p:par>
                              <p:par>
                                <p:cTn id="80" presetID="63" presetClass="path" presetSubtype="0" accel="50000" decel="50000" fill="hold" grpId="1" nodeType="withEffect">
                                  <p:stCondLst>
                                    <p:cond delay="0"/>
                                  </p:stCondLst>
                                  <p:childTnLst>
                                    <p:animMotion origin="layout" path="M 0.04809 -0.29207 L 0.08212 -0.29299 " pathEditMode="relative" rAng="0" ptsTypes="AA">
                                      <p:cBhvr>
                                        <p:cTn id="81" dur="2000" fill="hold"/>
                                        <p:tgtEl>
                                          <p:spTgt spid="81"/>
                                        </p:tgtEl>
                                        <p:attrNameLst>
                                          <p:attrName>ppt_x</p:attrName>
                                          <p:attrName>ppt_y</p:attrName>
                                        </p:attrNameLst>
                                      </p:cBhvr>
                                      <p:rCtr x="17" y="-1"/>
                                    </p:animMotion>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0" nodeType="clickEffect">
                                  <p:stCondLst>
                                    <p:cond delay="0"/>
                                  </p:stCondLst>
                                  <p:childTnLst>
                                    <p:set>
                                      <p:cBhvr>
                                        <p:cTn id="85" dur="1" fill="hold">
                                          <p:stCondLst>
                                            <p:cond delay="0"/>
                                          </p:stCondLst>
                                        </p:cTn>
                                        <p:tgtEl>
                                          <p:spTgt spid="48"/>
                                        </p:tgtEl>
                                        <p:attrNameLst>
                                          <p:attrName>style.visibility</p:attrName>
                                        </p:attrNameLst>
                                      </p:cBhvr>
                                      <p:to>
                                        <p:strVal val="hidden"/>
                                      </p:to>
                                    </p:set>
                                  </p:childTnLst>
                                </p:cTn>
                              </p:par>
                              <p:par>
                                <p:cTn id="86" presetID="22" presetClass="entr" presetSubtype="2" fill="hold" grpId="1" nodeType="with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wipe(right)">
                                      <p:cBhvr>
                                        <p:cTn id="88" dur="500"/>
                                        <p:tgtEl>
                                          <p:spTgt spid="49"/>
                                        </p:tgtEl>
                                      </p:cBhvr>
                                    </p:animEffect>
                                  </p:childTnLst>
                                </p:cTn>
                              </p:par>
                              <p:par>
                                <p:cTn id="89" presetID="2" presetClass="exit" presetSubtype="2" fill="hold" nodeType="withEffect">
                                  <p:stCondLst>
                                    <p:cond delay="0"/>
                                  </p:stCondLst>
                                  <p:childTnLst>
                                    <p:anim calcmode="lin" valueType="num">
                                      <p:cBhvr additive="base">
                                        <p:cTn id="90" dur="500"/>
                                        <p:tgtEl>
                                          <p:spTgt spid="81"/>
                                        </p:tgtEl>
                                        <p:attrNameLst>
                                          <p:attrName>ppt_x</p:attrName>
                                        </p:attrNameLst>
                                      </p:cBhvr>
                                      <p:tavLst>
                                        <p:tav tm="0">
                                          <p:val>
                                            <p:strVal val="ppt_x"/>
                                          </p:val>
                                        </p:tav>
                                        <p:tav tm="100000">
                                          <p:val>
                                            <p:strVal val="1+ppt_w/2"/>
                                          </p:val>
                                        </p:tav>
                                      </p:tavLst>
                                    </p:anim>
                                    <p:anim calcmode="lin" valueType="num">
                                      <p:cBhvr additive="base">
                                        <p:cTn id="91" dur="500"/>
                                        <p:tgtEl>
                                          <p:spTgt spid="81"/>
                                        </p:tgtEl>
                                        <p:attrNameLst>
                                          <p:attrName>ppt_y</p:attrName>
                                        </p:attrNameLst>
                                      </p:cBhvr>
                                      <p:tavLst>
                                        <p:tav tm="0">
                                          <p:val>
                                            <p:strVal val="ppt_y"/>
                                          </p:val>
                                        </p:tav>
                                        <p:tav tm="100000">
                                          <p:val>
                                            <p:strVal val="ppt_y"/>
                                          </p:val>
                                        </p:tav>
                                      </p:tavLst>
                                    </p:anim>
                                    <p:set>
                                      <p:cBhvr>
                                        <p:cTn id="92" dur="1" fill="hold">
                                          <p:stCondLst>
                                            <p:cond delay="499"/>
                                          </p:stCondLst>
                                        </p:cTn>
                                        <p:tgtEl>
                                          <p:spTgt spid="81"/>
                                        </p:tgtEl>
                                        <p:attrNameLst>
                                          <p:attrName>style.visibility</p:attrName>
                                        </p:attrNameLst>
                                      </p:cBhvr>
                                      <p:to>
                                        <p:strVal val="hidden"/>
                                      </p:to>
                                    </p:set>
                                  </p:childTnLst>
                                </p:cTn>
                              </p:par>
                            </p:childTnLst>
                          </p:cTn>
                        </p:par>
                        <p:par>
                          <p:cTn id="93" fill="hold">
                            <p:stCondLst>
                              <p:cond delay="500"/>
                            </p:stCondLst>
                            <p:childTnLst>
                              <p:par>
                                <p:cTn id="94" presetID="1" presetClass="exit" presetSubtype="0" fill="hold" grpId="0" nodeType="afterEffect">
                                  <p:stCondLst>
                                    <p:cond delay="0"/>
                                  </p:stCondLst>
                                  <p:childTnLst>
                                    <p:set>
                                      <p:cBhvr>
                                        <p:cTn id="95" dur="1" fill="hold">
                                          <p:stCondLst>
                                            <p:cond delay="0"/>
                                          </p:stCondLst>
                                        </p:cTn>
                                        <p:tgtEl>
                                          <p:spTgt spid="49"/>
                                        </p:tgtEl>
                                        <p:attrNameLst>
                                          <p:attrName>style.visibility</p:attrName>
                                        </p:attrNameLst>
                                      </p:cBhvr>
                                      <p:to>
                                        <p:strVal val="hidden"/>
                                      </p:to>
                                    </p:set>
                                  </p:childTnLst>
                                </p:cTn>
                              </p:par>
                              <p:par>
                                <p:cTn id="96" presetID="22" presetClass="entr" presetSubtype="4" fill="hold" grpId="1" nodeType="withEffect">
                                  <p:stCondLst>
                                    <p:cond delay="0"/>
                                  </p:stCondLst>
                                  <p:childTnLst>
                                    <p:set>
                                      <p:cBhvr>
                                        <p:cTn id="97" dur="1" fill="hold">
                                          <p:stCondLst>
                                            <p:cond delay="0"/>
                                          </p:stCondLst>
                                        </p:cTn>
                                        <p:tgtEl>
                                          <p:spTgt spid="50"/>
                                        </p:tgtEl>
                                        <p:attrNameLst>
                                          <p:attrName>style.visibility</p:attrName>
                                        </p:attrNameLst>
                                      </p:cBhvr>
                                      <p:to>
                                        <p:strVal val="visible"/>
                                      </p:to>
                                    </p:set>
                                    <p:animEffect transition="in" filter="wipe(down)">
                                      <p:cBhvr>
                                        <p:cTn id="98" dur="500"/>
                                        <p:tgtEl>
                                          <p:spTgt spid="50"/>
                                        </p:tgtEl>
                                      </p:cBhvr>
                                    </p:animEffect>
                                  </p:childTnLst>
                                </p:cTn>
                              </p:par>
                            </p:childTnLst>
                          </p:cTn>
                        </p:par>
                        <p:par>
                          <p:cTn id="99" fill="hold">
                            <p:stCondLst>
                              <p:cond delay="1000"/>
                            </p:stCondLst>
                            <p:childTnLst>
                              <p:par>
                                <p:cTn id="100" presetID="1" presetClass="exit" presetSubtype="0" fill="hold" grpId="0" nodeType="afterEffect">
                                  <p:stCondLst>
                                    <p:cond delay="0"/>
                                  </p:stCondLst>
                                  <p:childTnLst>
                                    <p:set>
                                      <p:cBhvr>
                                        <p:cTn id="101" dur="1" fill="hold">
                                          <p:stCondLst>
                                            <p:cond delay="0"/>
                                          </p:stCondLst>
                                        </p:cTn>
                                        <p:tgtEl>
                                          <p:spTgt spid="50"/>
                                        </p:tgtEl>
                                        <p:attrNameLst>
                                          <p:attrName>style.visibility</p:attrName>
                                        </p:attrNameLst>
                                      </p:cBhvr>
                                      <p:to>
                                        <p:strVal val="hidden"/>
                                      </p:to>
                                    </p:set>
                                  </p:childTnLst>
                                </p:cTn>
                              </p:par>
                            </p:childTnLst>
                          </p:cTn>
                        </p:par>
                        <p:par>
                          <p:cTn id="102" fill="hold">
                            <p:stCondLst>
                              <p:cond delay="1000"/>
                            </p:stCondLst>
                            <p:childTnLst>
                              <p:par>
                                <p:cTn id="103" presetID="1" presetClass="entr" presetSubtype="0" fill="hold" grpId="2" nodeType="afterEffect">
                                  <p:stCondLst>
                                    <p:cond delay="0"/>
                                  </p:stCondLst>
                                  <p:childTnLst>
                                    <p:set>
                                      <p:cBhvr>
                                        <p:cTn id="104" dur="1" fill="hold">
                                          <p:stCondLst>
                                            <p:cond delay="0"/>
                                          </p:stCondLst>
                                        </p:cTn>
                                        <p:tgtEl>
                                          <p:spTgt spid="47"/>
                                        </p:tgtEl>
                                        <p:attrNameLst>
                                          <p:attrName>style.visibility</p:attrName>
                                        </p:attrNameLst>
                                      </p:cBhvr>
                                      <p:to>
                                        <p:strVal val="visible"/>
                                      </p:to>
                                    </p:set>
                                  </p:childTnLst>
                                </p:cTn>
                              </p:par>
                              <p:par>
                                <p:cTn id="105" presetID="1" presetClass="entr" presetSubtype="0" fill="hold" grpId="2" nodeType="withEffect">
                                  <p:stCondLst>
                                    <p:cond delay="0"/>
                                  </p:stCondLst>
                                  <p:childTnLst>
                                    <p:set>
                                      <p:cBhvr>
                                        <p:cTn id="106" dur="1" fill="hold">
                                          <p:stCondLst>
                                            <p:cond delay="0"/>
                                          </p:stCondLst>
                                        </p:cTn>
                                        <p:tgtEl>
                                          <p:spTgt spid="48"/>
                                        </p:tgtEl>
                                        <p:attrNameLst>
                                          <p:attrName>style.visibility</p:attrName>
                                        </p:attrNameLst>
                                      </p:cBhvr>
                                      <p:to>
                                        <p:strVal val="visible"/>
                                      </p:to>
                                    </p:set>
                                  </p:childTnLst>
                                </p:cTn>
                              </p:par>
                              <p:par>
                                <p:cTn id="107" presetID="1" presetClass="entr" presetSubtype="0" fill="hold" grpId="2" nodeType="withEffect">
                                  <p:stCondLst>
                                    <p:cond delay="0"/>
                                  </p:stCondLst>
                                  <p:childTnLst>
                                    <p:set>
                                      <p:cBhvr>
                                        <p:cTn id="108" dur="1" fill="hold">
                                          <p:stCondLst>
                                            <p:cond delay="0"/>
                                          </p:stCondLst>
                                        </p:cTn>
                                        <p:tgtEl>
                                          <p:spTgt spid="49"/>
                                        </p:tgtEl>
                                        <p:attrNameLst>
                                          <p:attrName>style.visibility</p:attrName>
                                        </p:attrNameLst>
                                      </p:cBhvr>
                                      <p:to>
                                        <p:strVal val="visible"/>
                                      </p:to>
                                    </p:set>
                                  </p:childTnLst>
                                </p:cTn>
                              </p:par>
                              <p:par>
                                <p:cTn id="109" presetID="1" presetClass="entr" presetSubtype="0" fill="hold" grpId="2" nodeType="withEffect">
                                  <p:stCondLst>
                                    <p:cond delay="0"/>
                                  </p:stCondLst>
                                  <p:childTnLst>
                                    <p:set>
                                      <p:cBhvr>
                                        <p:cTn id="110" dur="1" fill="hold">
                                          <p:stCondLst>
                                            <p:cond delay="0"/>
                                          </p:stCondLst>
                                        </p:cTn>
                                        <p:tgtEl>
                                          <p:spTgt spid="50"/>
                                        </p:tgtEl>
                                        <p:attrNameLst>
                                          <p:attrName>style.visibility</p:attrName>
                                        </p:attrNameLst>
                                      </p:cBhvr>
                                      <p:to>
                                        <p:strVal val="visible"/>
                                      </p:to>
                                    </p:set>
                                  </p:childTnLst>
                                </p:cTn>
                              </p:par>
                            </p:childTnLst>
                          </p:cTn>
                        </p:par>
                        <p:par>
                          <p:cTn id="111" fill="hold">
                            <p:stCondLst>
                              <p:cond delay="1000"/>
                            </p:stCondLst>
                            <p:childTnLst>
                              <p:par>
                                <p:cTn id="112" presetID="22" presetClass="entr" presetSubtype="8" fill="hold" grpId="1" nodeType="afterEffect">
                                  <p:stCondLst>
                                    <p:cond delay="0"/>
                                  </p:stCondLst>
                                  <p:childTnLst>
                                    <p:set>
                                      <p:cBhvr>
                                        <p:cTn id="113" dur="1" fill="hold">
                                          <p:stCondLst>
                                            <p:cond delay="0"/>
                                          </p:stCondLst>
                                        </p:cTn>
                                        <p:tgtEl>
                                          <p:spTgt spid="57"/>
                                        </p:tgtEl>
                                        <p:attrNameLst>
                                          <p:attrName>style.visibility</p:attrName>
                                        </p:attrNameLst>
                                      </p:cBhvr>
                                      <p:to>
                                        <p:strVal val="visible"/>
                                      </p:to>
                                    </p:set>
                                    <p:animEffect transition="in" filter="wipe(left)">
                                      <p:cBhvr>
                                        <p:cTn id="114" dur="500"/>
                                        <p:tgtEl>
                                          <p:spTgt spid="57"/>
                                        </p:tgtEl>
                                      </p:cBhvr>
                                    </p:animEffect>
                                  </p:childTnLst>
                                </p:cTn>
                              </p:par>
                            </p:childTnLst>
                          </p:cTn>
                        </p:par>
                        <p:par>
                          <p:cTn id="115" fill="hold">
                            <p:stCondLst>
                              <p:cond delay="1500"/>
                            </p:stCondLst>
                            <p:childTnLst>
                              <p:par>
                                <p:cTn id="116" presetID="1" presetClass="exit" presetSubtype="0" fill="hold" grpId="0" nodeType="afterEffect">
                                  <p:stCondLst>
                                    <p:cond delay="0"/>
                                  </p:stCondLst>
                                  <p:childTnLst>
                                    <p:set>
                                      <p:cBhvr>
                                        <p:cTn id="117" dur="1" fill="hold">
                                          <p:stCondLst>
                                            <p:cond delay="0"/>
                                          </p:stCondLst>
                                        </p:cTn>
                                        <p:tgtEl>
                                          <p:spTgt spid="57"/>
                                        </p:tgtEl>
                                        <p:attrNameLst>
                                          <p:attrName>style.visibility</p:attrName>
                                        </p:attrNameLst>
                                      </p:cBhvr>
                                      <p:to>
                                        <p:strVal val="hidden"/>
                                      </p:to>
                                    </p:set>
                                  </p:childTnLst>
                                </p:cTn>
                              </p:par>
                              <p:par>
                                <p:cTn id="118" presetID="22" presetClass="entr" presetSubtype="1" fill="hold" grpId="1" nodeType="withEffect">
                                  <p:stCondLst>
                                    <p:cond delay="0"/>
                                  </p:stCondLst>
                                  <p:childTnLst>
                                    <p:set>
                                      <p:cBhvr>
                                        <p:cTn id="119" dur="1" fill="hold">
                                          <p:stCondLst>
                                            <p:cond delay="0"/>
                                          </p:stCondLst>
                                        </p:cTn>
                                        <p:tgtEl>
                                          <p:spTgt spid="58"/>
                                        </p:tgtEl>
                                        <p:attrNameLst>
                                          <p:attrName>style.visibility</p:attrName>
                                        </p:attrNameLst>
                                      </p:cBhvr>
                                      <p:to>
                                        <p:strVal val="visible"/>
                                      </p:to>
                                    </p:set>
                                    <p:animEffect transition="in" filter="wipe(up)">
                                      <p:cBhvr>
                                        <p:cTn id="120" dur="500"/>
                                        <p:tgtEl>
                                          <p:spTgt spid="58"/>
                                        </p:tgtEl>
                                      </p:cBhvr>
                                    </p:animEffect>
                                  </p:childTnLst>
                                </p:cTn>
                              </p:par>
                            </p:childTnLst>
                          </p:cTn>
                        </p:par>
                        <p:par>
                          <p:cTn id="121" fill="hold">
                            <p:stCondLst>
                              <p:cond delay="2000"/>
                            </p:stCondLst>
                            <p:childTnLst>
                              <p:par>
                                <p:cTn id="122" presetID="1" presetClass="exit" presetSubtype="0" fill="hold" grpId="0" nodeType="afterEffect">
                                  <p:stCondLst>
                                    <p:cond delay="0"/>
                                  </p:stCondLst>
                                  <p:childTnLst>
                                    <p:set>
                                      <p:cBhvr>
                                        <p:cTn id="123" dur="1" fill="hold">
                                          <p:stCondLst>
                                            <p:cond delay="0"/>
                                          </p:stCondLst>
                                        </p:cTn>
                                        <p:tgtEl>
                                          <p:spTgt spid="58"/>
                                        </p:tgtEl>
                                        <p:attrNameLst>
                                          <p:attrName>style.visibility</p:attrName>
                                        </p:attrNameLst>
                                      </p:cBhvr>
                                      <p:to>
                                        <p:strVal val="hidden"/>
                                      </p:to>
                                    </p:set>
                                  </p:childTnLst>
                                </p:cTn>
                              </p:par>
                              <p:par>
                                <p:cTn id="124" presetID="22" presetClass="entr" presetSubtype="2" fill="hold" grpId="1" nodeType="withEffect">
                                  <p:stCondLst>
                                    <p:cond delay="0"/>
                                  </p:stCondLst>
                                  <p:childTnLst>
                                    <p:set>
                                      <p:cBhvr>
                                        <p:cTn id="125" dur="1" fill="hold">
                                          <p:stCondLst>
                                            <p:cond delay="0"/>
                                          </p:stCondLst>
                                        </p:cTn>
                                        <p:tgtEl>
                                          <p:spTgt spid="59"/>
                                        </p:tgtEl>
                                        <p:attrNameLst>
                                          <p:attrName>style.visibility</p:attrName>
                                        </p:attrNameLst>
                                      </p:cBhvr>
                                      <p:to>
                                        <p:strVal val="visible"/>
                                      </p:to>
                                    </p:set>
                                    <p:animEffect transition="in" filter="wipe(right)">
                                      <p:cBhvr>
                                        <p:cTn id="126" dur="500"/>
                                        <p:tgtEl>
                                          <p:spTgt spid="59"/>
                                        </p:tgtEl>
                                      </p:cBhvr>
                                    </p:animEffect>
                                  </p:childTnLst>
                                </p:cTn>
                              </p:par>
                            </p:childTnLst>
                          </p:cTn>
                        </p:par>
                        <p:par>
                          <p:cTn id="127" fill="hold">
                            <p:stCondLst>
                              <p:cond delay="2500"/>
                            </p:stCondLst>
                            <p:childTnLst>
                              <p:par>
                                <p:cTn id="128" presetID="1" presetClass="exit" presetSubtype="0" fill="hold" grpId="0" nodeType="afterEffect">
                                  <p:stCondLst>
                                    <p:cond delay="0"/>
                                  </p:stCondLst>
                                  <p:childTnLst>
                                    <p:set>
                                      <p:cBhvr>
                                        <p:cTn id="129" dur="1" fill="hold">
                                          <p:stCondLst>
                                            <p:cond delay="0"/>
                                          </p:stCondLst>
                                        </p:cTn>
                                        <p:tgtEl>
                                          <p:spTgt spid="59"/>
                                        </p:tgtEl>
                                        <p:attrNameLst>
                                          <p:attrName>style.visibility</p:attrName>
                                        </p:attrNameLst>
                                      </p:cBhvr>
                                      <p:to>
                                        <p:strVal val="hidden"/>
                                      </p:to>
                                    </p:set>
                                  </p:childTnLst>
                                </p:cTn>
                              </p:par>
                              <p:par>
                                <p:cTn id="130" presetID="22" presetClass="entr" presetSubtype="4" fill="hold" grpId="1" nodeType="withEffect">
                                  <p:stCondLst>
                                    <p:cond delay="0"/>
                                  </p:stCondLst>
                                  <p:childTnLst>
                                    <p:set>
                                      <p:cBhvr>
                                        <p:cTn id="131" dur="1" fill="hold">
                                          <p:stCondLst>
                                            <p:cond delay="0"/>
                                          </p:stCondLst>
                                        </p:cTn>
                                        <p:tgtEl>
                                          <p:spTgt spid="60"/>
                                        </p:tgtEl>
                                        <p:attrNameLst>
                                          <p:attrName>style.visibility</p:attrName>
                                        </p:attrNameLst>
                                      </p:cBhvr>
                                      <p:to>
                                        <p:strVal val="visible"/>
                                      </p:to>
                                    </p:set>
                                    <p:animEffect transition="in" filter="wipe(down)">
                                      <p:cBhvr>
                                        <p:cTn id="132" dur="500"/>
                                        <p:tgtEl>
                                          <p:spTgt spid="60"/>
                                        </p:tgtEl>
                                      </p:cBhvr>
                                    </p:animEffect>
                                  </p:childTnLst>
                                </p:cTn>
                              </p:par>
                            </p:childTnLst>
                          </p:cTn>
                        </p:par>
                        <p:par>
                          <p:cTn id="133" fill="hold">
                            <p:stCondLst>
                              <p:cond delay="3000"/>
                            </p:stCondLst>
                            <p:childTnLst>
                              <p:par>
                                <p:cTn id="134" presetID="1" presetClass="exit" presetSubtype="0" fill="hold" grpId="0" nodeType="afterEffect">
                                  <p:stCondLst>
                                    <p:cond delay="0"/>
                                  </p:stCondLst>
                                  <p:childTnLst>
                                    <p:set>
                                      <p:cBhvr>
                                        <p:cTn id="135" dur="1" fill="hold">
                                          <p:stCondLst>
                                            <p:cond delay="0"/>
                                          </p:stCondLst>
                                        </p:cTn>
                                        <p:tgtEl>
                                          <p:spTgt spid="60"/>
                                        </p:tgtEl>
                                        <p:attrNameLst>
                                          <p:attrName>style.visibility</p:attrName>
                                        </p:attrNameLst>
                                      </p:cBhvr>
                                      <p:to>
                                        <p:strVal val="hidden"/>
                                      </p:to>
                                    </p:set>
                                  </p:childTnLst>
                                </p:cTn>
                              </p:par>
                            </p:childTnLst>
                          </p:cTn>
                        </p:par>
                        <p:par>
                          <p:cTn id="136" fill="hold">
                            <p:stCondLst>
                              <p:cond delay="3000"/>
                            </p:stCondLst>
                            <p:childTnLst>
                              <p:par>
                                <p:cTn id="137" presetID="1" presetClass="entr" presetSubtype="0" fill="hold" grpId="2" nodeType="afterEffect">
                                  <p:stCondLst>
                                    <p:cond delay="0"/>
                                  </p:stCondLst>
                                  <p:childTnLst>
                                    <p:set>
                                      <p:cBhvr>
                                        <p:cTn id="138" dur="1" fill="hold">
                                          <p:stCondLst>
                                            <p:cond delay="0"/>
                                          </p:stCondLst>
                                        </p:cTn>
                                        <p:tgtEl>
                                          <p:spTgt spid="57"/>
                                        </p:tgtEl>
                                        <p:attrNameLst>
                                          <p:attrName>style.visibility</p:attrName>
                                        </p:attrNameLst>
                                      </p:cBhvr>
                                      <p:to>
                                        <p:strVal val="visible"/>
                                      </p:to>
                                    </p:set>
                                  </p:childTnLst>
                                </p:cTn>
                              </p:par>
                              <p:par>
                                <p:cTn id="139" presetID="1" presetClass="entr" presetSubtype="0" fill="hold" grpId="2" nodeType="withEffect">
                                  <p:stCondLst>
                                    <p:cond delay="0"/>
                                  </p:stCondLst>
                                  <p:childTnLst>
                                    <p:set>
                                      <p:cBhvr>
                                        <p:cTn id="140" dur="1" fill="hold">
                                          <p:stCondLst>
                                            <p:cond delay="0"/>
                                          </p:stCondLst>
                                        </p:cTn>
                                        <p:tgtEl>
                                          <p:spTgt spid="58"/>
                                        </p:tgtEl>
                                        <p:attrNameLst>
                                          <p:attrName>style.visibility</p:attrName>
                                        </p:attrNameLst>
                                      </p:cBhvr>
                                      <p:to>
                                        <p:strVal val="visible"/>
                                      </p:to>
                                    </p:set>
                                  </p:childTnLst>
                                </p:cTn>
                              </p:par>
                              <p:par>
                                <p:cTn id="141" presetID="1" presetClass="entr" presetSubtype="0" fill="hold" grpId="2" nodeType="withEffect">
                                  <p:stCondLst>
                                    <p:cond delay="0"/>
                                  </p:stCondLst>
                                  <p:childTnLst>
                                    <p:set>
                                      <p:cBhvr>
                                        <p:cTn id="142" dur="1" fill="hold">
                                          <p:stCondLst>
                                            <p:cond delay="0"/>
                                          </p:stCondLst>
                                        </p:cTn>
                                        <p:tgtEl>
                                          <p:spTgt spid="59"/>
                                        </p:tgtEl>
                                        <p:attrNameLst>
                                          <p:attrName>style.visibility</p:attrName>
                                        </p:attrNameLst>
                                      </p:cBhvr>
                                      <p:to>
                                        <p:strVal val="visible"/>
                                      </p:to>
                                    </p:set>
                                  </p:childTnLst>
                                </p:cTn>
                              </p:par>
                              <p:par>
                                <p:cTn id="143" presetID="1" presetClass="entr" presetSubtype="0" fill="hold" grpId="2" nodeType="withEffect">
                                  <p:stCondLst>
                                    <p:cond delay="0"/>
                                  </p:stCondLst>
                                  <p:childTnLst>
                                    <p:set>
                                      <p:cBhvr>
                                        <p:cTn id="144" dur="1" fill="hold">
                                          <p:stCondLst>
                                            <p:cond delay="0"/>
                                          </p:stCondLst>
                                        </p:cTn>
                                        <p:tgtEl>
                                          <p:spTgt spid="60"/>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2" presetClass="entr" presetSubtype="8" fill="hold" nodeType="clickEffect">
                                  <p:stCondLst>
                                    <p:cond delay="0"/>
                                  </p:stCondLst>
                                  <p:childTnLst>
                                    <p:set>
                                      <p:cBhvr>
                                        <p:cTn id="148" dur="1" fill="hold">
                                          <p:stCondLst>
                                            <p:cond delay="0"/>
                                          </p:stCondLst>
                                        </p:cTn>
                                        <p:tgtEl>
                                          <p:spTgt spid="68"/>
                                        </p:tgtEl>
                                        <p:attrNameLst>
                                          <p:attrName>style.visibility</p:attrName>
                                        </p:attrNameLst>
                                      </p:cBhvr>
                                      <p:to>
                                        <p:strVal val="visible"/>
                                      </p:to>
                                    </p:set>
                                    <p:anim calcmode="lin" valueType="num">
                                      <p:cBhvr additive="base">
                                        <p:cTn id="149" dur="500" fill="hold"/>
                                        <p:tgtEl>
                                          <p:spTgt spid="68"/>
                                        </p:tgtEl>
                                        <p:attrNameLst>
                                          <p:attrName>ppt_x</p:attrName>
                                        </p:attrNameLst>
                                      </p:cBhvr>
                                      <p:tavLst>
                                        <p:tav tm="0">
                                          <p:val>
                                            <p:strVal val="0-#ppt_w/2"/>
                                          </p:val>
                                        </p:tav>
                                        <p:tav tm="100000">
                                          <p:val>
                                            <p:strVal val="#ppt_x"/>
                                          </p:val>
                                        </p:tav>
                                      </p:tavLst>
                                    </p:anim>
                                    <p:anim calcmode="lin" valueType="num">
                                      <p:cBhvr additive="base">
                                        <p:cTn id="150" dur="500" fill="hold"/>
                                        <p:tgtEl>
                                          <p:spTgt spid="68"/>
                                        </p:tgtEl>
                                        <p:attrNameLst>
                                          <p:attrName>ppt_y</p:attrName>
                                        </p:attrNameLst>
                                      </p:cBhvr>
                                      <p:tavLst>
                                        <p:tav tm="0">
                                          <p:val>
                                            <p:strVal val="#ppt_y"/>
                                          </p:val>
                                        </p:tav>
                                        <p:tav tm="100000">
                                          <p:val>
                                            <p:strVal val="#ppt_y"/>
                                          </p:val>
                                        </p:tav>
                                      </p:tavLst>
                                    </p:anim>
                                  </p:childTnLst>
                                </p:cTn>
                              </p:par>
                              <p:par>
                                <p:cTn id="151" presetID="2" presetClass="exit" presetSubtype="8" fill="hold" nodeType="withEffect">
                                  <p:stCondLst>
                                    <p:cond delay="0"/>
                                  </p:stCondLst>
                                  <p:childTnLst>
                                    <p:anim calcmode="lin" valueType="num">
                                      <p:cBhvr additive="base">
                                        <p:cTn id="152" dur="500"/>
                                        <p:tgtEl>
                                          <p:spTgt spid="74"/>
                                        </p:tgtEl>
                                        <p:attrNameLst>
                                          <p:attrName>ppt_x</p:attrName>
                                        </p:attrNameLst>
                                      </p:cBhvr>
                                      <p:tavLst>
                                        <p:tav tm="0">
                                          <p:val>
                                            <p:strVal val="ppt_x"/>
                                          </p:val>
                                        </p:tav>
                                        <p:tav tm="100000">
                                          <p:val>
                                            <p:strVal val="0-ppt_w/2"/>
                                          </p:val>
                                        </p:tav>
                                      </p:tavLst>
                                    </p:anim>
                                    <p:anim calcmode="lin" valueType="num">
                                      <p:cBhvr additive="base">
                                        <p:cTn id="153" dur="500"/>
                                        <p:tgtEl>
                                          <p:spTgt spid="74"/>
                                        </p:tgtEl>
                                        <p:attrNameLst>
                                          <p:attrName>ppt_y</p:attrName>
                                        </p:attrNameLst>
                                      </p:cBhvr>
                                      <p:tavLst>
                                        <p:tav tm="0">
                                          <p:val>
                                            <p:strVal val="ppt_y"/>
                                          </p:val>
                                        </p:tav>
                                        <p:tav tm="100000">
                                          <p:val>
                                            <p:strVal val="ppt_y"/>
                                          </p:val>
                                        </p:tav>
                                      </p:tavLst>
                                    </p:anim>
                                    <p:set>
                                      <p:cBhvr>
                                        <p:cTn id="154" dur="1" fill="hold">
                                          <p:stCondLst>
                                            <p:cond delay="499"/>
                                          </p:stCondLst>
                                        </p:cTn>
                                        <p:tgtEl>
                                          <p:spTgt spid="74"/>
                                        </p:tgtEl>
                                        <p:attrNameLst>
                                          <p:attrName>style.visibility</p:attrName>
                                        </p:attrNameLst>
                                      </p:cBhvr>
                                      <p:to>
                                        <p:strVal val="hidden"/>
                                      </p:to>
                                    </p:set>
                                  </p:childTnLst>
                                </p:cTn>
                              </p:par>
                            </p:childTnLst>
                          </p:cTn>
                        </p:par>
                        <p:par>
                          <p:cTn id="155" fill="hold">
                            <p:stCondLst>
                              <p:cond delay="500"/>
                            </p:stCondLst>
                            <p:childTnLst>
                              <p:par>
                                <p:cTn id="156" presetID="42" presetClass="path" presetSubtype="0" accel="50000" decel="50000" fill="hold" grpId="1" nodeType="afterEffect">
                                  <p:stCondLst>
                                    <p:cond delay="0"/>
                                  </p:stCondLst>
                                  <p:childTnLst>
                                    <p:animMotion origin="layout" path="M 3.88889E-6 -0.10559 L -0.00174 -0.06422 " pathEditMode="relative" rAng="0" ptsTypes="AA">
                                      <p:cBhvr>
                                        <p:cTn id="157" dur="1000" fill="hold"/>
                                        <p:tgtEl>
                                          <p:spTgt spid="82"/>
                                        </p:tgtEl>
                                        <p:attrNameLst>
                                          <p:attrName>ppt_x</p:attrName>
                                          <p:attrName>ppt_y</p:attrName>
                                        </p:attrNameLst>
                                      </p:cBhvr>
                                      <p:rCtr x="-1" y="21"/>
                                    </p:animMotion>
                                  </p:childTnLst>
                                </p:cTn>
                              </p:par>
                            </p:childTnLst>
                          </p:cTn>
                        </p:par>
                      </p:childTnLst>
                    </p:cTn>
                  </p:par>
                  <p:par>
                    <p:cTn id="158" fill="hold">
                      <p:stCondLst>
                        <p:cond delay="indefinite"/>
                      </p:stCondLst>
                      <p:childTnLst>
                        <p:par>
                          <p:cTn id="159" fill="hold">
                            <p:stCondLst>
                              <p:cond delay="0"/>
                            </p:stCondLst>
                            <p:childTnLst>
                              <p:par>
                                <p:cTn id="160" presetID="2" presetClass="entr" presetSubtype="8" fill="hold" nodeType="clickEffect">
                                  <p:stCondLst>
                                    <p:cond delay="0"/>
                                  </p:stCondLst>
                                  <p:childTnLst>
                                    <p:set>
                                      <p:cBhvr>
                                        <p:cTn id="161" dur="1" fill="hold">
                                          <p:stCondLst>
                                            <p:cond delay="0"/>
                                          </p:stCondLst>
                                        </p:cTn>
                                        <p:tgtEl>
                                          <p:spTgt spid="61"/>
                                        </p:tgtEl>
                                        <p:attrNameLst>
                                          <p:attrName>style.visibility</p:attrName>
                                        </p:attrNameLst>
                                      </p:cBhvr>
                                      <p:to>
                                        <p:strVal val="visible"/>
                                      </p:to>
                                    </p:set>
                                    <p:anim calcmode="lin" valueType="num">
                                      <p:cBhvr additive="base">
                                        <p:cTn id="162" dur="500" fill="hold"/>
                                        <p:tgtEl>
                                          <p:spTgt spid="61"/>
                                        </p:tgtEl>
                                        <p:attrNameLst>
                                          <p:attrName>ppt_x</p:attrName>
                                        </p:attrNameLst>
                                      </p:cBhvr>
                                      <p:tavLst>
                                        <p:tav tm="0">
                                          <p:val>
                                            <p:strVal val="0-#ppt_w/2"/>
                                          </p:val>
                                        </p:tav>
                                        <p:tav tm="100000">
                                          <p:val>
                                            <p:strVal val="#ppt_x"/>
                                          </p:val>
                                        </p:tav>
                                      </p:tavLst>
                                    </p:anim>
                                    <p:anim calcmode="lin" valueType="num">
                                      <p:cBhvr additive="base">
                                        <p:cTn id="163" dur="500" fill="hold"/>
                                        <p:tgtEl>
                                          <p:spTgt spid="61"/>
                                        </p:tgtEl>
                                        <p:attrNameLst>
                                          <p:attrName>ppt_y</p:attrName>
                                        </p:attrNameLst>
                                      </p:cBhvr>
                                      <p:tavLst>
                                        <p:tav tm="0">
                                          <p:val>
                                            <p:strVal val="#ppt_y"/>
                                          </p:val>
                                        </p:tav>
                                        <p:tav tm="100000">
                                          <p:val>
                                            <p:strVal val="#ppt_y"/>
                                          </p:val>
                                        </p:tav>
                                      </p:tavLst>
                                    </p:anim>
                                  </p:childTnLst>
                                </p:cTn>
                              </p:par>
                              <p:par>
                                <p:cTn id="164" presetID="2" presetClass="exit" presetSubtype="8" fill="hold" nodeType="withEffect">
                                  <p:stCondLst>
                                    <p:cond delay="0"/>
                                  </p:stCondLst>
                                  <p:childTnLst>
                                    <p:anim calcmode="lin" valueType="num">
                                      <p:cBhvr additive="base">
                                        <p:cTn id="165" dur="500"/>
                                        <p:tgtEl>
                                          <p:spTgt spid="68"/>
                                        </p:tgtEl>
                                        <p:attrNameLst>
                                          <p:attrName>ppt_x</p:attrName>
                                        </p:attrNameLst>
                                      </p:cBhvr>
                                      <p:tavLst>
                                        <p:tav tm="0">
                                          <p:val>
                                            <p:strVal val="ppt_x"/>
                                          </p:val>
                                        </p:tav>
                                        <p:tav tm="100000">
                                          <p:val>
                                            <p:strVal val="0-ppt_w/2"/>
                                          </p:val>
                                        </p:tav>
                                      </p:tavLst>
                                    </p:anim>
                                    <p:anim calcmode="lin" valueType="num">
                                      <p:cBhvr additive="base">
                                        <p:cTn id="166" dur="500"/>
                                        <p:tgtEl>
                                          <p:spTgt spid="68"/>
                                        </p:tgtEl>
                                        <p:attrNameLst>
                                          <p:attrName>ppt_y</p:attrName>
                                        </p:attrNameLst>
                                      </p:cBhvr>
                                      <p:tavLst>
                                        <p:tav tm="0">
                                          <p:val>
                                            <p:strVal val="ppt_y"/>
                                          </p:val>
                                        </p:tav>
                                        <p:tav tm="100000">
                                          <p:val>
                                            <p:strVal val="ppt_y"/>
                                          </p:val>
                                        </p:tav>
                                      </p:tavLst>
                                    </p:anim>
                                    <p:set>
                                      <p:cBhvr>
                                        <p:cTn id="167" dur="1" fill="hold">
                                          <p:stCondLst>
                                            <p:cond delay="499"/>
                                          </p:stCondLst>
                                        </p:cTn>
                                        <p:tgtEl>
                                          <p:spTgt spid="68"/>
                                        </p:tgtEl>
                                        <p:attrNameLst>
                                          <p:attrName>style.visibility</p:attrName>
                                        </p:attrNameLst>
                                      </p:cBhvr>
                                      <p:to>
                                        <p:strVal val="hidden"/>
                                      </p:to>
                                    </p:set>
                                  </p:childTnLst>
                                </p:cTn>
                              </p:par>
                            </p:childTnLst>
                          </p:cTn>
                        </p:par>
                        <p:par>
                          <p:cTn id="168" fill="hold">
                            <p:stCondLst>
                              <p:cond delay="500"/>
                            </p:stCondLst>
                            <p:childTnLst>
                              <p:par>
                                <p:cTn id="169" presetID="2" presetClass="exit" presetSubtype="2" fill="hold" grpId="2" nodeType="afterEffect">
                                  <p:stCondLst>
                                    <p:cond delay="0"/>
                                  </p:stCondLst>
                                  <p:childTnLst>
                                    <p:anim calcmode="lin" valueType="num">
                                      <p:cBhvr additive="base">
                                        <p:cTn id="170" dur="500"/>
                                        <p:tgtEl>
                                          <p:spTgt spid="82"/>
                                        </p:tgtEl>
                                        <p:attrNameLst>
                                          <p:attrName>ppt_x</p:attrName>
                                        </p:attrNameLst>
                                      </p:cBhvr>
                                      <p:tavLst>
                                        <p:tav tm="0">
                                          <p:val>
                                            <p:strVal val="ppt_x"/>
                                          </p:val>
                                        </p:tav>
                                        <p:tav tm="100000">
                                          <p:val>
                                            <p:strVal val="1+ppt_w/2"/>
                                          </p:val>
                                        </p:tav>
                                      </p:tavLst>
                                    </p:anim>
                                    <p:anim calcmode="lin" valueType="num">
                                      <p:cBhvr additive="base">
                                        <p:cTn id="171" dur="500"/>
                                        <p:tgtEl>
                                          <p:spTgt spid="82"/>
                                        </p:tgtEl>
                                        <p:attrNameLst>
                                          <p:attrName>ppt_y</p:attrName>
                                        </p:attrNameLst>
                                      </p:cBhvr>
                                      <p:tavLst>
                                        <p:tav tm="0">
                                          <p:val>
                                            <p:strVal val="ppt_y"/>
                                          </p:val>
                                        </p:tav>
                                        <p:tav tm="100000">
                                          <p:val>
                                            <p:strVal val="ppt_y"/>
                                          </p:val>
                                        </p:tav>
                                      </p:tavLst>
                                    </p:anim>
                                    <p:set>
                                      <p:cBhvr>
                                        <p:cTn id="172" dur="1" fill="hold">
                                          <p:stCondLst>
                                            <p:cond delay="499"/>
                                          </p:stCondLst>
                                        </p:cTn>
                                        <p:tgtEl>
                                          <p:spTgt spid="82"/>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7" grpId="1" animBg="1"/>
      <p:bldP spid="47" grpId="2" animBg="1"/>
      <p:bldP spid="48" grpId="0" animBg="1"/>
      <p:bldP spid="48" grpId="1" animBg="1"/>
      <p:bldP spid="48" grpId="2" animBg="1"/>
      <p:bldP spid="49" grpId="0" animBg="1"/>
      <p:bldP spid="49" grpId="1" animBg="1"/>
      <p:bldP spid="49" grpId="2" animBg="1"/>
      <p:bldP spid="50" grpId="0" animBg="1"/>
      <p:bldP spid="50" grpId="1" animBg="1"/>
      <p:bldP spid="50" grpId="2" animBg="1"/>
      <p:bldP spid="57" grpId="0" animBg="1"/>
      <p:bldP spid="57" grpId="1" animBg="1"/>
      <p:bldP spid="57" grpId="2" animBg="1"/>
      <p:bldP spid="58" grpId="0" animBg="1"/>
      <p:bldP spid="58" grpId="1" animBg="1"/>
      <p:bldP spid="58" grpId="2" animBg="1"/>
      <p:bldP spid="59" grpId="0" animBg="1"/>
      <p:bldP spid="59" grpId="1" animBg="1"/>
      <p:bldP spid="59" grpId="2" animBg="1"/>
      <p:bldP spid="60" grpId="0" animBg="1"/>
      <p:bldP spid="60" grpId="1" animBg="1"/>
      <p:bldP spid="60" grpId="2" animBg="1"/>
      <p:bldP spid="81" grpId="0" animBg="1"/>
      <p:bldP spid="81" grpId="1" animBg="1"/>
      <p:bldP spid="81" grpId="2" animBg="1"/>
      <p:bldP spid="82" grpId="0" animBg="1"/>
      <p:bldP spid="82" grpId="1" animBg="1"/>
      <p:bldP spid="82" grpId="2" animBg="1"/>
      <p:bldP spid="83" grpId="0" animBg="1"/>
      <p:bldP spid="84" grpId="0" animBg="1"/>
      <p:bldP spid="84" grpId="1" animBg="1"/>
      <p:bldP spid="85" grpId="0" animBg="1"/>
      <p:bldP spid="85" grpId="1" animBg="1"/>
      <p:bldP spid="86" grpId="0" animBg="1"/>
      <p:bldP spid="86" grpId="1" animBg="1"/>
      <p:bldP spid="87" grpId="0" animBg="1"/>
      <p:bldP spid="87" grpId="1" animBg="1"/>
      <p:bldP spid="87" grpId="2" animBg="1"/>
      <p:bldP spid="87" grpId="3" animBg="1"/>
      <p:bldP spid="88" grpId="0" animBg="1"/>
      <p:bldP spid="88" grpId="1" animBg="1"/>
      <p:bldP spid="88" grpId="2" animBg="1"/>
      <p:bldP spid="88" grpId="3" animBg="1"/>
      <p:bldP spid="88" grpId="4" animBg="1"/>
      <p:bldP spid="89" grpId="0" animBg="1"/>
      <p:bldP spid="89" grpId="1" animBg="1"/>
      <p:bldP spid="89" grpId="2" animBg="1"/>
      <p:bldP spid="89" grpId="3" animBg="1"/>
      <p:bldP spid="89" grpId="4"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p:cNvGraphicFramePr>
            <a:graphicFrameLocks noGrp="1"/>
          </p:cNvGraphicFramePr>
          <p:nvPr>
            <p:ph idx="1"/>
          </p:nvPr>
        </p:nvGraphicFramePr>
        <p:xfrm>
          <a:off x="457234" y="1200158"/>
          <a:ext cx="8437946" cy="3394432"/>
        </p:xfrm>
        <a:graphic>
          <a:graphicData uri="http://schemas.openxmlformats.org/drawingml/2006/table">
            <a:tbl>
              <a:tblPr/>
              <a:tblGrid>
                <a:gridCol w="1003894"/>
                <a:gridCol w="116473"/>
                <a:gridCol w="116473"/>
                <a:gridCol w="9625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gridCol w="116473"/>
              </a:tblGrid>
              <a:tr h="36896">
                <a:tc>
                  <a:txBody>
                    <a:bodyPr/>
                    <a:lstStyle/>
                    <a:p>
                      <a:pPr algn="l" fontAlgn="b"/>
                      <a:r>
                        <a:rPr lang="en-US" sz="200" b="0" i="0" u="none" strike="noStrike" dirty="0">
                          <a:solidFill>
                            <a:srgbClr val="000000"/>
                          </a:solidFill>
                          <a:latin typeface="Calibri"/>
                        </a:rPr>
                        <a:t>A1c changes</a:t>
                      </a:r>
                    </a:p>
                  </a:txBody>
                  <a:tcPr marL="1295" marR="1295" marT="971" marB="0" anchor="b">
                    <a:lnL>
                      <a:noFill/>
                    </a:lnL>
                    <a:lnR>
                      <a:noFill/>
                    </a:lnR>
                    <a:lnT>
                      <a:noFill/>
                    </a:lnT>
                    <a:lnB>
                      <a:noFill/>
                    </a:lnB>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r>
              <a:tr h="36896">
                <a:tc>
                  <a:txBody>
                    <a:bodyPr/>
                    <a:lstStyle/>
                    <a:p>
                      <a:pPr algn="l" fontAlgn="b"/>
                      <a:r>
                        <a:rPr lang="en-US" sz="200" b="0" i="0" u="none" strike="noStrike">
                          <a:solidFill>
                            <a:srgbClr val="000000"/>
                          </a:solidFill>
                          <a:latin typeface="Calibri"/>
                        </a:rPr>
                        <a:t>BMI changes</a:t>
                      </a:r>
                    </a:p>
                  </a:txBody>
                  <a:tcPr marL="1295" marR="1295" marT="971" marB="0" anchor="b">
                    <a:lnL>
                      <a:noFill/>
                    </a:lnL>
                    <a:lnR>
                      <a:noFill/>
                    </a:lnR>
                    <a:lnT>
                      <a:noFill/>
                    </a:lnT>
                    <a:lnB>
                      <a:noFill/>
                    </a:lnB>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dirty="0">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r>
              <a:tr h="36896">
                <a:tc>
                  <a:txBody>
                    <a:bodyPr/>
                    <a:lstStyle/>
                    <a:p>
                      <a:pPr algn="l" fontAlgn="b"/>
                      <a:r>
                        <a:rPr lang="en-US" sz="200" b="0" i="0" u="none" strike="noStrike">
                          <a:solidFill>
                            <a:srgbClr val="000000"/>
                          </a:solidFill>
                          <a:latin typeface="Calibri"/>
                        </a:rPr>
                        <a:t>BP changes</a:t>
                      </a:r>
                    </a:p>
                  </a:txBody>
                  <a:tcPr marL="1295" marR="1295" marT="971" marB="0" anchor="b">
                    <a:lnL>
                      <a:noFill/>
                    </a:lnL>
                    <a:lnR>
                      <a:noFill/>
                    </a:lnR>
                    <a:lnT>
                      <a:noFill/>
                    </a:lnT>
                    <a:lnB>
                      <a:noFill/>
                    </a:lnB>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dirty="0">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r>
              <a:tr h="36896">
                <a:tc>
                  <a:txBody>
                    <a:bodyPr/>
                    <a:lstStyle/>
                    <a:p>
                      <a:pPr algn="l" fontAlgn="b"/>
                      <a:r>
                        <a:rPr lang="en-US" sz="200" b="0" i="0" u="none" strike="noStrike">
                          <a:solidFill>
                            <a:srgbClr val="000000"/>
                          </a:solidFill>
                          <a:latin typeface="Calibri"/>
                        </a:rPr>
                        <a:t>Lipid change</a:t>
                      </a:r>
                    </a:p>
                  </a:txBody>
                  <a:tcPr marL="1295" marR="1295" marT="971" marB="0" anchor="b">
                    <a:lnL>
                      <a:noFill/>
                    </a:lnL>
                    <a:lnR>
                      <a:noFill/>
                    </a:lnR>
                    <a:lnT>
                      <a:noFill/>
                    </a:lnT>
                    <a:lnB>
                      <a:noFill/>
                    </a:lnB>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r>
              <a:tr h="36896">
                <a:tc>
                  <a:txBody>
                    <a:bodyPr/>
                    <a:lstStyle/>
                    <a:p>
                      <a:pPr algn="l" fontAlgn="b"/>
                      <a:r>
                        <a:rPr lang="en-US" sz="200" b="0" i="0" u="none" strike="noStrike">
                          <a:solidFill>
                            <a:srgbClr val="000000"/>
                          </a:solidFill>
                          <a:latin typeface="Calibri"/>
                        </a:rPr>
                        <a:t>Smoke changes</a:t>
                      </a:r>
                    </a:p>
                  </a:txBody>
                  <a:tcPr marL="1295" marR="1295" marT="971" marB="0" anchor="b">
                    <a:lnL>
                      <a:noFill/>
                    </a:lnL>
                    <a:lnR>
                      <a:noFill/>
                    </a:lnR>
                    <a:lnT>
                      <a:noFill/>
                    </a:lnT>
                    <a:lnB>
                      <a:noFill/>
                    </a:lnB>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r>
              <a:tr h="36896">
                <a:tc>
                  <a:txBody>
                    <a:bodyPr/>
                    <a:lstStyle/>
                    <a:p>
                      <a:pPr algn="l" fontAlgn="b"/>
                      <a:r>
                        <a:rPr lang="en-US" sz="200" b="0" i="0" u="none" strike="noStrike">
                          <a:solidFill>
                            <a:srgbClr val="000000"/>
                          </a:solidFill>
                          <a:latin typeface="Calibri"/>
                        </a:rPr>
                        <a:t>MI Equation #</a:t>
                      </a:r>
                    </a:p>
                  </a:txBody>
                  <a:tcPr marL="1295" marR="1295" marT="971" marB="0" anchor="b">
                    <a:lnL>
                      <a:noFill/>
                    </a:lnL>
                    <a:lnR>
                      <a:noFill/>
                    </a:lnR>
                    <a:lnT>
                      <a:noFill/>
                    </a:lnT>
                    <a:lnB>
                      <a:noFill/>
                    </a:lnB>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r>
              <a:tr h="36896">
                <a:tc>
                  <a:txBody>
                    <a:bodyPr/>
                    <a:lstStyle/>
                    <a:p>
                      <a:pPr algn="l" fontAlgn="b"/>
                      <a:r>
                        <a:rPr lang="en-US" sz="200" b="0" i="0" u="none" strike="noStrike">
                          <a:solidFill>
                            <a:srgbClr val="000000"/>
                          </a:solidFill>
                          <a:latin typeface="Calibri"/>
                        </a:rPr>
                        <a:t>Stroke Equation #</a:t>
                      </a:r>
                    </a:p>
                  </a:txBody>
                  <a:tcPr marL="1295" marR="1295" marT="971" marB="0" anchor="b">
                    <a:lnL>
                      <a:noFill/>
                    </a:lnL>
                    <a:lnR>
                      <a:noFill/>
                    </a:lnR>
                    <a:lnT>
                      <a:noFill/>
                    </a:lnT>
                    <a:lnB>
                      <a:noFill/>
                    </a:lnB>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r>
              <a:tr h="36896">
                <a:tc>
                  <a:txBody>
                    <a:bodyPr/>
                    <a:lstStyle/>
                    <a:p>
                      <a:pPr algn="l" fontAlgn="b"/>
                      <a:r>
                        <a:rPr lang="en-US" sz="200" b="0" i="0" u="none" strike="noStrike">
                          <a:solidFill>
                            <a:srgbClr val="000000"/>
                          </a:solidFill>
                          <a:latin typeface="Calibri"/>
                        </a:rPr>
                        <a:t>CHD Death Equation #</a:t>
                      </a:r>
                    </a:p>
                  </a:txBody>
                  <a:tcPr marL="1295" marR="1295" marT="971" marB="0" anchor="b">
                    <a:lnL>
                      <a:noFill/>
                    </a:lnL>
                    <a:lnR>
                      <a:noFill/>
                    </a:lnR>
                    <a:lnT>
                      <a:noFill/>
                    </a:lnT>
                    <a:lnB>
                      <a:noFill/>
                    </a:lnB>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r>
              <a:tr h="36896">
                <a:tc>
                  <a:txBody>
                    <a:bodyPr/>
                    <a:lstStyle/>
                    <a:p>
                      <a:pPr algn="l" fontAlgn="b"/>
                      <a:r>
                        <a:rPr lang="en-US" sz="200" b="0" i="0" u="none" strike="noStrike">
                          <a:solidFill>
                            <a:srgbClr val="000000"/>
                          </a:solidFill>
                          <a:latin typeface="Calibri"/>
                        </a:rPr>
                        <a:t>Stroke Death Equation #</a:t>
                      </a:r>
                    </a:p>
                  </a:txBody>
                  <a:tcPr marL="1295" marR="1295" marT="971" marB="0" anchor="b">
                    <a:lnL>
                      <a:noFill/>
                    </a:lnL>
                    <a:lnR>
                      <a:noFill/>
                    </a:lnR>
                    <a:lnT>
                      <a:noFill/>
                    </a:lnT>
                    <a:lnB>
                      <a:noFill/>
                    </a:lnB>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r>
              <a:tr h="36896">
                <a:tc>
                  <a:txBody>
                    <a:bodyPr/>
                    <a:lstStyle/>
                    <a:p>
                      <a:pPr algn="l" fontAlgn="b"/>
                      <a:r>
                        <a:rPr lang="en-US" sz="200" b="0" i="0" u="none" strike="noStrike">
                          <a:solidFill>
                            <a:srgbClr val="000000"/>
                          </a:solidFill>
                          <a:latin typeface="Calibri"/>
                        </a:rPr>
                        <a:t>Treatment Improvement Correction</a:t>
                      </a:r>
                    </a:p>
                  </a:txBody>
                  <a:tcPr marL="1295" marR="1295" marT="971" marB="0" anchor="b">
                    <a:lnL>
                      <a:noFill/>
                    </a:lnL>
                    <a:lnR>
                      <a:noFill/>
                    </a:lnR>
                    <a:lnT>
                      <a:noFill/>
                    </a:lnT>
                    <a:lnB>
                      <a:noFill/>
                    </a:lnB>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r>
              <a:tr h="36896">
                <a:tc>
                  <a:txBody>
                    <a:bodyPr/>
                    <a:lstStyle/>
                    <a:p>
                      <a:pPr algn="l" fontAlgn="b"/>
                      <a:r>
                        <a:rPr lang="en-US" sz="200" b="1" i="0" u="none" strike="noStrike">
                          <a:solidFill>
                            <a:srgbClr val="000000"/>
                          </a:solidFill>
                          <a:latin typeface="Calibri"/>
                        </a:rPr>
                        <a:t>FITNESS: LOW SCORE = GOOD FITNESS</a:t>
                      </a: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r>
              <a:tr h="36896">
                <a:tc>
                  <a:txBody>
                    <a:bodyPr/>
                    <a:lstStyle/>
                    <a:p>
                      <a:pPr algn="l" fontAlgn="b"/>
                      <a:r>
                        <a:rPr lang="en-US" sz="200" b="0" i="0" u="none" strike="noStrike">
                          <a:solidFill>
                            <a:srgbClr val="000000"/>
                          </a:solidFill>
                          <a:latin typeface="Calibri"/>
                        </a:rPr>
                        <a:t>UKPDS33 Conventional</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27.0</a:t>
                      </a:r>
                    </a:p>
                  </a:txBody>
                  <a:tcPr marL="1295" marR="1295" marT="971" marB="0" anchor="b">
                    <a:lnL>
                      <a:noFill/>
                    </a:lnL>
                    <a:lnR>
                      <a:noFill/>
                    </a:lnR>
                    <a:lnT>
                      <a:noFill/>
                    </a:lnT>
                    <a:lnB>
                      <a:noFill/>
                    </a:lnB>
                    <a:solidFill>
                      <a:srgbClr val="E9E482"/>
                    </a:solidFill>
                  </a:tcPr>
                </a:tc>
                <a:tc>
                  <a:txBody>
                    <a:bodyPr/>
                    <a:lstStyle/>
                    <a:p>
                      <a:pPr algn="r" fontAlgn="b"/>
                      <a:r>
                        <a:rPr lang="en-US" sz="200" b="0" i="0" u="none" strike="noStrike">
                          <a:solidFill>
                            <a:srgbClr val="000000"/>
                          </a:solidFill>
                          <a:latin typeface="Calibri"/>
                        </a:rPr>
                        <a:t>24.1</a:t>
                      </a:r>
                    </a:p>
                  </a:txBody>
                  <a:tcPr marL="1295" marR="1295" marT="971" marB="0" anchor="b">
                    <a:lnL>
                      <a:noFill/>
                    </a:lnL>
                    <a:lnR>
                      <a:noFill/>
                    </a:lnR>
                    <a:lnT>
                      <a:noFill/>
                    </a:lnT>
                    <a:lnB>
                      <a:noFill/>
                    </a:lnB>
                    <a:solidFill>
                      <a:srgbClr val="D7DF81"/>
                    </a:solidFill>
                  </a:tcPr>
                </a:tc>
                <a:tc>
                  <a:txBody>
                    <a:bodyPr/>
                    <a:lstStyle/>
                    <a:p>
                      <a:pPr algn="r" fontAlgn="b"/>
                      <a:r>
                        <a:rPr lang="en-US" sz="200" b="0" i="0" u="none" strike="noStrike">
                          <a:solidFill>
                            <a:srgbClr val="000000"/>
                          </a:solidFill>
                          <a:latin typeface="Calibri"/>
                        </a:rPr>
                        <a:t>24.6</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31.7</a:t>
                      </a:r>
                    </a:p>
                  </a:txBody>
                  <a:tcPr marL="1295" marR="1295" marT="971"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24.6</a:t>
                      </a:r>
                    </a:p>
                  </a:txBody>
                  <a:tcPr marL="1295" marR="1295" marT="971" marB="0" anchor="b">
                    <a:lnL>
                      <a:noFill/>
                    </a:lnL>
                    <a:lnR>
                      <a:noFill/>
                    </a:lnR>
                    <a:lnT>
                      <a:noFill/>
                    </a:lnT>
                    <a:lnB>
                      <a:noFill/>
                    </a:lnB>
                    <a:solidFill>
                      <a:srgbClr val="DAE081"/>
                    </a:solidFill>
                  </a:tcPr>
                </a:tc>
                <a:tc>
                  <a:txBody>
                    <a:bodyPr/>
                    <a:lstStyle/>
                    <a:p>
                      <a:pPr algn="r" fontAlgn="b"/>
                      <a:r>
                        <a:rPr lang="en-US" sz="200" b="0" i="0" u="none" strike="noStrike">
                          <a:solidFill>
                            <a:srgbClr val="000000"/>
                          </a:solidFill>
                          <a:latin typeface="Calibri"/>
                        </a:rPr>
                        <a:t>33.1</a:t>
                      </a:r>
                    </a:p>
                  </a:txBody>
                  <a:tcPr marL="1295" marR="1295" marT="971" marB="0" anchor="b">
                    <a:lnL>
                      <a:noFill/>
                    </a:lnL>
                    <a:lnR>
                      <a:noFill/>
                    </a:lnR>
                    <a:lnT>
                      <a:noFill/>
                    </a:lnT>
                    <a:lnB>
                      <a:noFill/>
                    </a:lnB>
                    <a:solidFill>
                      <a:srgbClr val="FFE784"/>
                    </a:solidFill>
                  </a:tcPr>
                </a:tc>
                <a:tc>
                  <a:txBody>
                    <a:bodyPr/>
                    <a:lstStyle/>
                    <a:p>
                      <a:pPr algn="r" fontAlgn="b"/>
                      <a:r>
                        <a:rPr lang="en-US" sz="200" b="0" i="0" u="none" strike="noStrike">
                          <a:solidFill>
                            <a:srgbClr val="000000"/>
                          </a:solidFill>
                          <a:latin typeface="Calibri"/>
                        </a:rPr>
                        <a:t>26.9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31.2</a:t>
                      </a:r>
                    </a:p>
                  </a:txBody>
                  <a:tcPr marL="1295" marR="1295" marT="971" marB="0" anchor="b">
                    <a:lnL>
                      <a:noFill/>
                    </a:lnL>
                    <a:lnR>
                      <a:noFill/>
                    </a:lnR>
                    <a:lnT>
                      <a:noFill/>
                    </a:lnT>
                    <a:lnB>
                      <a:noFill/>
                    </a:lnB>
                    <a:solidFill>
                      <a:srgbClr val="FFEA84"/>
                    </a:solidFill>
                  </a:tcPr>
                </a:tc>
                <a:tc>
                  <a:txBody>
                    <a:bodyPr/>
                    <a:lstStyle/>
                    <a:p>
                      <a:pPr algn="r" fontAlgn="b"/>
                      <a:r>
                        <a:rPr lang="en-US" sz="200" b="0" i="0" u="none" strike="noStrike">
                          <a:solidFill>
                            <a:srgbClr val="000000"/>
                          </a:solidFill>
                          <a:latin typeface="Calibri"/>
                        </a:rPr>
                        <a:t>43.0</a:t>
                      </a:r>
                    </a:p>
                  </a:txBody>
                  <a:tcPr marL="1295" marR="1295" marT="971" marB="0" anchor="b">
                    <a:lnL>
                      <a:noFill/>
                    </a:lnL>
                    <a:lnR>
                      <a:noFill/>
                    </a:lnR>
                    <a:lnT>
                      <a:noFill/>
                    </a:lnT>
                    <a:lnB>
                      <a:noFill/>
                    </a:lnB>
                    <a:solidFill>
                      <a:srgbClr val="FED480"/>
                    </a:solidFill>
                  </a:tcPr>
                </a:tc>
                <a:tc>
                  <a:txBody>
                    <a:bodyPr/>
                    <a:lstStyle/>
                    <a:p>
                      <a:pPr algn="r" fontAlgn="b"/>
                      <a:r>
                        <a:rPr lang="en-US" sz="200" b="0" i="0" u="none" strike="noStrike">
                          <a:solidFill>
                            <a:srgbClr val="000000"/>
                          </a:solidFill>
                          <a:latin typeface="Calibri"/>
                        </a:rPr>
                        <a:t>24.6</a:t>
                      </a:r>
                    </a:p>
                  </a:txBody>
                  <a:tcPr marL="1295" marR="1295" marT="971" marB="0" anchor="b">
                    <a:lnL>
                      <a:noFill/>
                    </a:lnL>
                    <a:lnR>
                      <a:noFill/>
                    </a:lnR>
                    <a:lnT>
                      <a:noFill/>
                    </a:lnT>
                    <a:lnB>
                      <a:noFill/>
                    </a:lnB>
                    <a:solidFill>
                      <a:srgbClr val="DAE081"/>
                    </a:solidFill>
                  </a:tcPr>
                </a:tc>
                <a:tc>
                  <a:txBody>
                    <a:bodyPr/>
                    <a:lstStyle/>
                    <a:p>
                      <a:pPr algn="r" fontAlgn="b"/>
                      <a:r>
                        <a:rPr lang="en-US" sz="200" b="0" i="0" u="none" strike="noStrike">
                          <a:solidFill>
                            <a:srgbClr val="000000"/>
                          </a:solidFill>
                          <a:latin typeface="Calibri"/>
                        </a:rPr>
                        <a:t>42.5</a:t>
                      </a:r>
                    </a:p>
                  </a:txBody>
                  <a:tcPr marL="1295" marR="1295" marT="971"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32.7</a:t>
                      </a:r>
                    </a:p>
                  </a:txBody>
                  <a:tcPr marL="1295" marR="1295" marT="971" marB="0" anchor="b">
                    <a:lnL>
                      <a:noFill/>
                    </a:lnL>
                    <a:lnR>
                      <a:noFill/>
                    </a:lnR>
                    <a:lnT>
                      <a:noFill/>
                    </a:lnT>
                    <a:lnB>
                      <a:noFill/>
                    </a:lnB>
                    <a:solidFill>
                      <a:srgbClr val="FFE784"/>
                    </a:solidFill>
                  </a:tcPr>
                </a:tc>
                <a:tc>
                  <a:txBody>
                    <a:bodyPr/>
                    <a:lstStyle/>
                    <a:p>
                      <a:pPr algn="r" fontAlgn="b"/>
                      <a:r>
                        <a:rPr lang="en-US" sz="200" b="0" i="0" u="none" strike="noStrike">
                          <a:solidFill>
                            <a:srgbClr val="000000"/>
                          </a:solidFill>
                          <a:latin typeface="Calibri"/>
                        </a:rPr>
                        <a:t>36.3</a:t>
                      </a:r>
                    </a:p>
                  </a:txBody>
                  <a:tcPr marL="1295" marR="1295" marT="971" marB="0" anchor="b">
                    <a:lnL>
                      <a:noFill/>
                    </a:lnL>
                    <a:lnR>
                      <a:noFill/>
                    </a:lnR>
                    <a:lnT>
                      <a:noFill/>
                    </a:lnT>
                    <a:lnB>
                      <a:noFill/>
                    </a:lnB>
                    <a:solidFill>
                      <a:srgbClr val="FFE182"/>
                    </a:solidFill>
                  </a:tcPr>
                </a:tc>
                <a:tc>
                  <a:txBody>
                    <a:bodyPr/>
                    <a:lstStyle/>
                    <a:p>
                      <a:pPr algn="r" fontAlgn="b"/>
                      <a:r>
                        <a:rPr lang="en-US" sz="200" b="0" i="0" u="none" strike="noStrike">
                          <a:solidFill>
                            <a:srgbClr val="000000"/>
                          </a:solidFill>
                          <a:latin typeface="Calibri"/>
                        </a:rPr>
                        <a:t>35.8</a:t>
                      </a:r>
                    </a:p>
                  </a:txBody>
                  <a:tcPr marL="1295" marR="1295" marT="971" marB="0" anchor="b">
                    <a:lnL>
                      <a:noFill/>
                    </a:lnL>
                    <a:lnR>
                      <a:noFill/>
                    </a:lnR>
                    <a:lnT>
                      <a:noFill/>
                    </a:lnT>
                    <a:lnB>
                      <a:noFill/>
                    </a:lnB>
                    <a:solidFill>
                      <a:srgbClr val="FFE283"/>
                    </a:solidFill>
                  </a:tcPr>
                </a:tc>
                <a:tc>
                  <a:txBody>
                    <a:bodyPr/>
                    <a:lstStyle/>
                    <a:p>
                      <a:pPr algn="r" fontAlgn="b"/>
                      <a:r>
                        <a:rPr lang="en-US" sz="200" b="0" i="0" u="none" strike="noStrike">
                          <a:solidFill>
                            <a:srgbClr val="000000"/>
                          </a:solidFill>
                          <a:latin typeface="Calibri"/>
                        </a:rPr>
                        <a:t>39.2</a:t>
                      </a:r>
                    </a:p>
                  </a:txBody>
                  <a:tcPr marL="1295" marR="1295" marT="971" marB="0" anchor="b">
                    <a:lnL>
                      <a:noFill/>
                    </a:lnL>
                    <a:lnR>
                      <a:noFill/>
                    </a:lnR>
                    <a:lnT>
                      <a:noFill/>
                    </a:lnT>
                    <a:lnB>
                      <a:noFill/>
                    </a:lnB>
                    <a:solidFill>
                      <a:srgbClr val="FFDB81"/>
                    </a:solidFill>
                  </a:tcPr>
                </a:tc>
                <a:tc>
                  <a:txBody>
                    <a:bodyPr/>
                    <a:lstStyle/>
                    <a:p>
                      <a:pPr algn="r" fontAlgn="b"/>
                      <a:r>
                        <a:rPr lang="en-US" sz="200" b="0" i="0" u="none" strike="noStrike">
                          <a:solidFill>
                            <a:srgbClr val="000000"/>
                          </a:solidFill>
                          <a:latin typeface="Calibri"/>
                        </a:rPr>
                        <a:t>33.4</a:t>
                      </a:r>
                    </a:p>
                  </a:txBody>
                  <a:tcPr marL="1295" marR="1295" marT="971" marB="0" anchor="b">
                    <a:lnL>
                      <a:noFill/>
                    </a:lnL>
                    <a:lnR>
                      <a:noFill/>
                    </a:lnR>
                    <a:lnT>
                      <a:noFill/>
                    </a:lnT>
                    <a:lnB>
                      <a:noFill/>
                    </a:lnB>
                    <a:solidFill>
                      <a:srgbClr val="FFE683"/>
                    </a:solidFill>
                  </a:tcPr>
                </a:tc>
                <a:tc>
                  <a:txBody>
                    <a:bodyPr/>
                    <a:lstStyle/>
                    <a:p>
                      <a:pPr algn="r" fontAlgn="b"/>
                      <a:r>
                        <a:rPr lang="en-US" sz="200" b="0" i="0" u="none" strike="noStrike">
                          <a:solidFill>
                            <a:srgbClr val="000000"/>
                          </a:solidFill>
                          <a:latin typeface="Calibri"/>
                        </a:rPr>
                        <a:t>39.7</a:t>
                      </a:r>
                    </a:p>
                  </a:txBody>
                  <a:tcPr marL="1295" marR="1295" marT="971" marB="0" anchor="b">
                    <a:lnL>
                      <a:noFill/>
                    </a:lnL>
                    <a:lnR>
                      <a:noFill/>
                    </a:lnR>
                    <a:lnT>
                      <a:noFill/>
                    </a:lnT>
                    <a:lnB>
                      <a:noFill/>
                    </a:lnB>
                    <a:solidFill>
                      <a:srgbClr val="FFDA81"/>
                    </a:solidFill>
                  </a:tcPr>
                </a:tc>
                <a:tc>
                  <a:txBody>
                    <a:bodyPr/>
                    <a:lstStyle/>
                    <a:p>
                      <a:pPr algn="r" fontAlgn="b"/>
                      <a:r>
                        <a:rPr lang="en-US" sz="200" b="0" i="0" u="none" strike="noStrike">
                          <a:solidFill>
                            <a:srgbClr val="000000"/>
                          </a:solidFill>
                          <a:latin typeface="Calibri"/>
                        </a:rPr>
                        <a:t>29.4</a:t>
                      </a:r>
                    </a:p>
                  </a:txBody>
                  <a:tcPr marL="1295" marR="1295" marT="971" marB="0" anchor="b">
                    <a:lnL>
                      <a:noFill/>
                    </a:lnL>
                    <a:lnR>
                      <a:noFill/>
                    </a:lnR>
                    <a:lnT>
                      <a:noFill/>
                    </a:lnT>
                    <a:lnB>
                      <a:noFill/>
                    </a:lnB>
                    <a:solidFill>
                      <a:srgbClr val="F8E983"/>
                    </a:solidFill>
                  </a:tcPr>
                </a:tc>
                <a:tc>
                  <a:txBody>
                    <a:bodyPr/>
                    <a:lstStyle/>
                    <a:p>
                      <a:pPr algn="r" fontAlgn="b"/>
                      <a:r>
                        <a:rPr lang="en-US" sz="200" b="0" i="0" u="none" strike="noStrike">
                          <a:solidFill>
                            <a:srgbClr val="000000"/>
                          </a:solidFill>
                          <a:latin typeface="Calibri"/>
                        </a:rPr>
                        <a:t>39.7</a:t>
                      </a:r>
                    </a:p>
                  </a:txBody>
                  <a:tcPr marL="1295" marR="1295" marT="971" marB="0" anchor="b">
                    <a:lnL>
                      <a:noFill/>
                    </a:lnL>
                    <a:lnR>
                      <a:noFill/>
                    </a:lnR>
                    <a:lnT>
                      <a:noFill/>
                    </a:lnT>
                    <a:lnB>
                      <a:noFill/>
                    </a:lnB>
                    <a:solidFill>
                      <a:srgbClr val="FFDA81"/>
                    </a:solidFill>
                  </a:tcPr>
                </a:tc>
                <a:tc>
                  <a:txBody>
                    <a:bodyPr/>
                    <a:lstStyle/>
                    <a:p>
                      <a:pPr algn="r" fontAlgn="b"/>
                      <a:r>
                        <a:rPr lang="en-US" sz="200" b="0" i="0" u="none" strike="noStrike">
                          <a:solidFill>
                            <a:srgbClr val="000000"/>
                          </a:solidFill>
                          <a:latin typeface="Calibri"/>
                        </a:rPr>
                        <a:t>36.9</a:t>
                      </a:r>
                    </a:p>
                  </a:txBody>
                  <a:tcPr marL="1295" marR="1295" marT="971" marB="0" anchor="b">
                    <a:lnL>
                      <a:noFill/>
                    </a:lnL>
                    <a:lnR>
                      <a:noFill/>
                    </a:lnR>
                    <a:lnT>
                      <a:noFill/>
                    </a:lnT>
                    <a:lnB>
                      <a:noFill/>
                    </a:lnB>
                    <a:solidFill>
                      <a:srgbClr val="FFE082"/>
                    </a:solidFill>
                  </a:tcPr>
                </a:tc>
                <a:tc>
                  <a:txBody>
                    <a:bodyPr/>
                    <a:lstStyle/>
                    <a:p>
                      <a:pPr algn="r" fontAlgn="b"/>
                      <a:r>
                        <a:rPr lang="en-US" sz="200" b="0" i="0" u="none" strike="noStrike">
                          <a:solidFill>
                            <a:srgbClr val="000000"/>
                          </a:solidFill>
                          <a:latin typeface="Calibri"/>
                        </a:rPr>
                        <a:t>39.6</a:t>
                      </a:r>
                    </a:p>
                  </a:txBody>
                  <a:tcPr marL="1295" marR="1295" marT="971" marB="0" anchor="b">
                    <a:lnL>
                      <a:noFill/>
                    </a:lnL>
                    <a:lnR>
                      <a:noFill/>
                    </a:lnR>
                    <a:lnT>
                      <a:noFill/>
                    </a:lnT>
                    <a:lnB>
                      <a:noFill/>
                    </a:lnB>
                    <a:solidFill>
                      <a:srgbClr val="FFDB81"/>
                    </a:solidFill>
                  </a:tcPr>
                </a:tc>
                <a:tc>
                  <a:txBody>
                    <a:bodyPr/>
                    <a:lstStyle/>
                    <a:p>
                      <a:pPr algn="r" fontAlgn="b"/>
                      <a:r>
                        <a:rPr lang="en-US" sz="200" b="0" i="0" u="none" strike="noStrike">
                          <a:solidFill>
                            <a:srgbClr val="000000"/>
                          </a:solidFill>
                          <a:latin typeface="Calibri"/>
                        </a:rPr>
                        <a:t>46.2</a:t>
                      </a:r>
                    </a:p>
                  </a:txBody>
                  <a:tcPr marL="1295" marR="1295" marT="971" marB="0" anchor="b">
                    <a:lnL>
                      <a:noFill/>
                    </a:lnL>
                    <a:lnR>
                      <a:noFill/>
                    </a:lnR>
                    <a:lnT>
                      <a:noFill/>
                    </a:lnT>
                    <a:lnB>
                      <a:noFill/>
                    </a:lnB>
                    <a:solidFill>
                      <a:srgbClr val="FECE7F"/>
                    </a:solidFill>
                  </a:tcPr>
                </a:tc>
                <a:tc>
                  <a:txBody>
                    <a:bodyPr/>
                    <a:lstStyle/>
                    <a:p>
                      <a:pPr algn="r" fontAlgn="b"/>
                      <a:r>
                        <a:rPr lang="en-US" sz="200" b="0" i="0" u="none" strike="noStrike">
                          <a:solidFill>
                            <a:srgbClr val="000000"/>
                          </a:solidFill>
                          <a:latin typeface="Calibri"/>
                        </a:rPr>
                        <a:t>35.9</a:t>
                      </a:r>
                    </a:p>
                  </a:txBody>
                  <a:tcPr marL="1295" marR="1295" marT="971" marB="0" anchor="b">
                    <a:lnL>
                      <a:noFill/>
                    </a:lnL>
                    <a:lnR>
                      <a:noFill/>
                    </a:lnR>
                    <a:lnT>
                      <a:noFill/>
                    </a:lnT>
                    <a:lnB>
                      <a:noFill/>
                    </a:lnB>
                    <a:solidFill>
                      <a:srgbClr val="FFE183"/>
                    </a:solidFill>
                  </a:tcPr>
                </a:tc>
                <a:tc>
                  <a:txBody>
                    <a:bodyPr/>
                    <a:lstStyle/>
                    <a:p>
                      <a:pPr algn="r" fontAlgn="b"/>
                      <a:r>
                        <a:rPr lang="en-US" sz="200" b="0" i="0" u="none" strike="noStrike">
                          <a:solidFill>
                            <a:srgbClr val="000000"/>
                          </a:solidFill>
                          <a:latin typeface="Calibri"/>
                        </a:rPr>
                        <a:t>38.1</a:t>
                      </a:r>
                    </a:p>
                  </a:txBody>
                  <a:tcPr marL="1295" marR="1295" marT="971"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34.6</a:t>
                      </a:r>
                    </a:p>
                  </a:txBody>
                  <a:tcPr marL="1295" marR="1295" marT="971" marB="0" anchor="b">
                    <a:lnL>
                      <a:noFill/>
                    </a:lnL>
                    <a:lnR>
                      <a:noFill/>
                    </a:lnR>
                    <a:lnT>
                      <a:noFill/>
                    </a:lnT>
                    <a:lnB>
                      <a:noFill/>
                    </a:lnB>
                    <a:solidFill>
                      <a:srgbClr val="FFE483"/>
                    </a:solidFill>
                  </a:tcPr>
                </a:tc>
                <a:tc>
                  <a:txBody>
                    <a:bodyPr/>
                    <a:lstStyle/>
                    <a:p>
                      <a:pPr algn="r" fontAlgn="b"/>
                      <a:r>
                        <a:rPr lang="en-US" sz="200" b="0" i="0" u="none" strike="noStrike">
                          <a:solidFill>
                            <a:srgbClr val="000000"/>
                          </a:solidFill>
                          <a:latin typeface="Calibri"/>
                        </a:rPr>
                        <a:t>22.7</a:t>
                      </a:r>
                    </a:p>
                  </a:txBody>
                  <a:tcPr marL="1295" marR="1295" marT="971" marB="0" anchor="b">
                    <a:lnL>
                      <a:noFill/>
                    </a:lnL>
                    <a:lnR>
                      <a:noFill/>
                    </a:lnR>
                    <a:lnT>
                      <a:noFill/>
                    </a:lnT>
                    <a:lnB>
                      <a:noFill/>
                    </a:lnB>
                    <a:solidFill>
                      <a:srgbClr val="CEDC81"/>
                    </a:solidFill>
                  </a:tcPr>
                </a:tc>
                <a:tc>
                  <a:txBody>
                    <a:bodyPr/>
                    <a:lstStyle/>
                    <a:p>
                      <a:pPr algn="r" fontAlgn="b"/>
                      <a:r>
                        <a:rPr lang="en-US" sz="200" b="0" i="0" u="none" strike="noStrike">
                          <a:solidFill>
                            <a:srgbClr val="000000"/>
                          </a:solidFill>
                          <a:latin typeface="Calibri"/>
                        </a:rPr>
                        <a:t>35.8</a:t>
                      </a:r>
                    </a:p>
                  </a:txBody>
                  <a:tcPr marL="1295" marR="1295" marT="971" marB="0" anchor="b">
                    <a:lnL>
                      <a:noFill/>
                    </a:lnL>
                    <a:lnR>
                      <a:noFill/>
                    </a:lnR>
                    <a:lnT>
                      <a:noFill/>
                    </a:lnT>
                    <a:lnB>
                      <a:noFill/>
                    </a:lnB>
                    <a:solidFill>
                      <a:srgbClr val="FFE283"/>
                    </a:solidFill>
                  </a:tcPr>
                </a:tc>
                <a:tc>
                  <a:txBody>
                    <a:bodyPr/>
                    <a:lstStyle/>
                    <a:p>
                      <a:pPr algn="r" fontAlgn="b"/>
                      <a:r>
                        <a:rPr lang="en-US" sz="200" b="0" i="0" u="none" strike="noStrike">
                          <a:solidFill>
                            <a:srgbClr val="000000"/>
                          </a:solidFill>
                          <a:latin typeface="Calibri"/>
                        </a:rPr>
                        <a:t>27.8</a:t>
                      </a:r>
                    </a:p>
                  </a:txBody>
                  <a:tcPr marL="1295" marR="1295" marT="971" marB="0" anchor="b">
                    <a:lnL>
                      <a:noFill/>
                    </a:lnL>
                    <a:lnR>
                      <a:noFill/>
                    </a:lnR>
                    <a:lnT>
                      <a:noFill/>
                    </a:lnT>
                    <a:lnB>
                      <a:noFill/>
                    </a:lnB>
                    <a:solidFill>
                      <a:srgbClr val="EEE683"/>
                    </a:solidFill>
                  </a:tcPr>
                </a:tc>
                <a:tc>
                  <a:txBody>
                    <a:bodyPr/>
                    <a:lstStyle/>
                    <a:p>
                      <a:pPr algn="r" fontAlgn="b"/>
                      <a:r>
                        <a:rPr lang="en-US" sz="200" b="0" i="0" u="none" strike="noStrike">
                          <a:solidFill>
                            <a:srgbClr val="000000"/>
                          </a:solidFill>
                          <a:latin typeface="Calibri"/>
                        </a:rPr>
                        <a:t>33.7</a:t>
                      </a:r>
                    </a:p>
                  </a:txBody>
                  <a:tcPr marL="1295" marR="1295" marT="971" marB="0" anchor="b">
                    <a:lnL>
                      <a:noFill/>
                    </a:lnL>
                    <a:lnR>
                      <a:noFill/>
                    </a:lnR>
                    <a:lnT>
                      <a:noFill/>
                    </a:lnT>
                    <a:lnB>
                      <a:noFill/>
                    </a:lnB>
                    <a:solidFill>
                      <a:srgbClr val="FFE683"/>
                    </a:solidFill>
                  </a:tcPr>
                </a:tc>
                <a:tc>
                  <a:txBody>
                    <a:bodyPr/>
                    <a:lstStyle/>
                    <a:p>
                      <a:pPr algn="r" fontAlgn="b"/>
                      <a:r>
                        <a:rPr lang="en-US" sz="200" b="0" i="0" u="none" strike="noStrike">
                          <a:solidFill>
                            <a:srgbClr val="000000"/>
                          </a:solidFill>
                          <a:latin typeface="Calibri"/>
                        </a:rPr>
                        <a:t>30.4</a:t>
                      </a:r>
                    </a:p>
                  </a:txBody>
                  <a:tcPr marL="1295" marR="1295" marT="971" marB="0" anchor="b">
                    <a:lnL>
                      <a:noFill/>
                    </a:lnL>
                    <a:lnR>
                      <a:noFill/>
                    </a:lnR>
                    <a:lnT>
                      <a:noFill/>
                    </a:lnT>
                    <a:lnB>
                      <a:noFill/>
                    </a:lnB>
                    <a:solidFill>
                      <a:srgbClr val="FEEA83"/>
                    </a:solidFill>
                  </a:tcPr>
                </a:tc>
                <a:tc>
                  <a:txBody>
                    <a:bodyPr/>
                    <a:lstStyle/>
                    <a:p>
                      <a:pPr algn="r" fontAlgn="b"/>
                      <a:r>
                        <a:rPr lang="en-US" sz="200" b="0" i="0" u="none" strike="noStrike">
                          <a:solidFill>
                            <a:srgbClr val="000000"/>
                          </a:solidFill>
                          <a:latin typeface="Calibri"/>
                        </a:rPr>
                        <a:t>34.4</a:t>
                      </a:r>
                    </a:p>
                  </a:txBody>
                  <a:tcPr marL="1295" marR="1295" marT="971" marB="0" anchor="b">
                    <a:lnL>
                      <a:noFill/>
                    </a:lnL>
                    <a:lnR>
                      <a:noFill/>
                    </a:lnR>
                    <a:lnT>
                      <a:noFill/>
                    </a:lnT>
                    <a:lnB>
                      <a:noFill/>
                    </a:lnB>
                    <a:solidFill>
                      <a:srgbClr val="FFE483"/>
                    </a:solidFill>
                  </a:tcPr>
                </a:tc>
                <a:tc>
                  <a:txBody>
                    <a:bodyPr/>
                    <a:lstStyle/>
                    <a:p>
                      <a:pPr algn="r" fontAlgn="b"/>
                      <a:r>
                        <a:rPr lang="en-US" sz="200" b="0" i="0" u="none" strike="noStrike">
                          <a:solidFill>
                            <a:srgbClr val="000000"/>
                          </a:solidFill>
                          <a:latin typeface="Calibri"/>
                        </a:rPr>
                        <a:t>29.8</a:t>
                      </a:r>
                    </a:p>
                  </a:txBody>
                  <a:tcPr marL="1295" marR="1295" marT="971" marB="0" anchor="b">
                    <a:lnL>
                      <a:noFill/>
                    </a:lnL>
                    <a:lnR>
                      <a:noFill/>
                    </a:lnR>
                    <a:lnT>
                      <a:noFill/>
                    </a:lnT>
                    <a:lnB>
                      <a:noFill/>
                    </a:lnB>
                    <a:solidFill>
                      <a:srgbClr val="FAE983"/>
                    </a:solidFill>
                  </a:tcPr>
                </a:tc>
                <a:tc>
                  <a:txBody>
                    <a:bodyPr/>
                    <a:lstStyle/>
                    <a:p>
                      <a:pPr algn="r" fontAlgn="b"/>
                      <a:r>
                        <a:rPr lang="en-US" sz="200" b="0" i="0" u="none" strike="noStrike">
                          <a:solidFill>
                            <a:srgbClr val="000000"/>
                          </a:solidFill>
                          <a:latin typeface="Calibri"/>
                        </a:rPr>
                        <a:t>23.6</a:t>
                      </a:r>
                    </a:p>
                  </a:txBody>
                  <a:tcPr marL="1295" marR="1295" marT="971" marB="0" anchor="b">
                    <a:lnL>
                      <a:noFill/>
                    </a:lnL>
                    <a:lnR>
                      <a:noFill/>
                    </a:lnR>
                    <a:lnT>
                      <a:noFill/>
                    </a:lnT>
                    <a:lnB>
                      <a:noFill/>
                    </a:lnB>
                    <a:solidFill>
                      <a:srgbClr val="D3DE81"/>
                    </a:solidFill>
                  </a:tcPr>
                </a:tc>
                <a:tc>
                  <a:txBody>
                    <a:bodyPr/>
                    <a:lstStyle/>
                    <a:p>
                      <a:pPr algn="r" fontAlgn="b"/>
                      <a:r>
                        <a:rPr lang="en-US" sz="200" b="0" i="0" u="none" strike="noStrike">
                          <a:solidFill>
                            <a:srgbClr val="000000"/>
                          </a:solidFill>
                          <a:latin typeface="Calibri"/>
                        </a:rPr>
                        <a:t>24.7</a:t>
                      </a:r>
                    </a:p>
                  </a:txBody>
                  <a:tcPr marL="1295" marR="1295" marT="971" marB="0" anchor="b">
                    <a:lnL>
                      <a:noFill/>
                    </a:lnL>
                    <a:lnR>
                      <a:noFill/>
                    </a:lnR>
                    <a:lnT>
                      <a:noFill/>
                    </a:lnT>
                    <a:lnB>
                      <a:noFill/>
                    </a:lnB>
                    <a:solidFill>
                      <a:srgbClr val="DAE081"/>
                    </a:solidFill>
                  </a:tcPr>
                </a:tc>
                <a:tc>
                  <a:txBody>
                    <a:bodyPr/>
                    <a:lstStyle/>
                    <a:p>
                      <a:pPr algn="r" fontAlgn="b"/>
                      <a:r>
                        <a:rPr lang="en-US" sz="200" b="0" i="0" u="none" strike="noStrike">
                          <a:solidFill>
                            <a:srgbClr val="000000"/>
                          </a:solidFill>
                          <a:latin typeface="Calibri"/>
                        </a:rPr>
                        <a:t>25.0</a:t>
                      </a:r>
                    </a:p>
                  </a:txBody>
                  <a:tcPr marL="1295" marR="1295" marT="971" marB="0" anchor="b">
                    <a:lnL>
                      <a:noFill/>
                    </a:lnL>
                    <a:lnR>
                      <a:noFill/>
                    </a:lnR>
                    <a:lnT>
                      <a:noFill/>
                    </a:lnT>
                    <a:lnB>
                      <a:noFill/>
                    </a:lnB>
                    <a:solidFill>
                      <a:srgbClr val="DCE182"/>
                    </a:solidFill>
                  </a:tcPr>
                </a:tc>
                <a:tc>
                  <a:txBody>
                    <a:bodyPr/>
                    <a:lstStyle/>
                    <a:p>
                      <a:pPr algn="r" fontAlgn="b"/>
                      <a:r>
                        <a:rPr lang="en-US" sz="200" b="0" i="0" u="none" strike="noStrike">
                          <a:solidFill>
                            <a:srgbClr val="000000"/>
                          </a:solidFill>
                          <a:latin typeface="Calibri"/>
                        </a:rPr>
                        <a:t>29.2</a:t>
                      </a:r>
                    </a:p>
                  </a:txBody>
                  <a:tcPr marL="1295" marR="1295" marT="971" marB="0" anchor="b">
                    <a:lnL>
                      <a:noFill/>
                    </a:lnL>
                    <a:lnR>
                      <a:noFill/>
                    </a:lnR>
                    <a:lnT>
                      <a:noFill/>
                    </a:lnT>
                    <a:lnB>
                      <a:noFill/>
                    </a:lnB>
                    <a:solidFill>
                      <a:srgbClr val="F6E883"/>
                    </a:solidFill>
                  </a:tcPr>
                </a:tc>
                <a:tc>
                  <a:txBody>
                    <a:bodyPr/>
                    <a:lstStyle/>
                    <a:p>
                      <a:pPr algn="r" fontAlgn="b"/>
                      <a:r>
                        <a:rPr lang="en-US" sz="200" b="0" i="0" u="none" strike="noStrike">
                          <a:solidFill>
                            <a:srgbClr val="000000"/>
                          </a:solidFill>
                          <a:latin typeface="Calibri"/>
                        </a:rPr>
                        <a:t>25.5</a:t>
                      </a:r>
                    </a:p>
                  </a:txBody>
                  <a:tcPr marL="1295" marR="1295" marT="971" marB="0" anchor="b">
                    <a:lnL>
                      <a:noFill/>
                    </a:lnL>
                    <a:lnR>
                      <a:noFill/>
                    </a:lnR>
                    <a:lnT>
                      <a:noFill/>
                    </a:lnT>
                    <a:lnB>
                      <a:noFill/>
                    </a:lnB>
                    <a:solidFill>
                      <a:srgbClr val="DFE182"/>
                    </a:solidFill>
                  </a:tcPr>
                </a:tc>
                <a:tc>
                  <a:txBody>
                    <a:bodyPr/>
                    <a:lstStyle/>
                    <a:p>
                      <a:pPr algn="r" fontAlgn="b"/>
                      <a:r>
                        <a:rPr lang="en-US" sz="200" b="0" i="0" u="none" strike="noStrike">
                          <a:solidFill>
                            <a:srgbClr val="000000"/>
                          </a:solidFill>
                          <a:latin typeface="Calibri"/>
                        </a:rPr>
                        <a:t>33.0</a:t>
                      </a:r>
                    </a:p>
                  </a:txBody>
                  <a:tcPr marL="1295" marR="1295" marT="971" marB="0" anchor="b">
                    <a:lnL>
                      <a:noFill/>
                    </a:lnL>
                    <a:lnR>
                      <a:noFill/>
                    </a:lnR>
                    <a:lnT>
                      <a:noFill/>
                    </a:lnT>
                    <a:lnB>
                      <a:noFill/>
                    </a:lnB>
                    <a:solidFill>
                      <a:srgbClr val="FFE784"/>
                    </a:solidFill>
                  </a:tcPr>
                </a:tc>
                <a:tc>
                  <a:txBody>
                    <a:bodyPr/>
                    <a:lstStyle/>
                    <a:p>
                      <a:pPr algn="r" fontAlgn="b"/>
                      <a:r>
                        <a:rPr lang="en-US" sz="200" b="0" i="0" u="none" strike="noStrike">
                          <a:solidFill>
                            <a:srgbClr val="000000"/>
                          </a:solidFill>
                          <a:latin typeface="Calibri"/>
                        </a:rPr>
                        <a:t>26.7</a:t>
                      </a:r>
                    </a:p>
                  </a:txBody>
                  <a:tcPr marL="1295" marR="1295" marT="971" marB="0" anchor="b">
                    <a:lnL>
                      <a:noFill/>
                    </a:lnL>
                    <a:lnR>
                      <a:noFill/>
                    </a:lnR>
                    <a:lnT>
                      <a:noFill/>
                    </a:lnT>
                    <a:lnB>
                      <a:noFill/>
                    </a:lnB>
                    <a:solidFill>
                      <a:srgbClr val="E7E482"/>
                    </a:solidFill>
                  </a:tcPr>
                </a:tc>
                <a:tc>
                  <a:txBody>
                    <a:bodyPr/>
                    <a:lstStyle/>
                    <a:p>
                      <a:pPr algn="r" fontAlgn="b"/>
                      <a:r>
                        <a:rPr lang="en-US" sz="200" b="0" i="0" u="none" strike="noStrike">
                          <a:solidFill>
                            <a:srgbClr val="000000"/>
                          </a:solidFill>
                          <a:latin typeface="Calibri"/>
                        </a:rPr>
                        <a:t>33.1</a:t>
                      </a:r>
                    </a:p>
                  </a:txBody>
                  <a:tcPr marL="1295" marR="1295" marT="971" marB="0" anchor="b">
                    <a:lnL>
                      <a:noFill/>
                    </a:lnL>
                    <a:lnR>
                      <a:noFill/>
                    </a:lnR>
                    <a:lnT>
                      <a:noFill/>
                    </a:lnT>
                    <a:lnB>
                      <a:noFill/>
                    </a:lnB>
                    <a:solidFill>
                      <a:srgbClr val="FFE784"/>
                    </a:solidFill>
                  </a:tcPr>
                </a:tc>
                <a:tc>
                  <a:txBody>
                    <a:bodyPr/>
                    <a:lstStyle/>
                    <a:p>
                      <a:pPr algn="r" fontAlgn="b"/>
                      <a:r>
                        <a:rPr lang="en-US" sz="200" b="0" i="0" u="none" strike="noStrike">
                          <a:solidFill>
                            <a:srgbClr val="000000"/>
                          </a:solidFill>
                          <a:latin typeface="Calibri"/>
                        </a:rPr>
                        <a:t>40.4</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24.7</a:t>
                      </a:r>
                    </a:p>
                  </a:txBody>
                  <a:tcPr marL="1295" marR="1295" marT="971" marB="0" anchor="b">
                    <a:lnL>
                      <a:noFill/>
                    </a:lnL>
                    <a:lnR>
                      <a:noFill/>
                    </a:lnR>
                    <a:lnT>
                      <a:noFill/>
                    </a:lnT>
                    <a:lnB>
                      <a:noFill/>
                    </a:lnB>
                    <a:solidFill>
                      <a:srgbClr val="DAE081"/>
                    </a:solidFill>
                  </a:tcPr>
                </a:tc>
                <a:tc>
                  <a:txBody>
                    <a:bodyPr/>
                    <a:lstStyle/>
                    <a:p>
                      <a:pPr algn="r" fontAlgn="b"/>
                      <a:r>
                        <a:rPr lang="en-US" sz="200" b="0" i="0" u="none" strike="noStrike">
                          <a:solidFill>
                            <a:srgbClr val="000000"/>
                          </a:solidFill>
                          <a:latin typeface="Calibri"/>
                        </a:rPr>
                        <a:t>39.9</a:t>
                      </a:r>
                    </a:p>
                  </a:txBody>
                  <a:tcPr marL="1295" marR="1295" marT="971" marB="0" anchor="b">
                    <a:lnL>
                      <a:noFill/>
                    </a:lnL>
                    <a:lnR>
                      <a:noFill/>
                    </a:lnR>
                    <a:lnT>
                      <a:noFill/>
                    </a:lnT>
                    <a:lnB>
                      <a:noFill/>
                    </a:lnB>
                    <a:solidFill>
                      <a:srgbClr val="FFDA81"/>
                    </a:solidFill>
                  </a:tcPr>
                </a:tc>
                <a:tc>
                  <a:txBody>
                    <a:bodyPr/>
                    <a:lstStyle/>
                    <a:p>
                      <a:pPr algn="r" fontAlgn="b"/>
                      <a:r>
                        <a:rPr lang="en-US" sz="200" b="0" i="0" u="none" strike="noStrike">
                          <a:solidFill>
                            <a:srgbClr val="000000"/>
                          </a:solidFill>
                          <a:latin typeface="Calibri"/>
                        </a:rPr>
                        <a:t>30.3</a:t>
                      </a:r>
                    </a:p>
                  </a:txBody>
                  <a:tcPr marL="1295" marR="1295" marT="971" marB="0" anchor="b">
                    <a:lnL>
                      <a:noFill/>
                    </a:lnL>
                    <a:lnR>
                      <a:noFill/>
                    </a:lnR>
                    <a:lnT>
                      <a:noFill/>
                    </a:lnT>
                    <a:lnB>
                      <a:noFill/>
                    </a:lnB>
                    <a:solidFill>
                      <a:srgbClr val="FDEA83"/>
                    </a:solidFill>
                  </a:tcPr>
                </a:tc>
                <a:tc>
                  <a:txBody>
                    <a:bodyPr/>
                    <a:lstStyle/>
                    <a:p>
                      <a:pPr algn="r" fontAlgn="b"/>
                      <a:r>
                        <a:rPr lang="en-US" sz="200" b="0" i="0" u="none" strike="noStrike">
                          <a:solidFill>
                            <a:srgbClr val="000000"/>
                          </a:solidFill>
                          <a:latin typeface="Calibri"/>
                        </a:rPr>
                        <a:t>40.3</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34.2</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38.6</a:t>
                      </a:r>
                    </a:p>
                  </a:txBody>
                  <a:tcPr marL="1295" marR="1295" marT="971"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30.4</a:t>
                      </a:r>
                    </a:p>
                  </a:txBody>
                  <a:tcPr marL="1295" marR="1295" marT="971" marB="0" anchor="b">
                    <a:lnL>
                      <a:noFill/>
                    </a:lnL>
                    <a:lnR>
                      <a:noFill/>
                    </a:lnR>
                    <a:lnT>
                      <a:noFill/>
                    </a:lnT>
                    <a:lnB>
                      <a:noFill/>
                    </a:lnB>
                    <a:solidFill>
                      <a:srgbClr val="FEEA83"/>
                    </a:solidFill>
                  </a:tcPr>
                </a:tc>
                <a:tc>
                  <a:txBody>
                    <a:bodyPr/>
                    <a:lstStyle/>
                    <a:p>
                      <a:pPr algn="r" fontAlgn="b"/>
                      <a:r>
                        <a:rPr lang="en-US" sz="200" b="0" i="0" u="none" strike="noStrike">
                          <a:solidFill>
                            <a:srgbClr val="000000"/>
                          </a:solidFill>
                          <a:latin typeface="Calibri"/>
                        </a:rPr>
                        <a:t>37.7</a:t>
                      </a:r>
                    </a:p>
                  </a:txBody>
                  <a:tcPr marL="1295" marR="1295" marT="971" marB="0" anchor="b">
                    <a:lnL>
                      <a:noFill/>
                    </a:lnL>
                    <a:lnR>
                      <a:noFill/>
                    </a:lnR>
                    <a:lnT>
                      <a:noFill/>
                    </a:lnT>
                    <a:lnB>
                      <a:noFill/>
                    </a:lnB>
                    <a:solidFill>
                      <a:srgbClr val="FFDE82"/>
                    </a:solidFill>
                  </a:tcPr>
                </a:tc>
                <a:tc>
                  <a:txBody>
                    <a:bodyPr/>
                    <a:lstStyle/>
                    <a:p>
                      <a:pPr algn="r" fontAlgn="b"/>
                      <a:r>
                        <a:rPr lang="en-US" sz="200" b="0" i="0" u="none" strike="noStrike">
                          <a:solidFill>
                            <a:srgbClr val="000000"/>
                          </a:solidFill>
                          <a:latin typeface="Calibri"/>
                        </a:rPr>
                        <a:t>33.7</a:t>
                      </a:r>
                    </a:p>
                  </a:txBody>
                  <a:tcPr marL="1295" marR="1295" marT="971" marB="0" anchor="b">
                    <a:lnL>
                      <a:noFill/>
                    </a:lnL>
                    <a:lnR>
                      <a:noFill/>
                    </a:lnR>
                    <a:lnT>
                      <a:noFill/>
                    </a:lnT>
                    <a:lnB>
                      <a:noFill/>
                    </a:lnB>
                    <a:solidFill>
                      <a:srgbClr val="FFE683"/>
                    </a:solidFill>
                  </a:tcPr>
                </a:tc>
                <a:tc>
                  <a:txBody>
                    <a:bodyPr/>
                    <a:lstStyle/>
                    <a:p>
                      <a:pPr algn="r" fontAlgn="b"/>
                      <a:r>
                        <a:rPr lang="en-US" sz="200" b="0" i="0" u="none" strike="noStrike">
                          <a:solidFill>
                            <a:srgbClr val="000000"/>
                          </a:solidFill>
                          <a:latin typeface="Calibri"/>
                        </a:rPr>
                        <a:t>36.0</a:t>
                      </a:r>
                    </a:p>
                  </a:txBody>
                  <a:tcPr marL="1295" marR="1295" marT="971" marB="0" anchor="b">
                    <a:lnL>
                      <a:noFill/>
                    </a:lnL>
                    <a:lnR>
                      <a:noFill/>
                    </a:lnR>
                    <a:lnT>
                      <a:noFill/>
                    </a:lnT>
                    <a:lnB>
                      <a:noFill/>
                    </a:lnB>
                    <a:solidFill>
                      <a:srgbClr val="FFE183"/>
                    </a:solidFill>
                  </a:tcPr>
                </a:tc>
                <a:tc>
                  <a:txBody>
                    <a:bodyPr/>
                    <a:lstStyle/>
                    <a:p>
                      <a:pPr algn="r" fontAlgn="b"/>
                      <a:r>
                        <a:rPr lang="en-US" sz="200" b="0" i="0" u="none" strike="noStrike">
                          <a:solidFill>
                            <a:srgbClr val="000000"/>
                          </a:solidFill>
                          <a:latin typeface="Calibri"/>
                        </a:rPr>
                        <a:t>35.0</a:t>
                      </a:r>
                    </a:p>
                  </a:txBody>
                  <a:tcPr marL="1295" marR="1295" marT="971" marB="0" anchor="b">
                    <a:lnL>
                      <a:noFill/>
                    </a:lnL>
                    <a:lnR>
                      <a:noFill/>
                    </a:lnR>
                    <a:lnT>
                      <a:noFill/>
                    </a:lnT>
                    <a:lnB>
                      <a:noFill/>
                    </a:lnB>
                    <a:solidFill>
                      <a:srgbClr val="FFE383"/>
                    </a:solidFill>
                  </a:tcPr>
                </a:tc>
                <a:tc>
                  <a:txBody>
                    <a:bodyPr/>
                    <a:lstStyle/>
                    <a:p>
                      <a:pPr algn="r" fontAlgn="b"/>
                      <a:r>
                        <a:rPr lang="en-US" sz="200" b="0" i="0" u="none" strike="noStrike">
                          <a:solidFill>
                            <a:srgbClr val="000000"/>
                          </a:solidFill>
                          <a:latin typeface="Calibri"/>
                        </a:rPr>
                        <a:t>40.2</a:t>
                      </a:r>
                    </a:p>
                  </a:txBody>
                  <a:tcPr marL="1295" marR="1295" marT="971" marB="0" anchor="b">
                    <a:lnL>
                      <a:noFill/>
                    </a:lnL>
                    <a:lnR>
                      <a:noFill/>
                    </a:lnR>
                    <a:lnT>
                      <a:noFill/>
                    </a:lnT>
                    <a:lnB>
                      <a:noFill/>
                    </a:lnB>
                    <a:solidFill>
                      <a:srgbClr val="FFDA81"/>
                    </a:solidFill>
                  </a:tcPr>
                </a:tc>
                <a:tc>
                  <a:txBody>
                    <a:bodyPr/>
                    <a:lstStyle/>
                    <a:p>
                      <a:pPr algn="r" fontAlgn="b"/>
                      <a:r>
                        <a:rPr lang="en-US" sz="200" b="0" i="0" u="none" strike="noStrike">
                          <a:solidFill>
                            <a:srgbClr val="000000"/>
                          </a:solidFill>
                          <a:latin typeface="Calibri"/>
                        </a:rPr>
                        <a:t>41.1</a:t>
                      </a:r>
                    </a:p>
                  </a:txBody>
                  <a:tcPr marL="1295" marR="1295" marT="971" marB="0" anchor="b">
                    <a:lnL>
                      <a:noFill/>
                    </a:lnL>
                    <a:lnR>
                      <a:noFill/>
                    </a:lnR>
                    <a:lnT>
                      <a:noFill/>
                    </a:lnT>
                    <a:lnB>
                      <a:noFill/>
                    </a:lnB>
                    <a:solidFill>
                      <a:srgbClr val="FED881"/>
                    </a:solidFill>
                  </a:tcPr>
                </a:tc>
                <a:tc>
                  <a:txBody>
                    <a:bodyPr/>
                    <a:lstStyle/>
                    <a:p>
                      <a:pPr algn="r" fontAlgn="b"/>
                      <a:r>
                        <a:rPr lang="en-US" sz="200" b="0" i="0" u="none" strike="noStrike">
                          <a:solidFill>
                            <a:srgbClr val="000000"/>
                          </a:solidFill>
                          <a:latin typeface="Calibri"/>
                        </a:rPr>
                        <a:t>38.6</a:t>
                      </a:r>
                    </a:p>
                  </a:txBody>
                  <a:tcPr marL="1295" marR="1295" marT="971" marB="0" anchor="b">
                    <a:lnL>
                      <a:noFill/>
                    </a:lnL>
                    <a:lnR>
                      <a:noFill/>
                    </a:lnR>
                    <a:lnT>
                      <a:noFill/>
                    </a:lnT>
                    <a:lnB>
                      <a:noFill/>
                    </a:lnB>
                    <a:solidFill>
                      <a:srgbClr val="FFDC82"/>
                    </a:solidFill>
                  </a:tcPr>
                </a:tc>
                <a:tc>
                  <a:txBody>
                    <a:bodyPr/>
                    <a:lstStyle/>
                    <a:p>
                      <a:pPr algn="r" fontAlgn="b"/>
                      <a:r>
                        <a:rPr lang="en-US" sz="200" b="0" i="0" u="none" strike="noStrike">
                          <a:solidFill>
                            <a:srgbClr val="000000"/>
                          </a:solidFill>
                          <a:latin typeface="Calibri"/>
                        </a:rPr>
                        <a:t>37.6</a:t>
                      </a:r>
                    </a:p>
                  </a:txBody>
                  <a:tcPr marL="1295" marR="1295" marT="971" marB="0" anchor="b">
                    <a:lnL>
                      <a:noFill/>
                    </a:lnL>
                    <a:lnR>
                      <a:noFill/>
                    </a:lnR>
                    <a:lnT>
                      <a:noFill/>
                    </a:lnT>
                    <a:lnB>
                      <a:noFill/>
                    </a:lnB>
                    <a:solidFill>
                      <a:srgbClr val="FFDE82"/>
                    </a:solidFill>
                  </a:tcPr>
                </a:tc>
                <a:tc>
                  <a:txBody>
                    <a:bodyPr/>
                    <a:lstStyle/>
                    <a:p>
                      <a:pPr algn="r" fontAlgn="b"/>
                      <a:r>
                        <a:rPr lang="en-US" sz="200" b="0" i="0" u="none" strike="noStrike">
                          <a:solidFill>
                            <a:srgbClr val="000000"/>
                          </a:solidFill>
                          <a:latin typeface="Calibri"/>
                        </a:rPr>
                        <a:t>35.8</a:t>
                      </a:r>
                    </a:p>
                  </a:txBody>
                  <a:tcPr marL="1295" marR="1295" marT="971" marB="0" anchor="b">
                    <a:lnL>
                      <a:noFill/>
                    </a:lnL>
                    <a:lnR>
                      <a:noFill/>
                    </a:lnR>
                    <a:lnT>
                      <a:noFill/>
                    </a:lnT>
                    <a:lnB>
                      <a:noFill/>
                    </a:lnB>
                    <a:solidFill>
                      <a:srgbClr val="FFE283"/>
                    </a:solidFill>
                  </a:tcPr>
                </a:tc>
                <a:tc>
                  <a:txBody>
                    <a:bodyPr/>
                    <a:lstStyle/>
                    <a:p>
                      <a:pPr algn="r" fontAlgn="b"/>
                      <a:r>
                        <a:rPr lang="en-US" sz="200" b="0" i="0" u="none" strike="noStrike">
                          <a:solidFill>
                            <a:srgbClr val="000000"/>
                          </a:solidFill>
                          <a:latin typeface="Calibri"/>
                        </a:rPr>
                        <a:t>22.3</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38.4</a:t>
                      </a:r>
                    </a:p>
                  </a:txBody>
                  <a:tcPr marL="1295" marR="1295" marT="971"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29.3</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34.3</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33.2</a:t>
                      </a:r>
                    </a:p>
                  </a:txBody>
                  <a:tcPr marL="1295" marR="1295" marT="971" marB="0" anchor="b">
                    <a:lnL>
                      <a:noFill/>
                    </a:lnL>
                    <a:lnR>
                      <a:noFill/>
                    </a:lnR>
                    <a:lnT>
                      <a:noFill/>
                    </a:lnT>
                    <a:lnB>
                      <a:noFill/>
                    </a:lnB>
                    <a:solidFill>
                      <a:srgbClr val="FFE684"/>
                    </a:solidFill>
                  </a:tcPr>
                </a:tc>
                <a:tc>
                  <a:txBody>
                    <a:bodyPr/>
                    <a:lstStyle/>
                    <a:p>
                      <a:pPr algn="r" fontAlgn="b"/>
                      <a:r>
                        <a:rPr lang="en-US" sz="200" b="0" i="0" u="none" strike="noStrike">
                          <a:solidFill>
                            <a:srgbClr val="000000"/>
                          </a:solidFill>
                          <a:latin typeface="Calibri"/>
                        </a:rPr>
                        <a:t>34.3</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31.0</a:t>
                      </a:r>
                    </a:p>
                  </a:txBody>
                  <a:tcPr marL="1295" marR="1295" marT="971" marB="0" anchor="b">
                    <a:lnL>
                      <a:noFill/>
                    </a:lnL>
                    <a:lnR>
                      <a:noFill/>
                    </a:lnR>
                    <a:lnT>
                      <a:noFill/>
                    </a:lnT>
                    <a:lnB>
                      <a:noFill/>
                    </a:lnB>
                    <a:solidFill>
                      <a:srgbClr val="FFEB84"/>
                    </a:solidFill>
                  </a:tcPr>
                </a:tc>
              </a:tr>
              <a:tr h="36896">
                <a:tc>
                  <a:txBody>
                    <a:bodyPr/>
                    <a:lstStyle/>
                    <a:p>
                      <a:pPr algn="l" fontAlgn="b"/>
                      <a:r>
                        <a:rPr lang="en-US" sz="200" b="0" i="0" u="none" strike="noStrike">
                          <a:solidFill>
                            <a:srgbClr val="000000"/>
                          </a:solidFill>
                          <a:latin typeface="Calibri"/>
                        </a:rPr>
                        <a:t>UKPDS33 Intensive</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24.6</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22.5</a:t>
                      </a:r>
                    </a:p>
                  </a:txBody>
                  <a:tcPr marL="1295" marR="1295" marT="971" marB="0" anchor="b">
                    <a:lnL>
                      <a:noFill/>
                    </a:lnL>
                    <a:lnR>
                      <a:noFill/>
                    </a:lnR>
                    <a:lnT>
                      <a:noFill/>
                    </a:lnT>
                    <a:lnB>
                      <a:noFill/>
                    </a:lnB>
                    <a:solidFill>
                      <a:srgbClr val="CCDC81"/>
                    </a:solidFill>
                  </a:tcPr>
                </a:tc>
                <a:tc>
                  <a:txBody>
                    <a:bodyPr/>
                    <a:lstStyle/>
                    <a:p>
                      <a:pPr algn="r" fontAlgn="b"/>
                      <a:r>
                        <a:rPr lang="en-US" sz="200" b="0" i="0" u="none" strike="noStrike">
                          <a:solidFill>
                            <a:srgbClr val="000000"/>
                          </a:solidFill>
                          <a:latin typeface="Calibri"/>
                        </a:rPr>
                        <a:t>21.4</a:t>
                      </a:r>
                    </a:p>
                  </a:txBody>
                  <a:tcPr marL="1295" marR="1295" marT="971" marB="0" anchor="b">
                    <a:lnL>
                      <a:noFill/>
                    </a:lnL>
                    <a:lnR>
                      <a:noFill/>
                    </a:lnR>
                    <a:lnT>
                      <a:noFill/>
                    </a:lnT>
                    <a:lnB>
                      <a:noFill/>
                    </a:lnB>
                    <a:solidFill>
                      <a:srgbClr val="C6DA80"/>
                    </a:solidFill>
                  </a:tcPr>
                </a:tc>
                <a:tc>
                  <a:txBody>
                    <a:bodyPr/>
                    <a:lstStyle/>
                    <a:p>
                      <a:pPr algn="r" fontAlgn="b"/>
                      <a:r>
                        <a:rPr lang="en-US" sz="200" b="0" i="0" u="none" strike="noStrike">
                          <a:solidFill>
                            <a:srgbClr val="000000"/>
                          </a:solidFill>
                          <a:latin typeface="Calibri"/>
                        </a:rPr>
                        <a:t>26.7</a:t>
                      </a:r>
                    </a:p>
                  </a:txBody>
                  <a:tcPr marL="1295" marR="1295" marT="971" marB="0" anchor="b">
                    <a:lnL>
                      <a:noFill/>
                    </a:lnL>
                    <a:lnR>
                      <a:noFill/>
                    </a:lnR>
                    <a:lnT>
                      <a:noFill/>
                    </a:lnT>
                    <a:lnB>
                      <a:noFill/>
                    </a:lnB>
                    <a:solidFill>
                      <a:srgbClr val="E7E482"/>
                    </a:solidFill>
                  </a:tcPr>
                </a:tc>
                <a:tc>
                  <a:txBody>
                    <a:bodyPr/>
                    <a:lstStyle/>
                    <a:p>
                      <a:pPr algn="r" fontAlgn="b"/>
                      <a:r>
                        <a:rPr lang="en-US" sz="200" b="0" i="0" u="none" strike="noStrike">
                          <a:solidFill>
                            <a:srgbClr val="000000"/>
                          </a:solidFill>
                          <a:latin typeface="Calibri"/>
                        </a:rPr>
                        <a:t>24.6</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30.1</a:t>
                      </a:r>
                    </a:p>
                  </a:txBody>
                  <a:tcPr marL="1295" marR="1295" marT="971" marB="0" anchor="b">
                    <a:lnL>
                      <a:noFill/>
                    </a:lnL>
                    <a:lnR>
                      <a:noFill/>
                    </a:lnR>
                    <a:lnT>
                      <a:noFill/>
                    </a:lnT>
                    <a:lnB>
                      <a:noFill/>
                    </a:lnB>
                    <a:solidFill>
                      <a:srgbClr val="FCEA83"/>
                    </a:solidFill>
                  </a:tcPr>
                </a:tc>
                <a:tc>
                  <a:txBody>
                    <a:bodyPr/>
                    <a:lstStyle/>
                    <a:p>
                      <a:pPr algn="r" fontAlgn="b"/>
                      <a:r>
                        <a:rPr lang="en-US" sz="200" b="0" i="0" u="none" strike="noStrike">
                          <a:solidFill>
                            <a:srgbClr val="000000"/>
                          </a:solidFill>
                          <a:latin typeface="Calibri"/>
                        </a:rPr>
                        <a:t>24.2</a:t>
                      </a:r>
                    </a:p>
                  </a:txBody>
                  <a:tcPr marL="1295" marR="1295" marT="971" marB="0" anchor="b">
                    <a:lnL>
                      <a:noFill/>
                    </a:lnL>
                    <a:lnR>
                      <a:noFill/>
                    </a:lnR>
                    <a:lnT>
                      <a:noFill/>
                    </a:lnT>
                    <a:lnB>
                      <a:noFill/>
                    </a:lnB>
                    <a:solidFill>
                      <a:srgbClr val="D7DF81"/>
                    </a:solidFill>
                  </a:tcPr>
                </a:tc>
                <a:tc>
                  <a:txBody>
                    <a:bodyPr/>
                    <a:lstStyle/>
                    <a:p>
                      <a:pPr algn="r" fontAlgn="b"/>
                      <a:r>
                        <a:rPr lang="en-US" sz="200" b="0" i="0" u="none" strike="noStrike">
                          <a:solidFill>
                            <a:srgbClr val="000000"/>
                          </a:solidFill>
                          <a:latin typeface="Calibri"/>
                        </a:rPr>
                        <a:t>26.5</a:t>
                      </a:r>
                    </a:p>
                  </a:txBody>
                  <a:tcPr marL="1295" marR="1295" marT="971" marB="0" anchor="b">
                    <a:lnL>
                      <a:noFill/>
                    </a:lnL>
                    <a:lnR>
                      <a:noFill/>
                    </a:lnR>
                    <a:lnT>
                      <a:noFill/>
                    </a:lnT>
                    <a:lnB>
                      <a:noFill/>
                    </a:lnB>
                    <a:solidFill>
                      <a:srgbClr val="E5E382"/>
                    </a:solidFill>
                  </a:tcPr>
                </a:tc>
                <a:tc>
                  <a:txBody>
                    <a:bodyPr/>
                    <a:lstStyle/>
                    <a:p>
                      <a:pPr algn="r" fontAlgn="b"/>
                      <a:r>
                        <a:rPr lang="en-US" sz="200" b="0" i="0" u="none" strike="noStrike">
                          <a:solidFill>
                            <a:srgbClr val="000000"/>
                          </a:solidFill>
                          <a:latin typeface="Calibri"/>
                        </a:rPr>
                        <a:t>37.0</a:t>
                      </a:r>
                    </a:p>
                  </a:txBody>
                  <a:tcPr marL="1295" marR="1295" marT="971" marB="0" anchor="b">
                    <a:lnL>
                      <a:noFill/>
                    </a:lnL>
                    <a:lnR>
                      <a:noFill/>
                    </a:lnR>
                    <a:lnT>
                      <a:noFill/>
                    </a:lnT>
                    <a:lnB>
                      <a:noFill/>
                    </a:lnB>
                    <a:solidFill>
                      <a:srgbClr val="FFDF82"/>
                    </a:solidFill>
                  </a:tcPr>
                </a:tc>
                <a:tc>
                  <a:txBody>
                    <a:bodyPr/>
                    <a:lstStyle/>
                    <a:p>
                      <a:pPr algn="r" fontAlgn="b"/>
                      <a:r>
                        <a:rPr lang="en-US" sz="200" b="0" i="0" u="none" strike="noStrike">
                          <a:solidFill>
                            <a:srgbClr val="000000"/>
                          </a:solidFill>
                          <a:latin typeface="Calibri"/>
                        </a:rPr>
                        <a:t>31.9</a:t>
                      </a:r>
                    </a:p>
                  </a:txBody>
                  <a:tcPr marL="1295" marR="1295" marT="971"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34.1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35.2</a:t>
                      </a:r>
                    </a:p>
                  </a:txBody>
                  <a:tcPr marL="1295" marR="1295" marT="971" marB="0" anchor="b">
                    <a:lnL>
                      <a:noFill/>
                    </a:lnL>
                    <a:lnR>
                      <a:noFill/>
                    </a:lnR>
                    <a:lnT>
                      <a:noFill/>
                    </a:lnT>
                    <a:lnB>
                      <a:noFill/>
                    </a:lnB>
                    <a:solidFill>
                      <a:srgbClr val="FFE383"/>
                    </a:solidFill>
                  </a:tcPr>
                </a:tc>
                <a:tc>
                  <a:txBody>
                    <a:bodyPr/>
                    <a:lstStyle/>
                    <a:p>
                      <a:pPr algn="r" fontAlgn="b"/>
                      <a:r>
                        <a:rPr lang="en-US" sz="200" b="0" i="0" u="none" strike="noStrike">
                          <a:solidFill>
                            <a:srgbClr val="000000"/>
                          </a:solidFill>
                          <a:latin typeface="Calibri"/>
                        </a:rPr>
                        <a:t>35.6</a:t>
                      </a:r>
                    </a:p>
                  </a:txBody>
                  <a:tcPr marL="1295" marR="1295" marT="971" marB="0" anchor="b">
                    <a:lnL>
                      <a:noFill/>
                    </a:lnL>
                    <a:lnR>
                      <a:noFill/>
                    </a:lnR>
                    <a:lnT>
                      <a:noFill/>
                    </a:lnT>
                    <a:lnB>
                      <a:noFill/>
                    </a:lnB>
                    <a:solidFill>
                      <a:srgbClr val="FFE283"/>
                    </a:solidFill>
                  </a:tcPr>
                </a:tc>
                <a:tc>
                  <a:txBody>
                    <a:bodyPr/>
                    <a:lstStyle/>
                    <a:p>
                      <a:pPr algn="r" fontAlgn="b"/>
                      <a:r>
                        <a:rPr lang="en-US" sz="200" b="0" i="0" u="none" strike="noStrike">
                          <a:solidFill>
                            <a:srgbClr val="000000"/>
                          </a:solidFill>
                          <a:latin typeface="Calibri"/>
                        </a:rPr>
                        <a:t>38.2</a:t>
                      </a:r>
                    </a:p>
                  </a:txBody>
                  <a:tcPr marL="1295" marR="1295" marT="971"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34.2</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34.0</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32.2</a:t>
                      </a:r>
                    </a:p>
                  </a:txBody>
                  <a:tcPr marL="1295" marR="1295" marT="971" marB="0" anchor="b">
                    <a:lnL>
                      <a:noFill/>
                    </a:lnL>
                    <a:lnR>
                      <a:noFill/>
                    </a:lnR>
                    <a:lnT>
                      <a:noFill/>
                    </a:lnT>
                    <a:lnB>
                      <a:noFill/>
                    </a:lnB>
                    <a:solidFill>
                      <a:srgbClr val="FFE884"/>
                    </a:solidFill>
                  </a:tcPr>
                </a:tc>
                <a:tc>
                  <a:txBody>
                    <a:bodyPr/>
                    <a:lstStyle/>
                    <a:p>
                      <a:pPr algn="r" fontAlgn="b"/>
                      <a:r>
                        <a:rPr lang="en-US" sz="200" b="0" i="0" u="none" strike="noStrike">
                          <a:solidFill>
                            <a:srgbClr val="000000"/>
                          </a:solidFill>
                          <a:latin typeface="Calibri"/>
                        </a:rPr>
                        <a:t>40.8</a:t>
                      </a:r>
                    </a:p>
                  </a:txBody>
                  <a:tcPr marL="1295" marR="1295" marT="971" marB="0" anchor="b">
                    <a:lnL>
                      <a:noFill/>
                    </a:lnL>
                    <a:lnR>
                      <a:noFill/>
                    </a:lnR>
                    <a:lnT>
                      <a:noFill/>
                    </a:lnT>
                    <a:lnB>
                      <a:noFill/>
                    </a:lnB>
                    <a:solidFill>
                      <a:srgbClr val="FED881"/>
                    </a:solidFill>
                  </a:tcPr>
                </a:tc>
                <a:tc>
                  <a:txBody>
                    <a:bodyPr/>
                    <a:lstStyle/>
                    <a:p>
                      <a:pPr algn="r" fontAlgn="b"/>
                      <a:r>
                        <a:rPr lang="en-US" sz="200" b="0" i="0" u="none" strike="noStrike">
                          <a:solidFill>
                            <a:srgbClr val="000000"/>
                          </a:solidFill>
                          <a:latin typeface="Calibri"/>
                        </a:rPr>
                        <a:t>32.5</a:t>
                      </a:r>
                    </a:p>
                  </a:txBody>
                  <a:tcPr marL="1295" marR="1295" marT="971" marB="0" anchor="b">
                    <a:lnL>
                      <a:noFill/>
                    </a:lnL>
                    <a:lnR>
                      <a:noFill/>
                    </a:lnR>
                    <a:lnT>
                      <a:noFill/>
                    </a:lnT>
                    <a:lnB>
                      <a:noFill/>
                    </a:lnB>
                    <a:solidFill>
                      <a:srgbClr val="FFE884"/>
                    </a:solidFill>
                  </a:tcPr>
                </a:tc>
                <a:tc>
                  <a:txBody>
                    <a:bodyPr/>
                    <a:lstStyle/>
                    <a:p>
                      <a:pPr algn="r" fontAlgn="b"/>
                      <a:r>
                        <a:rPr lang="en-US" sz="200" b="0" i="0" u="none" strike="noStrike">
                          <a:solidFill>
                            <a:srgbClr val="000000"/>
                          </a:solidFill>
                          <a:latin typeface="Calibri"/>
                        </a:rPr>
                        <a:t>43.3</a:t>
                      </a:r>
                    </a:p>
                  </a:txBody>
                  <a:tcPr marL="1295" marR="1295" marT="971" marB="0" anchor="b">
                    <a:lnL>
                      <a:noFill/>
                    </a:lnL>
                    <a:lnR>
                      <a:noFill/>
                    </a:lnR>
                    <a:lnT>
                      <a:noFill/>
                    </a:lnT>
                    <a:lnB>
                      <a:noFill/>
                    </a:lnB>
                    <a:solidFill>
                      <a:srgbClr val="FED480"/>
                    </a:solidFill>
                  </a:tcPr>
                </a:tc>
                <a:tc>
                  <a:txBody>
                    <a:bodyPr/>
                    <a:lstStyle/>
                    <a:p>
                      <a:pPr algn="r" fontAlgn="b"/>
                      <a:r>
                        <a:rPr lang="en-US" sz="200" b="0" i="0" u="none" strike="noStrike">
                          <a:solidFill>
                            <a:srgbClr val="000000"/>
                          </a:solidFill>
                          <a:latin typeface="Calibri"/>
                        </a:rPr>
                        <a:t>34.3</a:t>
                      </a:r>
                    </a:p>
                  </a:txBody>
                  <a:tcPr marL="1295" marR="1295" marT="971" marB="0" anchor="b">
                    <a:lnL>
                      <a:noFill/>
                    </a:lnL>
                    <a:lnR>
                      <a:noFill/>
                    </a:lnR>
                    <a:lnT>
                      <a:noFill/>
                    </a:lnT>
                    <a:lnB>
                      <a:noFill/>
                    </a:lnB>
                    <a:solidFill>
                      <a:srgbClr val="FFE483"/>
                    </a:solidFill>
                  </a:tcPr>
                </a:tc>
                <a:tc>
                  <a:txBody>
                    <a:bodyPr/>
                    <a:lstStyle/>
                    <a:p>
                      <a:pPr algn="r" fontAlgn="b"/>
                      <a:r>
                        <a:rPr lang="en-US" sz="200" b="0" i="0" u="none" strike="noStrike">
                          <a:solidFill>
                            <a:srgbClr val="000000"/>
                          </a:solidFill>
                          <a:latin typeface="Calibri"/>
                        </a:rPr>
                        <a:t>45.7</a:t>
                      </a:r>
                    </a:p>
                  </a:txBody>
                  <a:tcPr marL="1295" marR="1295" marT="971" marB="0" anchor="b">
                    <a:lnL>
                      <a:noFill/>
                    </a:lnL>
                    <a:lnR>
                      <a:noFill/>
                    </a:lnR>
                    <a:lnT>
                      <a:noFill/>
                    </a:lnT>
                    <a:lnB>
                      <a:noFill/>
                    </a:lnB>
                    <a:solidFill>
                      <a:srgbClr val="FECF7F"/>
                    </a:solidFill>
                  </a:tcPr>
                </a:tc>
                <a:tc>
                  <a:txBody>
                    <a:bodyPr/>
                    <a:lstStyle/>
                    <a:p>
                      <a:pPr algn="r" fontAlgn="b"/>
                      <a:r>
                        <a:rPr lang="en-US" sz="200" b="0" i="0" u="none" strike="noStrike">
                          <a:solidFill>
                            <a:srgbClr val="000000"/>
                          </a:solidFill>
                          <a:latin typeface="Calibri"/>
                        </a:rPr>
                        <a:t>29.6</a:t>
                      </a:r>
                    </a:p>
                  </a:txBody>
                  <a:tcPr marL="1295" marR="1295" marT="971" marB="0" anchor="b">
                    <a:lnL>
                      <a:noFill/>
                    </a:lnL>
                    <a:lnR>
                      <a:noFill/>
                    </a:lnR>
                    <a:lnT>
                      <a:noFill/>
                    </a:lnT>
                    <a:lnB>
                      <a:noFill/>
                    </a:lnB>
                    <a:solidFill>
                      <a:srgbClr val="F9E983"/>
                    </a:solidFill>
                  </a:tcPr>
                </a:tc>
                <a:tc>
                  <a:txBody>
                    <a:bodyPr/>
                    <a:lstStyle/>
                    <a:p>
                      <a:pPr algn="r" fontAlgn="b"/>
                      <a:r>
                        <a:rPr lang="en-US" sz="200" b="0" i="0" u="none" strike="noStrike">
                          <a:solidFill>
                            <a:srgbClr val="000000"/>
                          </a:solidFill>
                          <a:latin typeface="Calibri"/>
                        </a:rPr>
                        <a:t>41.8</a:t>
                      </a:r>
                    </a:p>
                  </a:txBody>
                  <a:tcPr marL="1295" marR="1295" marT="971" marB="0" anchor="b">
                    <a:lnL>
                      <a:noFill/>
                    </a:lnL>
                    <a:lnR>
                      <a:noFill/>
                    </a:lnR>
                    <a:lnT>
                      <a:noFill/>
                    </a:lnT>
                    <a:lnB>
                      <a:noFill/>
                    </a:lnB>
                    <a:solidFill>
                      <a:srgbClr val="FED780"/>
                    </a:solidFill>
                  </a:tcPr>
                </a:tc>
                <a:tc>
                  <a:txBody>
                    <a:bodyPr/>
                    <a:lstStyle/>
                    <a:p>
                      <a:pPr algn="r" fontAlgn="b"/>
                      <a:r>
                        <a:rPr lang="en-US" sz="200" b="0" i="0" u="none" strike="noStrike">
                          <a:solidFill>
                            <a:srgbClr val="000000"/>
                          </a:solidFill>
                          <a:latin typeface="Calibri"/>
                        </a:rPr>
                        <a:t>42.4</a:t>
                      </a:r>
                    </a:p>
                  </a:txBody>
                  <a:tcPr marL="1295" marR="1295" marT="971"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21.6</a:t>
                      </a:r>
                    </a:p>
                  </a:txBody>
                  <a:tcPr marL="1295" marR="1295" marT="971" marB="0" anchor="b">
                    <a:lnL>
                      <a:noFill/>
                    </a:lnL>
                    <a:lnR>
                      <a:noFill/>
                    </a:lnR>
                    <a:lnT>
                      <a:noFill/>
                    </a:lnT>
                    <a:lnB>
                      <a:noFill/>
                    </a:lnB>
                    <a:solidFill>
                      <a:srgbClr val="C7DA80"/>
                    </a:solidFill>
                  </a:tcPr>
                </a:tc>
                <a:tc>
                  <a:txBody>
                    <a:bodyPr/>
                    <a:lstStyle/>
                    <a:p>
                      <a:pPr algn="r" fontAlgn="b"/>
                      <a:r>
                        <a:rPr lang="en-US" sz="200" b="0" i="0" u="none" strike="noStrike">
                          <a:solidFill>
                            <a:srgbClr val="000000"/>
                          </a:solidFill>
                          <a:latin typeface="Calibri"/>
                        </a:rPr>
                        <a:t>41.4</a:t>
                      </a:r>
                    </a:p>
                  </a:txBody>
                  <a:tcPr marL="1295" marR="1295" marT="971" marB="0" anchor="b">
                    <a:lnL>
                      <a:noFill/>
                    </a:lnL>
                    <a:lnR>
                      <a:noFill/>
                    </a:lnR>
                    <a:lnT>
                      <a:noFill/>
                    </a:lnT>
                    <a:lnB>
                      <a:noFill/>
                    </a:lnB>
                    <a:solidFill>
                      <a:srgbClr val="FED781"/>
                    </a:solidFill>
                  </a:tcPr>
                </a:tc>
                <a:tc>
                  <a:txBody>
                    <a:bodyPr/>
                    <a:lstStyle/>
                    <a:p>
                      <a:pPr algn="r" fontAlgn="b"/>
                      <a:r>
                        <a:rPr lang="en-US" sz="200" b="0" i="0" u="none" strike="noStrike">
                          <a:solidFill>
                            <a:srgbClr val="000000"/>
                          </a:solidFill>
                          <a:latin typeface="Calibri"/>
                        </a:rPr>
                        <a:t>25.6</a:t>
                      </a:r>
                    </a:p>
                  </a:txBody>
                  <a:tcPr marL="1295" marR="1295" marT="971" marB="0" anchor="b">
                    <a:lnL>
                      <a:noFill/>
                    </a:lnL>
                    <a:lnR>
                      <a:noFill/>
                    </a:lnR>
                    <a:lnT>
                      <a:noFill/>
                    </a:lnT>
                    <a:lnB>
                      <a:noFill/>
                    </a:lnB>
                    <a:solidFill>
                      <a:srgbClr val="E0E282"/>
                    </a:solidFill>
                  </a:tcPr>
                </a:tc>
                <a:tc>
                  <a:txBody>
                    <a:bodyPr/>
                    <a:lstStyle/>
                    <a:p>
                      <a:pPr algn="r" fontAlgn="b"/>
                      <a:r>
                        <a:rPr lang="en-US" sz="200" b="0" i="0" u="none" strike="noStrike">
                          <a:solidFill>
                            <a:srgbClr val="000000"/>
                          </a:solidFill>
                          <a:latin typeface="Calibri"/>
                        </a:rPr>
                        <a:t>43.7</a:t>
                      </a:r>
                    </a:p>
                  </a:txBody>
                  <a:tcPr marL="1295" marR="1295" marT="971" marB="0" anchor="b">
                    <a:lnL>
                      <a:noFill/>
                    </a:lnL>
                    <a:lnR>
                      <a:noFill/>
                    </a:lnR>
                    <a:lnT>
                      <a:noFill/>
                    </a:lnT>
                    <a:lnB>
                      <a:noFill/>
                    </a:lnB>
                    <a:solidFill>
                      <a:srgbClr val="FED380"/>
                    </a:solidFill>
                  </a:tcPr>
                </a:tc>
                <a:tc>
                  <a:txBody>
                    <a:bodyPr/>
                    <a:lstStyle/>
                    <a:p>
                      <a:pPr algn="r" fontAlgn="b"/>
                      <a:r>
                        <a:rPr lang="en-US" sz="200" b="0" i="0" u="none" strike="noStrike">
                          <a:solidFill>
                            <a:srgbClr val="000000"/>
                          </a:solidFill>
                          <a:latin typeface="Calibri"/>
                        </a:rPr>
                        <a:t>30.6</a:t>
                      </a:r>
                    </a:p>
                  </a:txBody>
                  <a:tcPr marL="1295" marR="1295" marT="971" marB="0" anchor="b">
                    <a:lnL>
                      <a:noFill/>
                    </a:lnL>
                    <a:lnR>
                      <a:noFill/>
                    </a:lnR>
                    <a:lnT>
                      <a:noFill/>
                    </a:lnT>
                    <a:lnB>
                      <a:noFill/>
                    </a:lnB>
                    <a:solidFill>
                      <a:srgbClr val="FFEB84"/>
                    </a:solidFill>
                  </a:tcPr>
                </a:tc>
                <a:tc>
                  <a:txBody>
                    <a:bodyPr/>
                    <a:lstStyle/>
                    <a:p>
                      <a:pPr algn="r" fontAlgn="b"/>
                      <a:r>
                        <a:rPr lang="en-US" sz="200" b="0" i="0" u="none" strike="noStrike">
                          <a:solidFill>
                            <a:srgbClr val="000000"/>
                          </a:solidFill>
                          <a:latin typeface="Calibri"/>
                        </a:rPr>
                        <a:t>41.4</a:t>
                      </a:r>
                    </a:p>
                  </a:txBody>
                  <a:tcPr marL="1295" marR="1295" marT="971" marB="0" anchor="b">
                    <a:lnL>
                      <a:noFill/>
                    </a:lnL>
                    <a:lnR>
                      <a:noFill/>
                    </a:lnR>
                    <a:lnT>
                      <a:noFill/>
                    </a:lnT>
                    <a:lnB>
                      <a:noFill/>
                    </a:lnB>
                    <a:solidFill>
                      <a:srgbClr val="FED781"/>
                    </a:solidFill>
                  </a:tcPr>
                </a:tc>
                <a:tc>
                  <a:txBody>
                    <a:bodyPr/>
                    <a:lstStyle/>
                    <a:p>
                      <a:pPr algn="r" fontAlgn="b"/>
                      <a:r>
                        <a:rPr lang="en-US" sz="200" b="0" i="0" u="none" strike="noStrike">
                          <a:solidFill>
                            <a:srgbClr val="000000"/>
                          </a:solidFill>
                          <a:latin typeface="Calibri"/>
                        </a:rPr>
                        <a:t>29.5</a:t>
                      </a:r>
                    </a:p>
                  </a:txBody>
                  <a:tcPr marL="1295" marR="1295" marT="971" marB="0" anchor="b">
                    <a:lnL>
                      <a:noFill/>
                    </a:lnL>
                    <a:lnR>
                      <a:noFill/>
                    </a:lnR>
                    <a:lnT>
                      <a:noFill/>
                    </a:lnT>
                    <a:lnB>
                      <a:noFill/>
                    </a:lnB>
                    <a:solidFill>
                      <a:srgbClr val="F8E983"/>
                    </a:solidFill>
                  </a:tcPr>
                </a:tc>
                <a:tc>
                  <a:txBody>
                    <a:bodyPr/>
                    <a:lstStyle/>
                    <a:p>
                      <a:pPr algn="r" fontAlgn="b"/>
                      <a:r>
                        <a:rPr lang="en-US" sz="200" b="0" i="0" u="none" strike="noStrike">
                          <a:solidFill>
                            <a:srgbClr val="000000"/>
                          </a:solidFill>
                          <a:latin typeface="Calibri"/>
                        </a:rPr>
                        <a:t>22.8</a:t>
                      </a:r>
                    </a:p>
                  </a:txBody>
                  <a:tcPr marL="1295" marR="1295" marT="971" marB="0" anchor="b">
                    <a:lnL>
                      <a:noFill/>
                    </a:lnL>
                    <a:lnR>
                      <a:noFill/>
                    </a:lnR>
                    <a:lnT>
                      <a:noFill/>
                    </a:lnT>
                    <a:lnB>
                      <a:noFill/>
                    </a:lnB>
                    <a:solidFill>
                      <a:srgbClr val="CEDD81"/>
                    </a:solidFill>
                  </a:tcPr>
                </a:tc>
                <a:tc>
                  <a:txBody>
                    <a:bodyPr/>
                    <a:lstStyle/>
                    <a:p>
                      <a:pPr algn="r" fontAlgn="b"/>
                      <a:r>
                        <a:rPr lang="en-US" sz="200" b="0" i="0" u="none" strike="noStrike">
                          <a:solidFill>
                            <a:srgbClr val="000000"/>
                          </a:solidFill>
                          <a:latin typeface="Calibri"/>
                        </a:rPr>
                        <a:t>22.7</a:t>
                      </a:r>
                    </a:p>
                  </a:txBody>
                  <a:tcPr marL="1295" marR="1295" marT="971" marB="0" anchor="b">
                    <a:lnL>
                      <a:noFill/>
                    </a:lnL>
                    <a:lnR>
                      <a:noFill/>
                    </a:lnR>
                    <a:lnT>
                      <a:noFill/>
                    </a:lnT>
                    <a:lnB>
                      <a:noFill/>
                    </a:lnB>
                    <a:solidFill>
                      <a:srgbClr val="CEDC81"/>
                    </a:solidFill>
                  </a:tcPr>
                </a:tc>
                <a:tc>
                  <a:txBody>
                    <a:bodyPr/>
                    <a:lstStyle/>
                    <a:p>
                      <a:pPr algn="r" fontAlgn="b"/>
                      <a:r>
                        <a:rPr lang="en-US" sz="200" b="0" i="0" u="none" strike="noStrike">
                          <a:solidFill>
                            <a:srgbClr val="000000"/>
                          </a:solidFill>
                          <a:latin typeface="Calibri"/>
                        </a:rPr>
                        <a:t>22.4</a:t>
                      </a:r>
                    </a:p>
                  </a:txBody>
                  <a:tcPr marL="1295" marR="1295" marT="971" marB="0" anchor="b">
                    <a:lnL>
                      <a:noFill/>
                    </a:lnL>
                    <a:lnR>
                      <a:noFill/>
                    </a:lnR>
                    <a:lnT>
                      <a:noFill/>
                    </a:lnT>
                    <a:lnB>
                      <a:noFill/>
                    </a:lnB>
                    <a:solidFill>
                      <a:srgbClr val="CCDC81"/>
                    </a:solidFill>
                  </a:tcPr>
                </a:tc>
                <a:tc>
                  <a:txBody>
                    <a:bodyPr/>
                    <a:lstStyle/>
                    <a:p>
                      <a:pPr algn="r" fontAlgn="b"/>
                      <a:r>
                        <a:rPr lang="en-US" sz="200" b="0" i="0" u="none" strike="noStrike">
                          <a:solidFill>
                            <a:srgbClr val="000000"/>
                          </a:solidFill>
                          <a:latin typeface="Calibri"/>
                        </a:rPr>
                        <a:t>29.0</a:t>
                      </a:r>
                    </a:p>
                  </a:txBody>
                  <a:tcPr marL="1295" marR="1295" marT="971" marB="0" anchor="b">
                    <a:lnL>
                      <a:noFill/>
                    </a:lnL>
                    <a:lnR>
                      <a:noFill/>
                    </a:lnR>
                    <a:lnT>
                      <a:noFill/>
                    </a:lnT>
                    <a:lnB>
                      <a:noFill/>
                    </a:lnB>
                    <a:solidFill>
                      <a:srgbClr val="F5E883"/>
                    </a:solidFill>
                  </a:tcPr>
                </a:tc>
                <a:tc>
                  <a:txBody>
                    <a:bodyPr/>
                    <a:lstStyle/>
                    <a:p>
                      <a:pPr algn="r" fontAlgn="b"/>
                      <a:r>
                        <a:rPr lang="en-US" sz="200" b="0" i="0" u="none" strike="noStrike">
                          <a:solidFill>
                            <a:srgbClr val="000000"/>
                          </a:solidFill>
                          <a:latin typeface="Calibri"/>
                        </a:rPr>
                        <a:t>22.4</a:t>
                      </a:r>
                    </a:p>
                  </a:txBody>
                  <a:tcPr marL="1295" marR="1295" marT="971" marB="0" anchor="b">
                    <a:lnL>
                      <a:noFill/>
                    </a:lnL>
                    <a:lnR>
                      <a:noFill/>
                    </a:lnR>
                    <a:lnT>
                      <a:noFill/>
                    </a:lnT>
                    <a:lnB>
                      <a:noFill/>
                    </a:lnB>
                    <a:solidFill>
                      <a:srgbClr val="CCDC81"/>
                    </a:solidFill>
                  </a:tcPr>
                </a:tc>
                <a:tc>
                  <a:txBody>
                    <a:bodyPr/>
                    <a:lstStyle/>
                    <a:p>
                      <a:pPr algn="r" fontAlgn="b"/>
                      <a:r>
                        <a:rPr lang="en-US" sz="200" b="0" i="0" u="none" strike="noStrike">
                          <a:solidFill>
                            <a:srgbClr val="000000"/>
                          </a:solidFill>
                          <a:latin typeface="Calibri"/>
                        </a:rPr>
                        <a:t>28.6</a:t>
                      </a:r>
                    </a:p>
                  </a:txBody>
                  <a:tcPr marL="1295" marR="1295" marT="971" marB="0" anchor="b">
                    <a:lnL>
                      <a:noFill/>
                    </a:lnL>
                    <a:lnR>
                      <a:noFill/>
                    </a:lnR>
                    <a:lnT>
                      <a:noFill/>
                    </a:lnT>
                    <a:lnB>
                      <a:noFill/>
                    </a:lnB>
                    <a:solidFill>
                      <a:srgbClr val="F3E783"/>
                    </a:solidFill>
                  </a:tcPr>
                </a:tc>
                <a:tc>
                  <a:txBody>
                    <a:bodyPr/>
                    <a:lstStyle/>
                    <a:p>
                      <a:pPr algn="r" fontAlgn="b"/>
                      <a:r>
                        <a:rPr lang="en-US" sz="200" b="0" i="0" u="none" strike="noStrike">
                          <a:solidFill>
                            <a:srgbClr val="000000"/>
                          </a:solidFill>
                          <a:latin typeface="Calibri"/>
                        </a:rPr>
                        <a:t>22.0</a:t>
                      </a:r>
                    </a:p>
                  </a:txBody>
                  <a:tcPr marL="1295" marR="1295" marT="971" marB="0" anchor="b">
                    <a:lnL>
                      <a:noFill/>
                    </a:lnL>
                    <a:lnR>
                      <a:noFill/>
                    </a:lnR>
                    <a:lnT>
                      <a:noFill/>
                    </a:lnT>
                    <a:lnB>
                      <a:noFill/>
                    </a:lnB>
                    <a:solidFill>
                      <a:srgbClr val="C9DB80"/>
                    </a:solidFill>
                  </a:tcPr>
                </a:tc>
                <a:tc>
                  <a:txBody>
                    <a:bodyPr/>
                    <a:lstStyle/>
                    <a:p>
                      <a:pPr algn="r" fontAlgn="b"/>
                      <a:r>
                        <a:rPr lang="en-US" sz="200" b="0" i="0" u="none" strike="noStrike">
                          <a:solidFill>
                            <a:srgbClr val="000000"/>
                          </a:solidFill>
                          <a:latin typeface="Calibri"/>
                        </a:rPr>
                        <a:t>29.0</a:t>
                      </a:r>
                    </a:p>
                  </a:txBody>
                  <a:tcPr marL="1295" marR="1295" marT="971" marB="0" anchor="b">
                    <a:lnL>
                      <a:noFill/>
                    </a:lnL>
                    <a:lnR>
                      <a:noFill/>
                    </a:lnR>
                    <a:lnT>
                      <a:noFill/>
                    </a:lnT>
                    <a:lnB>
                      <a:noFill/>
                    </a:lnB>
                    <a:solidFill>
                      <a:srgbClr val="F5E883"/>
                    </a:solidFill>
                  </a:tcPr>
                </a:tc>
                <a:tc>
                  <a:txBody>
                    <a:bodyPr/>
                    <a:lstStyle/>
                    <a:p>
                      <a:pPr algn="r" fontAlgn="b"/>
                      <a:r>
                        <a:rPr lang="en-US" sz="200" b="0" i="0" u="none" strike="noStrike">
                          <a:solidFill>
                            <a:srgbClr val="000000"/>
                          </a:solidFill>
                          <a:latin typeface="Calibri"/>
                        </a:rPr>
                        <a:t>34.6</a:t>
                      </a:r>
                    </a:p>
                  </a:txBody>
                  <a:tcPr marL="1295" marR="1295" marT="971" marB="0" anchor="b">
                    <a:lnL>
                      <a:noFill/>
                    </a:lnL>
                    <a:lnR>
                      <a:noFill/>
                    </a:lnR>
                    <a:lnT>
                      <a:noFill/>
                    </a:lnT>
                    <a:lnB>
                      <a:noFill/>
                    </a:lnB>
                    <a:solidFill>
                      <a:srgbClr val="FFE483"/>
                    </a:solidFill>
                  </a:tcPr>
                </a:tc>
                <a:tc>
                  <a:txBody>
                    <a:bodyPr/>
                    <a:lstStyle/>
                    <a:p>
                      <a:pPr algn="r" fontAlgn="b"/>
                      <a:r>
                        <a:rPr lang="en-US" sz="200" b="0" i="0" u="none" strike="noStrike">
                          <a:solidFill>
                            <a:srgbClr val="000000"/>
                          </a:solidFill>
                          <a:latin typeface="Calibri"/>
                        </a:rPr>
                        <a:t>33.7</a:t>
                      </a:r>
                    </a:p>
                  </a:txBody>
                  <a:tcPr marL="1295" marR="1295" marT="971" marB="0" anchor="b">
                    <a:lnL>
                      <a:noFill/>
                    </a:lnL>
                    <a:lnR>
                      <a:noFill/>
                    </a:lnR>
                    <a:lnT>
                      <a:noFill/>
                    </a:lnT>
                    <a:lnB>
                      <a:noFill/>
                    </a:lnB>
                    <a:solidFill>
                      <a:srgbClr val="FFE683"/>
                    </a:solidFill>
                  </a:tcPr>
                </a:tc>
                <a:tc>
                  <a:txBody>
                    <a:bodyPr/>
                    <a:lstStyle/>
                    <a:p>
                      <a:pPr algn="r" fontAlgn="b"/>
                      <a:r>
                        <a:rPr lang="en-US" sz="200" b="0" i="0" u="none" strike="noStrike">
                          <a:solidFill>
                            <a:srgbClr val="000000"/>
                          </a:solidFill>
                          <a:latin typeface="Calibri"/>
                        </a:rPr>
                        <a:t>31.6</a:t>
                      </a:r>
                    </a:p>
                  </a:txBody>
                  <a:tcPr marL="1295" marR="1295" marT="971"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32.6</a:t>
                      </a:r>
                    </a:p>
                  </a:txBody>
                  <a:tcPr marL="1295" marR="1295" marT="971" marB="0" anchor="b">
                    <a:lnL>
                      <a:noFill/>
                    </a:lnL>
                    <a:lnR>
                      <a:noFill/>
                    </a:lnR>
                    <a:lnT>
                      <a:noFill/>
                    </a:lnT>
                    <a:lnB>
                      <a:noFill/>
                    </a:lnB>
                    <a:solidFill>
                      <a:srgbClr val="FFE884"/>
                    </a:solidFill>
                  </a:tcPr>
                </a:tc>
                <a:tc>
                  <a:txBody>
                    <a:bodyPr/>
                    <a:lstStyle/>
                    <a:p>
                      <a:pPr algn="r" fontAlgn="b"/>
                      <a:r>
                        <a:rPr lang="en-US" sz="200" b="0" i="0" u="none" strike="noStrike">
                          <a:solidFill>
                            <a:srgbClr val="000000"/>
                          </a:solidFill>
                          <a:latin typeface="Calibri"/>
                        </a:rPr>
                        <a:t>32.0</a:t>
                      </a:r>
                    </a:p>
                  </a:txBody>
                  <a:tcPr marL="1295" marR="1295" marT="971"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38.3</a:t>
                      </a:r>
                    </a:p>
                  </a:txBody>
                  <a:tcPr marL="1295" marR="1295" marT="971"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33.2</a:t>
                      </a:r>
                    </a:p>
                  </a:txBody>
                  <a:tcPr marL="1295" marR="1295" marT="971" marB="0" anchor="b">
                    <a:lnL>
                      <a:noFill/>
                    </a:lnL>
                    <a:lnR>
                      <a:noFill/>
                    </a:lnR>
                    <a:lnT>
                      <a:noFill/>
                    </a:lnT>
                    <a:lnB>
                      <a:noFill/>
                    </a:lnB>
                    <a:solidFill>
                      <a:srgbClr val="FFE684"/>
                    </a:solidFill>
                  </a:tcPr>
                </a:tc>
                <a:tc>
                  <a:txBody>
                    <a:bodyPr/>
                    <a:lstStyle/>
                    <a:p>
                      <a:pPr algn="r" fontAlgn="b"/>
                      <a:r>
                        <a:rPr lang="en-US" sz="200" b="0" i="0" u="none" strike="noStrike">
                          <a:solidFill>
                            <a:srgbClr val="000000"/>
                          </a:solidFill>
                          <a:latin typeface="Calibri"/>
                        </a:rPr>
                        <a:t>36.1</a:t>
                      </a:r>
                    </a:p>
                  </a:txBody>
                  <a:tcPr marL="1295" marR="1295" marT="971" marB="0" anchor="b">
                    <a:lnL>
                      <a:noFill/>
                    </a:lnL>
                    <a:lnR>
                      <a:noFill/>
                    </a:lnR>
                    <a:lnT>
                      <a:noFill/>
                    </a:lnT>
                    <a:lnB>
                      <a:noFill/>
                    </a:lnB>
                    <a:solidFill>
                      <a:srgbClr val="FFE183"/>
                    </a:solidFill>
                  </a:tcPr>
                </a:tc>
                <a:tc>
                  <a:txBody>
                    <a:bodyPr/>
                    <a:lstStyle/>
                    <a:p>
                      <a:pPr algn="r" fontAlgn="b"/>
                      <a:r>
                        <a:rPr lang="en-US" sz="200" b="0" i="0" u="none" strike="noStrike">
                          <a:solidFill>
                            <a:srgbClr val="000000"/>
                          </a:solidFill>
                          <a:latin typeface="Calibri"/>
                        </a:rPr>
                        <a:t>34.0</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39.4</a:t>
                      </a:r>
                    </a:p>
                  </a:txBody>
                  <a:tcPr marL="1295" marR="1295" marT="971" marB="0" anchor="b">
                    <a:lnL>
                      <a:noFill/>
                    </a:lnL>
                    <a:lnR>
                      <a:noFill/>
                    </a:lnR>
                    <a:lnT>
                      <a:noFill/>
                    </a:lnT>
                    <a:lnB>
                      <a:noFill/>
                    </a:lnB>
                    <a:solidFill>
                      <a:srgbClr val="FFDB81"/>
                    </a:solidFill>
                  </a:tcPr>
                </a:tc>
                <a:tc>
                  <a:txBody>
                    <a:bodyPr/>
                    <a:lstStyle/>
                    <a:p>
                      <a:pPr algn="r" fontAlgn="b"/>
                      <a:r>
                        <a:rPr lang="en-US" sz="200" b="0" i="0" u="none" strike="noStrike">
                          <a:solidFill>
                            <a:srgbClr val="000000"/>
                          </a:solidFill>
                          <a:latin typeface="Calibri"/>
                        </a:rPr>
                        <a:t>34.2</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45.7</a:t>
                      </a:r>
                    </a:p>
                  </a:txBody>
                  <a:tcPr marL="1295" marR="1295" marT="971" marB="0" anchor="b">
                    <a:lnL>
                      <a:noFill/>
                    </a:lnL>
                    <a:lnR>
                      <a:noFill/>
                    </a:lnR>
                    <a:lnT>
                      <a:noFill/>
                    </a:lnT>
                    <a:lnB>
                      <a:noFill/>
                    </a:lnB>
                    <a:solidFill>
                      <a:srgbClr val="FECF7F"/>
                    </a:solidFill>
                  </a:tcPr>
                </a:tc>
                <a:tc>
                  <a:txBody>
                    <a:bodyPr/>
                    <a:lstStyle/>
                    <a:p>
                      <a:pPr algn="r" fontAlgn="b"/>
                      <a:r>
                        <a:rPr lang="en-US" sz="200" b="0" i="0" u="none" strike="noStrike">
                          <a:solidFill>
                            <a:srgbClr val="000000"/>
                          </a:solidFill>
                          <a:latin typeface="Calibri"/>
                        </a:rPr>
                        <a:t>32.9</a:t>
                      </a:r>
                    </a:p>
                  </a:txBody>
                  <a:tcPr marL="1295" marR="1295" marT="971" marB="0" anchor="b">
                    <a:lnL>
                      <a:noFill/>
                    </a:lnL>
                    <a:lnR>
                      <a:noFill/>
                    </a:lnR>
                    <a:lnT>
                      <a:noFill/>
                    </a:lnT>
                    <a:lnB>
                      <a:noFill/>
                    </a:lnB>
                    <a:solidFill>
                      <a:srgbClr val="FFE784"/>
                    </a:solidFill>
                  </a:tcPr>
                </a:tc>
                <a:tc>
                  <a:txBody>
                    <a:bodyPr/>
                    <a:lstStyle/>
                    <a:p>
                      <a:pPr algn="r" fontAlgn="b"/>
                      <a:r>
                        <a:rPr lang="en-US" sz="200" b="0" i="0" u="none" strike="noStrike">
                          <a:solidFill>
                            <a:srgbClr val="000000"/>
                          </a:solidFill>
                          <a:latin typeface="Calibri"/>
                        </a:rPr>
                        <a:t>47.1</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32.3</a:t>
                      </a:r>
                    </a:p>
                  </a:txBody>
                  <a:tcPr marL="1295" marR="1295" marT="971" marB="0" anchor="b">
                    <a:lnL>
                      <a:noFill/>
                    </a:lnL>
                    <a:lnR>
                      <a:noFill/>
                    </a:lnR>
                    <a:lnT>
                      <a:noFill/>
                    </a:lnT>
                    <a:lnB>
                      <a:noFill/>
                    </a:lnB>
                    <a:solidFill>
                      <a:srgbClr val="FFE884"/>
                    </a:solidFill>
                  </a:tcPr>
                </a:tc>
                <a:tc>
                  <a:txBody>
                    <a:bodyPr/>
                    <a:lstStyle/>
                    <a:p>
                      <a:pPr algn="r" fontAlgn="b"/>
                      <a:r>
                        <a:rPr lang="en-US" sz="200" b="0" i="0" u="none" strike="noStrike">
                          <a:solidFill>
                            <a:srgbClr val="000000"/>
                          </a:solidFill>
                          <a:latin typeface="Calibri"/>
                        </a:rPr>
                        <a:t>45.0</a:t>
                      </a:r>
                    </a:p>
                  </a:txBody>
                  <a:tcPr marL="1295" marR="1295" marT="971" marB="0" anchor="b">
                    <a:lnL>
                      <a:noFill/>
                    </a:lnL>
                    <a:lnR>
                      <a:noFill/>
                    </a:lnR>
                    <a:lnT>
                      <a:noFill/>
                    </a:lnT>
                    <a:lnB>
                      <a:noFill/>
                    </a:lnB>
                    <a:solidFill>
                      <a:srgbClr val="FED17F"/>
                    </a:solidFill>
                  </a:tcPr>
                </a:tc>
                <a:tc>
                  <a:txBody>
                    <a:bodyPr/>
                    <a:lstStyle/>
                    <a:p>
                      <a:pPr algn="r" fontAlgn="b"/>
                      <a:r>
                        <a:rPr lang="en-US" sz="200" b="0" i="0" u="none" strike="noStrike">
                          <a:solidFill>
                            <a:srgbClr val="000000"/>
                          </a:solidFill>
                          <a:latin typeface="Calibri"/>
                        </a:rPr>
                        <a:t>43.4</a:t>
                      </a:r>
                    </a:p>
                  </a:txBody>
                  <a:tcPr marL="1295" marR="1295" marT="971" marB="0" anchor="b">
                    <a:lnL>
                      <a:noFill/>
                    </a:lnL>
                    <a:lnR>
                      <a:noFill/>
                    </a:lnR>
                    <a:lnT>
                      <a:noFill/>
                    </a:lnT>
                    <a:lnB>
                      <a:noFill/>
                    </a:lnB>
                    <a:solidFill>
                      <a:srgbClr val="FED480"/>
                    </a:solidFill>
                  </a:tcPr>
                </a:tc>
                <a:tc>
                  <a:txBody>
                    <a:bodyPr/>
                    <a:lstStyle/>
                    <a:p>
                      <a:pPr algn="r" fontAlgn="b"/>
                      <a:r>
                        <a:rPr lang="en-US" sz="200" b="0" i="0" u="none" strike="noStrike">
                          <a:solidFill>
                            <a:srgbClr val="000000"/>
                          </a:solidFill>
                          <a:latin typeface="Calibri"/>
                        </a:rPr>
                        <a:t>21.9</a:t>
                      </a:r>
                    </a:p>
                  </a:txBody>
                  <a:tcPr marL="1295" marR="1295" marT="971" marB="0" anchor="b">
                    <a:lnL>
                      <a:noFill/>
                    </a:lnL>
                    <a:lnR>
                      <a:noFill/>
                    </a:lnR>
                    <a:lnT>
                      <a:noFill/>
                    </a:lnT>
                    <a:lnB>
                      <a:noFill/>
                    </a:lnB>
                    <a:solidFill>
                      <a:srgbClr val="C8DB80"/>
                    </a:solidFill>
                  </a:tcPr>
                </a:tc>
                <a:tc>
                  <a:txBody>
                    <a:bodyPr/>
                    <a:lstStyle/>
                    <a:p>
                      <a:pPr algn="r" fontAlgn="b"/>
                      <a:r>
                        <a:rPr lang="en-US" sz="200" b="0" i="0" u="none" strike="noStrike">
                          <a:solidFill>
                            <a:srgbClr val="000000"/>
                          </a:solidFill>
                          <a:latin typeface="Calibri"/>
                        </a:rPr>
                        <a:t>42.9</a:t>
                      </a:r>
                    </a:p>
                  </a:txBody>
                  <a:tcPr marL="1295" marR="1295" marT="971"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27.4</a:t>
                      </a:r>
                    </a:p>
                  </a:txBody>
                  <a:tcPr marL="1295" marR="1295" marT="971" marB="0" anchor="b">
                    <a:lnL>
                      <a:noFill/>
                    </a:lnL>
                    <a:lnR>
                      <a:noFill/>
                    </a:lnR>
                    <a:lnT>
                      <a:noFill/>
                    </a:lnT>
                    <a:lnB>
                      <a:noFill/>
                    </a:lnB>
                    <a:solidFill>
                      <a:srgbClr val="EBE582"/>
                    </a:solidFill>
                  </a:tcPr>
                </a:tc>
                <a:tc>
                  <a:txBody>
                    <a:bodyPr/>
                    <a:lstStyle/>
                    <a:p>
                      <a:pPr algn="r" fontAlgn="b"/>
                      <a:r>
                        <a:rPr lang="en-US" sz="200" b="0" i="0" u="none" strike="noStrike">
                          <a:solidFill>
                            <a:srgbClr val="000000"/>
                          </a:solidFill>
                          <a:latin typeface="Calibri"/>
                        </a:rPr>
                        <a:t>44.1</a:t>
                      </a:r>
                    </a:p>
                  </a:txBody>
                  <a:tcPr marL="1295" marR="1295" marT="971" marB="0" anchor="b">
                    <a:lnL>
                      <a:noFill/>
                    </a:lnL>
                    <a:lnR>
                      <a:noFill/>
                    </a:lnR>
                    <a:lnT>
                      <a:noFill/>
                    </a:lnT>
                    <a:lnB>
                      <a:noFill/>
                    </a:lnB>
                    <a:solidFill>
                      <a:srgbClr val="FED280"/>
                    </a:solidFill>
                  </a:tcPr>
                </a:tc>
                <a:tc>
                  <a:txBody>
                    <a:bodyPr/>
                    <a:lstStyle/>
                    <a:p>
                      <a:pPr algn="r" fontAlgn="b"/>
                      <a:r>
                        <a:rPr lang="en-US" sz="200" b="0" i="0" u="none" strike="noStrike">
                          <a:solidFill>
                            <a:srgbClr val="000000"/>
                          </a:solidFill>
                          <a:latin typeface="Calibri"/>
                        </a:rPr>
                        <a:t>31.2</a:t>
                      </a:r>
                    </a:p>
                  </a:txBody>
                  <a:tcPr marL="1295" marR="1295" marT="971" marB="0" anchor="b">
                    <a:lnL>
                      <a:noFill/>
                    </a:lnL>
                    <a:lnR>
                      <a:noFill/>
                    </a:lnR>
                    <a:lnT>
                      <a:noFill/>
                    </a:lnT>
                    <a:lnB>
                      <a:noFill/>
                    </a:lnB>
                    <a:solidFill>
                      <a:srgbClr val="FFEA84"/>
                    </a:solidFill>
                  </a:tcPr>
                </a:tc>
                <a:tc>
                  <a:txBody>
                    <a:bodyPr/>
                    <a:lstStyle/>
                    <a:p>
                      <a:pPr algn="r" fontAlgn="b"/>
                      <a:r>
                        <a:rPr lang="en-US" sz="200" b="0" i="0" u="none" strike="noStrike">
                          <a:solidFill>
                            <a:srgbClr val="000000"/>
                          </a:solidFill>
                          <a:latin typeface="Calibri"/>
                        </a:rPr>
                        <a:t>43.7</a:t>
                      </a:r>
                    </a:p>
                  </a:txBody>
                  <a:tcPr marL="1295" marR="1295" marT="971" marB="0" anchor="b">
                    <a:lnL>
                      <a:noFill/>
                    </a:lnL>
                    <a:lnR>
                      <a:noFill/>
                    </a:lnR>
                    <a:lnT>
                      <a:noFill/>
                    </a:lnT>
                    <a:lnB>
                      <a:noFill/>
                    </a:lnB>
                    <a:solidFill>
                      <a:srgbClr val="FED380"/>
                    </a:solidFill>
                  </a:tcPr>
                </a:tc>
                <a:tc>
                  <a:txBody>
                    <a:bodyPr/>
                    <a:lstStyle/>
                    <a:p>
                      <a:pPr algn="r" fontAlgn="b"/>
                      <a:r>
                        <a:rPr lang="en-US" sz="200" b="0" i="0" u="none" strike="noStrike">
                          <a:solidFill>
                            <a:srgbClr val="000000"/>
                          </a:solidFill>
                          <a:latin typeface="Calibri"/>
                        </a:rPr>
                        <a:t>27.5</a:t>
                      </a:r>
                    </a:p>
                  </a:txBody>
                  <a:tcPr marL="1295" marR="1295" marT="971" marB="0" anchor="b">
                    <a:lnL>
                      <a:noFill/>
                    </a:lnL>
                    <a:lnR>
                      <a:noFill/>
                    </a:lnR>
                    <a:lnT>
                      <a:noFill/>
                    </a:lnT>
                    <a:lnB>
                      <a:noFill/>
                    </a:lnB>
                    <a:solidFill>
                      <a:srgbClr val="ECE582"/>
                    </a:solidFill>
                  </a:tcPr>
                </a:tc>
              </a:tr>
              <a:tr h="36896">
                <a:tc>
                  <a:txBody>
                    <a:bodyPr/>
                    <a:lstStyle/>
                    <a:p>
                      <a:pPr algn="l" fontAlgn="b"/>
                      <a:r>
                        <a:rPr lang="en-US" sz="200" b="0" i="0" u="none" strike="noStrike">
                          <a:solidFill>
                            <a:srgbClr val="000000"/>
                          </a:solidFill>
                          <a:latin typeface="Calibri"/>
                        </a:rPr>
                        <a:t>UKPDS33 Full</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21.5</a:t>
                      </a:r>
                    </a:p>
                  </a:txBody>
                  <a:tcPr marL="1295" marR="1295" marT="971" marB="0" anchor="b">
                    <a:lnL>
                      <a:noFill/>
                    </a:lnL>
                    <a:lnR>
                      <a:noFill/>
                    </a:lnR>
                    <a:lnT>
                      <a:noFill/>
                    </a:lnT>
                    <a:lnB>
                      <a:noFill/>
                    </a:lnB>
                    <a:solidFill>
                      <a:srgbClr val="C6DA80"/>
                    </a:solidFill>
                  </a:tcPr>
                </a:tc>
                <a:tc>
                  <a:txBody>
                    <a:bodyPr/>
                    <a:lstStyle/>
                    <a:p>
                      <a:pPr algn="r" fontAlgn="b"/>
                      <a:r>
                        <a:rPr lang="en-US" sz="200" b="0" i="0" u="none" strike="noStrike">
                          <a:solidFill>
                            <a:srgbClr val="000000"/>
                          </a:solidFill>
                          <a:latin typeface="Calibri"/>
                        </a:rPr>
                        <a:t>23.0</a:t>
                      </a:r>
                    </a:p>
                  </a:txBody>
                  <a:tcPr marL="1295" marR="1295" marT="971" marB="0" anchor="b">
                    <a:lnL>
                      <a:noFill/>
                    </a:lnL>
                    <a:lnR>
                      <a:noFill/>
                    </a:lnR>
                    <a:lnT>
                      <a:noFill/>
                    </a:lnT>
                    <a:lnB>
                      <a:noFill/>
                    </a:lnB>
                    <a:solidFill>
                      <a:srgbClr val="CFDD81"/>
                    </a:solidFill>
                  </a:tcPr>
                </a:tc>
                <a:tc>
                  <a:txBody>
                    <a:bodyPr/>
                    <a:lstStyle/>
                    <a:p>
                      <a:pPr algn="r" fontAlgn="b"/>
                      <a:r>
                        <a:rPr lang="en-US" sz="200" b="0" i="0" u="none" strike="noStrike">
                          <a:solidFill>
                            <a:srgbClr val="000000"/>
                          </a:solidFill>
                          <a:latin typeface="Calibri"/>
                        </a:rPr>
                        <a:t>21.3</a:t>
                      </a:r>
                    </a:p>
                  </a:txBody>
                  <a:tcPr marL="1295" marR="1295" marT="971" marB="0" anchor="b">
                    <a:lnL>
                      <a:noFill/>
                    </a:lnL>
                    <a:lnR>
                      <a:noFill/>
                    </a:lnR>
                    <a:lnT>
                      <a:noFill/>
                    </a:lnT>
                    <a:lnB>
                      <a:noFill/>
                    </a:lnB>
                    <a:solidFill>
                      <a:srgbClr val="C5DA80"/>
                    </a:solidFill>
                  </a:tcPr>
                </a:tc>
                <a:tc>
                  <a:txBody>
                    <a:bodyPr/>
                    <a:lstStyle/>
                    <a:p>
                      <a:pPr algn="r" fontAlgn="b"/>
                      <a:r>
                        <a:rPr lang="en-US" sz="200" b="0" i="0" u="none" strike="noStrike">
                          <a:solidFill>
                            <a:srgbClr val="000000"/>
                          </a:solidFill>
                          <a:latin typeface="Calibri"/>
                        </a:rPr>
                        <a:t>26.3</a:t>
                      </a:r>
                    </a:p>
                  </a:txBody>
                  <a:tcPr marL="1295" marR="1295" marT="971" marB="0" anchor="b">
                    <a:lnL>
                      <a:noFill/>
                    </a:lnL>
                    <a:lnR>
                      <a:noFill/>
                    </a:lnR>
                    <a:lnT>
                      <a:noFill/>
                    </a:lnT>
                    <a:lnB>
                      <a:noFill/>
                    </a:lnB>
                    <a:solidFill>
                      <a:srgbClr val="E4E382"/>
                    </a:solidFill>
                  </a:tcPr>
                </a:tc>
                <a:tc>
                  <a:txBody>
                    <a:bodyPr/>
                    <a:lstStyle/>
                    <a:p>
                      <a:pPr algn="r" fontAlgn="b"/>
                      <a:r>
                        <a:rPr lang="en-US" sz="200" b="0" i="0" u="none" strike="noStrike">
                          <a:solidFill>
                            <a:srgbClr val="000000"/>
                          </a:solidFill>
                          <a:latin typeface="Calibri"/>
                        </a:rPr>
                        <a:t>22.4</a:t>
                      </a:r>
                    </a:p>
                  </a:txBody>
                  <a:tcPr marL="1295" marR="1295" marT="971" marB="0" anchor="b">
                    <a:lnL>
                      <a:noFill/>
                    </a:lnL>
                    <a:lnR>
                      <a:noFill/>
                    </a:lnR>
                    <a:lnT>
                      <a:noFill/>
                    </a:lnT>
                    <a:lnB>
                      <a:noFill/>
                    </a:lnB>
                    <a:solidFill>
                      <a:srgbClr val="CCDC81"/>
                    </a:solidFill>
                  </a:tcPr>
                </a:tc>
                <a:tc>
                  <a:txBody>
                    <a:bodyPr/>
                    <a:lstStyle/>
                    <a:p>
                      <a:pPr algn="r" fontAlgn="b"/>
                      <a:r>
                        <a:rPr lang="en-US" sz="200" b="0" i="0" u="none" strike="noStrike">
                          <a:solidFill>
                            <a:srgbClr val="000000"/>
                          </a:solidFill>
                          <a:latin typeface="Calibri"/>
                        </a:rPr>
                        <a:t>29.9</a:t>
                      </a:r>
                    </a:p>
                  </a:txBody>
                  <a:tcPr marL="1295" marR="1295" marT="971" marB="0" anchor="b">
                    <a:lnL>
                      <a:noFill/>
                    </a:lnL>
                    <a:lnR>
                      <a:noFill/>
                    </a:lnR>
                    <a:lnT>
                      <a:noFill/>
                    </a:lnT>
                    <a:lnB>
                      <a:noFill/>
                    </a:lnB>
                    <a:solidFill>
                      <a:srgbClr val="FBE983"/>
                    </a:solidFill>
                  </a:tcPr>
                </a:tc>
                <a:tc>
                  <a:txBody>
                    <a:bodyPr/>
                    <a:lstStyle/>
                    <a:p>
                      <a:pPr algn="r" fontAlgn="b"/>
                      <a:r>
                        <a:rPr lang="en-US" sz="200" b="0" i="0" u="none" strike="noStrike">
                          <a:solidFill>
                            <a:srgbClr val="000000"/>
                          </a:solidFill>
                          <a:latin typeface="Calibri"/>
                        </a:rPr>
                        <a:t>23.6</a:t>
                      </a:r>
                    </a:p>
                  </a:txBody>
                  <a:tcPr marL="1295" marR="1295" marT="971" marB="0" anchor="b">
                    <a:lnL>
                      <a:noFill/>
                    </a:lnL>
                    <a:lnR>
                      <a:noFill/>
                    </a:lnR>
                    <a:lnT>
                      <a:noFill/>
                    </a:lnT>
                    <a:lnB>
                      <a:noFill/>
                    </a:lnB>
                    <a:solidFill>
                      <a:srgbClr val="D3DE81"/>
                    </a:solidFill>
                  </a:tcPr>
                </a:tc>
                <a:tc>
                  <a:txBody>
                    <a:bodyPr/>
                    <a:lstStyle/>
                    <a:p>
                      <a:pPr algn="r" fontAlgn="b"/>
                      <a:r>
                        <a:rPr lang="en-US" sz="200" b="0" i="0" u="none" strike="noStrike">
                          <a:solidFill>
                            <a:srgbClr val="000000"/>
                          </a:solidFill>
                          <a:latin typeface="Calibri"/>
                        </a:rPr>
                        <a:t>29.5</a:t>
                      </a:r>
                    </a:p>
                  </a:txBody>
                  <a:tcPr marL="1295" marR="1295" marT="971" marB="0" anchor="b">
                    <a:lnL>
                      <a:noFill/>
                    </a:lnL>
                    <a:lnR>
                      <a:noFill/>
                    </a:lnR>
                    <a:lnT>
                      <a:noFill/>
                    </a:lnT>
                    <a:lnB>
                      <a:noFill/>
                    </a:lnB>
                    <a:solidFill>
                      <a:srgbClr val="F8E983"/>
                    </a:solidFill>
                  </a:tcPr>
                </a:tc>
                <a:tc>
                  <a:txBody>
                    <a:bodyPr/>
                    <a:lstStyle/>
                    <a:p>
                      <a:pPr algn="r" fontAlgn="b"/>
                      <a:r>
                        <a:rPr lang="en-US" sz="200" b="0" i="0" u="none" strike="noStrike">
                          <a:solidFill>
                            <a:srgbClr val="000000"/>
                          </a:solidFill>
                          <a:latin typeface="Calibri"/>
                        </a:rPr>
                        <a:t>35.1</a:t>
                      </a:r>
                    </a:p>
                  </a:txBody>
                  <a:tcPr marL="1295" marR="1295" marT="971" marB="0" anchor="b">
                    <a:lnL>
                      <a:noFill/>
                    </a:lnL>
                    <a:lnR>
                      <a:noFill/>
                    </a:lnR>
                    <a:lnT>
                      <a:noFill/>
                    </a:lnT>
                    <a:lnB>
                      <a:noFill/>
                    </a:lnB>
                    <a:solidFill>
                      <a:srgbClr val="FFE383"/>
                    </a:solidFill>
                  </a:tcPr>
                </a:tc>
                <a:tc>
                  <a:txBody>
                    <a:bodyPr/>
                    <a:lstStyle/>
                    <a:p>
                      <a:pPr algn="r" fontAlgn="b"/>
                      <a:r>
                        <a:rPr lang="en-US" sz="200" b="0" i="0" u="none" strike="noStrike">
                          <a:solidFill>
                            <a:srgbClr val="000000"/>
                          </a:solidFill>
                          <a:latin typeface="Calibri"/>
                        </a:rPr>
                        <a:t>29.5</a:t>
                      </a:r>
                    </a:p>
                  </a:txBody>
                  <a:tcPr marL="1295" marR="1295" marT="971" marB="0" anchor="b">
                    <a:lnL>
                      <a:noFill/>
                    </a:lnL>
                    <a:lnR>
                      <a:noFill/>
                    </a:lnR>
                    <a:lnT>
                      <a:noFill/>
                    </a:lnT>
                    <a:lnB>
                      <a:noFill/>
                    </a:lnB>
                    <a:solidFill>
                      <a:srgbClr val="F8E983"/>
                    </a:solidFill>
                  </a:tcPr>
                </a:tc>
                <a:tc>
                  <a:txBody>
                    <a:bodyPr/>
                    <a:lstStyle/>
                    <a:p>
                      <a:pPr algn="r" fontAlgn="b"/>
                      <a:r>
                        <a:rPr lang="en-US" sz="200" b="0" i="0" u="none" strike="noStrike">
                          <a:solidFill>
                            <a:srgbClr val="000000"/>
                          </a:solidFill>
                          <a:latin typeface="Calibri"/>
                        </a:rPr>
                        <a:t>34.5</a:t>
                      </a:r>
                    </a:p>
                  </a:txBody>
                  <a:tcPr marL="1295" marR="1295" marT="971" marB="0" anchor="b">
                    <a:lnL>
                      <a:noFill/>
                    </a:lnL>
                    <a:lnR>
                      <a:noFill/>
                    </a:lnR>
                    <a:lnT>
                      <a:noFill/>
                    </a:lnT>
                    <a:lnB>
                      <a:noFill/>
                    </a:lnB>
                    <a:solidFill>
                      <a:srgbClr val="FFE483"/>
                    </a:solidFill>
                  </a:tcPr>
                </a:tc>
                <a:tc>
                  <a:txBody>
                    <a:bodyPr/>
                    <a:lstStyle/>
                    <a:p>
                      <a:pPr algn="r" fontAlgn="b"/>
                      <a:r>
                        <a:rPr lang="en-US" sz="200" b="0" i="0" u="none" strike="noStrike">
                          <a:solidFill>
                            <a:srgbClr val="000000"/>
                          </a:solidFill>
                          <a:latin typeface="Calibri"/>
                        </a:rPr>
                        <a:t>39.4</a:t>
                      </a:r>
                    </a:p>
                  </a:txBody>
                  <a:tcPr marL="1295" marR="1295" marT="971" marB="0" anchor="b">
                    <a:lnL>
                      <a:noFill/>
                    </a:lnL>
                    <a:lnR>
                      <a:noFill/>
                    </a:lnR>
                    <a:lnT>
                      <a:noFill/>
                    </a:lnT>
                    <a:lnB>
                      <a:noFill/>
                    </a:lnB>
                    <a:solidFill>
                      <a:srgbClr val="FFDB81"/>
                    </a:solidFill>
                  </a:tcPr>
                </a:tc>
                <a:tc>
                  <a:txBody>
                    <a:bodyPr/>
                    <a:lstStyle/>
                    <a:p>
                      <a:pPr algn="r" fontAlgn="b"/>
                      <a:r>
                        <a:rPr lang="en-US" sz="200" b="0" i="0" u="none" strike="noStrike">
                          <a:solidFill>
                            <a:srgbClr val="000000"/>
                          </a:solidFill>
                          <a:latin typeface="Calibri"/>
                        </a:rPr>
                        <a:t>35.1</a:t>
                      </a:r>
                    </a:p>
                  </a:txBody>
                  <a:tcPr marL="1295" marR="1295" marT="971" marB="0" anchor="b">
                    <a:lnL>
                      <a:noFill/>
                    </a:lnL>
                    <a:lnR>
                      <a:noFill/>
                    </a:lnR>
                    <a:lnT>
                      <a:noFill/>
                    </a:lnT>
                    <a:lnB>
                      <a:noFill/>
                    </a:lnB>
                    <a:solidFill>
                      <a:srgbClr val="FFE383"/>
                    </a:solidFill>
                  </a:tcPr>
                </a:tc>
                <a:tc>
                  <a:txBody>
                    <a:bodyPr/>
                    <a:lstStyle/>
                    <a:p>
                      <a:pPr algn="r" fontAlgn="b"/>
                      <a:r>
                        <a:rPr lang="en-US" sz="200" b="0" i="0" u="none" strike="noStrike">
                          <a:solidFill>
                            <a:srgbClr val="000000"/>
                          </a:solidFill>
                          <a:latin typeface="Calibri"/>
                        </a:rPr>
                        <a:t>37.3</a:t>
                      </a:r>
                    </a:p>
                  </a:txBody>
                  <a:tcPr marL="1295" marR="1295" marT="971" marB="0" anchor="b">
                    <a:lnL>
                      <a:noFill/>
                    </a:lnL>
                    <a:lnR>
                      <a:noFill/>
                    </a:lnR>
                    <a:lnT>
                      <a:noFill/>
                    </a:lnT>
                    <a:lnB>
                      <a:noFill/>
                    </a:lnB>
                    <a:solidFill>
                      <a:srgbClr val="FFDF82"/>
                    </a:solidFill>
                  </a:tcPr>
                </a:tc>
                <a:tc>
                  <a:txBody>
                    <a:bodyPr/>
                    <a:lstStyle/>
                    <a:p>
                      <a:pPr algn="r" fontAlgn="b"/>
                      <a:r>
                        <a:rPr lang="en-US" sz="200" b="0" i="0" u="none" strike="noStrike">
                          <a:solidFill>
                            <a:srgbClr val="000000"/>
                          </a:solidFill>
                          <a:latin typeface="Calibri"/>
                        </a:rPr>
                        <a:t>34.3</a:t>
                      </a:r>
                    </a:p>
                  </a:txBody>
                  <a:tcPr marL="1295" marR="1295" marT="971" marB="0" anchor="b">
                    <a:lnL>
                      <a:noFill/>
                    </a:lnL>
                    <a:lnR>
                      <a:noFill/>
                    </a:lnR>
                    <a:lnT>
                      <a:noFill/>
                    </a:lnT>
                    <a:lnB>
                      <a:noFill/>
                    </a:lnB>
                    <a:solidFill>
                      <a:srgbClr val="FFE483"/>
                    </a:solidFill>
                  </a:tcPr>
                </a:tc>
                <a:tc>
                  <a:txBody>
                    <a:bodyPr/>
                    <a:lstStyle/>
                    <a:p>
                      <a:pPr algn="r" fontAlgn="b"/>
                      <a:r>
                        <a:rPr lang="en-US" sz="200" b="0" i="0" u="none" strike="noStrike">
                          <a:solidFill>
                            <a:srgbClr val="000000"/>
                          </a:solidFill>
                          <a:latin typeface="Calibri"/>
                        </a:rPr>
                        <a:t>33.8</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31.5</a:t>
                      </a:r>
                    </a:p>
                  </a:txBody>
                  <a:tcPr marL="1295" marR="1295" marT="971" marB="0" anchor="b">
                    <a:lnL>
                      <a:noFill/>
                    </a:lnL>
                    <a:lnR>
                      <a:noFill/>
                    </a:lnR>
                    <a:lnT>
                      <a:noFill/>
                    </a:lnT>
                    <a:lnB>
                      <a:noFill/>
                    </a:lnB>
                    <a:solidFill>
                      <a:srgbClr val="FFEA84"/>
                    </a:solidFill>
                  </a:tcPr>
                </a:tc>
                <a:tc>
                  <a:txBody>
                    <a:bodyPr/>
                    <a:lstStyle/>
                    <a:p>
                      <a:pPr algn="r" fontAlgn="b"/>
                      <a:r>
                        <a:rPr lang="en-US" sz="200" b="0" i="0" u="none" strike="noStrike">
                          <a:solidFill>
                            <a:srgbClr val="000000"/>
                          </a:solidFill>
                          <a:latin typeface="Calibri"/>
                        </a:rPr>
                        <a:t>37.1</a:t>
                      </a:r>
                    </a:p>
                  </a:txBody>
                  <a:tcPr marL="1295" marR="1295" marT="971" marB="0" anchor="b">
                    <a:lnL>
                      <a:noFill/>
                    </a:lnL>
                    <a:lnR>
                      <a:noFill/>
                    </a:lnR>
                    <a:lnT>
                      <a:noFill/>
                    </a:lnT>
                    <a:lnB>
                      <a:noFill/>
                    </a:lnB>
                    <a:solidFill>
                      <a:srgbClr val="FFDF82"/>
                    </a:solidFill>
                  </a:tcPr>
                </a:tc>
                <a:tc>
                  <a:txBody>
                    <a:bodyPr/>
                    <a:lstStyle/>
                    <a:p>
                      <a:pPr algn="r" fontAlgn="b"/>
                      <a:r>
                        <a:rPr lang="en-US" sz="200" b="0" i="0" u="none" strike="noStrike">
                          <a:solidFill>
                            <a:srgbClr val="000000"/>
                          </a:solidFill>
                          <a:latin typeface="Calibri"/>
                        </a:rPr>
                        <a:t>32.0</a:t>
                      </a:r>
                    </a:p>
                  </a:txBody>
                  <a:tcPr marL="1295" marR="1295" marT="971"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42.4</a:t>
                      </a:r>
                    </a:p>
                  </a:txBody>
                  <a:tcPr marL="1295" marR="1295" marT="971"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33.6</a:t>
                      </a:r>
                    </a:p>
                  </a:txBody>
                  <a:tcPr marL="1295" marR="1295" marT="971" marB="0" anchor="b">
                    <a:lnL>
                      <a:noFill/>
                    </a:lnL>
                    <a:lnR>
                      <a:noFill/>
                    </a:lnR>
                    <a:lnT>
                      <a:noFill/>
                    </a:lnT>
                    <a:lnB>
                      <a:noFill/>
                    </a:lnB>
                    <a:solidFill>
                      <a:srgbClr val="FFE683"/>
                    </a:solidFill>
                  </a:tcPr>
                </a:tc>
                <a:tc>
                  <a:txBody>
                    <a:bodyPr/>
                    <a:lstStyle/>
                    <a:p>
                      <a:pPr algn="r" fontAlgn="b"/>
                      <a:r>
                        <a:rPr lang="en-US" sz="200" b="0" i="0" u="none" strike="noStrike">
                          <a:solidFill>
                            <a:srgbClr val="000000"/>
                          </a:solidFill>
                          <a:latin typeface="Calibri"/>
                        </a:rPr>
                        <a:t>45.9</a:t>
                      </a:r>
                    </a:p>
                  </a:txBody>
                  <a:tcPr marL="1295" marR="1295" marT="971" marB="0" anchor="b">
                    <a:lnL>
                      <a:noFill/>
                    </a:lnL>
                    <a:lnR>
                      <a:noFill/>
                    </a:lnR>
                    <a:lnT>
                      <a:noFill/>
                    </a:lnT>
                    <a:lnB>
                      <a:noFill/>
                    </a:lnB>
                    <a:solidFill>
                      <a:srgbClr val="FECF7F"/>
                    </a:solidFill>
                  </a:tcPr>
                </a:tc>
                <a:tc>
                  <a:txBody>
                    <a:bodyPr/>
                    <a:lstStyle/>
                    <a:p>
                      <a:pPr algn="r" fontAlgn="b"/>
                      <a:r>
                        <a:rPr lang="en-US" sz="200" b="0" i="0" u="none" strike="noStrike">
                          <a:solidFill>
                            <a:srgbClr val="000000"/>
                          </a:solidFill>
                          <a:latin typeface="Calibri"/>
                        </a:rPr>
                        <a:t>34.2</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42.5</a:t>
                      </a:r>
                    </a:p>
                  </a:txBody>
                  <a:tcPr marL="1295" marR="1295" marT="971"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43.8</a:t>
                      </a:r>
                    </a:p>
                  </a:txBody>
                  <a:tcPr marL="1295" marR="1295" marT="971" marB="0" anchor="b">
                    <a:lnL>
                      <a:noFill/>
                    </a:lnL>
                    <a:lnR>
                      <a:noFill/>
                    </a:lnR>
                    <a:lnT>
                      <a:noFill/>
                    </a:lnT>
                    <a:lnB>
                      <a:noFill/>
                    </a:lnB>
                    <a:solidFill>
                      <a:srgbClr val="FED380"/>
                    </a:solidFill>
                  </a:tcPr>
                </a:tc>
                <a:tc>
                  <a:txBody>
                    <a:bodyPr/>
                    <a:lstStyle/>
                    <a:p>
                      <a:pPr algn="r" fontAlgn="b"/>
                      <a:r>
                        <a:rPr lang="en-US" sz="200" b="0" i="0" u="none" strike="noStrike">
                          <a:solidFill>
                            <a:srgbClr val="000000"/>
                          </a:solidFill>
                          <a:latin typeface="Calibri"/>
                        </a:rPr>
                        <a:t>21.9</a:t>
                      </a:r>
                    </a:p>
                  </a:txBody>
                  <a:tcPr marL="1295" marR="1295" marT="971" marB="0" anchor="b">
                    <a:lnL>
                      <a:noFill/>
                    </a:lnL>
                    <a:lnR>
                      <a:noFill/>
                    </a:lnR>
                    <a:lnT>
                      <a:noFill/>
                    </a:lnT>
                    <a:lnB>
                      <a:noFill/>
                    </a:lnB>
                    <a:solidFill>
                      <a:srgbClr val="C9DB80"/>
                    </a:solidFill>
                  </a:tcPr>
                </a:tc>
                <a:tc>
                  <a:txBody>
                    <a:bodyPr/>
                    <a:lstStyle/>
                    <a:p>
                      <a:pPr algn="r" fontAlgn="b"/>
                      <a:r>
                        <a:rPr lang="en-US" sz="200" b="0" i="0" u="none" strike="noStrike">
                          <a:solidFill>
                            <a:srgbClr val="000000"/>
                          </a:solidFill>
                          <a:latin typeface="Calibri"/>
                        </a:rPr>
                        <a:t>39.7</a:t>
                      </a:r>
                    </a:p>
                  </a:txBody>
                  <a:tcPr marL="1295" marR="1295" marT="971" marB="0" anchor="b">
                    <a:lnL>
                      <a:noFill/>
                    </a:lnL>
                    <a:lnR>
                      <a:noFill/>
                    </a:lnR>
                    <a:lnT>
                      <a:noFill/>
                    </a:lnT>
                    <a:lnB>
                      <a:noFill/>
                    </a:lnB>
                    <a:solidFill>
                      <a:srgbClr val="FFDA81"/>
                    </a:solidFill>
                  </a:tcPr>
                </a:tc>
                <a:tc>
                  <a:txBody>
                    <a:bodyPr/>
                    <a:lstStyle/>
                    <a:p>
                      <a:pPr algn="r" fontAlgn="b"/>
                      <a:r>
                        <a:rPr lang="en-US" sz="200" b="0" i="0" u="none" strike="noStrike">
                          <a:solidFill>
                            <a:srgbClr val="000000"/>
                          </a:solidFill>
                          <a:latin typeface="Calibri"/>
                        </a:rPr>
                        <a:t>27.9</a:t>
                      </a:r>
                    </a:p>
                  </a:txBody>
                  <a:tcPr marL="1295" marR="1295" marT="971" marB="0" anchor="b">
                    <a:lnL>
                      <a:noFill/>
                    </a:lnL>
                    <a:lnR>
                      <a:noFill/>
                    </a:lnR>
                    <a:lnT>
                      <a:noFill/>
                    </a:lnT>
                    <a:lnB>
                      <a:noFill/>
                    </a:lnB>
                    <a:solidFill>
                      <a:srgbClr val="EEE683"/>
                    </a:solidFill>
                  </a:tcPr>
                </a:tc>
                <a:tc>
                  <a:txBody>
                    <a:bodyPr/>
                    <a:lstStyle/>
                    <a:p>
                      <a:pPr algn="r" fontAlgn="b"/>
                      <a:r>
                        <a:rPr lang="en-US" sz="200" b="0" i="0" u="none" strike="noStrike">
                          <a:solidFill>
                            <a:srgbClr val="000000"/>
                          </a:solidFill>
                          <a:latin typeface="Calibri"/>
                        </a:rPr>
                        <a:t>42.6</a:t>
                      </a:r>
                    </a:p>
                  </a:txBody>
                  <a:tcPr marL="1295" marR="1295" marT="971"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32.3</a:t>
                      </a:r>
                    </a:p>
                  </a:txBody>
                  <a:tcPr marL="1295" marR="1295" marT="971" marB="0" anchor="b">
                    <a:lnL>
                      <a:noFill/>
                    </a:lnL>
                    <a:lnR>
                      <a:noFill/>
                    </a:lnR>
                    <a:lnT>
                      <a:noFill/>
                    </a:lnT>
                    <a:lnB>
                      <a:noFill/>
                    </a:lnB>
                    <a:solidFill>
                      <a:srgbClr val="FFE884"/>
                    </a:solidFill>
                  </a:tcPr>
                </a:tc>
                <a:tc>
                  <a:txBody>
                    <a:bodyPr/>
                    <a:lstStyle/>
                    <a:p>
                      <a:pPr algn="r" fontAlgn="b"/>
                      <a:r>
                        <a:rPr lang="en-US" sz="200" b="0" i="0" u="none" strike="noStrike">
                          <a:solidFill>
                            <a:srgbClr val="000000"/>
                          </a:solidFill>
                          <a:latin typeface="Calibri"/>
                        </a:rPr>
                        <a:t>41.7</a:t>
                      </a:r>
                    </a:p>
                  </a:txBody>
                  <a:tcPr marL="1295" marR="1295" marT="971" marB="0" anchor="b">
                    <a:lnL>
                      <a:noFill/>
                    </a:lnL>
                    <a:lnR>
                      <a:noFill/>
                    </a:lnR>
                    <a:lnT>
                      <a:noFill/>
                    </a:lnT>
                    <a:lnB>
                      <a:noFill/>
                    </a:lnB>
                    <a:solidFill>
                      <a:srgbClr val="FED780"/>
                    </a:solidFill>
                  </a:tcPr>
                </a:tc>
                <a:tc>
                  <a:txBody>
                    <a:bodyPr/>
                    <a:lstStyle/>
                    <a:p>
                      <a:pPr algn="r" fontAlgn="b"/>
                      <a:r>
                        <a:rPr lang="en-US" sz="200" b="0" i="0" u="none" strike="noStrike">
                          <a:solidFill>
                            <a:srgbClr val="000000"/>
                          </a:solidFill>
                          <a:latin typeface="Calibri"/>
                        </a:rPr>
                        <a:t>28.7</a:t>
                      </a:r>
                    </a:p>
                  </a:txBody>
                  <a:tcPr marL="1295" marR="1295" marT="971" marB="0" anchor="b">
                    <a:lnL>
                      <a:noFill/>
                    </a:lnL>
                    <a:lnR>
                      <a:noFill/>
                    </a:lnR>
                    <a:lnT>
                      <a:noFill/>
                    </a:lnT>
                    <a:lnB>
                      <a:noFill/>
                    </a:lnB>
                    <a:solidFill>
                      <a:srgbClr val="F3E783"/>
                    </a:solidFill>
                  </a:tcPr>
                </a:tc>
                <a:tc>
                  <a:txBody>
                    <a:bodyPr/>
                    <a:lstStyle/>
                    <a:p>
                      <a:pPr algn="r" fontAlgn="b"/>
                      <a:r>
                        <a:rPr lang="en-US" sz="200" b="0" i="0" u="none" strike="noStrike">
                          <a:solidFill>
                            <a:srgbClr val="000000"/>
                          </a:solidFill>
                          <a:latin typeface="Calibri"/>
                        </a:rPr>
                        <a:t>23.7</a:t>
                      </a:r>
                    </a:p>
                  </a:txBody>
                  <a:tcPr marL="1295" marR="1295" marT="971" marB="0" anchor="b">
                    <a:lnL>
                      <a:noFill/>
                    </a:lnL>
                    <a:lnR>
                      <a:noFill/>
                    </a:lnR>
                    <a:lnT>
                      <a:noFill/>
                    </a:lnT>
                    <a:lnB>
                      <a:noFill/>
                    </a:lnB>
                    <a:solidFill>
                      <a:srgbClr val="D4DE81"/>
                    </a:solidFill>
                  </a:tcPr>
                </a:tc>
                <a:tc>
                  <a:txBody>
                    <a:bodyPr/>
                    <a:lstStyle/>
                    <a:p>
                      <a:pPr algn="r" fontAlgn="b"/>
                      <a:r>
                        <a:rPr lang="en-US" sz="200" b="0" i="0" u="none" strike="noStrike">
                          <a:solidFill>
                            <a:srgbClr val="000000"/>
                          </a:solidFill>
                          <a:latin typeface="Calibri"/>
                        </a:rPr>
                        <a:t>21.6</a:t>
                      </a:r>
                    </a:p>
                  </a:txBody>
                  <a:tcPr marL="1295" marR="1295" marT="971" marB="0" anchor="b">
                    <a:lnL>
                      <a:noFill/>
                    </a:lnL>
                    <a:lnR>
                      <a:noFill/>
                    </a:lnR>
                    <a:lnT>
                      <a:noFill/>
                    </a:lnT>
                    <a:lnB>
                      <a:noFill/>
                    </a:lnB>
                    <a:solidFill>
                      <a:srgbClr val="C7DA80"/>
                    </a:solidFill>
                  </a:tcPr>
                </a:tc>
                <a:tc>
                  <a:txBody>
                    <a:bodyPr/>
                    <a:lstStyle/>
                    <a:p>
                      <a:pPr algn="r" fontAlgn="b"/>
                      <a:r>
                        <a:rPr lang="en-US" sz="200" b="0" i="0" u="none" strike="noStrike">
                          <a:solidFill>
                            <a:srgbClr val="000000"/>
                          </a:solidFill>
                          <a:latin typeface="Calibri"/>
                        </a:rPr>
                        <a:t>22.5</a:t>
                      </a:r>
                    </a:p>
                  </a:txBody>
                  <a:tcPr marL="1295" marR="1295" marT="971" marB="0" anchor="b">
                    <a:lnL>
                      <a:noFill/>
                    </a:lnL>
                    <a:lnR>
                      <a:noFill/>
                    </a:lnR>
                    <a:lnT>
                      <a:noFill/>
                    </a:lnT>
                    <a:lnB>
                      <a:noFill/>
                    </a:lnB>
                    <a:solidFill>
                      <a:srgbClr val="CCDC81"/>
                    </a:solidFill>
                  </a:tcPr>
                </a:tc>
                <a:tc>
                  <a:txBody>
                    <a:bodyPr/>
                    <a:lstStyle/>
                    <a:p>
                      <a:pPr algn="r" fontAlgn="b"/>
                      <a:r>
                        <a:rPr lang="en-US" sz="200" b="0" i="0" u="none" strike="noStrike">
                          <a:solidFill>
                            <a:srgbClr val="000000"/>
                          </a:solidFill>
                          <a:latin typeface="Calibri"/>
                        </a:rPr>
                        <a:t>28.1</a:t>
                      </a:r>
                    </a:p>
                  </a:txBody>
                  <a:tcPr marL="1295" marR="1295" marT="971" marB="0" anchor="b">
                    <a:lnL>
                      <a:noFill/>
                    </a:lnL>
                    <a:lnR>
                      <a:noFill/>
                    </a:lnR>
                    <a:lnT>
                      <a:noFill/>
                    </a:lnT>
                    <a:lnB>
                      <a:noFill/>
                    </a:lnB>
                    <a:solidFill>
                      <a:srgbClr val="EFE683"/>
                    </a:solidFill>
                  </a:tcPr>
                </a:tc>
                <a:tc>
                  <a:txBody>
                    <a:bodyPr/>
                    <a:lstStyle/>
                    <a:p>
                      <a:pPr algn="r" fontAlgn="b"/>
                      <a:r>
                        <a:rPr lang="en-US" sz="200" b="0" i="0" u="none" strike="noStrike">
                          <a:solidFill>
                            <a:srgbClr val="000000"/>
                          </a:solidFill>
                          <a:latin typeface="Calibri"/>
                        </a:rPr>
                        <a:t>21.9</a:t>
                      </a:r>
                    </a:p>
                  </a:txBody>
                  <a:tcPr marL="1295" marR="1295" marT="971" marB="0" anchor="b">
                    <a:lnL>
                      <a:noFill/>
                    </a:lnL>
                    <a:lnR>
                      <a:noFill/>
                    </a:lnR>
                    <a:lnT>
                      <a:noFill/>
                    </a:lnT>
                    <a:lnB>
                      <a:noFill/>
                    </a:lnB>
                    <a:solidFill>
                      <a:srgbClr val="C9DB80"/>
                    </a:solidFill>
                  </a:tcPr>
                </a:tc>
                <a:tc>
                  <a:txBody>
                    <a:bodyPr/>
                    <a:lstStyle/>
                    <a:p>
                      <a:pPr algn="r" fontAlgn="b"/>
                      <a:r>
                        <a:rPr lang="en-US" sz="200" b="0" i="0" u="none" strike="noStrike">
                          <a:solidFill>
                            <a:srgbClr val="000000"/>
                          </a:solidFill>
                          <a:latin typeface="Calibri"/>
                        </a:rPr>
                        <a:t>29.6</a:t>
                      </a:r>
                    </a:p>
                  </a:txBody>
                  <a:tcPr marL="1295" marR="1295" marT="971" marB="0" anchor="b">
                    <a:lnL>
                      <a:noFill/>
                    </a:lnL>
                    <a:lnR>
                      <a:noFill/>
                    </a:lnR>
                    <a:lnT>
                      <a:noFill/>
                    </a:lnT>
                    <a:lnB>
                      <a:noFill/>
                    </a:lnB>
                    <a:solidFill>
                      <a:srgbClr val="F9E983"/>
                    </a:solidFill>
                  </a:tcPr>
                </a:tc>
                <a:tc>
                  <a:txBody>
                    <a:bodyPr/>
                    <a:lstStyle/>
                    <a:p>
                      <a:pPr algn="r" fontAlgn="b"/>
                      <a:r>
                        <a:rPr lang="en-US" sz="200" b="0" i="0" u="none" strike="noStrike">
                          <a:solidFill>
                            <a:srgbClr val="000000"/>
                          </a:solidFill>
                          <a:latin typeface="Calibri"/>
                        </a:rPr>
                        <a:t>23.0</a:t>
                      </a:r>
                    </a:p>
                  </a:txBody>
                  <a:tcPr marL="1295" marR="1295" marT="971" marB="0" anchor="b">
                    <a:lnL>
                      <a:noFill/>
                    </a:lnL>
                    <a:lnR>
                      <a:noFill/>
                    </a:lnR>
                    <a:lnT>
                      <a:noFill/>
                    </a:lnT>
                    <a:lnB>
                      <a:noFill/>
                    </a:lnB>
                    <a:solidFill>
                      <a:srgbClr val="CFDD81"/>
                    </a:solidFill>
                  </a:tcPr>
                </a:tc>
                <a:tc>
                  <a:txBody>
                    <a:bodyPr/>
                    <a:lstStyle/>
                    <a:p>
                      <a:pPr algn="r" fontAlgn="b"/>
                      <a:r>
                        <a:rPr lang="en-US" sz="200" b="0" i="0" u="none" strike="noStrike">
                          <a:solidFill>
                            <a:srgbClr val="000000"/>
                          </a:solidFill>
                          <a:latin typeface="Calibri"/>
                        </a:rPr>
                        <a:t>27.6</a:t>
                      </a:r>
                    </a:p>
                  </a:txBody>
                  <a:tcPr marL="1295" marR="1295" marT="971" marB="0" anchor="b">
                    <a:lnL>
                      <a:noFill/>
                    </a:lnL>
                    <a:lnR>
                      <a:noFill/>
                    </a:lnR>
                    <a:lnT>
                      <a:noFill/>
                    </a:lnT>
                    <a:lnB>
                      <a:noFill/>
                    </a:lnB>
                    <a:solidFill>
                      <a:srgbClr val="ECE582"/>
                    </a:solidFill>
                  </a:tcPr>
                </a:tc>
                <a:tc>
                  <a:txBody>
                    <a:bodyPr/>
                    <a:lstStyle/>
                    <a:p>
                      <a:pPr algn="r" fontAlgn="b"/>
                      <a:r>
                        <a:rPr lang="en-US" sz="200" b="0" i="0" u="none" strike="noStrike">
                          <a:solidFill>
                            <a:srgbClr val="000000"/>
                          </a:solidFill>
                          <a:latin typeface="Calibri"/>
                        </a:rPr>
                        <a:t>35.6</a:t>
                      </a:r>
                    </a:p>
                  </a:txBody>
                  <a:tcPr marL="1295" marR="1295" marT="971" marB="0" anchor="b">
                    <a:lnL>
                      <a:noFill/>
                    </a:lnL>
                    <a:lnR>
                      <a:noFill/>
                    </a:lnR>
                    <a:lnT>
                      <a:noFill/>
                    </a:lnT>
                    <a:lnB>
                      <a:noFill/>
                    </a:lnB>
                    <a:solidFill>
                      <a:srgbClr val="FFE283"/>
                    </a:solidFill>
                  </a:tcPr>
                </a:tc>
                <a:tc>
                  <a:txBody>
                    <a:bodyPr/>
                    <a:lstStyle/>
                    <a:p>
                      <a:pPr algn="r" fontAlgn="b"/>
                      <a:r>
                        <a:rPr lang="en-US" sz="200" b="0" i="0" u="none" strike="noStrike">
                          <a:solidFill>
                            <a:srgbClr val="000000"/>
                          </a:solidFill>
                          <a:latin typeface="Calibri"/>
                        </a:rPr>
                        <a:t>30.0</a:t>
                      </a:r>
                    </a:p>
                  </a:txBody>
                  <a:tcPr marL="1295" marR="1295" marT="971" marB="0" anchor="b">
                    <a:lnL>
                      <a:noFill/>
                    </a:lnL>
                    <a:lnR>
                      <a:noFill/>
                    </a:lnR>
                    <a:lnT>
                      <a:noFill/>
                    </a:lnT>
                    <a:lnB>
                      <a:noFill/>
                    </a:lnB>
                    <a:solidFill>
                      <a:srgbClr val="FBEA83"/>
                    </a:solidFill>
                  </a:tcPr>
                </a:tc>
                <a:tc>
                  <a:txBody>
                    <a:bodyPr/>
                    <a:lstStyle/>
                    <a:p>
                      <a:pPr algn="r" fontAlgn="b"/>
                      <a:r>
                        <a:rPr lang="en-US" sz="200" b="0" i="0" u="none" strike="noStrike">
                          <a:solidFill>
                            <a:srgbClr val="000000"/>
                          </a:solidFill>
                          <a:latin typeface="Calibri"/>
                        </a:rPr>
                        <a:t>33.8</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34.5</a:t>
                      </a:r>
                    </a:p>
                  </a:txBody>
                  <a:tcPr marL="1295" marR="1295" marT="971" marB="0" anchor="b">
                    <a:lnL>
                      <a:noFill/>
                    </a:lnL>
                    <a:lnR>
                      <a:noFill/>
                    </a:lnR>
                    <a:lnT>
                      <a:noFill/>
                    </a:lnT>
                    <a:lnB>
                      <a:noFill/>
                    </a:lnB>
                    <a:solidFill>
                      <a:srgbClr val="FFE483"/>
                    </a:solidFill>
                  </a:tcPr>
                </a:tc>
                <a:tc>
                  <a:txBody>
                    <a:bodyPr/>
                    <a:lstStyle/>
                    <a:p>
                      <a:pPr algn="r" fontAlgn="b"/>
                      <a:r>
                        <a:rPr lang="en-US" sz="200" b="0" i="0" u="none" strike="noStrike">
                          <a:solidFill>
                            <a:srgbClr val="000000"/>
                          </a:solidFill>
                          <a:latin typeface="Calibri"/>
                        </a:rPr>
                        <a:t>36.3</a:t>
                      </a:r>
                    </a:p>
                  </a:txBody>
                  <a:tcPr marL="1295" marR="1295" marT="971" marB="0" anchor="b">
                    <a:lnL>
                      <a:noFill/>
                    </a:lnL>
                    <a:lnR>
                      <a:noFill/>
                    </a:lnR>
                    <a:lnT>
                      <a:noFill/>
                    </a:lnT>
                    <a:lnB>
                      <a:noFill/>
                    </a:lnB>
                    <a:solidFill>
                      <a:srgbClr val="FFE182"/>
                    </a:solidFill>
                  </a:tcPr>
                </a:tc>
                <a:tc>
                  <a:txBody>
                    <a:bodyPr/>
                    <a:lstStyle/>
                    <a:p>
                      <a:pPr algn="r" fontAlgn="b"/>
                      <a:r>
                        <a:rPr lang="en-US" sz="200" b="0" i="0" u="none" strike="noStrike">
                          <a:solidFill>
                            <a:srgbClr val="000000"/>
                          </a:solidFill>
                          <a:latin typeface="Calibri"/>
                        </a:rPr>
                        <a:t>37.4</a:t>
                      </a:r>
                    </a:p>
                  </a:txBody>
                  <a:tcPr marL="1295" marR="1295" marT="971" marB="0" anchor="b">
                    <a:lnL>
                      <a:noFill/>
                    </a:lnL>
                    <a:lnR>
                      <a:noFill/>
                    </a:lnR>
                    <a:lnT>
                      <a:noFill/>
                    </a:lnT>
                    <a:lnB>
                      <a:noFill/>
                    </a:lnB>
                    <a:solidFill>
                      <a:srgbClr val="FFDF82"/>
                    </a:solidFill>
                  </a:tcPr>
                </a:tc>
                <a:tc>
                  <a:txBody>
                    <a:bodyPr/>
                    <a:lstStyle/>
                    <a:p>
                      <a:pPr algn="r" fontAlgn="b"/>
                      <a:r>
                        <a:rPr lang="en-US" sz="200" b="0" i="0" u="none" strike="noStrike">
                          <a:solidFill>
                            <a:srgbClr val="000000"/>
                          </a:solidFill>
                          <a:latin typeface="Calibri"/>
                        </a:rPr>
                        <a:t>37.5</a:t>
                      </a:r>
                    </a:p>
                  </a:txBody>
                  <a:tcPr marL="1295" marR="1295" marT="971" marB="0" anchor="b">
                    <a:lnL>
                      <a:noFill/>
                    </a:lnL>
                    <a:lnR>
                      <a:noFill/>
                    </a:lnR>
                    <a:lnT>
                      <a:noFill/>
                    </a:lnT>
                    <a:lnB>
                      <a:noFill/>
                    </a:lnB>
                    <a:solidFill>
                      <a:srgbClr val="FFDE82"/>
                    </a:solidFill>
                  </a:tcPr>
                </a:tc>
                <a:tc>
                  <a:txBody>
                    <a:bodyPr/>
                    <a:lstStyle/>
                    <a:p>
                      <a:pPr algn="r" fontAlgn="b"/>
                      <a:r>
                        <a:rPr lang="en-US" sz="200" b="0" i="0" u="none" strike="noStrike">
                          <a:solidFill>
                            <a:srgbClr val="000000"/>
                          </a:solidFill>
                          <a:latin typeface="Calibri"/>
                        </a:rPr>
                        <a:t>34.5</a:t>
                      </a:r>
                    </a:p>
                  </a:txBody>
                  <a:tcPr marL="1295" marR="1295" marT="971" marB="0" anchor="b">
                    <a:lnL>
                      <a:noFill/>
                    </a:lnL>
                    <a:lnR>
                      <a:noFill/>
                    </a:lnR>
                    <a:lnT>
                      <a:noFill/>
                    </a:lnT>
                    <a:lnB>
                      <a:noFill/>
                    </a:lnB>
                    <a:solidFill>
                      <a:srgbClr val="FFE483"/>
                    </a:solidFill>
                  </a:tcPr>
                </a:tc>
                <a:tc>
                  <a:txBody>
                    <a:bodyPr/>
                    <a:lstStyle/>
                    <a:p>
                      <a:pPr algn="r" fontAlgn="b"/>
                      <a:r>
                        <a:rPr lang="en-US" sz="200" b="0" i="0" u="none" strike="noStrike">
                          <a:solidFill>
                            <a:srgbClr val="000000"/>
                          </a:solidFill>
                          <a:latin typeface="Calibri"/>
                        </a:rPr>
                        <a:t>34.1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37.7</a:t>
                      </a:r>
                    </a:p>
                  </a:txBody>
                  <a:tcPr marL="1295" marR="1295" marT="971" marB="0" anchor="b">
                    <a:lnL>
                      <a:noFill/>
                    </a:lnL>
                    <a:lnR>
                      <a:noFill/>
                    </a:lnR>
                    <a:lnT>
                      <a:noFill/>
                    </a:lnT>
                    <a:lnB>
                      <a:noFill/>
                    </a:lnB>
                    <a:solidFill>
                      <a:srgbClr val="FFDE82"/>
                    </a:solidFill>
                  </a:tcPr>
                </a:tc>
                <a:tc>
                  <a:txBody>
                    <a:bodyPr/>
                    <a:lstStyle/>
                    <a:p>
                      <a:pPr algn="r" fontAlgn="b"/>
                      <a:r>
                        <a:rPr lang="en-US" sz="200" b="0" i="0" u="none" strike="noStrike">
                          <a:solidFill>
                            <a:srgbClr val="000000"/>
                          </a:solidFill>
                          <a:latin typeface="Calibri"/>
                        </a:rPr>
                        <a:t>33.9</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44.8</a:t>
                      </a:r>
                    </a:p>
                  </a:txBody>
                  <a:tcPr marL="1295" marR="1295" marT="971" marB="0" anchor="b">
                    <a:lnL>
                      <a:noFill/>
                    </a:lnL>
                    <a:lnR>
                      <a:noFill/>
                    </a:lnR>
                    <a:lnT>
                      <a:noFill/>
                    </a:lnT>
                    <a:lnB>
                      <a:noFill/>
                    </a:lnB>
                    <a:solidFill>
                      <a:srgbClr val="FED17F"/>
                    </a:solidFill>
                  </a:tcPr>
                </a:tc>
                <a:tc>
                  <a:txBody>
                    <a:bodyPr/>
                    <a:lstStyle/>
                    <a:p>
                      <a:pPr algn="r" fontAlgn="b"/>
                      <a:r>
                        <a:rPr lang="en-US" sz="200" b="0" i="0" u="none" strike="noStrike">
                          <a:solidFill>
                            <a:srgbClr val="000000"/>
                          </a:solidFill>
                          <a:latin typeface="Calibri"/>
                        </a:rPr>
                        <a:t>36.4</a:t>
                      </a:r>
                    </a:p>
                  </a:txBody>
                  <a:tcPr marL="1295" marR="1295" marT="971" marB="0" anchor="b">
                    <a:lnL>
                      <a:noFill/>
                    </a:lnL>
                    <a:lnR>
                      <a:noFill/>
                    </a:lnR>
                    <a:lnT>
                      <a:noFill/>
                    </a:lnT>
                    <a:lnB>
                      <a:noFill/>
                    </a:lnB>
                    <a:solidFill>
                      <a:srgbClr val="FFE082"/>
                    </a:solidFill>
                  </a:tcPr>
                </a:tc>
                <a:tc>
                  <a:txBody>
                    <a:bodyPr/>
                    <a:lstStyle/>
                    <a:p>
                      <a:pPr algn="r" fontAlgn="b"/>
                      <a:r>
                        <a:rPr lang="en-US" sz="200" b="0" i="0" u="none" strike="noStrike">
                          <a:solidFill>
                            <a:srgbClr val="000000"/>
                          </a:solidFill>
                          <a:latin typeface="Calibri"/>
                        </a:rPr>
                        <a:t>47.3</a:t>
                      </a:r>
                    </a:p>
                  </a:txBody>
                  <a:tcPr marL="1295" marR="1295" marT="971" marB="0" anchor="b">
                    <a:lnL>
                      <a:noFill/>
                    </a:lnL>
                    <a:lnR>
                      <a:noFill/>
                    </a:lnR>
                    <a:lnT>
                      <a:noFill/>
                    </a:lnT>
                    <a:lnB>
                      <a:noFill/>
                    </a:lnB>
                    <a:solidFill>
                      <a:srgbClr val="FECC7F"/>
                    </a:solidFill>
                  </a:tcPr>
                </a:tc>
                <a:tc>
                  <a:txBody>
                    <a:bodyPr/>
                    <a:lstStyle/>
                    <a:p>
                      <a:pPr algn="r" fontAlgn="b"/>
                      <a:r>
                        <a:rPr lang="en-US" sz="200" b="0" i="0" u="none" strike="noStrike">
                          <a:solidFill>
                            <a:srgbClr val="000000"/>
                          </a:solidFill>
                          <a:latin typeface="Calibri"/>
                        </a:rPr>
                        <a:t>34.3</a:t>
                      </a:r>
                    </a:p>
                  </a:txBody>
                  <a:tcPr marL="1295" marR="1295" marT="971" marB="0" anchor="b">
                    <a:lnL>
                      <a:noFill/>
                    </a:lnL>
                    <a:lnR>
                      <a:noFill/>
                    </a:lnR>
                    <a:lnT>
                      <a:noFill/>
                    </a:lnT>
                    <a:lnB>
                      <a:noFill/>
                    </a:lnB>
                    <a:solidFill>
                      <a:srgbClr val="FFE483"/>
                    </a:solidFill>
                  </a:tcPr>
                </a:tc>
                <a:tc>
                  <a:txBody>
                    <a:bodyPr/>
                    <a:lstStyle/>
                    <a:p>
                      <a:pPr algn="r" fontAlgn="b"/>
                      <a:r>
                        <a:rPr lang="en-US" sz="200" b="0" i="0" u="none" strike="noStrike">
                          <a:solidFill>
                            <a:srgbClr val="000000"/>
                          </a:solidFill>
                          <a:latin typeface="Calibri"/>
                        </a:rPr>
                        <a:t>41.0</a:t>
                      </a:r>
                    </a:p>
                  </a:txBody>
                  <a:tcPr marL="1295" marR="1295" marT="971" marB="0" anchor="b">
                    <a:lnL>
                      <a:noFill/>
                    </a:lnL>
                    <a:lnR>
                      <a:noFill/>
                    </a:lnR>
                    <a:lnT>
                      <a:noFill/>
                    </a:lnT>
                    <a:lnB>
                      <a:noFill/>
                    </a:lnB>
                    <a:solidFill>
                      <a:srgbClr val="FED881"/>
                    </a:solidFill>
                  </a:tcPr>
                </a:tc>
                <a:tc>
                  <a:txBody>
                    <a:bodyPr/>
                    <a:lstStyle/>
                    <a:p>
                      <a:pPr algn="r" fontAlgn="b"/>
                      <a:r>
                        <a:rPr lang="en-US" sz="200" b="0" i="0" u="none" strike="noStrike">
                          <a:solidFill>
                            <a:srgbClr val="000000"/>
                          </a:solidFill>
                          <a:latin typeface="Calibri"/>
                        </a:rPr>
                        <a:t>42.6</a:t>
                      </a:r>
                    </a:p>
                  </a:txBody>
                  <a:tcPr marL="1295" marR="1295" marT="971"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23.3</a:t>
                      </a:r>
                    </a:p>
                  </a:txBody>
                  <a:tcPr marL="1295" marR="1295" marT="971" marB="0" anchor="b">
                    <a:lnL>
                      <a:noFill/>
                    </a:lnL>
                    <a:lnR>
                      <a:noFill/>
                    </a:lnR>
                    <a:lnT>
                      <a:noFill/>
                    </a:lnT>
                    <a:lnB>
                      <a:noFill/>
                    </a:lnB>
                    <a:solidFill>
                      <a:srgbClr val="D2DE81"/>
                    </a:solidFill>
                  </a:tcPr>
                </a:tc>
                <a:tc>
                  <a:txBody>
                    <a:bodyPr/>
                    <a:lstStyle/>
                    <a:p>
                      <a:pPr algn="r" fontAlgn="b"/>
                      <a:r>
                        <a:rPr lang="en-US" sz="200" b="0" i="0" u="none" strike="noStrike">
                          <a:solidFill>
                            <a:srgbClr val="000000"/>
                          </a:solidFill>
                          <a:latin typeface="Calibri"/>
                        </a:rPr>
                        <a:t>40.5</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28.3</a:t>
                      </a:r>
                    </a:p>
                  </a:txBody>
                  <a:tcPr marL="1295" marR="1295" marT="971" marB="0" anchor="b">
                    <a:lnL>
                      <a:noFill/>
                    </a:lnL>
                    <a:lnR>
                      <a:noFill/>
                    </a:lnR>
                    <a:lnT>
                      <a:noFill/>
                    </a:lnT>
                    <a:lnB>
                      <a:noFill/>
                    </a:lnB>
                    <a:solidFill>
                      <a:srgbClr val="F1E783"/>
                    </a:solidFill>
                  </a:tcPr>
                </a:tc>
                <a:tc>
                  <a:txBody>
                    <a:bodyPr/>
                    <a:lstStyle/>
                    <a:p>
                      <a:pPr algn="r" fontAlgn="b"/>
                      <a:r>
                        <a:rPr lang="en-US" sz="200" b="0" i="0" u="none" strike="noStrike">
                          <a:solidFill>
                            <a:srgbClr val="000000"/>
                          </a:solidFill>
                          <a:latin typeface="Calibri"/>
                        </a:rPr>
                        <a:t>45.1</a:t>
                      </a:r>
                    </a:p>
                  </a:txBody>
                  <a:tcPr marL="1295" marR="1295" marT="971" marB="0" anchor="b">
                    <a:lnL>
                      <a:noFill/>
                    </a:lnL>
                    <a:lnR>
                      <a:noFill/>
                    </a:lnR>
                    <a:lnT>
                      <a:noFill/>
                    </a:lnT>
                    <a:lnB>
                      <a:noFill/>
                    </a:lnB>
                    <a:solidFill>
                      <a:srgbClr val="FED07F"/>
                    </a:solidFill>
                  </a:tcPr>
                </a:tc>
                <a:tc>
                  <a:txBody>
                    <a:bodyPr/>
                    <a:lstStyle/>
                    <a:p>
                      <a:pPr algn="r" fontAlgn="b"/>
                      <a:r>
                        <a:rPr lang="en-US" sz="200" b="0" i="0" u="none" strike="noStrike">
                          <a:solidFill>
                            <a:srgbClr val="000000"/>
                          </a:solidFill>
                          <a:latin typeface="Calibri"/>
                        </a:rPr>
                        <a:t>28.7</a:t>
                      </a:r>
                    </a:p>
                  </a:txBody>
                  <a:tcPr marL="1295" marR="1295" marT="971" marB="0" anchor="b">
                    <a:lnL>
                      <a:noFill/>
                    </a:lnL>
                    <a:lnR>
                      <a:noFill/>
                    </a:lnR>
                    <a:lnT>
                      <a:noFill/>
                    </a:lnT>
                    <a:lnB>
                      <a:noFill/>
                    </a:lnB>
                    <a:solidFill>
                      <a:srgbClr val="F3E783"/>
                    </a:solidFill>
                  </a:tcPr>
                </a:tc>
                <a:tc>
                  <a:txBody>
                    <a:bodyPr/>
                    <a:lstStyle/>
                    <a:p>
                      <a:pPr algn="r" fontAlgn="b"/>
                      <a:r>
                        <a:rPr lang="en-US" sz="200" b="0" i="0" u="none" strike="noStrike">
                          <a:solidFill>
                            <a:srgbClr val="000000"/>
                          </a:solidFill>
                          <a:latin typeface="Calibri"/>
                        </a:rPr>
                        <a:t>41.2</a:t>
                      </a:r>
                    </a:p>
                  </a:txBody>
                  <a:tcPr marL="1295" marR="1295" marT="971" marB="0" anchor="b">
                    <a:lnL>
                      <a:noFill/>
                    </a:lnL>
                    <a:lnR>
                      <a:noFill/>
                    </a:lnR>
                    <a:lnT>
                      <a:noFill/>
                    </a:lnT>
                    <a:lnB>
                      <a:noFill/>
                    </a:lnB>
                    <a:solidFill>
                      <a:srgbClr val="FED881"/>
                    </a:solidFill>
                  </a:tcPr>
                </a:tc>
                <a:tc>
                  <a:txBody>
                    <a:bodyPr/>
                    <a:lstStyle/>
                    <a:p>
                      <a:pPr algn="r" fontAlgn="b"/>
                      <a:r>
                        <a:rPr lang="en-US" sz="200" b="0" i="0" u="none" strike="noStrike">
                          <a:solidFill>
                            <a:srgbClr val="000000"/>
                          </a:solidFill>
                          <a:latin typeface="Calibri"/>
                        </a:rPr>
                        <a:t>27.4</a:t>
                      </a:r>
                    </a:p>
                  </a:txBody>
                  <a:tcPr marL="1295" marR="1295" marT="971" marB="0" anchor="b">
                    <a:lnL>
                      <a:noFill/>
                    </a:lnL>
                    <a:lnR>
                      <a:noFill/>
                    </a:lnR>
                    <a:lnT>
                      <a:noFill/>
                    </a:lnT>
                    <a:lnB>
                      <a:noFill/>
                    </a:lnB>
                    <a:solidFill>
                      <a:srgbClr val="EBE582"/>
                    </a:solidFill>
                  </a:tcPr>
                </a:tc>
              </a:tr>
              <a:tr h="36896">
                <a:tc>
                  <a:txBody>
                    <a:bodyPr/>
                    <a:lstStyle/>
                    <a:p>
                      <a:pPr algn="l" fontAlgn="b"/>
                      <a:r>
                        <a:rPr lang="en-US" sz="200" b="0" i="0" u="none" strike="noStrike">
                          <a:solidFill>
                            <a:srgbClr val="000000"/>
                          </a:solidFill>
                          <a:latin typeface="Calibri"/>
                        </a:rPr>
                        <a:t>ASPEN All Placebo</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14.3</a:t>
                      </a:r>
                    </a:p>
                  </a:txBody>
                  <a:tcPr marL="1295" marR="1295" marT="971" marB="0" anchor="b">
                    <a:lnL>
                      <a:noFill/>
                    </a:lnL>
                    <a:lnR>
                      <a:noFill/>
                    </a:lnR>
                    <a:lnT>
                      <a:noFill/>
                    </a:lnT>
                    <a:lnB>
                      <a:noFill/>
                    </a:lnB>
                    <a:solidFill>
                      <a:srgbClr val="99CD7E"/>
                    </a:solidFill>
                  </a:tcPr>
                </a:tc>
                <a:tc>
                  <a:txBody>
                    <a:bodyPr/>
                    <a:lstStyle/>
                    <a:p>
                      <a:pPr algn="r" fontAlgn="b"/>
                      <a:r>
                        <a:rPr lang="en-US" sz="200" b="0" i="0" u="none" strike="noStrike">
                          <a:solidFill>
                            <a:srgbClr val="000000"/>
                          </a:solidFill>
                          <a:latin typeface="Calibri"/>
                        </a:rPr>
                        <a:t>10.2</a:t>
                      </a:r>
                    </a:p>
                  </a:txBody>
                  <a:tcPr marL="1295" marR="1295" marT="971" marB="0" anchor="b">
                    <a:lnL>
                      <a:noFill/>
                    </a:lnL>
                    <a:lnR>
                      <a:noFill/>
                    </a:lnR>
                    <a:lnT>
                      <a:noFill/>
                    </a:lnT>
                    <a:lnB>
                      <a:noFill/>
                    </a:lnB>
                    <a:solidFill>
                      <a:srgbClr val="7FC67C"/>
                    </a:solidFill>
                  </a:tcPr>
                </a:tc>
                <a:tc>
                  <a:txBody>
                    <a:bodyPr/>
                    <a:lstStyle/>
                    <a:p>
                      <a:pPr algn="r" fontAlgn="b"/>
                      <a:r>
                        <a:rPr lang="en-US" sz="200" b="0" i="0" u="none" strike="noStrike">
                          <a:solidFill>
                            <a:srgbClr val="000000"/>
                          </a:solidFill>
                          <a:latin typeface="Calibri"/>
                        </a:rPr>
                        <a:t>13.8</a:t>
                      </a:r>
                    </a:p>
                  </a:txBody>
                  <a:tcPr marL="1295" marR="1295" marT="971" marB="0" anchor="b">
                    <a:lnL>
                      <a:noFill/>
                    </a:lnL>
                    <a:lnR>
                      <a:noFill/>
                    </a:lnR>
                    <a:lnT>
                      <a:noFill/>
                    </a:lnT>
                    <a:lnB>
                      <a:noFill/>
                    </a:lnB>
                    <a:solidFill>
                      <a:srgbClr val="96CC7D"/>
                    </a:solidFill>
                  </a:tcPr>
                </a:tc>
                <a:tc>
                  <a:txBody>
                    <a:bodyPr/>
                    <a:lstStyle/>
                    <a:p>
                      <a:pPr algn="r" fontAlgn="b"/>
                      <a:r>
                        <a:rPr lang="en-US" sz="200" b="0" i="0" u="none" strike="noStrike">
                          <a:solidFill>
                            <a:srgbClr val="000000"/>
                          </a:solidFill>
                          <a:latin typeface="Calibri"/>
                        </a:rPr>
                        <a:t>9.7</a:t>
                      </a:r>
                    </a:p>
                  </a:txBody>
                  <a:tcPr marL="1295" marR="1295" marT="971" marB="0" anchor="b">
                    <a:lnL>
                      <a:noFill/>
                    </a:lnL>
                    <a:lnR>
                      <a:noFill/>
                    </a:lnR>
                    <a:lnT>
                      <a:noFill/>
                    </a:lnT>
                    <a:lnB>
                      <a:noFill/>
                    </a:lnB>
                    <a:solidFill>
                      <a:srgbClr val="7CC57C"/>
                    </a:solidFill>
                  </a:tcPr>
                </a:tc>
                <a:tc>
                  <a:txBody>
                    <a:bodyPr/>
                    <a:lstStyle/>
                    <a:p>
                      <a:pPr algn="r" fontAlgn="b"/>
                      <a:r>
                        <a:rPr lang="en-US" sz="200" b="0" i="0" u="none" strike="noStrike">
                          <a:solidFill>
                            <a:srgbClr val="000000"/>
                          </a:solidFill>
                          <a:latin typeface="Calibri"/>
                        </a:rPr>
                        <a:t>10.2</a:t>
                      </a:r>
                    </a:p>
                  </a:txBody>
                  <a:tcPr marL="1295" marR="1295" marT="971" marB="0" anchor="b">
                    <a:lnL>
                      <a:noFill/>
                    </a:lnL>
                    <a:lnR>
                      <a:noFill/>
                    </a:lnR>
                    <a:lnT>
                      <a:noFill/>
                    </a:lnT>
                    <a:lnB>
                      <a:noFill/>
                    </a:lnB>
                    <a:solidFill>
                      <a:srgbClr val="7FC67C"/>
                    </a:solidFill>
                  </a:tcPr>
                </a:tc>
                <a:tc>
                  <a:txBody>
                    <a:bodyPr/>
                    <a:lstStyle/>
                    <a:p>
                      <a:pPr algn="r" fontAlgn="b"/>
                      <a:r>
                        <a:rPr lang="en-US" sz="200" b="0" i="0" u="none" strike="noStrike">
                          <a:solidFill>
                            <a:srgbClr val="000000"/>
                          </a:solidFill>
                          <a:latin typeface="Calibri"/>
                        </a:rPr>
                        <a:t>10.2</a:t>
                      </a:r>
                    </a:p>
                  </a:txBody>
                  <a:tcPr marL="1295" marR="1295" marT="971" marB="0" anchor="b">
                    <a:lnL>
                      <a:noFill/>
                    </a:lnL>
                    <a:lnR>
                      <a:noFill/>
                    </a:lnR>
                    <a:lnT>
                      <a:noFill/>
                    </a:lnT>
                    <a:lnB>
                      <a:noFill/>
                    </a:lnB>
                    <a:solidFill>
                      <a:srgbClr val="7FC67C"/>
                    </a:solidFill>
                  </a:tcPr>
                </a:tc>
                <a:tc>
                  <a:txBody>
                    <a:bodyPr/>
                    <a:lstStyle/>
                    <a:p>
                      <a:pPr algn="r" fontAlgn="b"/>
                      <a:r>
                        <a:rPr lang="en-US" sz="200" b="0" i="0" u="none" strike="noStrike">
                          <a:solidFill>
                            <a:srgbClr val="000000"/>
                          </a:solidFill>
                          <a:latin typeface="Calibri"/>
                        </a:rPr>
                        <a:t>15.1</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10.6</a:t>
                      </a:r>
                    </a:p>
                  </a:txBody>
                  <a:tcPr marL="1295" marR="1295" marT="971" marB="0" anchor="b">
                    <a:lnL>
                      <a:noFill/>
                    </a:lnL>
                    <a:lnR>
                      <a:noFill/>
                    </a:lnR>
                    <a:lnT>
                      <a:noFill/>
                    </a:lnT>
                    <a:lnB>
                      <a:noFill/>
                    </a:lnB>
                    <a:solidFill>
                      <a:srgbClr val="82C77C"/>
                    </a:solidFill>
                  </a:tcPr>
                </a:tc>
                <a:tc>
                  <a:txBody>
                    <a:bodyPr/>
                    <a:lstStyle/>
                    <a:p>
                      <a:pPr algn="r" fontAlgn="b"/>
                      <a:r>
                        <a:rPr lang="en-US" sz="200" b="0" i="0" u="none" strike="noStrike">
                          <a:solidFill>
                            <a:srgbClr val="000000"/>
                          </a:solidFill>
                          <a:latin typeface="Calibri"/>
                        </a:rPr>
                        <a:t>15.9</a:t>
                      </a:r>
                    </a:p>
                  </a:txBody>
                  <a:tcPr marL="1295" marR="1295" marT="971" marB="0" anchor="b">
                    <a:lnL>
                      <a:noFill/>
                    </a:lnL>
                    <a:lnR>
                      <a:noFill/>
                    </a:lnR>
                    <a:lnT>
                      <a:noFill/>
                    </a:lnT>
                    <a:lnB>
                      <a:noFill/>
                    </a:lnB>
                    <a:solidFill>
                      <a:srgbClr val="A3D07E"/>
                    </a:solidFill>
                  </a:tcPr>
                </a:tc>
                <a:tc>
                  <a:txBody>
                    <a:bodyPr/>
                    <a:lstStyle/>
                    <a:p>
                      <a:pPr algn="r" fontAlgn="b"/>
                      <a:r>
                        <a:rPr lang="en-US" sz="200" b="0" i="0" u="none" strike="noStrike">
                          <a:solidFill>
                            <a:srgbClr val="000000"/>
                          </a:solidFill>
                          <a:latin typeface="Calibri"/>
                        </a:rPr>
                        <a:t>21.9</a:t>
                      </a:r>
                    </a:p>
                  </a:txBody>
                  <a:tcPr marL="1295" marR="1295" marT="971" marB="0" anchor="b">
                    <a:lnL>
                      <a:noFill/>
                    </a:lnL>
                    <a:lnR>
                      <a:noFill/>
                    </a:lnR>
                    <a:lnT>
                      <a:noFill/>
                    </a:lnT>
                    <a:lnB>
                      <a:noFill/>
                    </a:lnB>
                    <a:solidFill>
                      <a:srgbClr val="C9DB80"/>
                    </a:solidFill>
                  </a:tcPr>
                </a:tc>
                <a:tc>
                  <a:txBody>
                    <a:bodyPr/>
                    <a:lstStyle/>
                    <a:p>
                      <a:pPr algn="r" fontAlgn="b"/>
                      <a:r>
                        <a:rPr lang="en-US" sz="200" b="0" i="0" u="none" strike="noStrike">
                          <a:solidFill>
                            <a:srgbClr val="000000"/>
                          </a:solidFill>
                          <a:latin typeface="Calibri"/>
                        </a:rPr>
                        <a:t>13.5</a:t>
                      </a:r>
                    </a:p>
                  </a:txBody>
                  <a:tcPr marL="1295" marR="1295" marT="971" marB="0" anchor="b">
                    <a:lnL>
                      <a:noFill/>
                    </a:lnL>
                    <a:lnR>
                      <a:noFill/>
                    </a:lnR>
                    <a:lnT>
                      <a:noFill/>
                    </a:lnT>
                    <a:lnB>
                      <a:noFill/>
                    </a:lnB>
                    <a:solidFill>
                      <a:srgbClr val="94CC7D"/>
                    </a:solidFill>
                  </a:tcPr>
                </a:tc>
                <a:tc>
                  <a:txBody>
                    <a:bodyPr/>
                    <a:lstStyle/>
                    <a:p>
                      <a:pPr algn="r" fontAlgn="b"/>
                      <a:r>
                        <a:rPr lang="en-US" sz="200" b="0" i="0" u="none" strike="noStrike">
                          <a:solidFill>
                            <a:srgbClr val="000000"/>
                          </a:solidFill>
                          <a:latin typeface="Calibri"/>
                        </a:rPr>
                        <a:t>22.0</a:t>
                      </a:r>
                    </a:p>
                  </a:txBody>
                  <a:tcPr marL="1295" marR="1295" marT="971" marB="0" anchor="b">
                    <a:lnL>
                      <a:noFill/>
                    </a:lnL>
                    <a:lnR>
                      <a:noFill/>
                    </a:lnR>
                    <a:lnT>
                      <a:noFill/>
                    </a:lnT>
                    <a:lnB>
                      <a:noFill/>
                    </a:lnB>
                    <a:solidFill>
                      <a:srgbClr val="C9DB80"/>
                    </a:solidFill>
                  </a:tcPr>
                </a:tc>
                <a:tc>
                  <a:txBody>
                    <a:bodyPr/>
                    <a:lstStyle/>
                    <a:p>
                      <a:pPr algn="r" fontAlgn="b"/>
                      <a:r>
                        <a:rPr lang="en-US" sz="200" b="0" i="0" u="none" strike="noStrike">
                          <a:solidFill>
                            <a:srgbClr val="000000"/>
                          </a:solidFill>
                          <a:latin typeface="Calibri"/>
                        </a:rPr>
                        <a:t>17.8</a:t>
                      </a:r>
                    </a:p>
                  </a:txBody>
                  <a:tcPr marL="1295" marR="1295" marT="971" marB="0" anchor="b">
                    <a:lnL>
                      <a:noFill/>
                    </a:lnL>
                    <a:lnR>
                      <a:noFill/>
                    </a:lnR>
                    <a:lnT>
                      <a:noFill/>
                    </a:lnT>
                    <a:lnB>
                      <a:noFill/>
                    </a:lnB>
                    <a:solidFill>
                      <a:srgbClr val="AFD37F"/>
                    </a:solidFill>
                  </a:tcPr>
                </a:tc>
                <a:tc>
                  <a:txBody>
                    <a:bodyPr/>
                    <a:lstStyle/>
                    <a:p>
                      <a:pPr algn="r" fontAlgn="b"/>
                      <a:r>
                        <a:rPr lang="en-US" sz="200" b="0" i="0" u="none" strike="noStrike">
                          <a:solidFill>
                            <a:srgbClr val="000000"/>
                          </a:solidFill>
                          <a:latin typeface="Calibri"/>
                        </a:rPr>
                        <a:t>18.1</a:t>
                      </a:r>
                    </a:p>
                  </a:txBody>
                  <a:tcPr marL="1295" marR="1295" marT="971" marB="0" anchor="b">
                    <a:lnL>
                      <a:noFill/>
                    </a:lnL>
                    <a:lnR>
                      <a:noFill/>
                    </a:lnR>
                    <a:lnT>
                      <a:noFill/>
                    </a:lnT>
                    <a:lnB>
                      <a:noFill/>
                    </a:lnB>
                    <a:solidFill>
                      <a:srgbClr val="B1D47F"/>
                    </a:solidFill>
                  </a:tcPr>
                </a:tc>
                <a:tc>
                  <a:txBody>
                    <a:bodyPr/>
                    <a:lstStyle/>
                    <a:p>
                      <a:pPr algn="r" fontAlgn="b"/>
                      <a:r>
                        <a:rPr lang="en-US" sz="200" b="0" i="0" u="none" strike="noStrike">
                          <a:solidFill>
                            <a:srgbClr val="000000"/>
                          </a:solidFill>
                          <a:latin typeface="Calibri"/>
                        </a:rPr>
                        <a:t>19.0</a:t>
                      </a:r>
                    </a:p>
                  </a:txBody>
                  <a:tcPr marL="1295" marR="1295" marT="971" marB="0" anchor="b">
                    <a:lnL>
                      <a:noFill/>
                    </a:lnL>
                    <a:lnR>
                      <a:noFill/>
                    </a:lnR>
                    <a:lnT>
                      <a:noFill/>
                    </a:lnT>
                    <a:lnB>
                      <a:noFill/>
                    </a:lnB>
                    <a:solidFill>
                      <a:srgbClr val="B7D67F"/>
                    </a:solidFill>
                  </a:tcPr>
                </a:tc>
                <a:tc>
                  <a:txBody>
                    <a:bodyPr/>
                    <a:lstStyle/>
                    <a:p>
                      <a:pPr algn="r" fontAlgn="b"/>
                      <a:r>
                        <a:rPr lang="en-US" sz="200" b="0" i="0" u="none" strike="noStrike">
                          <a:solidFill>
                            <a:srgbClr val="000000"/>
                          </a:solidFill>
                          <a:latin typeface="Calibri"/>
                        </a:rPr>
                        <a:t>22.1</a:t>
                      </a:r>
                    </a:p>
                  </a:txBody>
                  <a:tcPr marL="1295" marR="1295" marT="971" marB="0" anchor="b">
                    <a:lnL>
                      <a:noFill/>
                    </a:lnL>
                    <a:lnR>
                      <a:noFill/>
                    </a:lnR>
                    <a:lnT>
                      <a:noFill/>
                    </a:lnT>
                    <a:lnB>
                      <a:noFill/>
                    </a:lnB>
                    <a:solidFill>
                      <a:srgbClr val="CADB80"/>
                    </a:solidFill>
                  </a:tcPr>
                </a:tc>
                <a:tc>
                  <a:txBody>
                    <a:bodyPr/>
                    <a:lstStyle/>
                    <a:p>
                      <a:pPr algn="r" fontAlgn="b"/>
                      <a:r>
                        <a:rPr lang="en-US" sz="200" b="0" i="0" u="none" strike="noStrike">
                          <a:solidFill>
                            <a:srgbClr val="000000"/>
                          </a:solidFill>
                          <a:latin typeface="Calibri"/>
                        </a:rPr>
                        <a:t>12.5</a:t>
                      </a:r>
                    </a:p>
                  </a:txBody>
                  <a:tcPr marL="1295" marR="1295" marT="971" marB="0" anchor="b">
                    <a:lnL>
                      <a:noFill/>
                    </a:lnL>
                    <a:lnR>
                      <a:noFill/>
                    </a:lnR>
                    <a:lnT>
                      <a:noFill/>
                    </a:lnT>
                    <a:lnB>
                      <a:noFill/>
                    </a:lnB>
                    <a:solidFill>
                      <a:srgbClr val="8ECA7D"/>
                    </a:solidFill>
                  </a:tcPr>
                </a:tc>
                <a:tc>
                  <a:txBody>
                    <a:bodyPr/>
                    <a:lstStyle/>
                    <a:p>
                      <a:pPr algn="r" fontAlgn="b"/>
                      <a:r>
                        <a:rPr lang="en-US" sz="200" b="0" i="0" u="none" strike="noStrike">
                          <a:solidFill>
                            <a:srgbClr val="000000"/>
                          </a:solidFill>
                          <a:latin typeface="Calibri"/>
                        </a:rPr>
                        <a:t>23.5</a:t>
                      </a:r>
                    </a:p>
                  </a:txBody>
                  <a:tcPr marL="1295" marR="1295" marT="971" marB="0" anchor="b">
                    <a:lnL>
                      <a:noFill/>
                    </a:lnL>
                    <a:lnR>
                      <a:noFill/>
                    </a:lnR>
                    <a:lnT>
                      <a:noFill/>
                    </a:lnT>
                    <a:lnB>
                      <a:noFill/>
                    </a:lnB>
                    <a:solidFill>
                      <a:srgbClr val="D3DE81"/>
                    </a:solidFill>
                  </a:tcPr>
                </a:tc>
                <a:tc>
                  <a:txBody>
                    <a:bodyPr/>
                    <a:lstStyle/>
                    <a:p>
                      <a:pPr algn="r" fontAlgn="b"/>
                      <a:r>
                        <a:rPr lang="en-US" sz="200" b="0" i="0" u="none" strike="noStrike">
                          <a:solidFill>
                            <a:srgbClr val="000000"/>
                          </a:solidFill>
                          <a:latin typeface="Calibri"/>
                        </a:rPr>
                        <a:t>12.6</a:t>
                      </a:r>
                    </a:p>
                  </a:txBody>
                  <a:tcPr marL="1295" marR="1295" marT="971" marB="0" anchor="b">
                    <a:lnL>
                      <a:noFill/>
                    </a:lnL>
                    <a:lnR>
                      <a:noFill/>
                    </a:lnR>
                    <a:lnT>
                      <a:noFill/>
                    </a:lnT>
                    <a:lnB>
                      <a:noFill/>
                    </a:lnB>
                    <a:solidFill>
                      <a:srgbClr val="8ECA7D"/>
                    </a:solidFill>
                  </a:tcPr>
                </a:tc>
                <a:tc>
                  <a:txBody>
                    <a:bodyPr/>
                    <a:lstStyle/>
                    <a:p>
                      <a:pPr algn="r" fontAlgn="b"/>
                      <a:r>
                        <a:rPr lang="en-US" sz="200" b="0" i="0" u="none" strike="noStrike">
                          <a:solidFill>
                            <a:srgbClr val="000000"/>
                          </a:solidFill>
                          <a:latin typeface="Calibri"/>
                        </a:rPr>
                        <a:t>18.7</a:t>
                      </a:r>
                    </a:p>
                  </a:txBody>
                  <a:tcPr marL="1295" marR="1295" marT="971" marB="0" anchor="b">
                    <a:lnL>
                      <a:noFill/>
                    </a:lnL>
                    <a:lnR>
                      <a:noFill/>
                    </a:lnR>
                    <a:lnT>
                      <a:noFill/>
                    </a:lnT>
                    <a:lnB>
                      <a:noFill/>
                    </a:lnB>
                    <a:solidFill>
                      <a:srgbClr val="B4D57F"/>
                    </a:solidFill>
                  </a:tcPr>
                </a:tc>
                <a:tc>
                  <a:txBody>
                    <a:bodyPr/>
                    <a:lstStyle/>
                    <a:p>
                      <a:pPr algn="r" fontAlgn="b"/>
                      <a:r>
                        <a:rPr lang="en-US" sz="200" b="0" i="0" u="none" strike="noStrike">
                          <a:solidFill>
                            <a:srgbClr val="000000"/>
                          </a:solidFill>
                          <a:latin typeface="Calibri"/>
                        </a:rPr>
                        <a:t>10.9</a:t>
                      </a:r>
                    </a:p>
                  </a:txBody>
                  <a:tcPr marL="1295" marR="1295" marT="971" marB="0" anchor="b">
                    <a:lnL>
                      <a:noFill/>
                    </a:lnL>
                    <a:lnR>
                      <a:noFill/>
                    </a:lnR>
                    <a:lnT>
                      <a:noFill/>
                    </a:lnT>
                    <a:lnB>
                      <a:noFill/>
                    </a:lnB>
                    <a:solidFill>
                      <a:srgbClr val="84C77C"/>
                    </a:solidFill>
                  </a:tcPr>
                </a:tc>
                <a:tc>
                  <a:txBody>
                    <a:bodyPr/>
                    <a:lstStyle/>
                    <a:p>
                      <a:pPr algn="r" fontAlgn="b"/>
                      <a:r>
                        <a:rPr lang="en-US" sz="200" b="0" i="0" u="none" strike="noStrike">
                          <a:solidFill>
                            <a:srgbClr val="000000"/>
                          </a:solidFill>
                          <a:latin typeface="Calibri"/>
                        </a:rPr>
                        <a:t>18.2</a:t>
                      </a:r>
                    </a:p>
                  </a:txBody>
                  <a:tcPr marL="1295" marR="1295" marT="971" marB="0" anchor="b">
                    <a:lnL>
                      <a:noFill/>
                    </a:lnL>
                    <a:lnR>
                      <a:noFill/>
                    </a:lnR>
                    <a:lnT>
                      <a:noFill/>
                    </a:lnT>
                    <a:lnB>
                      <a:noFill/>
                    </a:lnB>
                    <a:solidFill>
                      <a:srgbClr val="B2D47F"/>
                    </a:solidFill>
                  </a:tcPr>
                </a:tc>
                <a:tc>
                  <a:txBody>
                    <a:bodyPr/>
                    <a:lstStyle/>
                    <a:p>
                      <a:pPr algn="r" fontAlgn="b"/>
                      <a:r>
                        <a:rPr lang="en-US" sz="200" b="0" i="0" u="none" strike="noStrike">
                          <a:solidFill>
                            <a:srgbClr val="000000"/>
                          </a:solidFill>
                          <a:latin typeface="Calibri"/>
                        </a:rPr>
                        <a:t>12.1</a:t>
                      </a:r>
                    </a:p>
                  </a:txBody>
                  <a:tcPr marL="1295" marR="1295" marT="971" marB="0" anchor="b">
                    <a:lnL>
                      <a:noFill/>
                    </a:lnL>
                    <a:lnR>
                      <a:noFill/>
                    </a:lnR>
                    <a:lnT>
                      <a:noFill/>
                    </a:lnT>
                    <a:lnB>
                      <a:noFill/>
                    </a:lnB>
                    <a:solidFill>
                      <a:srgbClr val="8BC97D"/>
                    </a:solidFill>
                  </a:tcPr>
                </a:tc>
                <a:tc>
                  <a:txBody>
                    <a:bodyPr/>
                    <a:lstStyle/>
                    <a:p>
                      <a:pPr algn="r" fontAlgn="b"/>
                      <a:r>
                        <a:rPr lang="en-US" sz="200" b="0" i="0" u="none" strike="noStrike">
                          <a:solidFill>
                            <a:srgbClr val="000000"/>
                          </a:solidFill>
                          <a:latin typeface="Calibri"/>
                        </a:rPr>
                        <a:t>19.3</a:t>
                      </a:r>
                    </a:p>
                  </a:txBody>
                  <a:tcPr marL="1295" marR="1295" marT="971" marB="0" anchor="b">
                    <a:lnL>
                      <a:noFill/>
                    </a:lnL>
                    <a:lnR>
                      <a:noFill/>
                    </a:lnR>
                    <a:lnT>
                      <a:noFill/>
                    </a:lnT>
                    <a:lnB>
                      <a:noFill/>
                    </a:lnB>
                    <a:solidFill>
                      <a:srgbClr val="B9D67F"/>
                    </a:solidFill>
                  </a:tcPr>
                </a:tc>
                <a:tc>
                  <a:txBody>
                    <a:bodyPr/>
                    <a:lstStyle/>
                    <a:p>
                      <a:pPr algn="r" fontAlgn="b"/>
                      <a:r>
                        <a:rPr lang="en-US" sz="200" b="0" i="0" u="none" strike="noStrike">
                          <a:solidFill>
                            <a:srgbClr val="000000"/>
                          </a:solidFill>
                          <a:latin typeface="Calibri"/>
                        </a:rPr>
                        <a:t>23.2</a:t>
                      </a:r>
                    </a:p>
                  </a:txBody>
                  <a:tcPr marL="1295" marR="1295" marT="971" marB="0" anchor="b">
                    <a:lnL>
                      <a:noFill/>
                    </a:lnL>
                    <a:lnR>
                      <a:noFill/>
                    </a:lnR>
                    <a:lnT>
                      <a:noFill/>
                    </a:lnT>
                    <a:lnB>
                      <a:noFill/>
                    </a:lnB>
                    <a:solidFill>
                      <a:srgbClr val="D1DD81"/>
                    </a:solidFill>
                  </a:tcPr>
                </a:tc>
                <a:tc>
                  <a:txBody>
                    <a:bodyPr/>
                    <a:lstStyle/>
                    <a:p>
                      <a:pPr algn="r" fontAlgn="b"/>
                      <a:r>
                        <a:rPr lang="en-US" sz="200" b="0" i="0" u="none" strike="noStrike">
                          <a:solidFill>
                            <a:srgbClr val="000000"/>
                          </a:solidFill>
                          <a:latin typeface="Calibri"/>
                        </a:rPr>
                        <a:t>12.5</a:t>
                      </a:r>
                    </a:p>
                  </a:txBody>
                  <a:tcPr marL="1295" marR="1295" marT="971" marB="0" anchor="b">
                    <a:lnL>
                      <a:noFill/>
                    </a:lnL>
                    <a:lnR>
                      <a:noFill/>
                    </a:lnR>
                    <a:lnT>
                      <a:noFill/>
                    </a:lnT>
                    <a:lnB>
                      <a:noFill/>
                    </a:lnB>
                    <a:solidFill>
                      <a:srgbClr val="8ECA7D"/>
                    </a:solidFill>
                  </a:tcPr>
                </a:tc>
                <a:tc>
                  <a:txBody>
                    <a:bodyPr/>
                    <a:lstStyle/>
                    <a:p>
                      <a:pPr algn="r" fontAlgn="b"/>
                      <a:r>
                        <a:rPr lang="en-US" sz="200" b="0" i="0" u="none" strike="noStrike">
                          <a:solidFill>
                            <a:srgbClr val="000000"/>
                          </a:solidFill>
                          <a:latin typeface="Calibri"/>
                        </a:rPr>
                        <a:t>22.4</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13.4</a:t>
                      </a:r>
                    </a:p>
                  </a:txBody>
                  <a:tcPr marL="1295" marR="1295" marT="971" marB="0" anchor="b">
                    <a:lnL>
                      <a:noFill/>
                    </a:lnL>
                    <a:lnR>
                      <a:noFill/>
                    </a:lnR>
                    <a:lnT>
                      <a:noFill/>
                    </a:lnT>
                    <a:lnB>
                      <a:noFill/>
                    </a:lnB>
                    <a:solidFill>
                      <a:srgbClr val="93CC7D"/>
                    </a:solidFill>
                  </a:tcPr>
                </a:tc>
                <a:tc>
                  <a:txBody>
                    <a:bodyPr/>
                    <a:lstStyle/>
                    <a:p>
                      <a:pPr algn="r" fontAlgn="b"/>
                      <a:r>
                        <a:rPr lang="en-US" sz="200" b="0" i="0" u="none" strike="noStrike">
                          <a:solidFill>
                            <a:srgbClr val="000000"/>
                          </a:solidFill>
                          <a:latin typeface="Calibri"/>
                        </a:rPr>
                        <a:t>22.9</a:t>
                      </a:r>
                    </a:p>
                  </a:txBody>
                  <a:tcPr marL="1295" marR="1295" marT="971" marB="0" anchor="b">
                    <a:lnL>
                      <a:noFill/>
                    </a:lnL>
                    <a:lnR>
                      <a:noFill/>
                    </a:lnR>
                    <a:lnT>
                      <a:noFill/>
                    </a:lnT>
                    <a:lnB>
                      <a:noFill/>
                    </a:lnB>
                    <a:solidFill>
                      <a:srgbClr val="CFDD81"/>
                    </a:solidFill>
                  </a:tcPr>
                </a:tc>
                <a:tc>
                  <a:txBody>
                    <a:bodyPr/>
                    <a:lstStyle/>
                    <a:p>
                      <a:pPr algn="r" fontAlgn="b"/>
                      <a:r>
                        <a:rPr lang="en-US" sz="200" b="0" i="0" u="none" strike="noStrike">
                          <a:solidFill>
                            <a:srgbClr val="000000"/>
                          </a:solidFill>
                          <a:latin typeface="Calibri"/>
                        </a:rPr>
                        <a:t>13.5</a:t>
                      </a:r>
                    </a:p>
                  </a:txBody>
                  <a:tcPr marL="1295" marR="1295" marT="971" marB="0" anchor="b">
                    <a:lnL>
                      <a:noFill/>
                    </a:lnL>
                    <a:lnR>
                      <a:noFill/>
                    </a:lnR>
                    <a:lnT>
                      <a:noFill/>
                    </a:lnT>
                    <a:lnB>
                      <a:noFill/>
                    </a:lnB>
                    <a:solidFill>
                      <a:srgbClr val="94CC7D"/>
                    </a:solidFill>
                  </a:tcPr>
                </a:tc>
                <a:tc>
                  <a:txBody>
                    <a:bodyPr/>
                    <a:lstStyle/>
                    <a:p>
                      <a:pPr algn="r" fontAlgn="b"/>
                      <a:r>
                        <a:rPr lang="en-US" sz="200" b="0" i="0" u="none" strike="noStrike">
                          <a:solidFill>
                            <a:srgbClr val="000000"/>
                          </a:solidFill>
                          <a:latin typeface="Calibri"/>
                        </a:rPr>
                        <a:t>25.1</a:t>
                      </a:r>
                    </a:p>
                  </a:txBody>
                  <a:tcPr marL="1295" marR="1295" marT="971" marB="0" anchor="b">
                    <a:lnL>
                      <a:noFill/>
                    </a:lnL>
                    <a:lnR>
                      <a:noFill/>
                    </a:lnR>
                    <a:lnT>
                      <a:noFill/>
                    </a:lnT>
                    <a:lnB>
                      <a:noFill/>
                    </a:lnB>
                    <a:solidFill>
                      <a:srgbClr val="DDE182"/>
                    </a:solidFill>
                  </a:tcPr>
                </a:tc>
                <a:tc>
                  <a:txBody>
                    <a:bodyPr/>
                    <a:lstStyle/>
                    <a:p>
                      <a:pPr algn="r" fontAlgn="b"/>
                      <a:r>
                        <a:rPr lang="en-US" sz="200" b="0" i="0" u="none" strike="noStrike">
                          <a:solidFill>
                            <a:srgbClr val="000000"/>
                          </a:solidFill>
                          <a:latin typeface="Calibri"/>
                        </a:rPr>
                        <a:t>13.4</a:t>
                      </a:r>
                    </a:p>
                  </a:txBody>
                  <a:tcPr marL="1295" marR="1295" marT="971" marB="0" anchor="b">
                    <a:lnL>
                      <a:noFill/>
                    </a:lnL>
                    <a:lnR>
                      <a:noFill/>
                    </a:lnR>
                    <a:lnT>
                      <a:noFill/>
                    </a:lnT>
                    <a:lnB>
                      <a:noFill/>
                    </a:lnB>
                    <a:solidFill>
                      <a:srgbClr val="93CC7D"/>
                    </a:solidFill>
                  </a:tcPr>
                </a:tc>
                <a:tc>
                  <a:txBody>
                    <a:bodyPr/>
                    <a:lstStyle/>
                    <a:p>
                      <a:pPr algn="r" fontAlgn="b"/>
                      <a:r>
                        <a:rPr lang="en-US" sz="200" b="0" i="0" u="none" strike="noStrike">
                          <a:solidFill>
                            <a:srgbClr val="000000"/>
                          </a:solidFill>
                          <a:latin typeface="Calibri"/>
                        </a:rPr>
                        <a:t>15.5</a:t>
                      </a:r>
                    </a:p>
                  </a:txBody>
                  <a:tcPr marL="1295" marR="1295" marT="971" marB="0" anchor="b">
                    <a:lnL>
                      <a:noFill/>
                    </a:lnL>
                    <a:lnR>
                      <a:noFill/>
                    </a:lnR>
                    <a:lnT>
                      <a:noFill/>
                    </a:lnT>
                    <a:lnB>
                      <a:noFill/>
                    </a:lnB>
                    <a:solidFill>
                      <a:srgbClr val="A0CF7E"/>
                    </a:solidFill>
                  </a:tcPr>
                </a:tc>
                <a:tc>
                  <a:txBody>
                    <a:bodyPr/>
                    <a:lstStyle/>
                    <a:p>
                      <a:pPr algn="r" fontAlgn="b"/>
                      <a:r>
                        <a:rPr lang="en-US" sz="200" b="0" i="0" u="none" strike="noStrike">
                          <a:solidFill>
                            <a:srgbClr val="000000"/>
                          </a:solidFill>
                          <a:latin typeface="Calibri"/>
                        </a:rPr>
                        <a:t>10.3</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14.5</a:t>
                      </a:r>
                    </a:p>
                  </a:txBody>
                  <a:tcPr marL="1295" marR="1295" marT="971" marB="0" anchor="b">
                    <a:lnL>
                      <a:noFill/>
                    </a:lnL>
                    <a:lnR>
                      <a:noFill/>
                    </a:lnR>
                    <a:lnT>
                      <a:noFill/>
                    </a:lnT>
                    <a:lnB>
                      <a:noFill/>
                    </a:lnB>
                    <a:solidFill>
                      <a:srgbClr val="9ACE7E"/>
                    </a:solidFill>
                  </a:tcPr>
                </a:tc>
                <a:tc>
                  <a:txBody>
                    <a:bodyPr/>
                    <a:lstStyle/>
                    <a:p>
                      <a:pPr algn="r" fontAlgn="b"/>
                      <a:r>
                        <a:rPr lang="en-US" sz="200" b="0" i="0" u="none" strike="noStrike">
                          <a:solidFill>
                            <a:srgbClr val="000000"/>
                          </a:solidFill>
                          <a:latin typeface="Calibri"/>
                        </a:rPr>
                        <a:t>9.0</a:t>
                      </a:r>
                    </a:p>
                  </a:txBody>
                  <a:tcPr marL="1295" marR="1295" marT="971" marB="0" anchor="b">
                    <a:lnL>
                      <a:noFill/>
                    </a:lnL>
                    <a:lnR>
                      <a:noFill/>
                    </a:lnR>
                    <a:lnT>
                      <a:noFill/>
                    </a:lnT>
                    <a:lnB>
                      <a:noFill/>
                    </a:lnB>
                    <a:solidFill>
                      <a:srgbClr val="78C47C"/>
                    </a:solidFill>
                  </a:tcPr>
                </a:tc>
                <a:tc>
                  <a:txBody>
                    <a:bodyPr/>
                    <a:lstStyle/>
                    <a:p>
                      <a:pPr algn="r" fontAlgn="b"/>
                      <a:r>
                        <a:rPr lang="en-US" sz="200" b="0" i="0" u="none" strike="noStrike">
                          <a:solidFill>
                            <a:srgbClr val="000000"/>
                          </a:solidFill>
                          <a:latin typeface="Calibri"/>
                        </a:rPr>
                        <a:t>12.3</a:t>
                      </a:r>
                    </a:p>
                  </a:txBody>
                  <a:tcPr marL="1295" marR="1295" marT="971" marB="0" anchor="b">
                    <a:lnL>
                      <a:noFill/>
                    </a:lnL>
                    <a:lnR>
                      <a:noFill/>
                    </a:lnR>
                    <a:lnT>
                      <a:noFill/>
                    </a:lnT>
                    <a:lnB>
                      <a:noFill/>
                    </a:lnB>
                    <a:solidFill>
                      <a:srgbClr val="8CCA7D"/>
                    </a:solidFill>
                  </a:tcPr>
                </a:tc>
                <a:tc>
                  <a:txBody>
                    <a:bodyPr/>
                    <a:lstStyle/>
                    <a:p>
                      <a:pPr algn="r" fontAlgn="b"/>
                      <a:r>
                        <a:rPr lang="en-US" sz="200" b="0" i="0" u="none" strike="noStrike">
                          <a:solidFill>
                            <a:srgbClr val="000000"/>
                          </a:solidFill>
                          <a:latin typeface="Calibri"/>
                        </a:rPr>
                        <a:t>9.3</a:t>
                      </a:r>
                    </a:p>
                  </a:txBody>
                  <a:tcPr marL="1295" marR="1295" marT="971" marB="0" anchor="b">
                    <a:lnL>
                      <a:noFill/>
                    </a:lnL>
                    <a:lnR>
                      <a:noFill/>
                    </a:lnR>
                    <a:lnT>
                      <a:noFill/>
                    </a:lnT>
                    <a:lnB>
                      <a:noFill/>
                    </a:lnB>
                    <a:solidFill>
                      <a:srgbClr val="7AC47C"/>
                    </a:solidFill>
                  </a:tcPr>
                </a:tc>
                <a:tc>
                  <a:txBody>
                    <a:bodyPr/>
                    <a:lstStyle/>
                    <a:p>
                      <a:pPr algn="r" fontAlgn="b"/>
                      <a:r>
                        <a:rPr lang="en-US" sz="200" b="0" i="0" u="none" strike="noStrike">
                          <a:solidFill>
                            <a:srgbClr val="000000"/>
                          </a:solidFill>
                          <a:latin typeface="Calibri"/>
                        </a:rPr>
                        <a:t>14.5</a:t>
                      </a:r>
                    </a:p>
                  </a:txBody>
                  <a:tcPr marL="1295" marR="1295" marT="971" marB="0" anchor="b">
                    <a:lnL>
                      <a:noFill/>
                    </a:lnL>
                    <a:lnR>
                      <a:noFill/>
                    </a:lnR>
                    <a:lnT>
                      <a:noFill/>
                    </a:lnT>
                    <a:lnB>
                      <a:noFill/>
                    </a:lnB>
                    <a:solidFill>
                      <a:srgbClr val="9ACE7E"/>
                    </a:solidFill>
                  </a:tcPr>
                </a:tc>
                <a:tc>
                  <a:txBody>
                    <a:bodyPr/>
                    <a:lstStyle/>
                    <a:p>
                      <a:pPr algn="r" fontAlgn="b"/>
                      <a:r>
                        <a:rPr lang="en-US" sz="200" b="0" i="0" u="none" strike="noStrike">
                          <a:solidFill>
                            <a:srgbClr val="000000"/>
                          </a:solidFill>
                          <a:latin typeface="Calibri"/>
                        </a:rPr>
                        <a:t>9.9</a:t>
                      </a:r>
                    </a:p>
                  </a:txBody>
                  <a:tcPr marL="1295" marR="1295" marT="971" marB="0" anchor="b">
                    <a:lnL>
                      <a:noFill/>
                    </a:lnL>
                    <a:lnR>
                      <a:noFill/>
                    </a:lnR>
                    <a:lnT>
                      <a:noFill/>
                    </a:lnT>
                    <a:lnB>
                      <a:noFill/>
                    </a:lnB>
                    <a:solidFill>
                      <a:srgbClr val="7DC57C"/>
                    </a:solidFill>
                  </a:tcPr>
                </a:tc>
                <a:tc>
                  <a:txBody>
                    <a:bodyPr/>
                    <a:lstStyle/>
                    <a:p>
                      <a:pPr algn="r" fontAlgn="b"/>
                      <a:r>
                        <a:rPr lang="en-US" sz="200" b="0" i="0" u="none" strike="noStrike">
                          <a:solidFill>
                            <a:srgbClr val="000000"/>
                          </a:solidFill>
                          <a:latin typeface="Calibri"/>
                        </a:rPr>
                        <a:t>13.7</a:t>
                      </a:r>
                    </a:p>
                  </a:txBody>
                  <a:tcPr marL="1295" marR="1295" marT="971" marB="0" anchor="b">
                    <a:lnL>
                      <a:noFill/>
                    </a:lnL>
                    <a:lnR>
                      <a:noFill/>
                    </a:lnR>
                    <a:lnT>
                      <a:noFill/>
                    </a:lnT>
                    <a:lnB>
                      <a:noFill/>
                    </a:lnB>
                    <a:solidFill>
                      <a:srgbClr val="95CC7D"/>
                    </a:solidFill>
                  </a:tcPr>
                </a:tc>
                <a:tc>
                  <a:txBody>
                    <a:bodyPr/>
                    <a:lstStyle/>
                    <a:p>
                      <a:pPr algn="r" fontAlgn="b"/>
                      <a:r>
                        <a:rPr lang="en-US" sz="200" b="0" i="0" u="none" strike="noStrike">
                          <a:solidFill>
                            <a:srgbClr val="000000"/>
                          </a:solidFill>
                          <a:latin typeface="Calibri"/>
                        </a:rPr>
                        <a:t>21.1</a:t>
                      </a:r>
                    </a:p>
                  </a:txBody>
                  <a:tcPr marL="1295" marR="1295" marT="971" marB="0" anchor="b">
                    <a:lnL>
                      <a:noFill/>
                    </a:lnL>
                    <a:lnR>
                      <a:noFill/>
                    </a:lnR>
                    <a:lnT>
                      <a:noFill/>
                    </a:lnT>
                    <a:lnB>
                      <a:noFill/>
                    </a:lnB>
                    <a:solidFill>
                      <a:srgbClr val="C4DA80"/>
                    </a:solidFill>
                  </a:tcPr>
                </a:tc>
                <a:tc>
                  <a:txBody>
                    <a:bodyPr/>
                    <a:lstStyle/>
                    <a:p>
                      <a:pPr algn="r" fontAlgn="b"/>
                      <a:r>
                        <a:rPr lang="en-US" sz="200" b="0" i="0" u="none" strike="noStrike">
                          <a:solidFill>
                            <a:srgbClr val="000000"/>
                          </a:solidFill>
                          <a:latin typeface="Calibri"/>
                        </a:rPr>
                        <a:t>17.5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25.7</a:t>
                      </a:r>
                    </a:p>
                  </a:txBody>
                  <a:tcPr marL="1295" marR="1295" marT="971" marB="0" anchor="b">
                    <a:lnL>
                      <a:noFill/>
                    </a:lnL>
                    <a:lnR>
                      <a:noFill/>
                    </a:lnR>
                    <a:lnT>
                      <a:noFill/>
                    </a:lnT>
                    <a:lnB>
                      <a:noFill/>
                    </a:lnB>
                    <a:solidFill>
                      <a:srgbClr val="E0E282"/>
                    </a:solidFill>
                  </a:tcPr>
                </a:tc>
                <a:tc>
                  <a:txBody>
                    <a:bodyPr/>
                    <a:lstStyle/>
                    <a:p>
                      <a:pPr algn="r" fontAlgn="b"/>
                      <a:r>
                        <a:rPr lang="en-US" sz="200" b="0" i="0" u="none" strike="noStrike">
                          <a:solidFill>
                            <a:srgbClr val="000000"/>
                          </a:solidFill>
                          <a:latin typeface="Calibri"/>
                        </a:rPr>
                        <a:t>14.6</a:t>
                      </a:r>
                    </a:p>
                  </a:txBody>
                  <a:tcPr marL="1295" marR="1295" marT="971" marB="0" anchor="b">
                    <a:lnL>
                      <a:noFill/>
                    </a:lnL>
                    <a:lnR>
                      <a:noFill/>
                    </a:lnR>
                    <a:lnT>
                      <a:noFill/>
                    </a:lnT>
                    <a:lnB>
                      <a:noFill/>
                    </a:lnB>
                    <a:solidFill>
                      <a:srgbClr val="9BCE7E"/>
                    </a:solidFill>
                  </a:tcPr>
                </a:tc>
                <a:tc>
                  <a:txBody>
                    <a:bodyPr/>
                    <a:lstStyle/>
                    <a:p>
                      <a:pPr algn="r" fontAlgn="b"/>
                      <a:r>
                        <a:rPr lang="en-US" sz="200" b="0" i="0" u="none" strike="noStrike">
                          <a:solidFill>
                            <a:srgbClr val="000000"/>
                          </a:solidFill>
                          <a:latin typeface="Calibri"/>
                        </a:rPr>
                        <a:t>21.1</a:t>
                      </a:r>
                    </a:p>
                  </a:txBody>
                  <a:tcPr marL="1295" marR="1295" marT="971" marB="0" anchor="b">
                    <a:lnL>
                      <a:noFill/>
                    </a:lnL>
                    <a:lnR>
                      <a:noFill/>
                    </a:lnR>
                    <a:lnT>
                      <a:noFill/>
                    </a:lnT>
                    <a:lnB>
                      <a:noFill/>
                    </a:lnB>
                    <a:solidFill>
                      <a:srgbClr val="C4DA80"/>
                    </a:solidFill>
                  </a:tcPr>
                </a:tc>
                <a:tc>
                  <a:txBody>
                    <a:bodyPr/>
                    <a:lstStyle/>
                    <a:p>
                      <a:pPr algn="r" fontAlgn="b"/>
                      <a:r>
                        <a:rPr lang="en-US" sz="200" b="0" i="0" u="none" strike="noStrike">
                          <a:solidFill>
                            <a:srgbClr val="000000"/>
                          </a:solidFill>
                          <a:latin typeface="Calibri"/>
                        </a:rPr>
                        <a:t>16.7</a:t>
                      </a:r>
                    </a:p>
                  </a:txBody>
                  <a:tcPr marL="1295" marR="1295" marT="971" marB="0" anchor="b">
                    <a:lnL>
                      <a:noFill/>
                    </a:lnL>
                    <a:lnR>
                      <a:noFill/>
                    </a:lnR>
                    <a:lnT>
                      <a:noFill/>
                    </a:lnT>
                    <a:lnB>
                      <a:noFill/>
                    </a:lnB>
                    <a:solidFill>
                      <a:srgbClr val="A8D27F"/>
                    </a:solidFill>
                  </a:tcPr>
                </a:tc>
                <a:tc>
                  <a:txBody>
                    <a:bodyPr/>
                    <a:lstStyle/>
                    <a:p>
                      <a:pPr algn="r" fontAlgn="b"/>
                      <a:r>
                        <a:rPr lang="en-US" sz="200" b="0" i="0" u="none" strike="noStrike">
                          <a:solidFill>
                            <a:srgbClr val="000000"/>
                          </a:solidFill>
                          <a:latin typeface="Calibri"/>
                        </a:rPr>
                        <a:t>22.5</a:t>
                      </a:r>
                    </a:p>
                  </a:txBody>
                  <a:tcPr marL="1295" marR="1295" marT="971" marB="0" anchor="b">
                    <a:lnL>
                      <a:noFill/>
                    </a:lnL>
                    <a:lnR>
                      <a:noFill/>
                    </a:lnR>
                    <a:lnT>
                      <a:noFill/>
                    </a:lnT>
                    <a:lnB>
                      <a:noFill/>
                    </a:lnB>
                    <a:solidFill>
                      <a:srgbClr val="CCDC81"/>
                    </a:solidFill>
                  </a:tcPr>
                </a:tc>
                <a:tc>
                  <a:txBody>
                    <a:bodyPr/>
                    <a:lstStyle/>
                    <a:p>
                      <a:pPr algn="r" fontAlgn="b"/>
                      <a:r>
                        <a:rPr lang="en-US" sz="200" b="0" i="0" u="none" strike="noStrike">
                          <a:solidFill>
                            <a:srgbClr val="000000"/>
                          </a:solidFill>
                          <a:latin typeface="Calibri"/>
                        </a:rPr>
                        <a:t>13.7</a:t>
                      </a:r>
                    </a:p>
                  </a:txBody>
                  <a:tcPr marL="1295" marR="1295" marT="971" marB="0" anchor="b">
                    <a:lnL>
                      <a:noFill/>
                    </a:lnL>
                    <a:lnR>
                      <a:noFill/>
                    </a:lnR>
                    <a:lnT>
                      <a:noFill/>
                    </a:lnT>
                    <a:lnB>
                      <a:noFill/>
                    </a:lnB>
                    <a:solidFill>
                      <a:srgbClr val="95CC7D"/>
                    </a:solidFill>
                  </a:tcPr>
                </a:tc>
                <a:tc>
                  <a:txBody>
                    <a:bodyPr/>
                    <a:lstStyle/>
                    <a:p>
                      <a:pPr algn="r" fontAlgn="b"/>
                      <a:r>
                        <a:rPr lang="en-US" sz="200" b="0" i="0" u="none" strike="noStrike">
                          <a:solidFill>
                            <a:srgbClr val="000000"/>
                          </a:solidFill>
                          <a:latin typeface="Calibri"/>
                        </a:rPr>
                        <a:t>21.6</a:t>
                      </a:r>
                    </a:p>
                  </a:txBody>
                  <a:tcPr marL="1295" marR="1295" marT="971" marB="0" anchor="b">
                    <a:lnL>
                      <a:noFill/>
                    </a:lnL>
                    <a:lnR>
                      <a:noFill/>
                    </a:lnR>
                    <a:lnT>
                      <a:noFill/>
                    </a:lnT>
                    <a:lnB>
                      <a:noFill/>
                    </a:lnB>
                    <a:solidFill>
                      <a:srgbClr val="C6DA80"/>
                    </a:solidFill>
                  </a:tcPr>
                </a:tc>
                <a:tc>
                  <a:txBody>
                    <a:bodyPr/>
                    <a:lstStyle/>
                    <a:p>
                      <a:pPr algn="r" fontAlgn="b"/>
                      <a:r>
                        <a:rPr lang="en-US" sz="200" b="0" i="0" u="none" strike="noStrike">
                          <a:solidFill>
                            <a:srgbClr val="000000"/>
                          </a:solidFill>
                          <a:latin typeface="Calibri"/>
                        </a:rPr>
                        <a:t>11.4</a:t>
                      </a:r>
                    </a:p>
                  </a:txBody>
                  <a:tcPr marL="1295" marR="1295" marT="971" marB="0" anchor="b">
                    <a:lnL>
                      <a:noFill/>
                    </a:lnL>
                    <a:lnR>
                      <a:noFill/>
                    </a:lnR>
                    <a:lnT>
                      <a:noFill/>
                    </a:lnT>
                    <a:lnB>
                      <a:noFill/>
                    </a:lnB>
                    <a:solidFill>
                      <a:srgbClr val="87C87D"/>
                    </a:solidFill>
                  </a:tcPr>
                </a:tc>
                <a:tc>
                  <a:txBody>
                    <a:bodyPr/>
                    <a:lstStyle/>
                    <a:p>
                      <a:pPr algn="r" fontAlgn="b"/>
                      <a:r>
                        <a:rPr lang="en-US" sz="200" b="0" i="0" u="none" strike="noStrike">
                          <a:solidFill>
                            <a:srgbClr val="000000"/>
                          </a:solidFill>
                          <a:latin typeface="Calibri"/>
                        </a:rPr>
                        <a:t>24.3</a:t>
                      </a:r>
                    </a:p>
                  </a:txBody>
                  <a:tcPr marL="1295" marR="1295" marT="971" marB="0" anchor="b">
                    <a:lnL>
                      <a:noFill/>
                    </a:lnL>
                    <a:lnR>
                      <a:noFill/>
                    </a:lnR>
                    <a:lnT>
                      <a:noFill/>
                    </a:lnT>
                    <a:lnB>
                      <a:noFill/>
                    </a:lnB>
                    <a:solidFill>
                      <a:srgbClr val="D8DF81"/>
                    </a:solidFill>
                  </a:tcPr>
                </a:tc>
                <a:tc>
                  <a:txBody>
                    <a:bodyPr/>
                    <a:lstStyle/>
                    <a:p>
                      <a:pPr algn="r" fontAlgn="b"/>
                      <a:r>
                        <a:rPr lang="en-US" sz="200" b="0" i="0" u="none" strike="noStrike">
                          <a:solidFill>
                            <a:srgbClr val="000000"/>
                          </a:solidFill>
                          <a:latin typeface="Calibri"/>
                        </a:rPr>
                        <a:t>12.3</a:t>
                      </a:r>
                    </a:p>
                  </a:txBody>
                  <a:tcPr marL="1295" marR="1295" marT="971" marB="0" anchor="b">
                    <a:lnL>
                      <a:noFill/>
                    </a:lnL>
                    <a:lnR>
                      <a:noFill/>
                    </a:lnR>
                    <a:lnT>
                      <a:noFill/>
                    </a:lnT>
                    <a:lnB>
                      <a:noFill/>
                    </a:lnB>
                    <a:solidFill>
                      <a:srgbClr val="8DCA7D"/>
                    </a:solidFill>
                  </a:tcPr>
                </a:tc>
                <a:tc>
                  <a:txBody>
                    <a:bodyPr/>
                    <a:lstStyle/>
                    <a:p>
                      <a:pPr algn="r" fontAlgn="b"/>
                      <a:r>
                        <a:rPr lang="en-US" sz="200" b="0" i="0" u="none" strike="noStrike">
                          <a:solidFill>
                            <a:srgbClr val="000000"/>
                          </a:solidFill>
                          <a:latin typeface="Calibri"/>
                        </a:rPr>
                        <a:t>19.1</a:t>
                      </a:r>
                    </a:p>
                  </a:txBody>
                  <a:tcPr marL="1295" marR="1295" marT="971" marB="0" anchor="b">
                    <a:lnL>
                      <a:noFill/>
                    </a:lnL>
                    <a:lnR>
                      <a:noFill/>
                    </a:lnR>
                    <a:lnT>
                      <a:noFill/>
                    </a:lnT>
                    <a:lnB>
                      <a:noFill/>
                    </a:lnB>
                    <a:solidFill>
                      <a:srgbClr val="B7D67F"/>
                    </a:solidFill>
                  </a:tcPr>
                </a:tc>
                <a:tc>
                  <a:txBody>
                    <a:bodyPr/>
                    <a:lstStyle/>
                    <a:p>
                      <a:pPr algn="r" fontAlgn="b"/>
                      <a:r>
                        <a:rPr lang="en-US" sz="200" b="0" i="0" u="none" strike="noStrike">
                          <a:solidFill>
                            <a:srgbClr val="000000"/>
                          </a:solidFill>
                          <a:latin typeface="Calibri"/>
                        </a:rPr>
                        <a:t>14.5</a:t>
                      </a:r>
                    </a:p>
                  </a:txBody>
                  <a:tcPr marL="1295" marR="1295" marT="971" marB="0" anchor="b">
                    <a:lnL>
                      <a:noFill/>
                    </a:lnL>
                    <a:lnR>
                      <a:noFill/>
                    </a:lnR>
                    <a:lnT>
                      <a:noFill/>
                    </a:lnT>
                    <a:lnB>
                      <a:noFill/>
                    </a:lnB>
                    <a:solidFill>
                      <a:srgbClr val="9ACE7E"/>
                    </a:solidFill>
                  </a:tcPr>
                </a:tc>
                <a:tc>
                  <a:txBody>
                    <a:bodyPr/>
                    <a:lstStyle/>
                    <a:p>
                      <a:pPr algn="r" fontAlgn="b"/>
                      <a:r>
                        <a:rPr lang="en-US" sz="200" b="0" i="0" u="none" strike="noStrike">
                          <a:solidFill>
                            <a:srgbClr val="000000"/>
                          </a:solidFill>
                          <a:latin typeface="Calibri"/>
                        </a:rPr>
                        <a:t>23.4</a:t>
                      </a:r>
                    </a:p>
                  </a:txBody>
                  <a:tcPr marL="1295" marR="1295" marT="971" marB="0" anchor="b">
                    <a:lnL>
                      <a:noFill/>
                    </a:lnL>
                    <a:lnR>
                      <a:noFill/>
                    </a:lnR>
                    <a:lnT>
                      <a:noFill/>
                    </a:lnT>
                    <a:lnB>
                      <a:noFill/>
                    </a:lnB>
                    <a:solidFill>
                      <a:srgbClr val="D2DE81"/>
                    </a:solidFill>
                  </a:tcPr>
                </a:tc>
                <a:tc>
                  <a:txBody>
                    <a:bodyPr/>
                    <a:lstStyle/>
                    <a:p>
                      <a:pPr algn="r" fontAlgn="b"/>
                      <a:r>
                        <a:rPr lang="en-US" sz="200" b="0" i="0" u="none" strike="noStrike">
                          <a:solidFill>
                            <a:srgbClr val="000000"/>
                          </a:solidFill>
                          <a:latin typeface="Calibri"/>
                        </a:rPr>
                        <a:t>22.0</a:t>
                      </a:r>
                    </a:p>
                  </a:txBody>
                  <a:tcPr marL="1295" marR="1295" marT="971" marB="0" anchor="b">
                    <a:lnL>
                      <a:noFill/>
                    </a:lnL>
                    <a:lnR>
                      <a:noFill/>
                    </a:lnR>
                    <a:lnT>
                      <a:noFill/>
                    </a:lnT>
                    <a:lnB>
                      <a:noFill/>
                    </a:lnB>
                    <a:solidFill>
                      <a:srgbClr val="C9DB80"/>
                    </a:solidFill>
                  </a:tcPr>
                </a:tc>
                <a:tc>
                  <a:txBody>
                    <a:bodyPr/>
                    <a:lstStyle/>
                    <a:p>
                      <a:pPr algn="r" fontAlgn="b"/>
                      <a:r>
                        <a:rPr lang="en-US" sz="200" b="0" i="0" u="none" strike="noStrike">
                          <a:solidFill>
                            <a:srgbClr val="000000"/>
                          </a:solidFill>
                          <a:latin typeface="Calibri"/>
                        </a:rPr>
                        <a:t>14.6</a:t>
                      </a:r>
                    </a:p>
                  </a:txBody>
                  <a:tcPr marL="1295" marR="1295" marT="971" marB="0" anchor="b">
                    <a:lnL>
                      <a:noFill/>
                    </a:lnL>
                    <a:lnR>
                      <a:noFill/>
                    </a:lnR>
                    <a:lnT>
                      <a:noFill/>
                    </a:lnT>
                    <a:lnB>
                      <a:noFill/>
                    </a:lnB>
                    <a:solidFill>
                      <a:srgbClr val="9BCE7E"/>
                    </a:solidFill>
                  </a:tcPr>
                </a:tc>
                <a:tc>
                  <a:txBody>
                    <a:bodyPr/>
                    <a:lstStyle/>
                    <a:p>
                      <a:pPr algn="r" fontAlgn="b"/>
                      <a:r>
                        <a:rPr lang="en-US" sz="200" b="0" i="0" u="none" strike="noStrike">
                          <a:solidFill>
                            <a:srgbClr val="000000"/>
                          </a:solidFill>
                          <a:latin typeface="Calibri"/>
                        </a:rPr>
                        <a:t>24.0</a:t>
                      </a:r>
                    </a:p>
                  </a:txBody>
                  <a:tcPr marL="1295" marR="1295" marT="971" marB="0" anchor="b">
                    <a:lnL>
                      <a:noFill/>
                    </a:lnL>
                    <a:lnR>
                      <a:noFill/>
                    </a:lnR>
                    <a:lnT>
                      <a:noFill/>
                    </a:lnT>
                    <a:lnB>
                      <a:noFill/>
                    </a:lnB>
                    <a:solidFill>
                      <a:srgbClr val="D6DF81"/>
                    </a:solidFill>
                  </a:tcPr>
                </a:tc>
                <a:tc>
                  <a:txBody>
                    <a:bodyPr/>
                    <a:lstStyle/>
                    <a:p>
                      <a:pPr algn="r" fontAlgn="b"/>
                      <a:r>
                        <a:rPr lang="en-US" sz="200" b="0" i="0" u="none" strike="noStrike">
                          <a:solidFill>
                            <a:srgbClr val="000000"/>
                          </a:solidFill>
                          <a:latin typeface="Calibri"/>
                        </a:rPr>
                        <a:t>13.3</a:t>
                      </a:r>
                    </a:p>
                  </a:txBody>
                  <a:tcPr marL="1295" marR="1295" marT="971" marB="0" anchor="b">
                    <a:lnL>
                      <a:noFill/>
                    </a:lnL>
                    <a:lnR>
                      <a:noFill/>
                    </a:lnR>
                    <a:lnT>
                      <a:noFill/>
                    </a:lnT>
                    <a:lnB>
                      <a:noFill/>
                    </a:lnB>
                    <a:solidFill>
                      <a:srgbClr val="93CB7D"/>
                    </a:solidFill>
                  </a:tcPr>
                </a:tc>
                <a:tc>
                  <a:txBody>
                    <a:bodyPr/>
                    <a:lstStyle/>
                    <a:p>
                      <a:pPr algn="r" fontAlgn="b"/>
                      <a:r>
                        <a:rPr lang="en-US" sz="200" b="0" i="0" u="none" strike="noStrike">
                          <a:solidFill>
                            <a:srgbClr val="000000"/>
                          </a:solidFill>
                          <a:latin typeface="Calibri"/>
                        </a:rPr>
                        <a:t>20.8</a:t>
                      </a:r>
                    </a:p>
                  </a:txBody>
                  <a:tcPr marL="1295" marR="1295" marT="971" marB="0" anchor="b">
                    <a:lnL>
                      <a:noFill/>
                    </a:lnL>
                    <a:lnR>
                      <a:noFill/>
                    </a:lnR>
                    <a:lnT>
                      <a:noFill/>
                    </a:lnT>
                    <a:lnB>
                      <a:noFill/>
                    </a:lnB>
                    <a:solidFill>
                      <a:srgbClr val="C1D980"/>
                    </a:solidFill>
                  </a:tcPr>
                </a:tc>
                <a:tc>
                  <a:txBody>
                    <a:bodyPr/>
                    <a:lstStyle/>
                    <a:p>
                      <a:pPr algn="r" fontAlgn="b"/>
                      <a:r>
                        <a:rPr lang="en-US" sz="200" b="0" i="0" u="none" strike="noStrike">
                          <a:solidFill>
                            <a:srgbClr val="000000"/>
                          </a:solidFill>
                          <a:latin typeface="Calibri"/>
                        </a:rPr>
                        <a:t>12.8</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20.9</a:t>
                      </a:r>
                    </a:p>
                  </a:txBody>
                  <a:tcPr marL="1295" marR="1295" marT="971" marB="0" anchor="b">
                    <a:lnL>
                      <a:noFill/>
                    </a:lnL>
                    <a:lnR>
                      <a:noFill/>
                    </a:lnR>
                    <a:lnT>
                      <a:noFill/>
                    </a:lnT>
                    <a:lnB>
                      <a:noFill/>
                    </a:lnB>
                    <a:solidFill>
                      <a:srgbClr val="C2D980"/>
                    </a:solidFill>
                  </a:tcPr>
                </a:tc>
                <a:tc>
                  <a:txBody>
                    <a:bodyPr/>
                    <a:lstStyle/>
                    <a:p>
                      <a:pPr algn="r" fontAlgn="b"/>
                      <a:r>
                        <a:rPr lang="en-US" sz="200" b="0" i="0" u="none" strike="noStrike">
                          <a:solidFill>
                            <a:srgbClr val="000000"/>
                          </a:solidFill>
                          <a:latin typeface="Calibri"/>
                        </a:rPr>
                        <a:t>13.9</a:t>
                      </a:r>
                    </a:p>
                  </a:txBody>
                  <a:tcPr marL="1295" marR="1295" marT="971" marB="0" anchor="b">
                    <a:lnL>
                      <a:noFill/>
                    </a:lnL>
                    <a:lnR>
                      <a:noFill/>
                    </a:lnR>
                    <a:lnT>
                      <a:noFill/>
                    </a:lnT>
                    <a:lnB>
                      <a:noFill/>
                    </a:lnB>
                    <a:solidFill>
                      <a:srgbClr val="96CC7D"/>
                    </a:solidFill>
                  </a:tcPr>
                </a:tc>
              </a:tr>
              <a:tr h="36896">
                <a:tc>
                  <a:txBody>
                    <a:bodyPr/>
                    <a:lstStyle/>
                    <a:p>
                      <a:pPr algn="l" fontAlgn="b"/>
                      <a:r>
                        <a:rPr lang="en-US" sz="200" b="0" i="0" u="none" strike="noStrike">
                          <a:solidFill>
                            <a:srgbClr val="000000"/>
                          </a:solidFill>
                          <a:latin typeface="Calibri"/>
                        </a:rPr>
                        <a:t>ASPEN All Atorvastatin</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18.5</a:t>
                      </a:r>
                    </a:p>
                  </a:txBody>
                  <a:tcPr marL="1295" marR="1295" marT="971" marB="0" anchor="b">
                    <a:lnL>
                      <a:noFill/>
                    </a:lnL>
                    <a:lnR>
                      <a:noFill/>
                    </a:lnR>
                    <a:lnT>
                      <a:noFill/>
                    </a:lnT>
                    <a:lnB>
                      <a:noFill/>
                    </a:lnB>
                    <a:solidFill>
                      <a:srgbClr val="B3D57F"/>
                    </a:solidFill>
                  </a:tcPr>
                </a:tc>
                <a:tc>
                  <a:txBody>
                    <a:bodyPr/>
                    <a:lstStyle/>
                    <a:p>
                      <a:pPr algn="r" fontAlgn="b"/>
                      <a:r>
                        <a:rPr lang="en-US" sz="200" b="0" i="0" u="none" strike="noStrike">
                          <a:solidFill>
                            <a:srgbClr val="000000"/>
                          </a:solidFill>
                          <a:latin typeface="Calibri"/>
                        </a:rPr>
                        <a:t>9.4</a:t>
                      </a:r>
                    </a:p>
                  </a:txBody>
                  <a:tcPr marL="1295" marR="1295" marT="971" marB="0" anchor="b">
                    <a:lnL>
                      <a:noFill/>
                    </a:lnL>
                    <a:lnR>
                      <a:noFill/>
                    </a:lnR>
                    <a:lnT>
                      <a:noFill/>
                    </a:lnT>
                    <a:lnB>
                      <a:noFill/>
                    </a:lnB>
                    <a:solidFill>
                      <a:srgbClr val="7AC47C"/>
                    </a:solidFill>
                  </a:tcPr>
                </a:tc>
                <a:tc>
                  <a:txBody>
                    <a:bodyPr/>
                    <a:lstStyle/>
                    <a:p>
                      <a:pPr algn="r" fontAlgn="b"/>
                      <a:r>
                        <a:rPr lang="en-US" sz="200" b="0" i="0" u="none" strike="noStrike">
                          <a:solidFill>
                            <a:srgbClr val="000000"/>
                          </a:solidFill>
                          <a:latin typeface="Calibri"/>
                        </a:rPr>
                        <a:t>20.5</a:t>
                      </a:r>
                    </a:p>
                  </a:txBody>
                  <a:tcPr marL="1295" marR="1295" marT="971" marB="0" anchor="b">
                    <a:lnL>
                      <a:noFill/>
                    </a:lnL>
                    <a:lnR>
                      <a:noFill/>
                    </a:lnR>
                    <a:lnT>
                      <a:noFill/>
                    </a:lnT>
                    <a:lnB>
                      <a:noFill/>
                    </a:lnB>
                    <a:solidFill>
                      <a:srgbClr val="C0D980"/>
                    </a:solidFill>
                  </a:tcPr>
                </a:tc>
                <a:tc>
                  <a:txBody>
                    <a:bodyPr/>
                    <a:lstStyle/>
                    <a:p>
                      <a:pPr algn="r" fontAlgn="b"/>
                      <a:r>
                        <a:rPr lang="en-US" sz="200" b="0" i="0" u="none" strike="noStrike">
                          <a:solidFill>
                            <a:srgbClr val="000000"/>
                          </a:solidFill>
                          <a:latin typeface="Calibri"/>
                        </a:rPr>
                        <a:t>10.2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17.6</a:t>
                      </a:r>
                    </a:p>
                  </a:txBody>
                  <a:tcPr marL="1295" marR="1295" marT="971" marB="0" anchor="b">
                    <a:lnL>
                      <a:noFill/>
                    </a:lnL>
                    <a:lnR>
                      <a:noFill/>
                    </a:lnR>
                    <a:lnT>
                      <a:noFill/>
                    </a:lnT>
                    <a:lnB>
                      <a:noFill/>
                    </a:lnB>
                    <a:solidFill>
                      <a:srgbClr val="AED37F"/>
                    </a:solidFill>
                  </a:tcPr>
                </a:tc>
                <a:tc>
                  <a:txBody>
                    <a:bodyPr/>
                    <a:lstStyle/>
                    <a:p>
                      <a:pPr algn="r" fontAlgn="b"/>
                      <a:r>
                        <a:rPr lang="en-US" sz="200" b="0" i="0" u="none" strike="noStrike">
                          <a:solidFill>
                            <a:srgbClr val="000000"/>
                          </a:solidFill>
                          <a:latin typeface="Calibri"/>
                        </a:rPr>
                        <a:t>11.3</a:t>
                      </a:r>
                    </a:p>
                  </a:txBody>
                  <a:tcPr marL="1295" marR="1295" marT="971" marB="0" anchor="b">
                    <a:lnL>
                      <a:noFill/>
                    </a:lnL>
                    <a:lnR>
                      <a:noFill/>
                    </a:lnR>
                    <a:lnT>
                      <a:noFill/>
                    </a:lnT>
                    <a:lnB>
                      <a:noFill/>
                    </a:lnB>
                    <a:solidFill>
                      <a:srgbClr val="86C87D"/>
                    </a:solidFill>
                  </a:tcPr>
                </a:tc>
                <a:tc>
                  <a:txBody>
                    <a:bodyPr/>
                    <a:lstStyle/>
                    <a:p>
                      <a:pPr algn="r" fontAlgn="b"/>
                      <a:r>
                        <a:rPr lang="en-US" sz="200" b="0" i="0" u="none" strike="noStrike">
                          <a:solidFill>
                            <a:srgbClr val="000000"/>
                          </a:solidFill>
                          <a:latin typeface="Calibri"/>
                        </a:rPr>
                        <a:t>15.8</a:t>
                      </a:r>
                    </a:p>
                  </a:txBody>
                  <a:tcPr marL="1295" marR="1295" marT="971" marB="0" anchor="b">
                    <a:lnL>
                      <a:noFill/>
                    </a:lnL>
                    <a:lnR>
                      <a:noFill/>
                    </a:lnR>
                    <a:lnT>
                      <a:noFill/>
                    </a:lnT>
                    <a:lnB>
                      <a:noFill/>
                    </a:lnB>
                    <a:solidFill>
                      <a:srgbClr val="A2D07E"/>
                    </a:solidFill>
                  </a:tcPr>
                </a:tc>
                <a:tc>
                  <a:txBody>
                    <a:bodyPr/>
                    <a:lstStyle/>
                    <a:p>
                      <a:pPr algn="r" fontAlgn="b"/>
                      <a:r>
                        <a:rPr lang="en-US" sz="200" b="0" i="0" u="none" strike="noStrike">
                          <a:solidFill>
                            <a:srgbClr val="000000"/>
                          </a:solidFill>
                          <a:latin typeface="Calibri"/>
                        </a:rPr>
                        <a:t>8.0</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22.7</a:t>
                      </a:r>
                    </a:p>
                  </a:txBody>
                  <a:tcPr marL="1295" marR="1295" marT="971" marB="0" anchor="b">
                    <a:lnL>
                      <a:noFill/>
                    </a:lnL>
                    <a:lnR>
                      <a:noFill/>
                    </a:lnR>
                    <a:lnT>
                      <a:noFill/>
                    </a:lnT>
                    <a:lnB>
                      <a:noFill/>
                    </a:lnB>
                    <a:solidFill>
                      <a:srgbClr val="CDDC81"/>
                    </a:solidFill>
                  </a:tcPr>
                </a:tc>
                <a:tc>
                  <a:txBody>
                    <a:bodyPr/>
                    <a:lstStyle/>
                    <a:p>
                      <a:pPr algn="r" fontAlgn="b"/>
                      <a:r>
                        <a:rPr lang="en-US" sz="200" b="0" i="0" u="none" strike="noStrike">
                          <a:solidFill>
                            <a:srgbClr val="000000"/>
                          </a:solidFill>
                          <a:latin typeface="Calibri"/>
                        </a:rPr>
                        <a:t>28.4</a:t>
                      </a:r>
                    </a:p>
                  </a:txBody>
                  <a:tcPr marL="1295" marR="1295" marT="971" marB="0" anchor="b">
                    <a:lnL>
                      <a:noFill/>
                    </a:lnL>
                    <a:lnR>
                      <a:noFill/>
                    </a:lnR>
                    <a:lnT>
                      <a:noFill/>
                    </a:lnT>
                    <a:lnB>
                      <a:noFill/>
                    </a:lnB>
                    <a:solidFill>
                      <a:srgbClr val="F1E783"/>
                    </a:solidFill>
                  </a:tcPr>
                </a:tc>
                <a:tc>
                  <a:txBody>
                    <a:bodyPr/>
                    <a:lstStyle/>
                    <a:p>
                      <a:pPr algn="r" fontAlgn="b"/>
                      <a:r>
                        <a:rPr lang="en-US" sz="200" b="0" i="0" u="none" strike="noStrike">
                          <a:solidFill>
                            <a:srgbClr val="000000"/>
                          </a:solidFill>
                          <a:latin typeface="Calibri"/>
                        </a:rPr>
                        <a:t>22.6</a:t>
                      </a:r>
                    </a:p>
                  </a:txBody>
                  <a:tcPr marL="1295" marR="1295" marT="971" marB="0" anchor="b">
                    <a:lnL>
                      <a:noFill/>
                    </a:lnL>
                    <a:lnR>
                      <a:noFill/>
                    </a:lnR>
                    <a:lnT>
                      <a:noFill/>
                    </a:lnT>
                    <a:lnB>
                      <a:noFill/>
                    </a:lnB>
                    <a:solidFill>
                      <a:srgbClr val="CDDC81"/>
                    </a:solidFill>
                  </a:tcPr>
                </a:tc>
                <a:tc>
                  <a:txBody>
                    <a:bodyPr/>
                    <a:lstStyle/>
                    <a:p>
                      <a:pPr algn="r" fontAlgn="b"/>
                      <a:r>
                        <a:rPr lang="en-US" sz="200" b="0" i="0" u="none" strike="noStrike">
                          <a:solidFill>
                            <a:srgbClr val="000000"/>
                          </a:solidFill>
                          <a:latin typeface="Calibri"/>
                        </a:rPr>
                        <a:t>28.5</a:t>
                      </a:r>
                    </a:p>
                  </a:txBody>
                  <a:tcPr marL="1295" marR="1295" marT="971" marB="0" anchor="b">
                    <a:lnL>
                      <a:noFill/>
                    </a:lnL>
                    <a:lnR>
                      <a:noFill/>
                    </a:lnR>
                    <a:lnT>
                      <a:noFill/>
                    </a:lnT>
                    <a:lnB>
                      <a:noFill/>
                    </a:lnB>
                    <a:solidFill>
                      <a:srgbClr val="F2E783"/>
                    </a:solidFill>
                  </a:tcPr>
                </a:tc>
                <a:tc>
                  <a:txBody>
                    <a:bodyPr/>
                    <a:lstStyle/>
                    <a:p>
                      <a:pPr algn="r" fontAlgn="b"/>
                      <a:r>
                        <a:rPr lang="en-US" sz="200" b="0" i="0" u="none" strike="noStrike">
                          <a:solidFill>
                            <a:srgbClr val="000000"/>
                          </a:solidFill>
                          <a:latin typeface="Calibri"/>
                        </a:rPr>
                        <a:t>18.7</a:t>
                      </a:r>
                    </a:p>
                  </a:txBody>
                  <a:tcPr marL="1295" marR="1295" marT="971" marB="0" anchor="b">
                    <a:lnL>
                      <a:noFill/>
                    </a:lnL>
                    <a:lnR>
                      <a:noFill/>
                    </a:lnR>
                    <a:lnT>
                      <a:noFill/>
                    </a:lnT>
                    <a:lnB>
                      <a:noFill/>
                    </a:lnB>
                    <a:solidFill>
                      <a:srgbClr val="B5D57F"/>
                    </a:solidFill>
                  </a:tcPr>
                </a:tc>
                <a:tc>
                  <a:txBody>
                    <a:bodyPr/>
                    <a:lstStyle/>
                    <a:p>
                      <a:pPr algn="r" fontAlgn="b"/>
                      <a:r>
                        <a:rPr lang="en-US" sz="200" b="0" i="0" u="none" strike="noStrike">
                          <a:solidFill>
                            <a:srgbClr val="000000"/>
                          </a:solidFill>
                          <a:latin typeface="Calibri"/>
                        </a:rPr>
                        <a:t>30.0</a:t>
                      </a:r>
                    </a:p>
                  </a:txBody>
                  <a:tcPr marL="1295" marR="1295" marT="971" marB="0" anchor="b">
                    <a:lnL>
                      <a:noFill/>
                    </a:lnL>
                    <a:lnR>
                      <a:noFill/>
                    </a:lnR>
                    <a:lnT>
                      <a:noFill/>
                    </a:lnT>
                    <a:lnB>
                      <a:noFill/>
                    </a:lnB>
                    <a:solidFill>
                      <a:srgbClr val="FBEA83"/>
                    </a:solidFill>
                  </a:tcPr>
                </a:tc>
                <a:tc>
                  <a:txBody>
                    <a:bodyPr/>
                    <a:lstStyle/>
                    <a:p>
                      <a:pPr algn="r" fontAlgn="b"/>
                      <a:r>
                        <a:rPr lang="en-US" sz="200" b="0" i="0" u="none" strike="noStrike">
                          <a:solidFill>
                            <a:srgbClr val="000000"/>
                          </a:solidFill>
                          <a:latin typeface="Calibri"/>
                        </a:rPr>
                        <a:t>21.6</a:t>
                      </a:r>
                    </a:p>
                  </a:txBody>
                  <a:tcPr marL="1295" marR="1295" marT="971" marB="0" anchor="b">
                    <a:lnL>
                      <a:noFill/>
                    </a:lnL>
                    <a:lnR>
                      <a:noFill/>
                    </a:lnR>
                    <a:lnT>
                      <a:noFill/>
                    </a:lnT>
                    <a:lnB>
                      <a:noFill/>
                    </a:lnB>
                    <a:solidFill>
                      <a:srgbClr val="C7DB80"/>
                    </a:solidFill>
                  </a:tcPr>
                </a:tc>
                <a:tc>
                  <a:txBody>
                    <a:bodyPr/>
                    <a:lstStyle/>
                    <a:p>
                      <a:pPr algn="r" fontAlgn="b"/>
                      <a:r>
                        <a:rPr lang="en-US" sz="200" b="0" i="0" u="none" strike="noStrike">
                          <a:solidFill>
                            <a:srgbClr val="000000"/>
                          </a:solidFill>
                          <a:latin typeface="Calibri"/>
                        </a:rPr>
                        <a:t>29.9</a:t>
                      </a:r>
                    </a:p>
                  </a:txBody>
                  <a:tcPr marL="1295" marR="1295" marT="971" marB="0" anchor="b">
                    <a:lnL>
                      <a:noFill/>
                    </a:lnL>
                    <a:lnR>
                      <a:noFill/>
                    </a:lnR>
                    <a:lnT>
                      <a:noFill/>
                    </a:lnT>
                    <a:lnB>
                      <a:noFill/>
                    </a:lnB>
                    <a:solidFill>
                      <a:srgbClr val="FBE983"/>
                    </a:solidFill>
                  </a:tcPr>
                </a:tc>
                <a:tc>
                  <a:txBody>
                    <a:bodyPr/>
                    <a:lstStyle/>
                    <a:p>
                      <a:pPr algn="r" fontAlgn="b"/>
                      <a:r>
                        <a:rPr lang="en-US" sz="200" b="0" i="0" u="none" strike="noStrike">
                          <a:solidFill>
                            <a:srgbClr val="000000"/>
                          </a:solidFill>
                          <a:latin typeface="Calibri"/>
                        </a:rPr>
                        <a:t>16.8</a:t>
                      </a:r>
                    </a:p>
                  </a:txBody>
                  <a:tcPr marL="1295" marR="1295" marT="971" marB="0" anchor="b">
                    <a:lnL>
                      <a:noFill/>
                    </a:lnL>
                    <a:lnR>
                      <a:noFill/>
                    </a:lnR>
                    <a:lnT>
                      <a:noFill/>
                    </a:lnT>
                    <a:lnB>
                      <a:noFill/>
                    </a:lnB>
                    <a:solidFill>
                      <a:srgbClr val="A9D27F"/>
                    </a:solidFill>
                  </a:tcPr>
                </a:tc>
                <a:tc>
                  <a:txBody>
                    <a:bodyPr/>
                    <a:lstStyle/>
                    <a:p>
                      <a:pPr algn="r" fontAlgn="b"/>
                      <a:r>
                        <a:rPr lang="en-US" sz="200" b="0" i="0" u="none" strike="noStrike">
                          <a:solidFill>
                            <a:srgbClr val="000000"/>
                          </a:solidFill>
                          <a:latin typeface="Calibri"/>
                        </a:rPr>
                        <a:t>26.0</a:t>
                      </a:r>
                    </a:p>
                  </a:txBody>
                  <a:tcPr marL="1295" marR="1295" marT="971" marB="0" anchor="b">
                    <a:lnL>
                      <a:noFill/>
                    </a:lnL>
                    <a:lnR>
                      <a:noFill/>
                    </a:lnR>
                    <a:lnT>
                      <a:noFill/>
                    </a:lnT>
                    <a:lnB>
                      <a:noFill/>
                    </a:lnB>
                    <a:solidFill>
                      <a:srgbClr val="E2E282"/>
                    </a:solidFill>
                  </a:tcPr>
                </a:tc>
                <a:tc>
                  <a:txBody>
                    <a:bodyPr/>
                    <a:lstStyle/>
                    <a:p>
                      <a:pPr algn="r" fontAlgn="b"/>
                      <a:r>
                        <a:rPr lang="en-US" sz="200" b="0" i="0" u="none" strike="noStrike">
                          <a:solidFill>
                            <a:srgbClr val="000000"/>
                          </a:solidFill>
                          <a:latin typeface="Calibri"/>
                        </a:rPr>
                        <a:t>15.4</a:t>
                      </a:r>
                    </a:p>
                  </a:txBody>
                  <a:tcPr marL="1295" marR="1295" marT="971" marB="0" anchor="b">
                    <a:lnL>
                      <a:noFill/>
                    </a:lnL>
                    <a:lnR>
                      <a:noFill/>
                    </a:lnR>
                    <a:lnT>
                      <a:noFill/>
                    </a:lnT>
                    <a:lnB>
                      <a:noFill/>
                    </a:lnB>
                    <a:solidFill>
                      <a:srgbClr val="A0CF7E"/>
                    </a:solidFill>
                  </a:tcPr>
                </a:tc>
                <a:tc>
                  <a:txBody>
                    <a:bodyPr/>
                    <a:lstStyle/>
                    <a:p>
                      <a:pPr algn="r" fontAlgn="b"/>
                      <a:r>
                        <a:rPr lang="en-US" sz="200" b="0" i="0" u="none" strike="noStrike">
                          <a:solidFill>
                            <a:srgbClr val="000000"/>
                          </a:solidFill>
                          <a:latin typeface="Calibri"/>
                        </a:rPr>
                        <a:t>25.2</a:t>
                      </a:r>
                    </a:p>
                  </a:txBody>
                  <a:tcPr marL="1295" marR="1295" marT="971" marB="0" anchor="b">
                    <a:lnL>
                      <a:noFill/>
                    </a:lnL>
                    <a:lnR>
                      <a:noFill/>
                    </a:lnR>
                    <a:lnT>
                      <a:noFill/>
                    </a:lnT>
                    <a:lnB>
                      <a:noFill/>
                    </a:lnB>
                    <a:solidFill>
                      <a:srgbClr val="DDE182"/>
                    </a:solidFill>
                  </a:tcPr>
                </a:tc>
                <a:tc>
                  <a:txBody>
                    <a:bodyPr/>
                    <a:lstStyle/>
                    <a:p>
                      <a:pPr algn="r" fontAlgn="b"/>
                      <a:r>
                        <a:rPr lang="en-US" sz="200" b="0" i="0" u="none" strike="noStrike">
                          <a:solidFill>
                            <a:srgbClr val="000000"/>
                          </a:solidFill>
                          <a:latin typeface="Calibri"/>
                        </a:rPr>
                        <a:t>16.6</a:t>
                      </a:r>
                    </a:p>
                  </a:txBody>
                  <a:tcPr marL="1295" marR="1295" marT="971" marB="0" anchor="b">
                    <a:lnL>
                      <a:noFill/>
                    </a:lnL>
                    <a:lnR>
                      <a:noFill/>
                    </a:lnR>
                    <a:lnT>
                      <a:noFill/>
                    </a:lnT>
                    <a:lnB>
                      <a:noFill/>
                    </a:lnB>
                    <a:solidFill>
                      <a:srgbClr val="A8D17E"/>
                    </a:solidFill>
                  </a:tcPr>
                </a:tc>
                <a:tc>
                  <a:txBody>
                    <a:bodyPr/>
                    <a:lstStyle/>
                    <a:p>
                      <a:pPr algn="r" fontAlgn="b"/>
                      <a:r>
                        <a:rPr lang="en-US" sz="200" b="0" i="0" u="none" strike="noStrike">
                          <a:solidFill>
                            <a:srgbClr val="000000"/>
                          </a:solidFill>
                          <a:latin typeface="Calibri"/>
                        </a:rPr>
                        <a:t>29.5</a:t>
                      </a:r>
                    </a:p>
                  </a:txBody>
                  <a:tcPr marL="1295" marR="1295" marT="971" marB="0" anchor="b">
                    <a:lnL>
                      <a:noFill/>
                    </a:lnL>
                    <a:lnR>
                      <a:noFill/>
                    </a:lnR>
                    <a:lnT>
                      <a:noFill/>
                    </a:lnT>
                    <a:lnB>
                      <a:noFill/>
                    </a:lnB>
                    <a:solidFill>
                      <a:srgbClr val="F8E983"/>
                    </a:solidFill>
                  </a:tcPr>
                </a:tc>
                <a:tc>
                  <a:txBody>
                    <a:bodyPr/>
                    <a:lstStyle/>
                    <a:p>
                      <a:pPr algn="r" fontAlgn="b"/>
                      <a:r>
                        <a:rPr lang="en-US" sz="200" b="0" i="0" u="none" strike="noStrike">
                          <a:solidFill>
                            <a:srgbClr val="000000"/>
                          </a:solidFill>
                          <a:latin typeface="Calibri"/>
                        </a:rPr>
                        <a:t>13.9</a:t>
                      </a:r>
                    </a:p>
                  </a:txBody>
                  <a:tcPr marL="1295" marR="1295" marT="971" marB="0" anchor="b">
                    <a:lnL>
                      <a:noFill/>
                    </a:lnL>
                    <a:lnR>
                      <a:noFill/>
                    </a:lnR>
                    <a:lnT>
                      <a:noFill/>
                    </a:lnT>
                    <a:lnB>
                      <a:noFill/>
                    </a:lnB>
                    <a:solidFill>
                      <a:srgbClr val="96CC7D"/>
                    </a:solidFill>
                  </a:tcPr>
                </a:tc>
                <a:tc>
                  <a:txBody>
                    <a:bodyPr/>
                    <a:lstStyle/>
                    <a:p>
                      <a:pPr algn="r" fontAlgn="b"/>
                      <a:r>
                        <a:rPr lang="en-US" sz="200" b="0" i="0" u="none" strike="noStrike">
                          <a:solidFill>
                            <a:srgbClr val="000000"/>
                          </a:solidFill>
                          <a:latin typeface="Calibri"/>
                        </a:rPr>
                        <a:t>28.2</a:t>
                      </a:r>
                    </a:p>
                  </a:txBody>
                  <a:tcPr marL="1295" marR="1295" marT="971" marB="0" anchor="b">
                    <a:lnL>
                      <a:noFill/>
                    </a:lnL>
                    <a:lnR>
                      <a:noFill/>
                    </a:lnR>
                    <a:lnT>
                      <a:noFill/>
                    </a:lnT>
                    <a:lnB>
                      <a:noFill/>
                    </a:lnB>
                    <a:solidFill>
                      <a:srgbClr val="F0E683"/>
                    </a:solidFill>
                  </a:tcPr>
                </a:tc>
                <a:tc>
                  <a:txBody>
                    <a:bodyPr/>
                    <a:lstStyle/>
                    <a:p>
                      <a:pPr algn="r" fontAlgn="b"/>
                      <a:r>
                        <a:rPr lang="en-US" sz="200" b="0" i="0" u="none" strike="noStrike">
                          <a:solidFill>
                            <a:srgbClr val="000000"/>
                          </a:solidFill>
                          <a:latin typeface="Calibri"/>
                        </a:rPr>
                        <a:t>28.8</a:t>
                      </a:r>
                    </a:p>
                  </a:txBody>
                  <a:tcPr marL="1295" marR="1295" marT="971" marB="0" anchor="b">
                    <a:lnL>
                      <a:noFill/>
                    </a:lnL>
                    <a:lnR>
                      <a:noFill/>
                    </a:lnR>
                    <a:lnT>
                      <a:noFill/>
                    </a:lnT>
                    <a:lnB>
                      <a:noFill/>
                    </a:lnB>
                    <a:solidFill>
                      <a:srgbClr val="F4E783"/>
                    </a:solidFill>
                  </a:tcPr>
                </a:tc>
                <a:tc>
                  <a:txBody>
                    <a:bodyPr/>
                    <a:lstStyle/>
                    <a:p>
                      <a:pPr algn="r" fontAlgn="b"/>
                      <a:r>
                        <a:rPr lang="en-US" sz="200" b="0" i="0" u="none" strike="noStrike">
                          <a:solidFill>
                            <a:srgbClr val="000000"/>
                          </a:solidFill>
                          <a:latin typeface="Calibri"/>
                        </a:rPr>
                        <a:t>9.8</a:t>
                      </a:r>
                    </a:p>
                  </a:txBody>
                  <a:tcPr marL="1295" marR="1295" marT="971" marB="0" anchor="b">
                    <a:lnL>
                      <a:noFill/>
                    </a:lnL>
                    <a:lnR>
                      <a:noFill/>
                    </a:lnR>
                    <a:lnT>
                      <a:noFill/>
                    </a:lnT>
                    <a:lnB>
                      <a:noFill/>
                    </a:lnB>
                    <a:solidFill>
                      <a:srgbClr val="7DC57C"/>
                    </a:solidFill>
                  </a:tcPr>
                </a:tc>
                <a:tc>
                  <a:txBody>
                    <a:bodyPr/>
                    <a:lstStyle/>
                    <a:p>
                      <a:pPr algn="r" fontAlgn="b"/>
                      <a:r>
                        <a:rPr lang="en-US" sz="200" b="0" i="0" u="none" strike="noStrike">
                          <a:solidFill>
                            <a:srgbClr val="000000"/>
                          </a:solidFill>
                          <a:latin typeface="Calibri"/>
                        </a:rPr>
                        <a:t>25.1</a:t>
                      </a:r>
                    </a:p>
                  </a:txBody>
                  <a:tcPr marL="1295" marR="1295" marT="971" marB="0" anchor="b">
                    <a:lnL>
                      <a:noFill/>
                    </a:lnL>
                    <a:lnR>
                      <a:noFill/>
                    </a:lnR>
                    <a:lnT>
                      <a:noFill/>
                    </a:lnT>
                    <a:lnB>
                      <a:noFill/>
                    </a:lnB>
                    <a:solidFill>
                      <a:srgbClr val="DDE182"/>
                    </a:solidFill>
                  </a:tcPr>
                </a:tc>
                <a:tc>
                  <a:txBody>
                    <a:bodyPr/>
                    <a:lstStyle/>
                    <a:p>
                      <a:pPr algn="r" fontAlgn="b"/>
                      <a:r>
                        <a:rPr lang="en-US" sz="200" b="0" i="0" u="none" strike="noStrike">
                          <a:solidFill>
                            <a:srgbClr val="000000"/>
                          </a:solidFill>
                          <a:latin typeface="Calibri"/>
                        </a:rPr>
                        <a:t>11.8</a:t>
                      </a:r>
                    </a:p>
                  </a:txBody>
                  <a:tcPr marL="1295" marR="1295" marT="971" marB="0" anchor="b">
                    <a:lnL>
                      <a:noFill/>
                    </a:lnL>
                    <a:lnR>
                      <a:noFill/>
                    </a:lnR>
                    <a:lnT>
                      <a:noFill/>
                    </a:lnT>
                    <a:lnB>
                      <a:noFill/>
                    </a:lnB>
                    <a:solidFill>
                      <a:srgbClr val="89C97D"/>
                    </a:solidFill>
                  </a:tcPr>
                </a:tc>
                <a:tc>
                  <a:txBody>
                    <a:bodyPr/>
                    <a:lstStyle/>
                    <a:p>
                      <a:pPr algn="r" fontAlgn="b"/>
                      <a:r>
                        <a:rPr lang="en-US" sz="200" b="0" i="0" u="none" strike="noStrike">
                          <a:solidFill>
                            <a:srgbClr val="000000"/>
                          </a:solidFill>
                          <a:latin typeface="Calibri"/>
                        </a:rPr>
                        <a:t>28.9</a:t>
                      </a:r>
                    </a:p>
                  </a:txBody>
                  <a:tcPr marL="1295" marR="1295" marT="971" marB="0" anchor="b">
                    <a:lnL>
                      <a:noFill/>
                    </a:lnL>
                    <a:lnR>
                      <a:noFill/>
                    </a:lnR>
                    <a:lnT>
                      <a:noFill/>
                    </a:lnT>
                    <a:lnB>
                      <a:noFill/>
                    </a:lnB>
                    <a:solidFill>
                      <a:srgbClr val="F4E883"/>
                    </a:solidFill>
                  </a:tcPr>
                </a:tc>
                <a:tc>
                  <a:txBody>
                    <a:bodyPr/>
                    <a:lstStyle/>
                    <a:p>
                      <a:pPr algn="r" fontAlgn="b"/>
                      <a:r>
                        <a:rPr lang="en-US" sz="200" b="0" i="0" u="none" strike="noStrike">
                          <a:solidFill>
                            <a:srgbClr val="000000"/>
                          </a:solidFill>
                          <a:latin typeface="Calibri"/>
                        </a:rPr>
                        <a:t>12.1</a:t>
                      </a:r>
                    </a:p>
                  </a:txBody>
                  <a:tcPr marL="1295" marR="1295" marT="971" marB="0" anchor="b">
                    <a:lnL>
                      <a:noFill/>
                    </a:lnL>
                    <a:lnR>
                      <a:noFill/>
                    </a:lnR>
                    <a:lnT>
                      <a:noFill/>
                    </a:lnT>
                    <a:lnB>
                      <a:noFill/>
                    </a:lnB>
                    <a:solidFill>
                      <a:srgbClr val="8BC97D"/>
                    </a:solidFill>
                  </a:tcPr>
                </a:tc>
                <a:tc>
                  <a:txBody>
                    <a:bodyPr/>
                    <a:lstStyle/>
                    <a:p>
                      <a:pPr algn="r" fontAlgn="b"/>
                      <a:r>
                        <a:rPr lang="en-US" sz="200" b="0" i="0" u="none" strike="noStrike">
                          <a:solidFill>
                            <a:srgbClr val="000000"/>
                          </a:solidFill>
                          <a:latin typeface="Calibri"/>
                        </a:rPr>
                        <a:t>29.0</a:t>
                      </a:r>
                    </a:p>
                  </a:txBody>
                  <a:tcPr marL="1295" marR="1295" marT="971" marB="0" anchor="b">
                    <a:lnL>
                      <a:noFill/>
                    </a:lnL>
                    <a:lnR>
                      <a:noFill/>
                    </a:lnR>
                    <a:lnT>
                      <a:noFill/>
                    </a:lnT>
                    <a:lnB>
                      <a:noFill/>
                    </a:lnB>
                    <a:solidFill>
                      <a:srgbClr val="F5E883"/>
                    </a:solidFill>
                  </a:tcPr>
                </a:tc>
                <a:tc>
                  <a:txBody>
                    <a:bodyPr/>
                    <a:lstStyle/>
                    <a:p>
                      <a:pPr algn="r" fontAlgn="b"/>
                      <a:r>
                        <a:rPr lang="en-US" sz="200" b="0" i="0" u="none" strike="noStrike">
                          <a:solidFill>
                            <a:srgbClr val="000000"/>
                          </a:solidFill>
                          <a:latin typeface="Calibri"/>
                        </a:rPr>
                        <a:t>10.1</a:t>
                      </a:r>
                    </a:p>
                  </a:txBody>
                  <a:tcPr marL="1295" marR="1295" marT="971" marB="0" anchor="b">
                    <a:lnL>
                      <a:noFill/>
                    </a:lnL>
                    <a:lnR>
                      <a:noFill/>
                    </a:lnR>
                    <a:lnT>
                      <a:noFill/>
                    </a:lnT>
                    <a:lnB>
                      <a:noFill/>
                    </a:lnB>
                    <a:solidFill>
                      <a:srgbClr val="7FC67C"/>
                    </a:solidFill>
                  </a:tcPr>
                </a:tc>
                <a:tc>
                  <a:txBody>
                    <a:bodyPr/>
                    <a:lstStyle/>
                    <a:p>
                      <a:pPr algn="r" fontAlgn="b"/>
                      <a:r>
                        <a:rPr lang="en-US" sz="200" b="0" i="0" u="none" strike="noStrike">
                          <a:solidFill>
                            <a:srgbClr val="000000"/>
                          </a:solidFill>
                          <a:latin typeface="Calibri"/>
                        </a:rPr>
                        <a:t>15.0</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9.4</a:t>
                      </a:r>
                    </a:p>
                  </a:txBody>
                  <a:tcPr marL="1295" marR="1295" marT="971" marB="0" anchor="b">
                    <a:lnL>
                      <a:noFill/>
                    </a:lnL>
                    <a:lnR>
                      <a:noFill/>
                    </a:lnR>
                    <a:lnT>
                      <a:noFill/>
                    </a:lnT>
                    <a:lnB>
                      <a:noFill/>
                    </a:lnB>
                    <a:solidFill>
                      <a:srgbClr val="7AC47C"/>
                    </a:solidFill>
                  </a:tcPr>
                </a:tc>
                <a:tc>
                  <a:txBody>
                    <a:bodyPr/>
                    <a:lstStyle/>
                    <a:p>
                      <a:pPr algn="r" fontAlgn="b"/>
                      <a:r>
                        <a:rPr lang="en-US" sz="200" b="0" i="0" u="none" strike="noStrike">
                          <a:solidFill>
                            <a:srgbClr val="000000"/>
                          </a:solidFill>
                          <a:latin typeface="Calibri"/>
                        </a:rPr>
                        <a:t>12.8</a:t>
                      </a:r>
                    </a:p>
                  </a:txBody>
                  <a:tcPr marL="1295" marR="1295" marT="971" marB="0" anchor="b">
                    <a:lnL>
                      <a:noFill/>
                    </a:lnL>
                    <a:lnR>
                      <a:noFill/>
                    </a:lnR>
                    <a:lnT>
                      <a:noFill/>
                    </a:lnT>
                    <a:lnB>
                      <a:noFill/>
                    </a:lnB>
                    <a:solidFill>
                      <a:srgbClr val="90CB7D"/>
                    </a:solidFill>
                  </a:tcPr>
                </a:tc>
                <a:tc>
                  <a:txBody>
                    <a:bodyPr/>
                    <a:lstStyle/>
                    <a:p>
                      <a:pPr algn="r" fontAlgn="b"/>
                      <a:r>
                        <a:rPr lang="en-US" sz="200" b="0" i="0" u="none" strike="noStrike">
                          <a:solidFill>
                            <a:srgbClr val="000000"/>
                          </a:solidFill>
                          <a:latin typeface="Calibri"/>
                        </a:rPr>
                        <a:t>10.6</a:t>
                      </a:r>
                    </a:p>
                  </a:txBody>
                  <a:tcPr marL="1295" marR="1295" marT="971" marB="0" anchor="b">
                    <a:lnL>
                      <a:noFill/>
                    </a:lnL>
                    <a:lnR>
                      <a:noFill/>
                    </a:lnR>
                    <a:lnT>
                      <a:noFill/>
                    </a:lnT>
                    <a:lnB>
                      <a:noFill/>
                    </a:lnB>
                    <a:solidFill>
                      <a:srgbClr val="82C77C"/>
                    </a:solidFill>
                  </a:tcPr>
                </a:tc>
                <a:tc>
                  <a:txBody>
                    <a:bodyPr/>
                    <a:lstStyle/>
                    <a:p>
                      <a:pPr algn="r" fontAlgn="b"/>
                      <a:r>
                        <a:rPr lang="en-US" sz="200" b="0" i="0" u="none" strike="noStrike">
                          <a:solidFill>
                            <a:srgbClr val="000000"/>
                          </a:solidFill>
                          <a:latin typeface="Calibri"/>
                        </a:rPr>
                        <a:t>12.8</a:t>
                      </a:r>
                    </a:p>
                  </a:txBody>
                  <a:tcPr marL="1295" marR="1295" marT="971" marB="0" anchor="b">
                    <a:lnL>
                      <a:noFill/>
                    </a:lnL>
                    <a:lnR>
                      <a:noFill/>
                    </a:lnR>
                    <a:lnT>
                      <a:noFill/>
                    </a:lnT>
                    <a:lnB>
                      <a:noFill/>
                    </a:lnB>
                    <a:solidFill>
                      <a:srgbClr val="90CB7D"/>
                    </a:solidFill>
                  </a:tcPr>
                </a:tc>
                <a:tc>
                  <a:txBody>
                    <a:bodyPr/>
                    <a:lstStyle/>
                    <a:p>
                      <a:pPr algn="r" fontAlgn="b"/>
                      <a:r>
                        <a:rPr lang="en-US" sz="200" b="0" i="0" u="none" strike="noStrike">
                          <a:solidFill>
                            <a:srgbClr val="000000"/>
                          </a:solidFill>
                          <a:latin typeface="Calibri"/>
                        </a:rPr>
                        <a:t>11.3</a:t>
                      </a:r>
                    </a:p>
                  </a:txBody>
                  <a:tcPr marL="1295" marR="1295" marT="971" marB="0" anchor="b">
                    <a:lnL>
                      <a:noFill/>
                    </a:lnL>
                    <a:lnR>
                      <a:noFill/>
                    </a:lnR>
                    <a:lnT>
                      <a:noFill/>
                    </a:lnT>
                    <a:lnB>
                      <a:noFill/>
                    </a:lnB>
                    <a:solidFill>
                      <a:srgbClr val="86C87D"/>
                    </a:solidFill>
                  </a:tcPr>
                </a:tc>
                <a:tc>
                  <a:txBody>
                    <a:bodyPr/>
                    <a:lstStyle/>
                    <a:p>
                      <a:pPr algn="r" fontAlgn="b"/>
                      <a:r>
                        <a:rPr lang="en-US" sz="200" b="0" i="0" u="none" strike="noStrike">
                          <a:solidFill>
                            <a:srgbClr val="000000"/>
                          </a:solidFill>
                          <a:latin typeface="Calibri"/>
                        </a:rPr>
                        <a:t>9.1</a:t>
                      </a:r>
                    </a:p>
                  </a:txBody>
                  <a:tcPr marL="1295" marR="1295" marT="971" marB="0" anchor="b">
                    <a:lnL>
                      <a:noFill/>
                    </a:lnL>
                    <a:lnR>
                      <a:noFill/>
                    </a:lnR>
                    <a:lnT>
                      <a:noFill/>
                    </a:lnT>
                    <a:lnB>
                      <a:noFill/>
                    </a:lnB>
                    <a:solidFill>
                      <a:srgbClr val="78C47C"/>
                    </a:solidFill>
                  </a:tcPr>
                </a:tc>
                <a:tc>
                  <a:txBody>
                    <a:bodyPr/>
                    <a:lstStyle/>
                    <a:p>
                      <a:pPr algn="r" fontAlgn="b"/>
                      <a:r>
                        <a:rPr lang="en-US" sz="200" b="0" i="0" u="none" strike="noStrike">
                          <a:solidFill>
                            <a:srgbClr val="000000"/>
                          </a:solidFill>
                          <a:latin typeface="Calibri"/>
                        </a:rPr>
                        <a:t>8.7</a:t>
                      </a:r>
                    </a:p>
                  </a:txBody>
                  <a:tcPr marL="1295" marR="1295" marT="971" marB="0" anchor="b">
                    <a:lnL>
                      <a:noFill/>
                    </a:lnL>
                    <a:lnR>
                      <a:noFill/>
                    </a:lnR>
                    <a:lnT>
                      <a:noFill/>
                    </a:lnT>
                    <a:lnB>
                      <a:noFill/>
                    </a:lnB>
                    <a:solidFill>
                      <a:srgbClr val="76C37C"/>
                    </a:solidFill>
                  </a:tcPr>
                </a:tc>
                <a:tc>
                  <a:txBody>
                    <a:bodyPr/>
                    <a:lstStyle/>
                    <a:p>
                      <a:pPr algn="r" fontAlgn="b"/>
                      <a:r>
                        <a:rPr lang="en-US" sz="200" b="0" i="0" u="none" strike="noStrike">
                          <a:solidFill>
                            <a:srgbClr val="000000"/>
                          </a:solidFill>
                          <a:latin typeface="Calibri"/>
                        </a:rPr>
                        <a:t>17.1</a:t>
                      </a:r>
                    </a:p>
                  </a:txBody>
                  <a:tcPr marL="1295" marR="1295" marT="971" marB="0" anchor="b">
                    <a:lnL>
                      <a:noFill/>
                    </a:lnL>
                    <a:lnR>
                      <a:noFill/>
                    </a:lnR>
                    <a:lnT>
                      <a:noFill/>
                    </a:lnT>
                    <a:lnB>
                      <a:noFill/>
                    </a:lnB>
                    <a:solidFill>
                      <a:srgbClr val="AAD27F"/>
                    </a:solidFill>
                  </a:tcPr>
                </a:tc>
                <a:tc>
                  <a:txBody>
                    <a:bodyPr/>
                    <a:lstStyle/>
                    <a:p>
                      <a:pPr algn="r" fontAlgn="b"/>
                      <a:r>
                        <a:rPr lang="en-US" sz="200" b="0" i="0" u="none" strike="noStrike">
                          <a:solidFill>
                            <a:srgbClr val="000000"/>
                          </a:solidFill>
                          <a:latin typeface="Calibri"/>
                        </a:rPr>
                        <a:t>22.3</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17.8</a:t>
                      </a:r>
                    </a:p>
                  </a:txBody>
                  <a:tcPr marL="1295" marR="1295" marT="971" marB="0" anchor="b">
                    <a:lnL>
                      <a:noFill/>
                    </a:lnL>
                    <a:lnR>
                      <a:noFill/>
                    </a:lnR>
                    <a:lnT>
                      <a:noFill/>
                    </a:lnT>
                    <a:lnB>
                      <a:noFill/>
                    </a:lnB>
                    <a:solidFill>
                      <a:srgbClr val="AFD47F"/>
                    </a:solidFill>
                  </a:tcPr>
                </a:tc>
                <a:tc>
                  <a:txBody>
                    <a:bodyPr/>
                    <a:lstStyle/>
                    <a:p>
                      <a:pPr algn="r" fontAlgn="b"/>
                      <a:r>
                        <a:rPr lang="en-US" sz="200" b="0" i="0" u="none" strike="noStrike">
                          <a:solidFill>
                            <a:srgbClr val="000000"/>
                          </a:solidFill>
                          <a:latin typeface="Calibri"/>
                        </a:rPr>
                        <a:t>26.9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15.8</a:t>
                      </a:r>
                    </a:p>
                  </a:txBody>
                  <a:tcPr marL="1295" marR="1295" marT="971" marB="0" anchor="b">
                    <a:lnL>
                      <a:noFill/>
                    </a:lnL>
                    <a:lnR>
                      <a:noFill/>
                    </a:lnR>
                    <a:lnT>
                      <a:noFill/>
                    </a:lnT>
                    <a:lnB>
                      <a:noFill/>
                    </a:lnB>
                    <a:solidFill>
                      <a:srgbClr val="A2D07E"/>
                    </a:solidFill>
                  </a:tcPr>
                </a:tc>
                <a:tc>
                  <a:txBody>
                    <a:bodyPr/>
                    <a:lstStyle/>
                    <a:p>
                      <a:pPr algn="r" fontAlgn="b"/>
                      <a:r>
                        <a:rPr lang="en-US" sz="200" b="0" i="0" u="none" strike="noStrike">
                          <a:solidFill>
                            <a:srgbClr val="000000"/>
                          </a:solidFill>
                          <a:latin typeface="Calibri"/>
                        </a:rPr>
                        <a:t>24.9</a:t>
                      </a:r>
                    </a:p>
                  </a:txBody>
                  <a:tcPr marL="1295" marR="1295" marT="971" marB="0" anchor="b">
                    <a:lnL>
                      <a:noFill/>
                    </a:lnL>
                    <a:lnR>
                      <a:noFill/>
                    </a:lnR>
                    <a:lnT>
                      <a:noFill/>
                    </a:lnT>
                    <a:lnB>
                      <a:noFill/>
                    </a:lnB>
                    <a:solidFill>
                      <a:srgbClr val="DCE081"/>
                    </a:solidFill>
                  </a:tcPr>
                </a:tc>
                <a:tc>
                  <a:txBody>
                    <a:bodyPr/>
                    <a:lstStyle/>
                    <a:p>
                      <a:pPr algn="r" fontAlgn="b"/>
                      <a:r>
                        <a:rPr lang="en-US" sz="200" b="0" i="0" u="none" strike="noStrike">
                          <a:solidFill>
                            <a:srgbClr val="000000"/>
                          </a:solidFill>
                          <a:latin typeface="Calibri"/>
                        </a:rPr>
                        <a:t>16.0</a:t>
                      </a:r>
                    </a:p>
                  </a:txBody>
                  <a:tcPr marL="1295" marR="1295" marT="971" marB="0" anchor="b">
                    <a:lnL>
                      <a:noFill/>
                    </a:lnL>
                    <a:lnR>
                      <a:noFill/>
                    </a:lnR>
                    <a:lnT>
                      <a:noFill/>
                    </a:lnT>
                    <a:lnB>
                      <a:noFill/>
                    </a:lnB>
                    <a:solidFill>
                      <a:srgbClr val="A4D07E"/>
                    </a:solidFill>
                  </a:tcPr>
                </a:tc>
                <a:tc>
                  <a:txBody>
                    <a:bodyPr/>
                    <a:lstStyle/>
                    <a:p>
                      <a:pPr algn="r" fontAlgn="b"/>
                      <a:r>
                        <a:rPr lang="en-US" sz="200" b="0" i="0" u="none" strike="noStrike">
                          <a:solidFill>
                            <a:srgbClr val="000000"/>
                          </a:solidFill>
                          <a:latin typeface="Calibri"/>
                        </a:rPr>
                        <a:t>23.1</a:t>
                      </a:r>
                    </a:p>
                  </a:txBody>
                  <a:tcPr marL="1295" marR="1295" marT="971" marB="0" anchor="b">
                    <a:lnL>
                      <a:noFill/>
                    </a:lnL>
                    <a:lnR>
                      <a:noFill/>
                    </a:lnR>
                    <a:lnT>
                      <a:noFill/>
                    </a:lnT>
                    <a:lnB>
                      <a:noFill/>
                    </a:lnB>
                    <a:solidFill>
                      <a:srgbClr val="D0DD81"/>
                    </a:solidFill>
                  </a:tcPr>
                </a:tc>
                <a:tc>
                  <a:txBody>
                    <a:bodyPr/>
                    <a:lstStyle/>
                    <a:p>
                      <a:pPr algn="r" fontAlgn="b"/>
                      <a:r>
                        <a:rPr lang="en-US" sz="200" b="0" i="0" u="none" strike="noStrike">
                          <a:solidFill>
                            <a:srgbClr val="000000"/>
                          </a:solidFill>
                          <a:latin typeface="Calibri"/>
                        </a:rPr>
                        <a:t>14.9</a:t>
                      </a:r>
                    </a:p>
                  </a:txBody>
                  <a:tcPr marL="1295" marR="1295" marT="971" marB="0" anchor="b">
                    <a:lnL>
                      <a:noFill/>
                    </a:lnL>
                    <a:lnR>
                      <a:noFill/>
                    </a:lnR>
                    <a:lnT>
                      <a:noFill/>
                    </a:lnT>
                    <a:lnB>
                      <a:noFill/>
                    </a:lnB>
                    <a:solidFill>
                      <a:srgbClr val="9DCE7E"/>
                    </a:solidFill>
                  </a:tcPr>
                </a:tc>
                <a:tc>
                  <a:txBody>
                    <a:bodyPr/>
                    <a:lstStyle/>
                    <a:p>
                      <a:pPr algn="r" fontAlgn="b"/>
                      <a:r>
                        <a:rPr lang="en-US" sz="200" b="0" i="0" u="none" strike="noStrike">
                          <a:solidFill>
                            <a:srgbClr val="000000"/>
                          </a:solidFill>
                          <a:latin typeface="Calibri"/>
                        </a:rPr>
                        <a:t>24.6</a:t>
                      </a:r>
                    </a:p>
                  </a:txBody>
                  <a:tcPr marL="1295" marR="1295" marT="971" marB="0" anchor="b">
                    <a:lnL>
                      <a:noFill/>
                    </a:lnL>
                    <a:lnR>
                      <a:noFill/>
                    </a:lnR>
                    <a:lnT>
                      <a:noFill/>
                    </a:lnT>
                    <a:lnB>
                      <a:noFill/>
                    </a:lnB>
                    <a:solidFill>
                      <a:srgbClr val="DAE081"/>
                    </a:solidFill>
                  </a:tcPr>
                </a:tc>
                <a:tc>
                  <a:txBody>
                    <a:bodyPr/>
                    <a:lstStyle/>
                    <a:p>
                      <a:pPr algn="r" fontAlgn="b"/>
                      <a:r>
                        <a:rPr lang="en-US" sz="200" b="0" i="0" u="none" strike="noStrike">
                          <a:solidFill>
                            <a:srgbClr val="000000"/>
                          </a:solidFill>
                          <a:latin typeface="Calibri"/>
                        </a:rPr>
                        <a:t>13.3</a:t>
                      </a:r>
                    </a:p>
                  </a:txBody>
                  <a:tcPr marL="1295" marR="1295" marT="971" marB="0" anchor="b">
                    <a:lnL>
                      <a:noFill/>
                    </a:lnL>
                    <a:lnR>
                      <a:noFill/>
                    </a:lnR>
                    <a:lnT>
                      <a:noFill/>
                    </a:lnT>
                    <a:lnB>
                      <a:noFill/>
                    </a:lnB>
                    <a:solidFill>
                      <a:srgbClr val="93CB7D"/>
                    </a:solidFill>
                  </a:tcPr>
                </a:tc>
                <a:tc>
                  <a:txBody>
                    <a:bodyPr/>
                    <a:lstStyle/>
                    <a:p>
                      <a:pPr algn="r" fontAlgn="b"/>
                      <a:r>
                        <a:rPr lang="en-US" sz="200" b="0" i="0" u="none" strike="noStrike">
                          <a:solidFill>
                            <a:srgbClr val="000000"/>
                          </a:solidFill>
                          <a:latin typeface="Calibri"/>
                        </a:rPr>
                        <a:t>23.8</a:t>
                      </a:r>
                    </a:p>
                  </a:txBody>
                  <a:tcPr marL="1295" marR="1295" marT="971" marB="0" anchor="b">
                    <a:lnL>
                      <a:noFill/>
                    </a:lnL>
                    <a:lnR>
                      <a:noFill/>
                    </a:lnR>
                    <a:lnT>
                      <a:noFill/>
                    </a:lnT>
                    <a:lnB>
                      <a:noFill/>
                    </a:lnB>
                    <a:solidFill>
                      <a:srgbClr val="D4DE81"/>
                    </a:solidFill>
                  </a:tcPr>
                </a:tc>
                <a:tc>
                  <a:txBody>
                    <a:bodyPr/>
                    <a:lstStyle/>
                    <a:p>
                      <a:pPr algn="r" fontAlgn="b"/>
                      <a:r>
                        <a:rPr lang="en-US" sz="200" b="0" i="0" u="none" strike="noStrike">
                          <a:solidFill>
                            <a:srgbClr val="000000"/>
                          </a:solidFill>
                          <a:latin typeface="Calibri"/>
                        </a:rPr>
                        <a:t>14.5</a:t>
                      </a:r>
                    </a:p>
                  </a:txBody>
                  <a:tcPr marL="1295" marR="1295" marT="971" marB="0" anchor="b">
                    <a:lnL>
                      <a:noFill/>
                    </a:lnL>
                    <a:lnR>
                      <a:noFill/>
                    </a:lnR>
                    <a:lnT>
                      <a:noFill/>
                    </a:lnT>
                    <a:lnB>
                      <a:noFill/>
                    </a:lnB>
                    <a:solidFill>
                      <a:srgbClr val="9ACE7E"/>
                    </a:solidFill>
                  </a:tcPr>
                </a:tc>
                <a:tc>
                  <a:txBody>
                    <a:bodyPr/>
                    <a:lstStyle/>
                    <a:p>
                      <a:pPr algn="r" fontAlgn="b"/>
                      <a:r>
                        <a:rPr lang="en-US" sz="200" b="0" i="0" u="none" strike="noStrike">
                          <a:solidFill>
                            <a:srgbClr val="000000"/>
                          </a:solidFill>
                          <a:latin typeface="Calibri"/>
                        </a:rPr>
                        <a:t>21.2</a:t>
                      </a:r>
                    </a:p>
                  </a:txBody>
                  <a:tcPr marL="1295" marR="1295" marT="971" marB="0" anchor="b">
                    <a:lnL>
                      <a:noFill/>
                    </a:lnL>
                    <a:lnR>
                      <a:noFill/>
                    </a:lnR>
                    <a:lnT>
                      <a:noFill/>
                    </a:lnT>
                    <a:lnB>
                      <a:noFill/>
                    </a:lnB>
                    <a:solidFill>
                      <a:srgbClr val="C4DA80"/>
                    </a:solidFill>
                  </a:tcPr>
                </a:tc>
                <a:tc>
                  <a:txBody>
                    <a:bodyPr/>
                    <a:lstStyle/>
                    <a:p>
                      <a:pPr algn="r" fontAlgn="b"/>
                      <a:r>
                        <a:rPr lang="en-US" sz="200" b="0" i="0" u="none" strike="noStrike">
                          <a:solidFill>
                            <a:srgbClr val="000000"/>
                          </a:solidFill>
                          <a:latin typeface="Calibri"/>
                        </a:rPr>
                        <a:t>15.6</a:t>
                      </a:r>
                    </a:p>
                  </a:txBody>
                  <a:tcPr marL="1295" marR="1295" marT="971" marB="0" anchor="b">
                    <a:lnL>
                      <a:noFill/>
                    </a:lnL>
                    <a:lnR>
                      <a:noFill/>
                    </a:lnR>
                    <a:lnT>
                      <a:noFill/>
                    </a:lnT>
                    <a:lnB>
                      <a:noFill/>
                    </a:lnB>
                    <a:solidFill>
                      <a:srgbClr val="A1D07E"/>
                    </a:solidFill>
                  </a:tcPr>
                </a:tc>
                <a:tc>
                  <a:txBody>
                    <a:bodyPr/>
                    <a:lstStyle/>
                    <a:p>
                      <a:pPr algn="r" fontAlgn="b"/>
                      <a:r>
                        <a:rPr lang="en-US" sz="200" b="0" i="0" u="none" strike="noStrike">
                          <a:solidFill>
                            <a:srgbClr val="000000"/>
                          </a:solidFill>
                          <a:latin typeface="Calibri"/>
                        </a:rPr>
                        <a:t>21.3</a:t>
                      </a:r>
                    </a:p>
                  </a:txBody>
                  <a:tcPr marL="1295" marR="1295" marT="971" marB="0" anchor="b">
                    <a:lnL>
                      <a:noFill/>
                    </a:lnL>
                    <a:lnR>
                      <a:noFill/>
                    </a:lnR>
                    <a:lnT>
                      <a:noFill/>
                    </a:lnT>
                    <a:lnB>
                      <a:noFill/>
                    </a:lnB>
                    <a:solidFill>
                      <a:srgbClr val="C5DA80"/>
                    </a:solidFill>
                  </a:tcPr>
                </a:tc>
                <a:tc>
                  <a:txBody>
                    <a:bodyPr/>
                    <a:lstStyle/>
                    <a:p>
                      <a:pPr algn="r" fontAlgn="b"/>
                      <a:r>
                        <a:rPr lang="en-US" sz="200" b="0" i="0" u="none" strike="noStrike">
                          <a:solidFill>
                            <a:srgbClr val="000000"/>
                          </a:solidFill>
                          <a:latin typeface="Calibri"/>
                        </a:rPr>
                        <a:t>17.0</a:t>
                      </a:r>
                    </a:p>
                  </a:txBody>
                  <a:tcPr marL="1295" marR="1295" marT="971" marB="0" anchor="b">
                    <a:lnL>
                      <a:noFill/>
                    </a:lnL>
                    <a:lnR>
                      <a:noFill/>
                    </a:lnR>
                    <a:lnT>
                      <a:noFill/>
                    </a:lnT>
                    <a:lnB>
                      <a:noFill/>
                    </a:lnB>
                    <a:solidFill>
                      <a:srgbClr val="AAD27F"/>
                    </a:solidFill>
                  </a:tcPr>
                </a:tc>
                <a:tc>
                  <a:txBody>
                    <a:bodyPr/>
                    <a:lstStyle/>
                    <a:p>
                      <a:pPr algn="r" fontAlgn="b"/>
                      <a:r>
                        <a:rPr lang="en-US" sz="200" b="0" i="0" u="none" strike="noStrike">
                          <a:solidFill>
                            <a:srgbClr val="000000"/>
                          </a:solidFill>
                          <a:latin typeface="Calibri"/>
                        </a:rPr>
                        <a:t>11.8</a:t>
                      </a:r>
                    </a:p>
                  </a:txBody>
                  <a:tcPr marL="1295" marR="1295" marT="971" marB="0" anchor="b">
                    <a:lnL>
                      <a:noFill/>
                    </a:lnL>
                    <a:lnR>
                      <a:noFill/>
                    </a:lnR>
                    <a:lnT>
                      <a:noFill/>
                    </a:lnT>
                    <a:lnB>
                      <a:noFill/>
                    </a:lnB>
                    <a:solidFill>
                      <a:srgbClr val="89C97D"/>
                    </a:solidFill>
                  </a:tcPr>
                </a:tc>
                <a:tc>
                  <a:txBody>
                    <a:bodyPr/>
                    <a:lstStyle/>
                    <a:p>
                      <a:pPr algn="r" fontAlgn="b"/>
                      <a:r>
                        <a:rPr lang="en-US" sz="200" b="0" i="0" u="none" strike="noStrike">
                          <a:solidFill>
                            <a:srgbClr val="000000"/>
                          </a:solidFill>
                          <a:latin typeface="Calibri"/>
                        </a:rPr>
                        <a:t>16.5</a:t>
                      </a:r>
                    </a:p>
                  </a:txBody>
                  <a:tcPr marL="1295" marR="1295" marT="971" marB="0" anchor="b">
                    <a:lnL>
                      <a:noFill/>
                    </a:lnL>
                    <a:lnR>
                      <a:noFill/>
                    </a:lnR>
                    <a:lnT>
                      <a:noFill/>
                    </a:lnT>
                    <a:lnB>
                      <a:noFill/>
                    </a:lnB>
                    <a:solidFill>
                      <a:srgbClr val="A7D17E"/>
                    </a:solidFill>
                  </a:tcPr>
                </a:tc>
                <a:tc>
                  <a:txBody>
                    <a:bodyPr/>
                    <a:lstStyle/>
                    <a:p>
                      <a:pPr algn="r" fontAlgn="b"/>
                      <a:r>
                        <a:rPr lang="en-US" sz="200" b="0" i="0" u="none" strike="noStrike">
                          <a:solidFill>
                            <a:srgbClr val="000000"/>
                          </a:solidFill>
                          <a:latin typeface="Calibri"/>
                        </a:rPr>
                        <a:t>12.8</a:t>
                      </a:r>
                    </a:p>
                  </a:txBody>
                  <a:tcPr marL="1295" marR="1295" marT="971" marB="0" anchor="b">
                    <a:lnL>
                      <a:noFill/>
                    </a:lnL>
                    <a:lnR>
                      <a:noFill/>
                    </a:lnR>
                    <a:lnT>
                      <a:noFill/>
                    </a:lnT>
                    <a:lnB>
                      <a:noFill/>
                    </a:lnB>
                    <a:solidFill>
                      <a:srgbClr val="90CB7D"/>
                    </a:solidFill>
                  </a:tcPr>
                </a:tc>
                <a:tc>
                  <a:txBody>
                    <a:bodyPr/>
                    <a:lstStyle/>
                    <a:p>
                      <a:pPr algn="r" fontAlgn="b"/>
                      <a:r>
                        <a:rPr lang="en-US" sz="200" b="0" i="0" u="none" strike="noStrike">
                          <a:solidFill>
                            <a:srgbClr val="000000"/>
                          </a:solidFill>
                          <a:latin typeface="Calibri"/>
                        </a:rPr>
                        <a:t>18.4</a:t>
                      </a:r>
                    </a:p>
                  </a:txBody>
                  <a:tcPr marL="1295" marR="1295" marT="971" marB="0" anchor="b">
                    <a:lnL>
                      <a:noFill/>
                    </a:lnL>
                    <a:lnR>
                      <a:noFill/>
                    </a:lnR>
                    <a:lnT>
                      <a:noFill/>
                    </a:lnT>
                    <a:lnB>
                      <a:noFill/>
                    </a:lnB>
                    <a:solidFill>
                      <a:srgbClr val="B2D57F"/>
                    </a:solidFill>
                  </a:tcPr>
                </a:tc>
                <a:tc>
                  <a:txBody>
                    <a:bodyPr/>
                    <a:lstStyle/>
                    <a:p>
                      <a:pPr algn="r" fontAlgn="b"/>
                      <a:r>
                        <a:rPr lang="en-US" sz="200" b="0" i="0" u="none" strike="noStrike">
                          <a:solidFill>
                            <a:srgbClr val="000000"/>
                          </a:solidFill>
                          <a:latin typeface="Calibri"/>
                        </a:rPr>
                        <a:t>11.9</a:t>
                      </a:r>
                    </a:p>
                  </a:txBody>
                  <a:tcPr marL="1295" marR="1295" marT="971" marB="0" anchor="b">
                    <a:lnL>
                      <a:noFill/>
                    </a:lnL>
                    <a:lnR>
                      <a:noFill/>
                    </a:lnR>
                    <a:lnT>
                      <a:noFill/>
                    </a:lnT>
                    <a:lnB>
                      <a:noFill/>
                    </a:lnB>
                    <a:solidFill>
                      <a:srgbClr val="8AC97D"/>
                    </a:solidFill>
                  </a:tcPr>
                </a:tc>
                <a:tc>
                  <a:txBody>
                    <a:bodyPr/>
                    <a:lstStyle/>
                    <a:p>
                      <a:pPr algn="r" fontAlgn="b"/>
                      <a:r>
                        <a:rPr lang="en-US" sz="200" b="0" i="0" u="none" strike="noStrike">
                          <a:solidFill>
                            <a:srgbClr val="000000"/>
                          </a:solidFill>
                          <a:latin typeface="Calibri"/>
                        </a:rPr>
                        <a:t>17.9</a:t>
                      </a:r>
                    </a:p>
                  </a:txBody>
                  <a:tcPr marL="1295" marR="1295" marT="971" marB="0" anchor="b">
                    <a:lnL>
                      <a:noFill/>
                    </a:lnL>
                    <a:lnR>
                      <a:noFill/>
                    </a:lnR>
                    <a:lnT>
                      <a:noFill/>
                    </a:lnT>
                    <a:lnB>
                      <a:noFill/>
                    </a:lnB>
                    <a:solidFill>
                      <a:srgbClr val="B0D47F"/>
                    </a:solidFill>
                  </a:tcPr>
                </a:tc>
                <a:tc>
                  <a:txBody>
                    <a:bodyPr/>
                    <a:lstStyle/>
                    <a:p>
                      <a:pPr algn="r" fontAlgn="b"/>
                      <a:r>
                        <a:rPr lang="en-US" sz="200" b="0" i="0" u="none" strike="noStrike">
                          <a:solidFill>
                            <a:srgbClr val="000000"/>
                          </a:solidFill>
                          <a:latin typeface="Calibri"/>
                        </a:rPr>
                        <a:t>11.8</a:t>
                      </a:r>
                    </a:p>
                  </a:txBody>
                  <a:tcPr marL="1295" marR="1295" marT="971" marB="0" anchor="b">
                    <a:lnL>
                      <a:noFill/>
                    </a:lnL>
                    <a:lnR>
                      <a:noFill/>
                    </a:lnR>
                    <a:lnT>
                      <a:noFill/>
                    </a:lnT>
                    <a:lnB>
                      <a:noFill/>
                    </a:lnB>
                    <a:solidFill>
                      <a:srgbClr val="8AC97D"/>
                    </a:solidFill>
                  </a:tcPr>
                </a:tc>
              </a:tr>
              <a:tr h="36896">
                <a:tc>
                  <a:txBody>
                    <a:bodyPr/>
                    <a:lstStyle/>
                    <a:p>
                      <a:pPr algn="l" fontAlgn="b"/>
                      <a:r>
                        <a:rPr lang="en-US" sz="200" b="0" i="0" u="none" strike="noStrike">
                          <a:solidFill>
                            <a:srgbClr val="000000"/>
                          </a:solidFill>
                          <a:latin typeface="Calibri"/>
                        </a:rPr>
                        <a:t>ASPEN Primary Placebo</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23.3</a:t>
                      </a:r>
                    </a:p>
                  </a:txBody>
                  <a:tcPr marL="1295" marR="1295" marT="971" marB="0" anchor="b">
                    <a:lnL>
                      <a:noFill/>
                    </a:lnL>
                    <a:lnR>
                      <a:noFill/>
                    </a:lnR>
                    <a:lnT>
                      <a:noFill/>
                    </a:lnT>
                    <a:lnB>
                      <a:noFill/>
                    </a:lnB>
                    <a:solidFill>
                      <a:srgbClr val="D2DE81"/>
                    </a:solidFill>
                  </a:tcPr>
                </a:tc>
                <a:tc>
                  <a:txBody>
                    <a:bodyPr/>
                    <a:lstStyle/>
                    <a:p>
                      <a:pPr algn="r" fontAlgn="b"/>
                      <a:r>
                        <a:rPr lang="en-US" sz="200" b="0" i="0" u="none" strike="noStrike">
                          <a:solidFill>
                            <a:srgbClr val="000000"/>
                          </a:solidFill>
                          <a:latin typeface="Calibri"/>
                        </a:rPr>
                        <a:t>9.5</a:t>
                      </a:r>
                    </a:p>
                  </a:txBody>
                  <a:tcPr marL="1295" marR="1295" marT="971" marB="0" anchor="b">
                    <a:lnL>
                      <a:noFill/>
                    </a:lnL>
                    <a:lnR>
                      <a:noFill/>
                    </a:lnR>
                    <a:lnT>
                      <a:noFill/>
                    </a:lnT>
                    <a:lnB>
                      <a:noFill/>
                    </a:lnB>
                    <a:solidFill>
                      <a:srgbClr val="7BC47C"/>
                    </a:solidFill>
                  </a:tcPr>
                </a:tc>
                <a:tc>
                  <a:txBody>
                    <a:bodyPr/>
                    <a:lstStyle/>
                    <a:p>
                      <a:pPr algn="r" fontAlgn="b"/>
                      <a:r>
                        <a:rPr lang="en-US" sz="200" b="0" i="0" u="none" strike="noStrike">
                          <a:solidFill>
                            <a:srgbClr val="000000"/>
                          </a:solidFill>
                          <a:latin typeface="Calibri"/>
                        </a:rPr>
                        <a:t>23.1</a:t>
                      </a:r>
                    </a:p>
                  </a:txBody>
                  <a:tcPr marL="1295" marR="1295" marT="971" marB="0" anchor="b">
                    <a:lnL>
                      <a:noFill/>
                    </a:lnL>
                    <a:lnR>
                      <a:noFill/>
                    </a:lnR>
                    <a:lnT>
                      <a:noFill/>
                    </a:lnT>
                    <a:lnB>
                      <a:noFill/>
                    </a:lnB>
                    <a:solidFill>
                      <a:srgbClr val="D0DD81"/>
                    </a:solidFill>
                  </a:tcPr>
                </a:tc>
                <a:tc>
                  <a:txBody>
                    <a:bodyPr/>
                    <a:lstStyle/>
                    <a:p>
                      <a:pPr algn="r" fontAlgn="b"/>
                      <a:r>
                        <a:rPr lang="en-US" sz="200" b="0" i="0" u="none" strike="noStrike">
                          <a:solidFill>
                            <a:srgbClr val="000000"/>
                          </a:solidFill>
                          <a:latin typeface="Calibri"/>
                        </a:rPr>
                        <a:t>11.1</a:t>
                      </a:r>
                    </a:p>
                  </a:txBody>
                  <a:tcPr marL="1295" marR="1295" marT="971" marB="0" anchor="b">
                    <a:lnL>
                      <a:noFill/>
                    </a:lnL>
                    <a:lnR>
                      <a:noFill/>
                    </a:lnR>
                    <a:lnT>
                      <a:noFill/>
                    </a:lnT>
                    <a:lnB>
                      <a:noFill/>
                    </a:lnB>
                    <a:solidFill>
                      <a:srgbClr val="85C77C"/>
                    </a:solidFill>
                  </a:tcPr>
                </a:tc>
                <a:tc>
                  <a:txBody>
                    <a:bodyPr/>
                    <a:lstStyle/>
                    <a:p>
                      <a:pPr algn="r" fontAlgn="b"/>
                      <a:r>
                        <a:rPr lang="en-US" sz="200" b="0" i="0" u="none" strike="noStrike">
                          <a:solidFill>
                            <a:srgbClr val="000000"/>
                          </a:solidFill>
                          <a:latin typeface="Calibri"/>
                        </a:rPr>
                        <a:t>22.3</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9.0</a:t>
                      </a:r>
                    </a:p>
                  </a:txBody>
                  <a:tcPr marL="1295" marR="1295" marT="971" marB="0" anchor="b">
                    <a:lnL>
                      <a:noFill/>
                    </a:lnL>
                    <a:lnR>
                      <a:noFill/>
                    </a:lnR>
                    <a:lnT>
                      <a:noFill/>
                    </a:lnT>
                    <a:lnB>
                      <a:noFill/>
                    </a:lnB>
                    <a:solidFill>
                      <a:srgbClr val="78C47C"/>
                    </a:solidFill>
                  </a:tcPr>
                </a:tc>
                <a:tc>
                  <a:txBody>
                    <a:bodyPr/>
                    <a:lstStyle/>
                    <a:p>
                      <a:pPr algn="r" fontAlgn="b"/>
                      <a:r>
                        <a:rPr lang="en-US" sz="200" b="0" i="0" u="none" strike="noStrike">
                          <a:solidFill>
                            <a:srgbClr val="000000"/>
                          </a:solidFill>
                          <a:latin typeface="Calibri"/>
                        </a:rPr>
                        <a:t>20.6</a:t>
                      </a:r>
                    </a:p>
                  </a:txBody>
                  <a:tcPr marL="1295" marR="1295" marT="971" marB="0" anchor="b">
                    <a:lnL>
                      <a:noFill/>
                    </a:lnL>
                    <a:lnR>
                      <a:noFill/>
                    </a:lnR>
                    <a:lnT>
                      <a:noFill/>
                    </a:lnT>
                    <a:lnB>
                      <a:noFill/>
                    </a:lnB>
                    <a:solidFill>
                      <a:srgbClr val="C1D980"/>
                    </a:solidFill>
                  </a:tcPr>
                </a:tc>
                <a:tc>
                  <a:txBody>
                    <a:bodyPr/>
                    <a:lstStyle/>
                    <a:p>
                      <a:pPr algn="r" fontAlgn="b"/>
                      <a:r>
                        <a:rPr lang="en-US" sz="200" b="0" i="0" u="none" strike="noStrike">
                          <a:solidFill>
                            <a:srgbClr val="000000"/>
                          </a:solidFill>
                          <a:latin typeface="Calibri"/>
                        </a:rPr>
                        <a:t>9.0</a:t>
                      </a:r>
                    </a:p>
                  </a:txBody>
                  <a:tcPr marL="1295" marR="1295" marT="971" marB="0" anchor="b">
                    <a:lnL>
                      <a:noFill/>
                    </a:lnL>
                    <a:lnR>
                      <a:noFill/>
                    </a:lnR>
                    <a:lnT>
                      <a:noFill/>
                    </a:lnT>
                    <a:lnB>
                      <a:noFill/>
                    </a:lnB>
                    <a:solidFill>
                      <a:srgbClr val="78C47C"/>
                    </a:solidFill>
                  </a:tcPr>
                </a:tc>
                <a:tc>
                  <a:txBody>
                    <a:bodyPr/>
                    <a:lstStyle/>
                    <a:p>
                      <a:pPr algn="r" fontAlgn="b"/>
                      <a:r>
                        <a:rPr lang="en-US" sz="200" b="0" i="0" u="none" strike="noStrike">
                          <a:solidFill>
                            <a:srgbClr val="000000"/>
                          </a:solidFill>
                          <a:latin typeface="Calibri"/>
                        </a:rPr>
                        <a:t>19.7</a:t>
                      </a:r>
                    </a:p>
                  </a:txBody>
                  <a:tcPr marL="1295" marR="1295" marT="971" marB="0" anchor="b">
                    <a:lnL>
                      <a:noFill/>
                    </a:lnL>
                    <a:lnR>
                      <a:noFill/>
                    </a:lnR>
                    <a:lnT>
                      <a:noFill/>
                    </a:lnT>
                    <a:lnB>
                      <a:noFill/>
                    </a:lnB>
                    <a:solidFill>
                      <a:srgbClr val="BBD780"/>
                    </a:solidFill>
                  </a:tcPr>
                </a:tc>
                <a:tc>
                  <a:txBody>
                    <a:bodyPr/>
                    <a:lstStyle/>
                    <a:p>
                      <a:pPr algn="r" fontAlgn="b"/>
                      <a:r>
                        <a:rPr lang="en-US" sz="200" b="0" i="0" u="none" strike="noStrike">
                          <a:solidFill>
                            <a:srgbClr val="000000"/>
                          </a:solidFill>
                          <a:latin typeface="Calibri"/>
                        </a:rPr>
                        <a:t>31.5</a:t>
                      </a:r>
                    </a:p>
                  </a:txBody>
                  <a:tcPr marL="1295" marR="1295" marT="971" marB="0" anchor="b">
                    <a:lnL>
                      <a:noFill/>
                    </a:lnL>
                    <a:lnR>
                      <a:noFill/>
                    </a:lnR>
                    <a:lnT>
                      <a:noFill/>
                    </a:lnT>
                    <a:lnB>
                      <a:noFill/>
                    </a:lnB>
                    <a:solidFill>
                      <a:srgbClr val="FFEA84"/>
                    </a:solidFill>
                  </a:tcPr>
                </a:tc>
                <a:tc>
                  <a:txBody>
                    <a:bodyPr/>
                    <a:lstStyle/>
                    <a:p>
                      <a:pPr algn="r" fontAlgn="b"/>
                      <a:r>
                        <a:rPr lang="en-US" sz="200" b="0" i="0" u="none" strike="noStrike">
                          <a:solidFill>
                            <a:srgbClr val="000000"/>
                          </a:solidFill>
                          <a:latin typeface="Calibri"/>
                        </a:rPr>
                        <a:t>25.4</a:t>
                      </a:r>
                    </a:p>
                  </a:txBody>
                  <a:tcPr marL="1295" marR="1295" marT="971" marB="0" anchor="b">
                    <a:lnL>
                      <a:noFill/>
                    </a:lnL>
                    <a:lnR>
                      <a:noFill/>
                    </a:lnR>
                    <a:lnT>
                      <a:noFill/>
                    </a:lnT>
                    <a:lnB>
                      <a:noFill/>
                    </a:lnB>
                    <a:solidFill>
                      <a:srgbClr val="DEE182"/>
                    </a:solidFill>
                  </a:tcPr>
                </a:tc>
                <a:tc>
                  <a:txBody>
                    <a:bodyPr/>
                    <a:lstStyle/>
                    <a:p>
                      <a:pPr algn="r" fontAlgn="b"/>
                      <a:r>
                        <a:rPr lang="en-US" sz="200" b="0" i="0" u="none" strike="noStrike">
                          <a:solidFill>
                            <a:srgbClr val="000000"/>
                          </a:solidFill>
                          <a:latin typeface="Calibri"/>
                        </a:rPr>
                        <a:t>26.7</a:t>
                      </a:r>
                    </a:p>
                  </a:txBody>
                  <a:tcPr marL="1295" marR="1295" marT="971" marB="0" anchor="b">
                    <a:lnL>
                      <a:noFill/>
                    </a:lnL>
                    <a:lnR>
                      <a:noFill/>
                    </a:lnR>
                    <a:lnT>
                      <a:noFill/>
                    </a:lnT>
                    <a:lnB>
                      <a:noFill/>
                    </a:lnB>
                    <a:solidFill>
                      <a:srgbClr val="E7E482"/>
                    </a:solidFill>
                  </a:tcPr>
                </a:tc>
                <a:tc>
                  <a:txBody>
                    <a:bodyPr/>
                    <a:lstStyle/>
                    <a:p>
                      <a:pPr algn="r" fontAlgn="b"/>
                      <a:r>
                        <a:rPr lang="en-US" sz="200" b="0" i="0" u="none" strike="noStrike">
                          <a:solidFill>
                            <a:srgbClr val="000000"/>
                          </a:solidFill>
                          <a:latin typeface="Calibri"/>
                        </a:rPr>
                        <a:t>24.6</a:t>
                      </a:r>
                    </a:p>
                  </a:txBody>
                  <a:tcPr marL="1295" marR="1295" marT="971" marB="0" anchor="b">
                    <a:lnL>
                      <a:noFill/>
                    </a:lnL>
                    <a:lnR>
                      <a:noFill/>
                    </a:lnR>
                    <a:lnT>
                      <a:noFill/>
                    </a:lnT>
                    <a:lnB>
                      <a:noFill/>
                    </a:lnB>
                    <a:solidFill>
                      <a:srgbClr val="DAE081"/>
                    </a:solidFill>
                  </a:tcPr>
                </a:tc>
                <a:tc>
                  <a:txBody>
                    <a:bodyPr/>
                    <a:lstStyle/>
                    <a:p>
                      <a:pPr algn="r" fontAlgn="b"/>
                      <a:r>
                        <a:rPr lang="en-US" sz="200" b="0" i="0" u="none" strike="noStrike">
                          <a:solidFill>
                            <a:srgbClr val="000000"/>
                          </a:solidFill>
                          <a:latin typeface="Calibri"/>
                        </a:rPr>
                        <a:t>31.3</a:t>
                      </a:r>
                    </a:p>
                  </a:txBody>
                  <a:tcPr marL="1295" marR="1295" marT="971" marB="0" anchor="b">
                    <a:lnL>
                      <a:noFill/>
                    </a:lnL>
                    <a:lnR>
                      <a:noFill/>
                    </a:lnR>
                    <a:lnT>
                      <a:noFill/>
                    </a:lnT>
                    <a:lnB>
                      <a:noFill/>
                    </a:lnB>
                    <a:solidFill>
                      <a:srgbClr val="FFEA84"/>
                    </a:solidFill>
                  </a:tcPr>
                </a:tc>
                <a:tc>
                  <a:txBody>
                    <a:bodyPr/>
                    <a:lstStyle/>
                    <a:p>
                      <a:pPr algn="r" fontAlgn="b"/>
                      <a:r>
                        <a:rPr lang="en-US" sz="200" b="0" i="0" u="none" strike="noStrike">
                          <a:solidFill>
                            <a:srgbClr val="000000"/>
                          </a:solidFill>
                          <a:latin typeface="Calibri"/>
                        </a:rPr>
                        <a:t>23.0</a:t>
                      </a:r>
                    </a:p>
                  </a:txBody>
                  <a:tcPr marL="1295" marR="1295" marT="971" marB="0" anchor="b">
                    <a:lnL>
                      <a:noFill/>
                    </a:lnL>
                    <a:lnR>
                      <a:noFill/>
                    </a:lnR>
                    <a:lnT>
                      <a:noFill/>
                    </a:lnT>
                    <a:lnB>
                      <a:noFill/>
                    </a:lnB>
                    <a:solidFill>
                      <a:srgbClr val="D0DD81"/>
                    </a:solidFill>
                  </a:tcPr>
                </a:tc>
                <a:tc>
                  <a:txBody>
                    <a:bodyPr/>
                    <a:lstStyle/>
                    <a:p>
                      <a:pPr algn="r" fontAlgn="b"/>
                      <a:r>
                        <a:rPr lang="en-US" sz="200" b="0" i="0" u="none" strike="noStrike">
                          <a:solidFill>
                            <a:srgbClr val="000000"/>
                          </a:solidFill>
                          <a:latin typeface="Calibri"/>
                        </a:rPr>
                        <a:t>27.8</a:t>
                      </a:r>
                    </a:p>
                  </a:txBody>
                  <a:tcPr marL="1295" marR="1295" marT="971" marB="0" anchor="b">
                    <a:lnL>
                      <a:noFill/>
                    </a:lnL>
                    <a:lnR>
                      <a:noFill/>
                    </a:lnR>
                    <a:lnT>
                      <a:noFill/>
                    </a:lnT>
                    <a:lnB>
                      <a:noFill/>
                    </a:lnB>
                    <a:solidFill>
                      <a:srgbClr val="EDE683"/>
                    </a:solidFill>
                  </a:tcPr>
                </a:tc>
                <a:tc>
                  <a:txBody>
                    <a:bodyPr/>
                    <a:lstStyle/>
                    <a:p>
                      <a:pPr algn="r" fontAlgn="b"/>
                      <a:r>
                        <a:rPr lang="en-US" sz="200" b="0" i="0" u="none" strike="noStrike">
                          <a:solidFill>
                            <a:srgbClr val="000000"/>
                          </a:solidFill>
                          <a:latin typeface="Calibri"/>
                        </a:rPr>
                        <a:t>15.5</a:t>
                      </a:r>
                    </a:p>
                  </a:txBody>
                  <a:tcPr marL="1295" marR="1295" marT="971" marB="0" anchor="b">
                    <a:lnL>
                      <a:noFill/>
                    </a:lnL>
                    <a:lnR>
                      <a:noFill/>
                    </a:lnR>
                    <a:lnT>
                      <a:noFill/>
                    </a:lnT>
                    <a:lnB>
                      <a:noFill/>
                    </a:lnB>
                    <a:solidFill>
                      <a:srgbClr val="A0CF7E"/>
                    </a:solidFill>
                  </a:tcPr>
                </a:tc>
                <a:tc>
                  <a:txBody>
                    <a:bodyPr/>
                    <a:lstStyle/>
                    <a:p>
                      <a:pPr algn="r" fontAlgn="b"/>
                      <a:r>
                        <a:rPr lang="en-US" sz="200" b="0" i="0" u="none" strike="noStrike">
                          <a:solidFill>
                            <a:srgbClr val="000000"/>
                          </a:solidFill>
                          <a:latin typeface="Calibri"/>
                        </a:rPr>
                        <a:t>23.8</a:t>
                      </a:r>
                    </a:p>
                  </a:txBody>
                  <a:tcPr marL="1295" marR="1295" marT="971" marB="0" anchor="b">
                    <a:lnL>
                      <a:noFill/>
                    </a:lnL>
                    <a:lnR>
                      <a:noFill/>
                    </a:lnR>
                    <a:lnT>
                      <a:noFill/>
                    </a:lnT>
                    <a:lnB>
                      <a:noFill/>
                    </a:lnB>
                    <a:solidFill>
                      <a:srgbClr val="D4DE81"/>
                    </a:solidFill>
                  </a:tcPr>
                </a:tc>
                <a:tc>
                  <a:txBody>
                    <a:bodyPr/>
                    <a:lstStyle/>
                    <a:p>
                      <a:pPr algn="r" fontAlgn="b"/>
                      <a:r>
                        <a:rPr lang="en-US" sz="200" b="0" i="0" u="none" strike="noStrike">
                          <a:solidFill>
                            <a:srgbClr val="000000"/>
                          </a:solidFill>
                          <a:latin typeface="Calibri"/>
                        </a:rPr>
                        <a:t>14.3</a:t>
                      </a:r>
                    </a:p>
                  </a:txBody>
                  <a:tcPr marL="1295" marR="1295" marT="971" marB="0" anchor="b">
                    <a:lnL>
                      <a:noFill/>
                    </a:lnL>
                    <a:lnR>
                      <a:noFill/>
                    </a:lnR>
                    <a:lnT>
                      <a:noFill/>
                    </a:lnT>
                    <a:lnB>
                      <a:noFill/>
                    </a:lnB>
                    <a:solidFill>
                      <a:srgbClr val="99CD7E"/>
                    </a:solidFill>
                  </a:tcPr>
                </a:tc>
                <a:tc>
                  <a:txBody>
                    <a:bodyPr/>
                    <a:lstStyle/>
                    <a:p>
                      <a:pPr algn="r" fontAlgn="b"/>
                      <a:r>
                        <a:rPr lang="en-US" sz="200" b="0" i="0" u="none" strike="noStrike">
                          <a:solidFill>
                            <a:srgbClr val="000000"/>
                          </a:solidFill>
                          <a:latin typeface="Calibri"/>
                        </a:rPr>
                        <a:t>22.6</a:t>
                      </a:r>
                    </a:p>
                  </a:txBody>
                  <a:tcPr marL="1295" marR="1295" marT="971" marB="0" anchor="b">
                    <a:lnL>
                      <a:noFill/>
                    </a:lnL>
                    <a:lnR>
                      <a:noFill/>
                    </a:lnR>
                    <a:lnT>
                      <a:noFill/>
                    </a:lnT>
                    <a:lnB>
                      <a:noFill/>
                    </a:lnB>
                    <a:solidFill>
                      <a:srgbClr val="CDDC81"/>
                    </a:solidFill>
                  </a:tcPr>
                </a:tc>
                <a:tc>
                  <a:txBody>
                    <a:bodyPr/>
                    <a:lstStyle/>
                    <a:p>
                      <a:pPr algn="r" fontAlgn="b"/>
                      <a:r>
                        <a:rPr lang="en-US" sz="200" b="0" i="0" u="none" strike="noStrike">
                          <a:solidFill>
                            <a:srgbClr val="000000"/>
                          </a:solidFill>
                          <a:latin typeface="Calibri"/>
                        </a:rPr>
                        <a:t>16.0</a:t>
                      </a:r>
                    </a:p>
                  </a:txBody>
                  <a:tcPr marL="1295" marR="1295" marT="971" marB="0" anchor="b">
                    <a:lnL>
                      <a:noFill/>
                    </a:lnL>
                    <a:lnR>
                      <a:noFill/>
                    </a:lnR>
                    <a:lnT>
                      <a:noFill/>
                    </a:lnT>
                    <a:lnB>
                      <a:noFill/>
                    </a:lnB>
                    <a:solidFill>
                      <a:srgbClr val="A4D07E"/>
                    </a:solidFill>
                  </a:tcPr>
                </a:tc>
                <a:tc>
                  <a:txBody>
                    <a:bodyPr/>
                    <a:lstStyle/>
                    <a:p>
                      <a:pPr algn="r" fontAlgn="b"/>
                      <a:r>
                        <a:rPr lang="en-US" sz="200" b="0" i="0" u="none" strike="noStrike">
                          <a:solidFill>
                            <a:srgbClr val="000000"/>
                          </a:solidFill>
                          <a:latin typeface="Calibri"/>
                        </a:rPr>
                        <a:t>21.7</a:t>
                      </a:r>
                    </a:p>
                  </a:txBody>
                  <a:tcPr marL="1295" marR="1295" marT="971" marB="0" anchor="b">
                    <a:lnL>
                      <a:noFill/>
                    </a:lnL>
                    <a:lnR>
                      <a:noFill/>
                    </a:lnR>
                    <a:lnT>
                      <a:noFill/>
                    </a:lnT>
                    <a:lnB>
                      <a:noFill/>
                    </a:lnB>
                    <a:solidFill>
                      <a:srgbClr val="C7DB80"/>
                    </a:solidFill>
                  </a:tcPr>
                </a:tc>
                <a:tc>
                  <a:txBody>
                    <a:bodyPr/>
                    <a:lstStyle/>
                    <a:p>
                      <a:pPr algn="r" fontAlgn="b"/>
                      <a:r>
                        <a:rPr lang="en-US" sz="200" b="0" i="0" u="none" strike="noStrike">
                          <a:solidFill>
                            <a:srgbClr val="000000"/>
                          </a:solidFill>
                          <a:latin typeface="Calibri"/>
                        </a:rPr>
                        <a:t>15.8</a:t>
                      </a:r>
                    </a:p>
                  </a:txBody>
                  <a:tcPr marL="1295" marR="1295" marT="971" marB="0" anchor="b">
                    <a:lnL>
                      <a:noFill/>
                    </a:lnL>
                    <a:lnR>
                      <a:noFill/>
                    </a:lnR>
                    <a:lnT>
                      <a:noFill/>
                    </a:lnT>
                    <a:lnB>
                      <a:noFill/>
                    </a:lnB>
                    <a:solidFill>
                      <a:srgbClr val="A2D07E"/>
                    </a:solidFill>
                  </a:tcPr>
                </a:tc>
                <a:tc>
                  <a:txBody>
                    <a:bodyPr/>
                    <a:lstStyle/>
                    <a:p>
                      <a:pPr algn="r" fontAlgn="b"/>
                      <a:r>
                        <a:rPr lang="en-US" sz="200" b="0" i="0" u="none" strike="noStrike">
                          <a:solidFill>
                            <a:srgbClr val="000000"/>
                          </a:solidFill>
                          <a:latin typeface="Calibri"/>
                        </a:rPr>
                        <a:t>21.7</a:t>
                      </a:r>
                    </a:p>
                  </a:txBody>
                  <a:tcPr marL="1295" marR="1295" marT="971" marB="0" anchor="b">
                    <a:lnL>
                      <a:noFill/>
                    </a:lnL>
                    <a:lnR>
                      <a:noFill/>
                    </a:lnR>
                    <a:lnT>
                      <a:noFill/>
                    </a:lnT>
                    <a:lnB>
                      <a:noFill/>
                    </a:lnB>
                    <a:solidFill>
                      <a:srgbClr val="C8DB80"/>
                    </a:solidFill>
                  </a:tcPr>
                </a:tc>
                <a:tc>
                  <a:txBody>
                    <a:bodyPr/>
                    <a:lstStyle/>
                    <a:p>
                      <a:pPr algn="r" fontAlgn="b"/>
                      <a:r>
                        <a:rPr lang="en-US" sz="200" b="0" i="0" u="none" strike="noStrike">
                          <a:solidFill>
                            <a:srgbClr val="000000"/>
                          </a:solidFill>
                          <a:latin typeface="Calibri"/>
                        </a:rPr>
                        <a:t>33.3</a:t>
                      </a:r>
                    </a:p>
                  </a:txBody>
                  <a:tcPr marL="1295" marR="1295" marT="971" marB="0" anchor="b">
                    <a:lnL>
                      <a:noFill/>
                    </a:lnL>
                    <a:lnR>
                      <a:noFill/>
                    </a:lnR>
                    <a:lnT>
                      <a:noFill/>
                    </a:lnT>
                    <a:lnB>
                      <a:noFill/>
                    </a:lnB>
                    <a:solidFill>
                      <a:srgbClr val="FFE684"/>
                    </a:solidFill>
                  </a:tcPr>
                </a:tc>
                <a:tc>
                  <a:txBody>
                    <a:bodyPr/>
                    <a:lstStyle/>
                    <a:p>
                      <a:pPr algn="r" fontAlgn="b"/>
                      <a:r>
                        <a:rPr lang="en-US" sz="200" b="0" i="0" u="none" strike="noStrike">
                          <a:solidFill>
                            <a:srgbClr val="000000"/>
                          </a:solidFill>
                          <a:latin typeface="Calibri"/>
                        </a:rPr>
                        <a:t>9.8</a:t>
                      </a:r>
                    </a:p>
                  </a:txBody>
                  <a:tcPr marL="1295" marR="1295" marT="971" marB="0" anchor="b">
                    <a:lnL>
                      <a:noFill/>
                    </a:lnL>
                    <a:lnR>
                      <a:noFill/>
                    </a:lnR>
                    <a:lnT>
                      <a:noFill/>
                    </a:lnT>
                    <a:lnB>
                      <a:noFill/>
                    </a:lnB>
                    <a:solidFill>
                      <a:srgbClr val="7DC57C"/>
                    </a:solidFill>
                  </a:tcPr>
                </a:tc>
                <a:tc>
                  <a:txBody>
                    <a:bodyPr/>
                    <a:lstStyle/>
                    <a:p>
                      <a:pPr algn="r" fontAlgn="b"/>
                      <a:r>
                        <a:rPr lang="en-US" sz="200" b="0" i="0" u="none" strike="noStrike">
                          <a:solidFill>
                            <a:srgbClr val="000000"/>
                          </a:solidFill>
                          <a:latin typeface="Calibri"/>
                        </a:rPr>
                        <a:t>31.3</a:t>
                      </a:r>
                    </a:p>
                  </a:txBody>
                  <a:tcPr marL="1295" marR="1295" marT="971" marB="0" anchor="b">
                    <a:lnL>
                      <a:noFill/>
                    </a:lnL>
                    <a:lnR>
                      <a:noFill/>
                    </a:lnR>
                    <a:lnT>
                      <a:noFill/>
                    </a:lnT>
                    <a:lnB>
                      <a:noFill/>
                    </a:lnB>
                    <a:solidFill>
                      <a:srgbClr val="FFEA84"/>
                    </a:solidFill>
                  </a:tcPr>
                </a:tc>
                <a:tc>
                  <a:txBody>
                    <a:bodyPr/>
                    <a:lstStyle/>
                    <a:p>
                      <a:pPr algn="r" fontAlgn="b"/>
                      <a:r>
                        <a:rPr lang="en-US" sz="200" b="0" i="0" u="none" strike="noStrike">
                          <a:solidFill>
                            <a:srgbClr val="000000"/>
                          </a:solidFill>
                          <a:latin typeface="Calibri"/>
                        </a:rPr>
                        <a:t>10.2</a:t>
                      </a:r>
                    </a:p>
                  </a:txBody>
                  <a:tcPr marL="1295" marR="1295" marT="971" marB="0" anchor="b">
                    <a:lnL>
                      <a:noFill/>
                    </a:lnL>
                    <a:lnR>
                      <a:noFill/>
                    </a:lnR>
                    <a:lnT>
                      <a:noFill/>
                    </a:lnT>
                    <a:lnB>
                      <a:noFill/>
                    </a:lnB>
                    <a:solidFill>
                      <a:srgbClr val="7FC67C"/>
                    </a:solidFill>
                  </a:tcPr>
                </a:tc>
                <a:tc>
                  <a:txBody>
                    <a:bodyPr/>
                    <a:lstStyle/>
                    <a:p>
                      <a:pPr algn="r" fontAlgn="b"/>
                      <a:r>
                        <a:rPr lang="en-US" sz="200" b="0" i="0" u="none" strike="noStrike">
                          <a:solidFill>
                            <a:srgbClr val="000000"/>
                          </a:solidFill>
                          <a:latin typeface="Calibri"/>
                        </a:rPr>
                        <a:t>29.9</a:t>
                      </a:r>
                    </a:p>
                  </a:txBody>
                  <a:tcPr marL="1295" marR="1295" marT="971" marB="0" anchor="b">
                    <a:lnL>
                      <a:noFill/>
                    </a:lnL>
                    <a:lnR>
                      <a:noFill/>
                    </a:lnR>
                    <a:lnT>
                      <a:noFill/>
                    </a:lnT>
                    <a:lnB>
                      <a:noFill/>
                    </a:lnB>
                    <a:solidFill>
                      <a:srgbClr val="FBE983"/>
                    </a:solidFill>
                  </a:tcPr>
                </a:tc>
                <a:tc>
                  <a:txBody>
                    <a:bodyPr/>
                    <a:lstStyle/>
                    <a:p>
                      <a:pPr algn="r" fontAlgn="b"/>
                      <a:r>
                        <a:rPr lang="en-US" sz="200" b="0" i="0" u="none" strike="noStrike">
                          <a:solidFill>
                            <a:srgbClr val="000000"/>
                          </a:solidFill>
                          <a:latin typeface="Calibri"/>
                        </a:rPr>
                        <a:t>9.0</a:t>
                      </a:r>
                    </a:p>
                  </a:txBody>
                  <a:tcPr marL="1295" marR="1295" marT="971" marB="0" anchor="b">
                    <a:lnL>
                      <a:noFill/>
                    </a:lnL>
                    <a:lnR>
                      <a:noFill/>
                    </a:lnR>
                    <a:lnT>
                      <a:noFill/>
                    </a:lnT>
                    <a:lnB>
                      <a:noFill/>
                    </a:lnB>
                    <a:solidFill>
                      <a:srgbClr val="78C47C"/>
                    </a:solidFill>
                  </a:tcPr>
                </a:tc>
                <a:tc>
                  <a:txBody>
                    <a:bodyPr/>
                    <a:lstStyle/>
                    <a:p>
                      <a:pPr algn="r" fontAlgn="b"/>
                      <a:r>
                        <a:rPr lang="en-US" sz="200" b="0" i="0" u="none" strike="noStrike">
                          <a:solidFill>
                            <a:srgbClr val="000000"/>
                          </a:solidFill>
                          <a:latin typeface="Calibri"/>
                        </a:rPr>
                        <a:t>32.7</a:t>
                      </a:r>
                    </a:p>
                  </a:txBody>
                  <a:tcPr marL="1295" marR="1295" marT="971" marB="0" anchor="b">
                    <a:lnL>
                      <a:noFill/>
                    </a:lnL>
                    <a:lnR>
                      <a:noFill/>
                    </a:lnR>
                    <a:lnT>
                      <a:noFill/>
                    </a:lnT>
                    <a:lnB>
                      <a:noFill/>
                    </a:lnB>
                    <a:solidFill>
                      <a:srgbClr val="FFE784"/>
                    </a:solidFill>
                  </a:tcPr>
                </a:tc>
                <a:tc>
                  <a:txBody>
                    <a:bodyPr/>
                    <a:lstStyle/>
                    <a:p>
                      <a:pPr algn="r" fontAlgn="b"/>
                      <a:r>
                        <a:rPr lang="en-US" sz="200" b="0" i="0" u="none" strike="noStrike">
                          <a:solidFill>
                            <a:srgbClr val="000000"/>
                          </a:solidFill>
                          <a:latin typeface="Calibri"/>
                        </a:rPr>
                        <a:t>9.3</a:t>
                      </a:r>
                    </a:p>
                  </a:txBody>
                  <a:tcPr marL="1295" marR="1295" marT="971" marB="0" anchor="b">
                    <a:lnL>
                      <a:noFill/>
                    </a:lnL>
                    <a:lnR>
                      <a:noFill/>
                    </a:lnR>
                    <a:lnT>
                      <a:noFill/>
                    </a:lnT>
                    <a:lnB>
                      <a:noFill/>
                    </a:lnB>
                    <a:solidFill>
                      <a:srgbClr val="7AC47C"/>
                    </a:solidFill>
                  </a:tcPr>
                </a:tc>
                <a:tc>
                  <a:txBody>
                    <a:bodyPr/>
                    <a:lstStyle/>
                    <a:p>
                      <a:pPr algn="r" fontAlgn="b"/>
                      <a:r>
                        <a:rPr lang="en-US" sz="200" b="0" i="0" u="none" strike="noStrike">
                          <a:solidFill>
                            <a:srgbClr val="000000"/>
                          </a:solidFill>
                          <a:latin typeface="Calibri"/>
                        </a:rPr>
                        <a:t>23.4</a:t>
                      </a:r>
                    </a:p>
                  </a:txBody>
                  <a:tcPr marL="1295" marR="1295" marT="971" marB="0" anchor="b">
                    <a:lnL>
                      <a:noFill/>
                    </a:lnL>
                    <a:lnR>
                      <a:noFill/>
                    </a:lnR>
                    <a:lnT>
                      <a:noFill/>
                    </a:lnT>
                    <a:lnB>
                      <a:noFill/>
                    </a:lnB>
                    <a:solidFill>
                      <a:srgbClr val="D2DE81"/>
                    </a:solidFill>
                  </a:tcPr>
                </a:tc>
                <a:tc>
                  <a:txBody>
                    <a:bodyPr/>
                    <a:lstStyle/>
                    <a:p>
                      <a:pPr algn="r" fontAlgn="b"/>
                      <a:r>
                        <a:rPr lang="en-US" sz="200" b="0" i="0" u="none" strike="noStrike">
                          <a:solidFill>
                            <a:srgbClr val="000000"/>
                          </a:solidFill>
                          <a:latin typeface="Calibri"/>
                        </a:rPr>
                        <a:t>8.7</a:t>
                      </a:r>
                    </a:p>
                  </a:txBody>
                  <a:tcPr marL="1295" marR="1295" marT="971" marB="0" anchor="b">
                    <a:lnL>
                      <a:noFill/>
                    </a:lnL>
                    <a:lnR>
                      <a:noFill/>
                    </a:lnR>
                    <a:lnT>
                      <a:noFill/>
                    </a:lnT>
                    <a:lnB>
                      <a:noFill/>
                    </a:lnB>
                    <a:solidFill>
                      <a:srgbClr val="76C37C"/>
                    </a:solidFill>
                  </a:tcPr>
                </a:tc>
                <a:tc>
                  <a:txBody>
                    <a:bodyPr/>
                    <a:lstStyle/>
                    <a:p>
                      <a:pPr algn="r" fontAlgn="b"/>
                      <a:r>
                        <a:rPr lang="en-US" sz="200" b="0" i="0" u="none" strike="noStrike">
                          <a:solidFill>
                            <a:srgbClr val="000000"/>
                          </a:solidFill>
                          <a:latin typeface="Calibri"/>
                        </a:rPr>
                        <a:t>21.3</a:t>
                      </a:r>
                    </a:p>
                  </a:txBody>
                  <a:tcPr marL="1295" marR="1295" marT="971" marB="0" anchor="b">
                    <a:lnL>
                      <a:noFill/>
                    </a:lnL>
                    <a:lnR>
                      <a:noFill/>
                    </a:lnR>
                    <a:lnT>
                      <a:noFill/>
                    </a:lnT>
                    <a:lnB>
                      <a:noFill/>
                    </a:lnB>
                    <a:solidFill>
                      <a:srgbClr val="C5DA80"/>
                    </a:solidFill>
                  </a:tcPr>
                </a:tc>
                <a:tc>
                  <a:txBody>
                    <a:bodyPr/>
                    <a:lstStyle/>
                    <a:p>
                      <a:pPr algn="r" fontAlgn="b"/>
                      <a:r>
                        <a:rPr lang="en-US" sz="200" b="0" i="0" u="none" strike="noStrike">
                          <a:solidFill>
                            <a:srgbClr val="000000"/>
                          </a:solidFill>
                          <a:latin typeface="Calibri"/>
                        </a:rPr>
                        <a:t>9.8</a:t>
                      </a:r>
                    </a:p>
                  </a:txBody>
                  <a:tcPr marL="1295" marR="1295" marT="971" marB="0" anchor="b">
                    <a:lnL>
                      <a:noFill/>
                    </a:lnL>
                    <a:lnR>
                      <a:noFill/>
                    </a:lnR>
                    <a:lnT>
                      <a:noFill/>
                    </a:lnT>
                    <a:lnB>
                      <a:noFill/>
                    </a:lnB>
                    <a:solidFill>
                      <a:srgbClr val="7DC57C"/>
                    </a:solidFill>
                  </a:tcPr>
                </a:tc>
                <a:tc>
                  <a:txBody>
                    <a:bodyPr/>
                    <a:lstStyle/>
                    <a:p>
                      <a:pPr algn="r" fontAlgn="b"/>
                      <a:r>
                        <a:rPr lang="en-US" sz="200" b="0" i="0" u="none" strike="noStrike">
                          <a:solidFill>
                            <a:srgbClr val="000000"/>
                          </a:solidFill>
                          <a:latin typeface="Calibri"/>
                        </a:rPr>
                        <a:t>20.8</a:t>
                      </a:r>
                    </a:p>
                  </a:txBody>
                  <a:tcPr marL="1295" marR="1295" marT="971" marB="0" anchor="b">
                    <a:lnL>
                      <a:noFill/>
                    </a:lnL>
                    <a:lnR>
                      <a:noFill/>
                    </a:lnR>
                    <a:lnT>
                      <a:noFill/>
                    </a:lnT>
                    <a:lnB>
                      <a:noFill/>
                    </a:lnB>
                    <a:solidFill>
                      <a:srgbClr val="C2D980"/>
                    </a:solidFill>
                  </a:tcPr>
                </a:tc>
                <a:tc>
                  <a:txBody>
                    <a:bodyPr/>
                    <a:lstStyle/>
                    <a:p>
                      <a:pPr algn="r" fontAlgn="b"/>
                      <a:r>
                        <a:rPr lang="en-US" sz="200" b="0" i="0" u="none" strike="noStrike">
                          <a:solidFill>
                            <a:srgbClr val="000000"/>
                          </a:solidFill>
                          <a:latin typeface="Calibri"/>
                        </a:rPr>
                        <a:t>9.0</a:t>
                      </a:r>
                    </a:p>
                  </a:txBody>
                  <a:tcPr marL="1295" marR="1295" marT="971" marB="0" anchor="b">
                    <a:lnL>
                      <a:noFill/>
                    </a:lnL>
                    <a:lnR>
                      <a:noFill/>
                    </a:lnR>
                    <a:lnT>
                      <a:noFill/>
                    </a:lnT>
                    <a:lnB>
                      <a:noFill/>
                    </a:lnB>
                    <a:solidFill>
                      <a:srgbClr val="78C47C"/>
                    </a:solidFill>
                  </a:tcPr>
                </a:tc>
                <a:tc>
                  <a:txBody>
                    <a:bodyPr/>
                    <a:lstStyle/>
                    <a:p>
                      <a:pPr algn="r" fontAlgn="b"/>
                      <a:r>
                        <a:rPr lang="en-US" sz="200" b="0" i="0" u="none" strike="noStrike">
                          <a:solidFill>
                            <a:srgbClr val="000000"/>
                          </a:solidFill>
                          <a:latin typeface="Calibri"/>
                        </a:rPr>
                        <a:t>22.4</a:t>
                      </a:r>
                    </a:p>
                  </a:txBody>
                  <a:tcPr marL="1295" marR="1295" marT="971" marB="0" anchor="b">
                    <a:lnL>
                      <a:noFill/>
                    </a:lnL>
                    <a:lnR>
                      <a:noFill/>
                    </a:lnR>
                    <a:lnT>
                      <a:noFill/>
                    </a:lnT>
                    <a:lnB>
                      <a:noFill/>
                    </a:lnB>
                    <a:solidFill>
                      <a:srgbClr val="CCDC81"/>
                    </a:solidFill>
                  </a:tcPr>
                </a:tc>
                <a:tc>
                  <a:txBody>
                    <a:bodyPr/>
                    <a:lstStyle/>
                    <a:p>
                      <a:pPr algn="r" fontAlgn="b"/>
                      <a:r>
                        <a:rPr lang="en-US" sz="200" b="0" i="0" u="none" strike="noStrike">
                          <a:solidFill>
                            <a:srgbClr val="000000"/>
                          </a:solidFill>
                          <a:latin typeface="Calibri"/>
                        </a:rPr>
                        <a:t>9.1</a:t>
                      </a:r>
                    </a:p>
                  </a:txBody>
                  <a:tcPr marL="1295" marR="1295" marT="971" marB="0" anchor="b">
                    <a:lnL>
                      <a:noFill/>
                    </a:lnL>
                    <a:lnR>
                      <a:noFill/>
                    </a:lnR>
                    <a:lnT>
                      <a:noFill/>
                    </a:lnT>
                    <a:lnB>
                      <a:noFill/>
                    </a:lnB>
                    <a:solidFill>
                      <a:srgbClr val="78C47C"/>
                    </a:solidFill>
                  </a:tcPr>
                </a:tc>
                <a:tc>
                  <a:txBody>
                    <a:bodyPr/>
                    <a:lstStyle/>
                    <a:p>
                      <a:pPr algn="r" fontAlgn="b"/>
                      <a:r>
                        <a:rPr lang="en-US" sz="200" b="0" i="0" u="none" strike="noStrike">
                          <a:solidFill>
                            <a:srgbClr val="000000"/>
                          </a:solidFill>
                          <a:latin typeface="Calibri"/>
                        </a:rPr>
                        <a:t>23.4</a:t>
                      </a:r>
                    </a:p>
                  </a:txBody>
                  <a:tcPr marL="1295" marR="1295" marT="971" marB="0" anchor="b">
                    <a:lnL>
                      <a:noFill/>
                    </a:lnL>
                    <a:lnR>
                      <a:noFill/>
                    </a:lnR>
                    <a:lnT>
                      <a:noFill/>
                    </a:lnT>
                    <a:lnB>
                      <a:noFill/>
                    </a:lnB>
                    <a:solidFill>
                      <a:srgbClr val="D2DE81"/>
                    </a:solidFill>
                  </a:tcPr>
                </a:tc>
                <a:tc>
                  <a:txBody>
                    <a:bodyPr/>
                    <a:lstStyle/>
                    <a:p>
                      <a:pPr algn="r" fontAlgn="b"/>
                      <a:r>
                        <a:rPr lang="en-US" sz="200" b="0" i="0" u="none" strike="noStrike">
                          <a:solidFill>
                            <a:srgbClr val="000000"/>
                          </a:solidFill>
                          <a:latin typeface="Calibri"/>
                        </a:rPr>
                        <a:t>30.1</a:t>
                      </a:r>
                    </a:p>
                  </a:txBody>
                  <a:tcPr marL="1295" marR="1295" marT="971" marB="0" anchor="b">
                    <a:lnL>
                      <a:noFill/>
                    </a:lnL>
                    <a:lnR>
                      <a:noFill/>
                    </a:lnR>
                    <a:lnT>
                      <a:noFill/>
                    </a:lnT>
                    <a:lnB>
                      <a:noFill/>
                    </a:lnB>
                    <a:solidFill>
                      <a:srgbClr val="FCEA83"/>
                    </a:solidFill>
                  </a:tcPr>
                </a:tc>
                <a:tc>
                  <a:txBody>
                    <a:bodyPr/>
                    <a:lstStyle/>
                    <a:p>
                      <a:pPr algn="r" fontAlgn="b"/>
                      <a:r>
                        <a:rPr lang="en-US" sz="200" b="0" i="0" u="none" strike="noStrike">
                          <a:solidFill>
                            <a:srgbClr val="000000"/>
                          </a:solidFill>
                          <a:latin typeface="Calibri"/>
                        </a:rPr>
                        <a:t>24.3</a:t>
                      </a:r>
                    </a:p>
                  </a:txBody>
                  <a:tcPr marL="1295" marR="1295" marT="971" marB="0" anchor="b">
                    <a:lnL>
                      <a:noFill/>
                    </a:lnL>
                    <a:lnR>
                      <a:noFill/>
                    </a:lnR>
                    <a:lnT>
                      <a:noFill/>
                    </a:lnT>
                    <a:lnB>
                      <a:noFill/>
                    </a:lnB>
                    <a:solidFill>
                      <a:srgbClr val="D8DF81"/>
                    </a:solidFill>
                  </a:tcPr>
                </a:tc>
                <a:tc>
                  <a:txBody>
                    <a:bodyPr/>
                    <a:lstStyle/>
                    <a:p>
                      <a:pPr algn="r" fontAlgn="b"/>
                      <a:r>
                        <a:rPr lang="en-US" sz="200" b="0" i="0" u="none" strike="noStrike">
                          <a:solidFill>
                            <a:srgbClr val="000000"/>
                          </a:solidFill>
                          <a:latin typeface="Calibri"/>
                        </a:rPr>
                        <a:t>30.5</a:t>
                      </a:r>
                    </a:p>
                  </a:txBody>
                  <a:tcPr marL="1295" marR="1295" marT="971" marB="0" anchor="b">
                    <a:lnL>
                      <a:noFill/>
                    </a:lnL>
                    <a:lnR>
                      <a:noFill/>
                    </a:lnR>
                    <a:lnT>
                      <a:noFill/>
                    </a:lnT>
                    <a:lnB>
                      <a:noFill/>
                    </a:lnB>
                    <a:solidFill>
                      <a:srgbClr val="FFEB84"/>
                    </a:solidFill>
                  </a:tcPr>
                </a:tc>
                <a:tc>
                  <a:txBody>
                    <a:bodyPr/>
                    <a:lstStyle/>
                    <a:p>
                      <a:pPr algn="r" fontAlgn="b"/>
                      <a:r>
                        <a:rPr lang="en-US" sz="200" b="0" i="0" u="none" strike="noStrike">
                          <a:solidFill>
                            <a:srgbClr val="000000"/>
                          </a:solidFill>
                          <a:latin typeface="Calibri"/>
                        </a:rPr>
                        <a:t>23.5</a:t>
                      </a:r>
                    </a:p>
                  </a:txBody>
                  <a:tcPr marL="1295" marR="1295" marT="971" marB="0" anchor="b">
                    <a:lnL>
                      <a:noFill/>
                    </a:lnL>
                    <a:lnR>
                      <a:noFill/>
                    </a:lnR>
                    <a:lnT>
                      <a:noFill/>
                    </a:lnT>
                    <a:lnB>
                      <a:noFill/>
                    </a:lnB>
                    <a:solidFill>
                      <a:srgbClr val="D3DE81"/>
                    </a:solidFill>
                  </a:tcPr>
                </a:tc>
                <a:tc>
                  <a:txBody>
                    <a:bodyPr/>
                    <a:lstStyle/>
                    <a:p>
                      <a:pPr algn="r" fontAlgn="b"/>
                      <a:r>
                        <a:rPr lang="en-US" sz="200" b="0" i="0" u="none" strike="noStrike">
                          <a:solidFill>
                            <a:srgbClr val="000000"/>
                          </a:solidFill>
                          <a:latin typeface="Calibri"/>
                        </a:rPr>
                        <a:t>29.5</a:t>
                      </a:r>
                    </a:p>
                  </a:txBody>
                  <a:tcPr marL="1295" marR="1295" marT="971" marB="0" anchor="b">
                    <a:lnL>
                      <a:noFill/>
                    </a:lnL>
                    <a:lnR>
                      <a:noFill/>
                    </a:lnR>
                    <a:lnT>
                      <a:noFill/>
                    </a:lnT>
                    <a:lnB>
                      <a:noFill/>
                    </a:lnB>
                    <a:solidFill>
                      <a:srgbClr val="F9E983"/>
                    </a:solidFill>
                  </a:tcPr>
                </a:tc>
                <a:tc>
                  <a:txBody>
                    <a:bodyPr/>
                    <a:lstStyle/>
                    <a:p>
                      <a:pPr algn="r" fontAlgn="b"/>
                      <a:r>
                        <a:rPr lang="en-US" sz="200" b="0" i="0" u="none" strike="noStrike">
                          <a:solidFill>
                            <a:srgbClr val="000000"/>
                          </a:solidFill>
                          <a:latin typeface="Calibri"/>
                        </a:rPr>
                        <a:t>26.5</a:t>
                      </a:r>
                    </a:p>
                  </a:txBody>
                  <a:tcPr marL="1295" marR="1295" marT="971" marB="0" anchor="b">
                    <a:lnL>
                      <a:noFill/>
                    </a:lnL>
                    <a:lnR>
                      <a:noFill/>
                    </a:lnR>
                    <a:lnT>
                      <a:noFill/>
                    </a:lnT>
                    <a:lnB>
                      <a:noFill/>
                    </a:lnB>
                    <a:solidFill>
                      <a:srgbClr val="E5E382"/>
                    </a:solidFill>
                  </a:tcPr>
                </a:tc>
                <a:tc>
                  <a:txBody>
                    <a:bodyPr/>
                    <a:lstStyle/>
                    <a:p>
                      <a:pPr algn="r" fontAlgn="b"/>
                      <a:r>
                        <a:rPr lang="en-US" sz="200" b="0" i="0" u="none" strike="noStrike">
                          <a:solidFill>
                            <a:srgbClr val="000000"/>
                          </a:solidFill>
                          <a:latin typeface="Calibri"/>
                        </a:rPr>
                        <a:t>31.1</a:t>
                      </a:r>
                    </a:p>
                  </a:txBody>
                  <a:tcPr marL="1295" marR="1295" marT="971" marB="0" anchor="b">
                    <a:lnL>
                      <a:noFill/>
                    </a:lnL>
                    <a:lnR>
                      <a:noFill/>
                    </a:lnR>
                    <a:lnT>
                      <a:noFill/>
                    </a:lnT>
                    <a:lnB>
                      <a:noFill/>
                    </a:lnB>
                    <a:solidFill>
                      <a:srgbClr val="FFEA84"/>
                    </a:solidFill>
                  </a:tcPr>
                </a:tc>
                <a:tc>
                  <a:txBody>
                    <a:bodyPr/>
                    <a:lstStyle/>
                    <a:p>
                      <a:pPr algn="r" fontAlgn="b"/>
                      <a:r>
                        <a:rPr lang="en-US" sz="200" b="0" i="0" u="none" strike="noStrike">
                          <a:solidFill>
                            <a:srgbClr val="000000"/>
                          </a:solidFill>
                          <a:latin typeface="Calibri"/>
                        </a:rPr>
                        <a:t>14.6</a:t>
                      </a:r>
                    </a:p>
                  </a:txBody>
                  <a:tcPr marL="1295" marR="1295" marT="971" marB="0" anchor="b">
                    <a:lnL>
                      <a:noFill/>
                    </a:lnL>
                    <a:lnR>
                      <a:noFill/>
                    </a:lnR>
                    <a:lnT>
                      <a:noFill/>
                    </a:lnT>
                    <a:lnB>
                      <a:noFill/>
                    </a:lnB>
                    <a:solidFill>
                      <a:srgbClr val="9BCE7E"/>
                    </a:solidFill>
                  </a:tcPr>
                </a:tc>
                <a:tc>
                  <a:txBody>
                    <a:bodyPr/>
                    <a:lstStyle/>
                    <a:p>
                      <a:pPr algn="r" fontAlgn="b"/>
                      <a:r>
                        <a:rPr lang="en-US" sz="200" b="0" i="0" u="none" strike="noStrike">
                          <a:solidFill>
                            <a:srgbClr val="000000"/>
                          </a:solidFill>
                          <a:latin typeface="Calibri"/>
                        </a:rPr>
                        <a:t>25.1</a:t>
                      </a:r>
                    </a:p>
                  </a:txBody>
                  <a:tcPr marL="1295" marR="1295" marT="971" marB="0" anchor="b">
                    <a:lnL>
                      <a:noFill/>
                    </a:lnL>
                    <a:lnR>
                      <a:noFill/>
                    </a:lnR>
                    <a:lnT>
                      <a:noFill/>
                    </a:lnT>
                    <a:lnB>
                      <a:noFill/>
                    </a:lnB>
                    <a:solidFill>
                      <a:srgbClr val="DCE182"/>
                    </a:solidFill>
                  </a:tcPr>
                </a:tc>
                <a:tc>
                  <a:txBody>
                    <a:bodyPr/>
                    <a:lstStyle/>
                    <a:p>
                      <a:pPr algn="r" fontAlgn="b"/>
                      <a:r>
                        <a:rPr lang="en-US" sz="200" b="0" i="0" u="none" strike="noStrike">
                          <a:solidFill>
                            <a:srgbClr val="000000"/>
                          </a:solidFill>
                          <a:latin typeface="Calibri"/>
                        </a:rPr>
                        <a:t>16.1</a:t>
                      </a:r>
                    </a:p>
                  </a:txBody>
                  <a:tcPr marL="1295" marR="1295" marT="971" marB="0" anchor="b">
                    <a:lnL>
                      <a:noFill/>
                    </a:lnL>
                    <a:lnR>
                      <a:noFill/>
                    </a:lnR>
                    <a:lnT>
                      <a:noFill/>
                    </a:lnT>
                    <a:lnB>
                      <a:noFill/>
                    </a:lnB>
                    <a:solidFill>
                      <a:srgbClr val="A5D17E"/>
                    </a:solidFill>
                  </a:tcPr>
                </a:tc>
                <a:tc>
                  <a:txBody>
                    <a:bodyPr/>
                    <a:lstStyle/>
                    <a:p>
                      <a:pPr algn="r" fontAlgn="b"/>
                      <a:r>
                        <a:rPr lang="en-US" sz="200" b="0" i="0" u="none" strike="noStrike">
                          <a:solidFill>
                            <a:srgbClr val="000000"/>
                          </a:solidFill>
                          <a:latin typeface="Calibri"/>
                        </a:rPr>
                        <a:t>25.1</a:t>
                      </a:r>
                    </a:p>
                  </a:txBody>
                  <a:tcPr marL="1295" marR="1295" marT="971" marB="0" anchor="b">
                    <a:lnL>
                      <a:noFill/>
                    </a:lnL>
                    <a:lnR>
                      <a:noFill/>
                    </a:lnR>
                    <a:lnT>
                      <a:noFill/>
                    </a:lnT>
                    <a:lnB>
                      <a:noFill/>
                    </a:lnB>
                    <a:solidFill>
                      <a:srgbClr val="DDE182"/>
                    </a:solidFill>
                  </a:tcPr>
                </a:tc>
                <a:tc>
                  <a:txBody>
                    <a:bodyPr/>
                    <a:lstStyle/>
                    <a:p>
                      <a:pPr algn="r" fontAlgn="b"/>
                      <a:r>
                        <a:rPr lang="en-US" sz="200" b="0" i="0" u="none" strike="noStrike">
                          <a:solidFill>
                            <a:srgbClr val="000000"/>
                          </a:solidFill>
                          <a:latin typeface="Calibri"/>
                        </a:rPr>
                        <a:t>15.0</a:t>
                      </a:r>
                    </a:p>
                  </a:txBody>
                  <a:tcPr marL="1295" marR="1295" marT="971" marB="0" anchor="b">
                    <a:lnL>
                      <a:noFill/>
                    </a:lnL>
                    <a:lnR>
                      <a:noFill/>
                    </a:lnR>
                    <a:lnT>
                      <a:noFill/>
                    </a:lnT>
                    <a:lnB>
                      <a:noFill/>
                    </a:lnB>
                    <a:solidFill>
                      <a:srgbClr val="9DCF7E"/>
                    </a:solidFill>
                  </a:tcPr>
                </a:tc>
                <a:tc>
                  <a:txBody>
                    <a:bodyPr/>
                    <a:lstStyle/>
                    <a:p>
                      <a:pPr algn="r" fontAlgn="b"/>
                      <a:r>
                        <a:rPr lang="en-US" sz="200" b="0" i="0" u="none" strike="noStrike">
                          <a:solidFill>
                            <a:srgbClr val="000000"/>
                          </a:solidFill>
                          <a:latin typeface="Calibri"/>
                        </a:rPr>
                        <a:t>21.5</a:t>
                      </a:r>
                    </a:p>
                  </a:txBody>
                  <a:tcPr marL="1295" marR="1295" marT="971" marB="0" anchor="b">
                    <a:lnL>
                      <a:noFill/>
                    </a:lnL>
                    <a:lnR>
                      <a:noFill/>
                    </a:lnR>
                    <a:lnT>
                      <a:noFill/>
                    </a:lnT>
                    <a:lnB>
                      <a:noFill/>
                    </a:lnB>
                    <a:solidFill>
                      <a:srgbClr val="C6DA80"/>
                    </a:solidFill>
                  </a:tcPr>
                </a:tc>
                <a:tc>
                  <a:txBody>
                    <a:bodyPr/>
                    <a:lstStyle/>
                    <a:p>
                      <a:pPr algn="r" fontAlgn="b"/>
                      <a:r>
                        <a:rPr lang="en-US" sz="200" b="0" i="0" u="none" strike="noStrike">
                          <a:solidFill>
                            <a:srgbClr val="000000"/>
                          </a:solidFill>
                          <a:latin typeface="Calibri"/>
                        </a:rPr>
                        <a:t>17.3</a:t>
                      </a:r>
                    </a:p>
                  </a:txBody>
                  <a:tcPr marL="1295" marR="1295" marT="971" marB="0" anchor="b">
                    <a:lnL>
                      <a:noFill/>
                    </a:lnL>
                    <a:lnR>
                      <a:noFill/>
                    </a:lnR>
                    <a:lnT>
                      <a:noFill/>
                    </a:lnT>
                    <a:lnB>
                      <a:noFill/>
                    </a:lnB>
                    <a:solidFill>
                      <a:srgbClr val="ACD37F"/>
                    </a:solidFill>
                  </a:tcPr>
                </a:tc>
                <a:tc>
                  <a:txBody>
                    <a:bodyPr/>
                    <a:lstStyle/>
                    <a:p>
                      <a:pPr algn="r" fontAlgn="b"/>
                      <a:r>
                        <a:rPr lang="en-US" sz="200" b="0" i="0" u="none" strike="noStrike">
                          <a:solidFill>
                            <a:srgbClr val="000000"/>
                          </a:solidFill>
                          <a:latin typeface="Calibri"/>
                        </a:rPr>
                        <a:t>24.3</a:t>
                      </a:r>
                    </a:p>
                  </a:txBody>
                  <a:tcPr marL="1295" marR="1295" marT="971" marB="0" anchor="b">
                    <a:lnL>
                      <a:noFill/>
                    </a:lnL>
                    <a:lnR>
                      <a:noFill/>
                    </a:lnR>
                    <a:lnT>
                      <a:noFill/>
                    </a:lnT>
                    <a:lnB>
                      <a:noFill/>
                    </a:lnB>
                    <a:solidFill>
                      <a:srgbClr val="D7DF81"/>
                    </a:solidFill>
                  </a:tcPr>
                </a:tc>
                <a:tc>
                  <a:txBody>
                    <a:bodyPr/>
                    <a:lstStyle/>
                    <a:p>
                      <a:pPr algn="r" fontAlgn="b"/>
                      <a:r>
                        <a:rPr lang="en-US" sz="200" b="0" i="0" u="none" strike="noStrike">
                          <a:solidFill>
                            <a:srgbClr val="000000"/>
                          </a:solidFill>
                          <a:latin typeface="Calibri"/>
                        </a:rPr>
                        <a:t>29.4</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9.4</a:t>
                      </a:r>
                    </a:p>
                  </a:txBody>
                  <a:tcPr marL="1295" marR="1295" marT="971" marB="0" anchor="b">
                    <a:lnL>
                      <a:noFill/>
                    </a:lnL>
                    <a:lnR>
                      <a:noFill/>
                    </a:lnR>
                    <a:lnT>
                      <a:noFill/>
                    </a:lnT>
                    <a:lnB>
                      <a:noFill/>
                    </a:lnB>
                    <a:solidFill>
                      <a:srgbClr val="7AC47C"/>
                    </a:solidFill>
                  </a:tcPr>
                </a:tc>
                <a:tc>
                  <a:txBody>
                    <a:bodyPr/>
                    <a:lstStyle/>
                    <a:p>
                      <a:pPr algn="r" fontAlgn="b"/>
                      <a:r>
                        <a:rPr lang="en-US" sz="200" b="0" i="0" u="none" strike="noStrike">
                          <a:solidFill>
                            <a:srgbClr val="000000"/>
                          </a:solidFill>
                          <a:latin typeface="Calibri"/>
                        </a:rPr>
                        <a:t>31.1</a:t>
                      </a:r>
                    </a:p>
                  </a:txBody>
                  <a:tcPr marL="1295" marR="1295" marT="971" marB="0" anchor="b">
                    <a:lnL>
                      <a:noFill/>
                    </a:lnL>
                    <a:lnR>
                      <a:noFill/>
                    </a:lnR>
                    <a:lnT>
                      <a:noFill/>
                    </a:lnT>
                    <a:lnB>
                      <a:noFill/>
                    </a:lnB>
                    <a:solidFill>
                      <a:srgbClr val="FFEA84"/>
                    </a:solidFill>
                  </a:tcPr>
                </a:tc>
                <a:tc>
                  <a:txBody>
                    <a:bodyPr/>
                    <a:lstStyle/>
                    <a:p>
                      <a:pPr algn="r" fontAlgn="b"/>
                      <a:r>
                        <a:rPr lang="en-US" sz="200" b="0" i="0" u="none" strike="noStrike">
                          <a:solidFill>
                            <a:srgbClr val="000000"/>
                          </a:solidFill>
                          <a:latin typeface="Calibri"/>
                        </a:rPr>
                        <a:t>10.2</a:t>
                      </a:r>
                    </a:p>
                  </a:txBody>
                  <a:tcPr marL="1295" marR="1295" marT="971" marB="0" anchor="b">
                    <a:lnL>
                      <a:noFill/>
                    </a:lnL>
                    <a:lnR>
                      <a:noFill/>
                    </a:lnR>
                    <a:lnT>
                      <a:noFill/>
                    </a:lnT>
                    <a:lnB>
                      <a:noFill/>
                    </a:lnB>
                    <a:solidFill>
                      <a:srgbClr val="7FC67C"/>
                    </a:solidFill>
                  </a:tcPr>
                </a:tc>
                <a:tc>
                  <a:txBody>
                    <a:bodyPr/>
                    <a:lstStyle/>
                    <a:p>
                      <a:pPr algn="r" fontAlgn="b"/>
                      <a:r>
                        <a:rPr lang="en-US" sz="200" b="0" i="0" u="none" strike="noStrike">
                          <a:solidFill>
                            <a:srgbClr val="000000"/>
                          </a:solidFill>
                          <a:latin typeface="Calibri"/>
                        </a:rPr>
                        <a:t>32.7</a:t>
                      </a:r>
                    </a:p>
                  </a:txBody>
                  <a:tcPr marL="1295" marR="1295" marT="971" marB="0" anchor="b">
                    <a:lnL>
                      <a:noFill/>
                    </a:lnL>
                    <a:lnR>
                      <a:noFill/>
                    </a:lnR>
                    <a:lnT>
                      <a:noFill/>
                    </a:lnT>
                    <a:lnB>
                      <a:noFill/>
                    </a:lnB>
                    <a:solidFill>
                      <a:srgbClr val="FFE784"/>
                    </a:solidFill>
                  </a:tcPr>
                </a:tc>
                <a:tc>
                  <a:txBody>
                    <a:bodyPr/>
                    <a:lstStyle/>
                    <a:p>
                      <a:pPr algn="r" fontAlgn="b"/>
                      <a:r>
                        <a:rPr lang="en-US" sz="200" b="0" i="0" u="none" strike="noStrike">
                          <a:solidFill>
                            <a:srgbClr val="000000"/>
                          </a:solidFill>
                          <a:latin typeface="Calibri"/>
                        </a:rPr>
                        <a:t>8.8</a:t>
                      </a:r>
                    </a:p>
                  </a:txBody>
                  <a:tcPr marL="1295" marR="1295" marT="971" marB="0" anchor="b">
                    <a:lnL>
                      <a:noFill/>
                    </a:lnL>
                    <a:lnR>
                      <a:noFill/>
                    </a:lnR>
                    <a:lnT>
                      <a:noFill/>
                    </a:lnT>
                    <a:lnB>
                      <a:noFill/>
                    </a:lnB>
                    <a:solidFill>
                      <a:srgbClr val="76C37C"/>
                    </a:solidFill>
                  </a:tcPr>
                </a:tc>
                <a:tc>
                  <a:txBody>
                    <a:bodyPr/>
                    <a:lstStyle/>
                    <a:p>
                      <a:pPr algn="r" fontAlgn="b"/>
                      <a:r>
                        <a:rPr lang="en-US" sz="200" b="0" i="0" u="none" strike="noStrike">
                          <a:solidFill>
                            <a:srgbClr val="000000"/>
                          </a:solidFill>
                          <a:latin typeface="Calibri"/>
                        </a:rPr>
                        <a:t>32.2</a:t>
                      </a:r>
                    </a:p>
                  </a:txBody>
                  <a:tcPr marL="1295" marR="1295" marT="971" marB="0" anchor="b">
                    <a:lnL>
                      <a:noFill/>
                    </a:lnL>
                    <a:lnR>
                      <a:noFill/>
                    </a:lnR>
                    <a:lnT>
                      <a:noFill/>
                    </a:lnT>
                    <a:lnB>
                      <a:noFill/>
                    </a:lnB>
                    <a:solidFill>
                      <a:srgbClr val="FFE884"/>
                    </a:solidFill>
                  </a:tcPr>
                </a:tc>
                <a:tc>
                  <a:txBody>
                    <a:bodyPr/>
                    <a:lstStyle/>
                    <a:p>
                      <a:pPr algn="r" fontAlgn="b"/>
                      <a:r>
                        <a:rPr lang="en-US" sz="200" b="0" i="0" u="none" strike="noStrike">
                          <a:solidFill>
                            <a:srgbClr val="000000"/>
                          </a:solidFill>
                          <a:latin typeface="Calibri"/>
                        </a:rPr>
                        <a:t>7.9</a:t>
                      </a:r>
                    </a:p>
                  </a:txBody>
                  <a:tcPr marL="1295" marR="1295" marT="971" marB="0" anchor="b">
                    <a:lnL>
                      <a:noFill/>
                    </a:lnL>
                    <a:lnR>
                      <a:noFill/>
                    </a:lnR>
                    <a:lnT>
                      <a:noFill/>
                    </a:lnT>
                    <a:lnB>
                      <a:noFill/>
                    </a:lnB>
                    <a:solidFill>
                      <a:srgbClr val="71C27B"/>
                    </a:solidFill>
                  </a:tcPr>
                </a:tc>
              </a:tr>
              <a:tr h="36896">
                <a:tc>
                  <a:txBody>
                    <a:bodyPr/>
                    <a:lstStyle/>
                    <a:p>
                      <a:pPr algn="l" fontAlgn="b"/>
                      <a:r>
                        <a:rPr lang="en-US" sz="200" b="0" i="0" u="none" strike="noStrike">
                          <a:solidFill>
                            <a:srgbClr val="000000"/>
                          </a:solidFill>
                          <a:latin typeface="Calibri"/>
                        </a:rPr>
                        <a:t>ASPEN Primary Atorvastatin</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21.7</a:t>
                      </a:r>
                    </a:p>
                  </a:txBody>
                  <a:tcPr marL="1295" marR="1295" marT="971" marB="0" anchor="b">
                    <a:lnL>
                      <a:noFill/>
                    </a:lnL>
                    <a:lnR>
                      <a:noFill/>
                    </a:lnR>
                    <a:lnT>
                      <a:noFill/>
                    </a:lnT>
                    <a:lnB>
                      <a:noFill/>
                    </a:lnB>
                    <a:solidFill>
                      <a:srgbClr val="C7DB80"/>
                    </a:solidFill>
                  </a:tcPr>
                </a:tc>
                <a:tc>
                  <a:txBody>
                    <a:bodyPr/>
                    <a:lstStyle/>
                    <a:p>
                      <a:pPr algn="r" fontAlgn="b"/>
                      <a:r>
                        <a:rPr lang="en-US" sz="200" b="0" i="0" u="none" strike="noStrike">
                          <a:solidFill>
                            <a:srgbClr val="000000"/>
                          </a:solidFill>
                          <a:latin typeface="Calibri"/>
                        </a:rPr>
                        <a:t>13.1</a:t>
                      </a:r>
                    </a:p>
                  </a:txBody>
                  <a:tcPr marL="1295" marR="1295" marT="971" marB="0" anchor="b">
                    <a:lnL>
                      <a:noFill/>
                    </a:lnL>
                    <a:lnR>
                      <a:noFill/>
                    </a:lnR>
                    <a:lnT>
                      <a:noFill/>
                    </a:lnT>
                    <a:lnB>
                      <a:noFill/>
                    </a:lnB>
                    <a:solidFill>
                      <a:srgbClr val="91CB7D"/>
                    </a:solidFill>
                  </a:tcPr>
                </a:tc>
                <a:tc>
                  <a:txBody>
                    <a:bodyPr/>
                    <a:lstStyle/>
                    <a:p>
                      <a:pPr algn="r" fontAlgn="b"/>
                      <a:r>
                        <a:rPr lang="en-US" sz="200" b="0" i="0" u="none" strike="noStrike">
                          <a:solidFill>
                            <a:srgbClr val="000000"/>
                          </a:solidFill>
                          <a:latin typeface="Calibri"/>
                        </a:rPr>
                        <a:t>24.3</a:t>
                      </a:r>
                    </a:p>
                  </a:txBody>
                  <a:tcPr marL="1295" marR="1295" marT="971" marB="0" anchor="b">
                    <a:lnL>
                      <a:noFill/>
                    </a:lnL>
                    <a:lnR>
                      <a:noFill/>
                    </a:lnR>
                    <a:lnT>
                      <a:noFill/>
                    </a:lnT>
                    <a:lnB>
                      <a:noFill/>
                    </a:lnB>
                    <a:solidFill>
                      <a:srgbClr val="D8DF81"/>
                    </a:solidFill>
                  </a:tcPr>
                </a:tc>
                <a:tc>
                  <a:txBody>
                    <a:bodyPr/>
                    <a:lstStyle/>
                    <a:p>
                      <a:pPr algn="r" fontAlgn="b"/>
                      <a:r>
                        <a:rPr lang="en-US" sz="200" b="0" i="0" u="none" strike="noStrike">
                          <a:solidFill>
                            <a:srgbClr val="000000"/>
                          </a:solidFill>
                          <a:latin typeface="Calibri"/>
                        </a:rPr>
                        <a:t>11.4</a:t>
                      </a:r>
                    </a:p>
                  </a:txBody>
                  <a:tcPr marL="1295" marR="1295" marT="971" marB="0" anchor="b">
                    <a:lnL>
                      <a:noFill/>
                    </a:lnL>
                    <a:lnR>
                      <a:noFill/>
                    </a:lnR>
                    <a:lnT>
                      <a:noFill/>
                    </a:lnT>
                    <a:lnB>
                      <a:noFill/>
                    </a:lnB>
                    <a:solidFill>
                      <a:srgbClr val="87C87D"/>
                    </a:solidFill>
                  </a:tcPr>
                </a:tc>
                <a:tc>
                  <a:txBody>
                    <a:bodyPr/>
                    <a:lstStyle/>
                    <a:p>
                      <a:pPr algn="r" fontAlgn="b"/>
                      <a:r>
                        <a:rPr lang="en-US" sz="200" b="0" i="0" u="none" strike="noStrike">
                          <a:solidFill>
                            <a:srgbClr val="000000"/>
                          </a:solidFill>
                          <a:latin typeface="Calibri"/>
                        </a:rPr>
                        <a:t>21.7</a:t>
                      </a:r>
                    </a:p>
                  </a:txBody>
                  <a:tcPr marL="1295" marR="1295" marT="971" marB="0" anchor="b">
                    <a:lnL>
                      <a:noFill/>
                    </a:lnL>
                    <a:lnR>
                      <a:noFill/>
                    </a:lnR>
                    <a:lnT>
                      <a:noFill/>
                    </a:lnT>
                    <a:lnB>
                      <a:noFill/>
                    </a:lnB>
                    <a:solidFill>
                      <a:srgbClr val="C7DB80"/>
                    </a:solidFill>
                  </a:tcPr>
                </a:tc>
                <a:tc>
                  <a:txBody>
                    <a:bodyPr/>
                    <a:lstStyle/>
                    <a:p>
                      <a:pPr algn="r" fontAlgn="b"/>
                      <a:r>
                        <a:rPr lang="en-US" sz="200" b="0" i="0" u="none" strike="noStrike">
                          <a:solidFill>
                            <a:srgbClr val="000000"/>
                          </a:solidFill>
                          <a:latin typeface="Calibri"/>
                        </a:rPr>
                        <a:t>10.3</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22.9</a:t>
                      </a:r>
                    </a:p>
                  </a:txBody>
                  <a:tcPr marL="1295" marR="1295" marT="971" marB="0" anchor="b">
                    <a:lnL>
                      <a:noFill/>
                    </a:lnL>
                    <a:lnR>
                      <a:noFill/>
                    </a:lnR>
                    <a:lnT>
                      <a:noFill/>
                    </a:lnT>
                    <a:lnB>
                      <a:noFill/>
                    </a:lnB>
                    <a:solidFill>
                      <a:srgbClr val="CFDD81"/>
                    </a:solidFill>
                  </a:tcPr>
                </a:tc>
                <a:tc>
                  <a:txBody>
                    <a:bodyPr/>
                    <a:lstStyle/>
                    <a:p>
                      <a:pPr algn="r" fontAlgn="b"/>
                      <a:r>
                        <a:rPr lang="en-US" sz="200" b="0" i="0" u="none" strike="noStrike">
                          <a:solidFill>
                            <a:srgbClr val="000000"/>
                          </a:solidFill>
                          <a:latin typeface="Calibri"/>
                        </a:rPr>
                        <a:t>11.9</a:t>
                      </a:r>
                    </a:p>
                  </a:txBody>
                  <a:tcPr marL="1295" marR="1295" marT="971" marB="0" anchor="b">
                    <a:lnL>
                      <a:noFill/>
                    </a:lnL>
                    <a:lnR>
                      <a:noFill/>
                    </a:lnR>
                    <a:lnT>
                      <a:noFill/>
                    </a:lnT>
                    <a:lnB>
                      <a:noFill/>
                    </a:lnB>
                    <a:solidFill>
                      <a:srgbClr val="8AC97D"/>
                    </a:solidFill>
                  </a:tcPr>
                </a:tc>
                <a:tc>
                  <a:txBody>
                    <a:bodyPr/>
                    <a:lstStyle/>
                    <a:p>
                      <a:pPr algn="r" fontAlgn="b"/>
                      <a:r>
                        <a:rPr lang="en-US" sz="200" b="0" i="0" u="none" strike="noStrike">
                          <a:solidFill>
                            <a:srgbClr val="000000"/>
                          </a:solidFill>
                          <a:latin typeface="Calibri"/>
                        </a:rPr>
                        <a:t>25.0</a:t>
                      </a:r>
                    </a:p>
                  </a:txBody>
                  <a:tcPr marL="1295" marR="1295" marT="971" marB="0" anchor="b">
                    <a:lnL>
                      <a:noFill/>
                    </a:lnL>
                    <a:lnR>
                      <a:noFill/>
                    </a:lnR>
                    <a:lnT>
                      <a:noFill/>
                    </a:lnT>
                    <a:lnB>
                      <a:noFill/>
                    </a:lnB>
                    <a:solidFill>
                      <a:srgbClr val="DCE182"/>
                    </a:solidFill>
                  </a:tcPr>
                </a:tc>
                <a:tc>
                  <a:txBody>
                    <a:bodyPr/>
                    <a:lstStyle/>
                    <a:p>
                      <a:pPr algn="r" fontAlgn="b"/>
                      <a:r>
                        <a:rPr lang="en-US" sz="200" b="0" i="0" u="none" strike="noStrike">
                          <a:solidFill>
                            <a:srgbClr val="000000"/>
                          </a:solidFill>
                          <a:latin typeface="Calibri"/>
                        </a:rPr>
                        <a:t>32.1</a:t>
                      </a:r>
                    </a:p>
                  </a:txBody>
                  <a:tcPr marL="1295" marR="1295" marT="971" marB="0" anchor="b">
                    <a:lnL>
                      <a:noFill/>
                    </a:lnL>
                    <a:lnR>
                      <a:noFill/>
                    </a:lnR>
                    <a:lnT>
                      <a:noFill/>
                    </a:lnT>
                    <a:lnB>
                      <a:noFill/>
                    </a:lnB>
                    <a:solidFill>
                      <a:srgbClr val="FFE884"/>
                    </a:solidFill>
                  </a:tcPr>
                </a:tc>
                <a:tc>
                  <a:txBody>
                    <a:bodyPr/>
                    <a:lstStyle/>
                    <a:p>
                      <a:pPr algn="r" fontAlgn="b"/>
                      <a:r>
                        <a:rPr lang="en-US" sz="200" b="0" i="0" u="none" strike="noStrike">
                          <a:solidFill>
                            <a:srgbClr val="000000"/>
                          </a:solidFill>
                          <a:latin typeface="Calibri"/>
                        </a:rPr>
                        <a:t>23.0</a:t>
                      </a:r>
                    </a:p>
                  </a:txBody>
                  <a:tcPr marL="1295" marR="1295" marT="971" marB="0" anchor="b">
                    <a:lnL>
                      <a:noFill/>
                    </a:lnL>
                    <a:lnR>
                      <a:noFill/>
                    </a:lnR>
                    <a:lnT>
                      <a:noFill/>
                    </a:lnT>
                    <a:lnB>
                      <a:noFill/>
                    </a:lnB>
                    <a:solidFill>
                      <a:srgbClr val="D0DD81"/>
                    </a:solidFill>
                  </a:tcPr>
                </a:tc>
                <a:tc>
                  <a:txBody>
                    <a:bodyPr/>
                    <a:lstStyle/>
                    <a:p>
                      <a:pPr algn="r" fontAlgn="b"/>
                      <a:r>
                        <a:rPr lang="en-US" sz="200" b="0" i="0" u="none" strike="noStrike">
                          <a:solidFill>
                            <a:srgbClr val="000000"/>
                          </a:solidFill>
                          <a:latin typeface="Calibri"/>
                        </a:rPr>
                        <a:t>32.7</a:t>
                      </a:r>
                    </a:p>
                  </a:txBody>
                  <a:tcPr marL="1295" marR="1295" marT="971" marB="0" anchor="b">
                    <a:lnL>
                      <a:noFill/>
                    </a:lnL>
                    <a:lnR>
                      <a:noFill/>
                    </a:lnR>
                    <a:lnT>
                      <a:noFill/>
                    </a:lnT>
                    <a:lnB>
                      <a:noFill/>
                    </a:lnB>
                    <a:solidFill>
                      <a:srgbClr val="FFE884"/>
                    </a:solidFill>
                  </a:tcPr>
                </a:tc>
                <a:tc>
                  <a:txBody>
                    <a:bodyPr/>
                    <a:lstStyle/>
                    <a:p>
                      <a:pPr algn="r" fontAlgn="b"/>
                      <a:r>
                        <a:rPr lang="en-US" sz="200" b="0" i="0" u="none" strike="noStrike">
                          <a:solidFill>
                            <a:srgbClr val="000000"/>
                          </a:solidFill>
                          <a:latin typeface="Calibri"/>
                        </a:rPr>
                        <a:t>24.2</a:t>
                      </a:r>
                    </a:p>
                  </a:txBody>
                  <a:tcPr marL="1295" marR="1295" marT="971" marB="0" anchor="b">
                    <a:lnL>
                      <a:noFill/>
                    </a:lnL>
                    <a:lnR>
                      <a:noFill/>
                    </a:lnR>
                    <a:lnT>
                      <a:noFill/>
                    </a:lnT>
                    <a:lnB>
                      <a:noFill/>
                    </a:lnB>
                    <a:solidFill>
                      <a:srgbClr val="D7DF81"/>
                    </a:solidFill>
                  </a:tcPr>
                </a:tc>
                <a:tc>
                  <a:txBody>
                    <a:bodyPr/>
                    <a:lstStyle/>
                    <a:p>
                      <a:pPr algn="r" fontAlgn="b"/>
                      <a:r>
                        <a:rPr lang="en-US" sz="200" b="0" i="0" u="none" strike="noStrike">
                          <a:solidFill>
                            <a:srgbClr val="000000"/>
                          </a:solidFill>
                          <a:latin typeface="Calibri"/>
                        </a:rPr>
                        <a:t>31.2</a:t>
                      </a:r>
                    </a:p>
                  </a:txBody>
                  <a:tcPr marL="1295" marR="1295" marT="971" marB="0" anchor="b">
                    <a:lnL>
                      <a:noFill/>
                    </a:lnL>
                    <a:lnR>
                      <a:noFill/>
                    </a:lnR>
                    <a:lnT>
                      <a:noFill/>
                    </a:lnT>
                    <a:lnB>
                      <a:noFill/>
                    </a:lnB>
                    <a:solidFill>
                      <a:srgbClr val="FFEA84"/>
                    </a:solidFill>
                  </a:tcPr>
                </a:tc>
                <a:tc>
                  <a:txBody>
                    <a:bodyPr/>
                    <a:lstStyle/>
                    <a:p>
                      <a:pPr algn="r" fontAlgn="b"/>
                      <a:r>
                        <a:rPr lang="en-US" sz="200" b="0" i="0" u="none" strike="noStrike">
                          <a:solidFill>
                            <a:srgbClr val="000000"/>
                          </a:solidFill>
                          <a:latin typeface="Calibri"/>
                        </a:rPr>
                        <a:t>25.5</a:t>
                      </a:r>
                    </a:p>
                  </a:txBody>
                  <a:tcPr marL="1295" marR="1295" marT="971" marB="0" anchor="b">
                    <a:lnL>
                      <a:noFill/>
                    </a:lnL>
                    <a:lnR>
                      <a:noFill/>
                    </a:lnR>
                    <a:lnT>
                      <a:noFill/>
                    </a:lnT>
                    <a:lnB>
                      <a:noFill/>
                    </a:lnB>
                    <a:solidFill>
                      <a:srgbClr val="DFE182"/>
                    </a:solidFill>
                  </a:tcPr>
                </a:tc>
                <a:tc>
                  <a:txBody>
                    <a:bodyPr/>
                    <a:lstStyle/>
                    <a:p>
                      <a:pPr algn="r" fontAlgn="b"/>
                      <a:r>
                        <a:rPr lang="en-US" sz="200" b="0" i="0" u="none" strike="noStrike">
                          <a:solidFill>
                            <a:srgbClr val="000000"/>
                          </a:solidFill>
                          <a:latin typeface="Calibri"/>
                        </a:rPr>
                        <a:t>31.6</a:t>
                      </a:r>
                    </a:p>
                  </a:txBody>
                  <a:tcPr marL="1295" marR="1295" marT="971"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17.2</a:t>
                      </a:r>
                    </a:p>
                  </a:txBody>
                  <a:tcPr marL="1295" marR="1295" marT="971" marB="0" anchor="b">
                    <a:lnL>
                      <a:noFill/>
                    </a:lnL>
                    <a:lnR>
                      <a:noFill/>
                    </a:lnR>
                    <a:lnT>
                      <a:noFill/>
                    </a:lnT>
                    <a:lnB>
                      <a:noFill/>
                    </a:lnB>
                    <a:solidFill>
                      <a:srgbClr val="ABD27F"/>
                    </a:solidFill>
                  </a:tcPr>
                </a:tc>
                <a:tc>
                  <a:txBody>
                    <a:bodyPr/>
                    <a:lstStyle/>
                    <a:p>
                      <a:pPr algn="r" fontAlgn="b"/>
                      <a:r>
                        <a:rPr lang="en-US" sz="200" b="0" i="0" u="none" strike="noStrike">
                          <a:solidFill>
                            <a:srgbClr val="000000"/>
                          </a:solidFill>
                          <a:latin typeface="Calibri"/>
                        </a:rPr>
                        <a:t>25.2</a:t>
                      </a:r>
                    </a:p>
                  </a:txBody>
                  <a:tcPr marL="1295" marR="1295" marT="971" marB="0" anchor="b">
                    <a:lnL>
                      <a:noFill/>
                    </a:lnL>
                    <a:lnR>
                      <a:noFill/>
                    </a:lnR>
                    <a:lnT>
                      <a:noFill/>
                    </a:lnT>
                    <a:lnB>
                      <a:noFill/>
                    </a:lnB>
                    <a:solidFill>
                      <a:srgbClr val="DDE182"/>
                    </a:solidFill>
                  </a:tcPr>
                </a:tc>
                <a:tc>
                  <a:txBody>
                    <a:bodyPr/>
                    <a:lstStyle/>
                    <a:p>
                      <a:pPr algn="r" fontAlgn="b"/>
                      <a:r>
                        <a:rPr lang="en-US" sz="200" b="0" i="0" u="none" strike="noStrike">
                          <a:solidFill>
                            <a:srgbClr val="000000"/>
                          </a:solidFill>
                          <a:latin typeface="Calibri"/>
                        </a:rPr>
                        <a:t>15.6</a:t>
                      </a:r>
                    </a:p>
                  </a:txBody>
                  <a:tcPr marL="1295" marR="1295" marT="971" marB="0" anchor="b">
                    <a:lnL>
                      <a:noFill/>
                    </a:lnL>
                    <a:lnR>
                      <a:noFill/>
                    </a:lnR>
                    <a:lnT>
                      <a:noFill/>
                    </a:lnT>
                    <a:lnB>
                      <a:noFill/>
                    </a:lnB>
                    <a:solidFill>
                      <a:srgbClr val="A1D07E"/>
                    </a:solidFill>
                  </a:tcPr>
                </a:tc>
                <a:tc>
                  <a:txBody>
                    <a:bodyPr/>
                    <a:lstStyle/>
                    <a:p>
                      <a:pPr algn="r" fontAlgn="b"/>
                      <a:r>
                        <a:rPr lang="en-US" sz="200" b="0" i="0" u="none" strike="noStrike">
                          <a:solidFill>
                            <a:srgbClr val="000000"/>
                          </a:solidFill>
                          <a:latin typeface="Calibri"/>
                        </a:rPr>
                        <a:t>25.7</a:t>
                      </a:r>
                    </a:p>
                  </a:txBody>
                  <a:tcPr marL="1295" marR="1295" marT="971" marB="0" anchor="b">
                    <a:lnL>
                      <a:noFill/>
                    </a:lnL>
                    <a:lnR>
                      <a:noFill/>
                    </a:lnR>
                    <a:lnT>
                      <a:noFill/>
                    </a:lnT>
                    <a:lnB>
                      <a:noFill/>
                    </a:lnB>
                    <a:solidFill>
                      <a:srgbClr val="E1E282"/>
                    </a:solidFill>
                  </a:tcPr>
                </a:tc>
                <a:tc>
                  <a:txBody>
                    <a:bodyPr/>
                    <a:lstStyle/>
                    <a:p>
                      <a:pPr algn="r" fontAlgn="b"/>
                      <a:r>
                        <a:rPr lang="en-US" sz="200" b="0" i="0" u="none" strike="noStrike">
                          <a:solidFill>
                            <a:srgbClr val="000000"/>
                          </a:solidFill>
                          <a:latin typeface="Calibri"/>
                        </a:rPr>
                        <a:t>17.4</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26.2</a:t>
                      </a:r>
                    </a:p>
                  </a:txBody>
                  <a:tcPr marL="1295" marR="1295" marT="971" marB="0" anchor="b">
                    <a:lnL>
                      <a:noFill/>
                    </a:lnL>
                    <a:lnR>
                      <a:noFill/>
                    </a:lnR>
                    <a:lnT>
                      <a:noFill/>
                    </a:lnT>
                    <a:lnB>
                      <a:noFill/>
                    </a:lnB>
                    <a:solidFill>
                      <a:srgbClr val="E4E382"/>
                    </a:solidFill>
                  </a:tcPr>
                </a:tc>
                <a:tc>
                  <a:txBody>
                    <a:bodyPr/>
                    <a:lstStyle/>
                    <a:p>
                      <a:pPr algn="r" fontAlgn="b"/>
                      <a:r>
                        <a:rPr lang="en-US" sz="200" b="0" i="0" u="none" strike="noStrike">
                          <a:solidFill>
                            <a:srgbClr val="000000"/>
                          </a:solidFill>
                          <a:latin typeface="Calibri"/>
                        </a:rPr>
                        <a:t>16.5</a:t>
                      </a:r>
                    </a:p>
                  </a:txBody>
                  <a:tcPr marL="1295" marR="1295" marT="971" marB="0" anchor="b">
                    <a:lnL>
                      <a:noFill/>
                    </a:lnL>
                    <a:lnR>
                      <a:noFill/>
                    </a:lnR>
                    <a:lnT>
                      <a:noFill/>
                    </a:lnT>
                    <a:lnB>
                      <a:noFill/>
                    </a:lnB>
                    <a:solidFill>
                      <a:srgbClr val="A7D17E"/>
                    </a:solidFill>
                  </a:tcPr>
                </a:tc>
                <a:tc>
                  <a:txBody>
                    <a:bodyPr/>
                    <a:lstStyle/>
                    <a:p>
                      <a:pPr algn="r" fontAlgn="b"/>
                      <a:r>
                        <a:rPr lang="en-US" sz="200" b="0" i="0" u="none" strike="noStrike">
                          <a:solidFill>
                            <a:srgbClr val="000000"/>
                          </a:solidFill>
                          <a:latin typeface="Calibri"/>
                        </a:rPr>
                        <a:t>25.7</a:t>
                      </a:r>
                    </a:p>
                  </a:txBody>
                  <a:tcPr marL="1295" marR="1295" marT="971" marB="0" anchor="b">
                    <a:lnL>
                      <a:noFill/>
                    </a:lnL>
                    <a:lnR>
                      <a:noFill/>
                    </a:lnR>
                    <a:lnT>
                      <a:noFill/>
                    </a:lnT>
                    <a:lnB>
                      <a:noFill/>
                    </a:lnB>
                    <a:solidFill>
                      <a:srgbClr val="E0E282"/>
                    </a:solidFill>
                  </a:tcPr>
                </a:tc>
                <a:tc>
                  <a:txBody>
                    <a:bodyPr/>
                    <a:lstStyle/>
                    <a:p>
                      <a:pPr algn="r" fontAlgn="b"/>
                      <a:r>
                        <a:rPr lang="en-US" sz="200" b="0" i="0" u="none" strike="noStrike">
                          <a:solidFill>
                            <a:srgbClr val="000000"/>
                          </a:solidFill>
                          <a:latin typeface="Calibri"/>
                        </a:rPr>
                        <a:t>34.7</a:t>
                      </a:r>
                    </a:p>
                  </a:txBody>
                  <a:tcPr marL="1295" marR="1295" marT="971" marB="0" anchor="b">
                    <a:lnL>
                      <a:noFill/>
                    </a:lnL>
                    <a:lnR>
                      <a:noFill/>
                    </a:lnR>
                    <a:lnT>
                      <a:noFill/>
                    </a:lnT>
                    <a:lnB>
                      <a:noFill/>
                    </a:lnB>
                    <a:solidFill>
                      <a:srgbClr val="FFE483"/>
                    </a:solidFill>
                  </a:tcPr>
                </a:tc>
                <a:tc>
                  <a:txBody>
                    <a:bodyPr/>
                    <a:lstStyle/>
                    <a:p>
                      <a:pPr algn="r" fontAlgn="b"/>
                      <a:r>
                        <a:rPr lang="en-US" sz="200" b="0" i="0" u="none" strike="noStrike">
                          <a:solidFill>
                            <a:srgbClr val="000000"/>
                          </a:solidFill>
                          <a:latin typeface="Calibri"/>
                        </a:rPr>
                        <a:t>13.1</a:t>
                      </a:r>
                    </a:p>
                  </a:txBody>
                  <a:tcPr marL="1295" marR="1295" marT="971" marB="0" anchor="b">
                    <a:lnL>
                      <a:noFill/>
                    </a:lnL>
                    <a:lnR>
                      <a:noFill/>
                    </a:lnR>
                    <a:lnT>
                      <a:noFill/>
                    </a:lnT>
                    <a:lnB>
                      <a:noFill/>
                    </a:lnB>
                    <a:solidFill>
                      <a:srgbClr val="91CB7D"/>
                    </a:solidFill>
                  </a:tcPr>
                </a:tc>
                <a:tc>
                  <a:txBody>
                    <a:bodyPr/>
                    <a:lstStyle/>
                    <a:p>
                      <a:pPr algn="r" fontAlgn="b"/>
                      <a:r>
                        <a:rPr lang="en-US" sz="200" b="0" i="0" u="none" strike="noStrike">
                          <a:solidFill>
                            <a:srgbClr val="000000"/>
                          </a:solidFill>
                          <a:latin typeface="Calibri"/>
                        </a:rPr>
                        <a:t>31.4</a:t>
                      </a:r>
                    </a:p>
                  </a:txBody>
                  <a:tcPr marL="1295" marR="1295" marT="971" marB="0" anchor="b">
                    <a:lnL>
                      <a:noFill/>
                    </a:lnL>
                    <a:lnR>
                      <a:noFill/>
                    </a:lnR>
                    <a:lnT>
                      <a:noFill/>
                    </a:lnT>
                    <a:lnB>
                      <a:noFill/>
                    </a:lnB>
                    <a:solidFill>
                      <a:srgbClr val="FFEA84"/>
                    </a:solidFill>
                  </a:tcPr>
                </a:tc>
                <a:tc>
                  <a:txBody>
                    <a:bodyPr/>
                    <a:lstStyle/>
                    <a:p>
                      <a:pPr algn="r" fontAlgn="b"/>
                      <a:r>
                        <a:rPr lang="en-US" sz="200" b="0" i="0" u="none" strike="noStrike">
                          <a:solidFill>
                            <a:srgbClr val="000000"/>
                          </a:solidFill>
                          <a:latin typeface="Calibri"/>
                        </a:rPr>
                        <a:t>10.5</a:t>
                      </a:r>
                    </a:p>
                  </a:txBody>
                  <a:tcPr marL="1295" marR="1295" marT="971" marB="0" anchor="b">
                    <a:lnL>
                      <a:noFill/>
                    </a:lnL>
                    <a:lnR>
                      <a:noFill/>
                    </a:lnR>
                    <a:lnT>
                      <a:noFill/>
                    </a:lnT>
                    <a:lnB>
                      <a:noFill/>
                    </a:lnB>
                    <a:solidFill>
                      <a:srgbClr val="81C67C"/>
                    </a:solidFill>
                  </a:tcPr>
                </a:tc>
                <a:tc>
                  <a:txBody>
                    <a:bodyPr/>
                    <a:lstStyle/>
                    <a:p>
                      <a:pPr algn="r" fontAlgn="b"/>
                      <a:r>
                        <a:rPr lang="en-US" sz="200" b="0" i="0" u="none" strike="noStrike">
                          <a:solidFill>
                            <a:srgbClr val="000000"/>
                          </a:solidFill>
                          <a:latin typeface="Calibri"/>
                        </a:rPr>
                        <a:t>32.2</a:t>
                      </a:r>
                    </a:p>
                  </a:txBody>
                  <a:tcPr marL="1295" marR="1295" marT="971" marB="0" anchor="b">
                    <a:lnL>
                      <a:noFill/>
                    </a:lnL>
                    <a:lnR>
                      <a:noFill/>
                    </a:lnR>
                    <a:lnT>
                      <a:noFill/>
                    </a:lnT>
                    <a:lnB>
                      <a:noFill/>
                    </a:lnB>
                    <a:solidFill>
                      <a:srgbClr val="FFE884"/>
                    </a:solidFill>
                  </a:tcPr>
                </a:tc>
                <a:tc>
                  <a:txBody>
                    <a:bodyPr/>
                    <a:lstStyle/>
                    <a:p>
                      <a:pPr algn="r" fontAlgn="b"/>
                      <a:r>
                        <a:rPr lang="en-US" sz="200" b="0" i="0" u="none" strike="noStrike">
                          <a:solidFill>
                            <a:srgbClr val="000000"/>
                          </a:solidFill>
                          <a:latin typeface="Calibri"/>
                        </a:rPr>
                        <a:t>10.0</a:t>
                      </a:r>
                    </a:p>
                  </a:txBody>
                  <a:tcPr marL="1295" marR="1295" marT="971" marB="0" anchor="b">
                    <a:lnL>
                      <a:noFill/>
                    </a:lnL>
                    <a:lnR>
                      <a:noFill/>
                    </a:lnR>
                    <a:lnT>
                      <a:noFill/>
                    </a:lnT>
                    <a:lnB>
                      <a:noFill/>
                    </a:lnB>
                    <a:solidFill>
                      <a:srgbClr val="7EC67C"/>
                    </a:solidFill>
                  </a:tcPr>
                </a:tc>
                <a:tc>
                  <a:txBody>
                    <a:bodyPr/>
                    <a:lstStyle/>
                    <a:p>
                      <a:pPr algn="r" fontAlgn="b"/>
                      <a:r>
                        <a:rPr lang="en-US" sz="200" b="0" i="0" u="none" strike="noStrike">
                          <a:solidFill>
                            <a:srgbClr val="000000"/>
                          </a:solidFill>
                          <a:latin typeface="Calibri"/>
                        </a:rPr>
                        <a:t>32.7</a:t>
                      </a:r>
                    </a:p>
                  </a:txBody>
                  <a:tcPr marL="1295" marR="1295" marT="971" marB="0" anchor="b">
                    <a:lnL>
                      <a:noFill/>
                    </a:lnL>
                    <a:lnR>
                      <a:noFill/>
                    </a:lnR>
                    <a:lnT>
                      <a:noFill/>
                    </a:lnT>
                    <a:lnB>
                      <a:noFill/>
                    </a:lnB>
                    <a:solidFill>
                      <a:srgbClr val="FFE784"/>
                    </a:solidFill>
                  </a:tcPr>
                </a:tc>
                <a:tc>
                  <a:txBody>
                    <a:bodyPr/>
                    <a:lstStyle/>
                    <a:p>
                      <a:pPr algn="r" fontAlgn="b"/>
                      <a:r>
                        <a:rPr lang="en-US" sz="200" b="0" i="0" u="none" strike="noStrike">
                          <a:solidFill>
                            <a:srgbClr val="000000"/>
                          </a:solidFill>
                          <a:latin typeface="Calibri"/>
                        </a:rPr>
                        <a:t>10.4</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17.0</a:t>
                      </a:r>
                    </a:p>
                  </a:txBody>
                  <a:tcPr marL="1295" marR="1295" marT="971" marB="0" anchor="b">
                    <a:lnL>
                      <a:noFill/>
                    </a:lnL>
                    <a:lnR>
                      <a:noFill/>
                    </a:lnR>
                    <a:lnT>
                      <a:noFill/>
                    </a:lnT>
                    <a:lnB>
                      <a:noFill/>
                    </a:lnB>
                    <a:solidFill>
                      <a:srgbClr val="AAD27F"/>
                    </a:solidFill>
                  </a:tcPr>
                </a:tc>
                <a:tc>
                  <a:txBody>
                    <a:bodyPr/>
                    <a:lstStyle/>
                    <a:p>
                      <a:pPr algn="r" fontAlgn="b"/>
                      <a:r>
                        <a:rPr lang="en-US" sz="200" b="0" i="0" u="none" strike="noStrike">
                          <a:solidFill>
                            <a:srgbClr val="000000"/>
                          </a:solidFill>
                          <a:latin typeface="Calibri"/>
                        </a:rPr>
                        <a:t>11.3</a:t>
                      </a:r>
                    </a:p>
                  </a:txBody>
                  <a:tcPr marL="1295" marR="1295" marT="971" marB="0" anchor="b">
                    <a:lnL>
                      <a:noFill/>
                    </a:lnL>
                    <a:lnR>
                      <a:noFill/>
                    </a:lnR>
                    <a:lnT>
                      <a:noFill/>
                    </a:lnT>
                    <a:lnB>
                      <a:noFill/>
                    </a:lnB>
                    <a:solidFill>
                      <a:srgbClr val="86C87D"/>
                    </a:solidFill>
                  </a:tcPr>
                </a:tc>
                <a:tc>
                  <a:txBody>
                    <a:bodyPr/>
                    <a:lstStyle/>
                    <a:p>
                      <a:pPr algn="r" fontAlgn="b"/>
                      <a:r>
                        <a:rPr lang="en-US" sz="200" b="0" i="0" u="none" strike="noStrike">
                          <a:solidFill>
                            <a:srgbClr val="000000"/>
                          </a:solidFill>
                          <a:latin typeface="Calibri"/>
                        </a:rPr>
                        <a:t>15.7</a:t>
                      </a:r>
                    </a:p>
                  </a:txBody>
                  <a:tcPr marL="1295" marR="1295" marT="971" marB="0" anchor="b">
                    <a:lnL>
                      <a:noFill/>
                    </a:lnL>
                    <a:lnR>
                      <a:noFill/>
                    </a:lnR>
                    <a:lnT>
                      <a:noFill/>
                    </a:lnT>
                    <a:lnB>
                      <a:noFill/>
                    </a:lnB>
                    <a:solidFill>
                      <a:srgbClr val="A2D07E"/>
                    </a:solidFill>
                  </a:tcPr>
                </a:tc>
                <a:tc>
                  <a:txBody>
                    <a:bodyPr/>
                    <a:lstStyle/>
                    <a:p>
                      <a:pPr algn="r" fontAlgn="b"/>
                      <a:r>
                        <a:rPr lang="en-US" sz="200" b="0" i="0" u="none" strike="noStrike">
                          <a:solidFill>
                            <a:srgbClr val="000000"/>
                          </a:solidFill>
                          <a:latin typeface="Calibri"/>
                        </a:rPr>
                        <a:t>10.7</a:t>
                      </a:r>
                    </a:p>
                  </a:txBody>
                  <a:tcPr marL="1295" marR="1295" marT="971" marB="0" anchor="b">
                    <a:lnL>
                      <a:noFill/>
                    </a:lnL>
                    <a:lnR>
                      <a:noFill/>
                    </a:lnR>
                    <a:lnT>
                      <a:noFill/>
                    </a:lnT>
                    <a:lnB>
                      <a:noFill/>
                    </a:lnB>
                    <a:solidFill>
                      <a:srgbClr val="82C77C"/>
                    </a:solidFill>
                  </a:tcPr>
                </a:tc>
                <a:tc>
                  <a:txBody>
                    <a:bodyPr/>
                    <a:lstStyle/>
                    <a:p>
                      <a:pPr algn="r" fontAlgn="b"/>
                      <a:r>
                        <a:rPr lang="en-US" sz="200" b="0" i="0" u="none" strike="noStrike">
                          <a:solidFill>
                            <a:srgbClr val="000000"/>
                          </a:solidFill>
                          <a:latin typeface="Calibri"/>
                        </a:rPr>
                        <a:t>16.5</a:t>
                      </a:r>
                    </a:p>
                  </a:txBody>
                  <a:tcPr marL="1295" marR="1295" marT="971" marB="0" anchor="b">
                    <a:lnL>
                      <a:noFill/>
                    </a:lnL>
                    <a:lnR>
                      <a:noFill/>
                    </a:lnR>
                    <a:lnT>
                      <a:noFill/>
                    </a:lnT>
                    <a:lnB>
                      <a:noFill/>
                    </a:lnB>
                    <a:solidFill>
                      <a:srgbClr val="A7D17E"/>
                    </a:solidFill>
                  </a:tcPr>
                </a:tc>
                <a:tc>
                  <a:txBody>
                    <a:bodyPr/>
                    <a:lstStyle/>
                    <a:p>
                      <a:pPr algn="r" fontAlgn="b"/>
                      <a:r>
                        <a:rPr lang="en-US" sz="200" b="0" i="0" u="none" strike="noStrike">
                          <a:solidFill>
                            <a:srgbClr val="000000"/>
                          </a:solidFill>
                          <a:latin typeface="Calibri"/>
                        </a:rPr>
                        <a:t>9.8</a:t>
                      </a:r>
                    </a:p>
                  </a:txBody>
                  <a:tcPr marL="1295" marR="1295" marT="971" marB="0" anchor="b">
                    <a:lnL>
                      <a:noFill/>
                    </a:lnL>
                    <a:lnR>
                      <a:noFill/>
                    </a:lnR>
                    <a:lnT>
                      <a:noFill/>
                    </a:lnT>
                    <a:lnB>
                      <a:noFill/>
                    </a:lnB>
                    <a:solidFill>
                      <a:srgbClr val="7DC57C"/>
                    </a:solidFill>
                  </a:tcPr>
                </a:tc>
                <a:tc>
                  <a:txBody>
                    <a:bodyPr/>
                    <a:lstStyle/>
                    <a:p>
                      <a:pPr algn="r" fontAlgn="b"/>
                      <a:r>
                        <a:rPr lang="en-US" sz="200" b="0" i="0" u="none" strike="noStrike">
                          <a:solidFill>
                            <a:srgbClr val="000000"/>
                          </a:solidFill>
                          <a:latin typeface="Calibri"/>
                        </a:rPr>
                        <a:t>16.0</a:t>
                      </a:r>
                    </a:p>
                  </a:txBody>
                  <a:tcPr marL="1295" marR="1295" marT="971" marB="0" anchor="b">
                    <a:lnL>
                      <a:noFill/>
                    </a:lnL>
                    <a:lnR>
                      <a:noFill/>
                    </a:lnR>
                    <a:lnT>
                      <a:noFill/>
                    </a:lnT>
                    <a:lnB>
                      <a:noFill/>
                    </a:lnB>
                    <a:solidFill>
                      <a:srgbClr val="A4D07E"/>
                    </a:solidFill>
                  </a:tcPr>
                </a:tc>
                <a:tc>
                  <a:txBody>
                    <a:bodyPr/>
                    <a:lstStyle/>
                    <a:p>
                      <a:pPr algn="r" fontAlgn="b"/>
                      <a:r>
                        <a:rPr lang="en-US" sz="200" b="0" i="0" u="none" strike="noStrike">
                          <a:solidFill>
                            <a:srgbClr val="000000"/>
                          </a:solidFill>
                          <a:latin typeface="Calibri"/>
                        </a:rPr>
                        <a:t>12.0</a:t>
                      </a:r>
                    </a:p>
                  </a:txBody>
                  <a:tcPr marL="1295" marR="1295" marT="971" marB="0" anchor="b">
                    <a:lnL>
                      <a:noFill/>
                    </a:lnL>
                    <a:lnR>
                      <a:noFill/>
                    </a:lnR>
                    <a:lnT>
                      <a:noFill/>
                    </a:lnT>
                    <a:lnB>
                      <a:noFill/>
                    </a:lnB>
                    <a:solidFill>
                      <a:srgbClr val="8AC97D"/>
                    </a:solidFill>
                  </a:tcPr>
                </a:tc>
                <a:tc>
                  <a:txBody>
                    <a:bodyPr/>
                    <a:lstStyle/>
                    <a:p>
                      <a:pPr algn="r" fontAlgn="b"/>
                      <a:r>
                        <a:rPr lang="en-US" sz="200" b="0" i="0" u="none" strike="noStrike">
                          <a:solidFill>
                            <a:srgbClr val="000000"/>
                          </a:solidFill>
                          <a:latin typeface="Calibri"/>
                        </a:rPr>
                        <a:t>21.6</a:t>
                      </a:r>
                    </a:p>
                  </a:txBody>
                  <a:tcPr marL="1295" marR="1295" marT="971" marB="0" anchor="b">
                    <a:lnL>
                      <a:noFill/>
                    </a:lnL>
                    <a:lnR>
                      <a:noFill/>
                    </a:lnR>
                    <a:lnT>
                      <a:noFill/>
                    </a:lnT>
                    <a:lnB>
                      <a:noFill/>
                    </a:lnB>
                    <a:solidFill>
                      <a:srgbClr val="C7DA80"/>
                    </a:solidFill>
                  </a:tcPr>
                </a:tc>
                <a:tc>
                  <a:txBody>
                    <a:bodyPr/>
                    <a:lstStyle/>
                    <a:p>
                      <a:pPr algn="r" fontAlgn="b"/>
                      <a:r>
                        <a:rPr lang="en-US" sz="200" b="0" i="0" u="none" strike="noStrike">
                          <a:solidFill>
                            <a:srgbClr val="000000"/>
                          </a:solidFill>
                          <a:latin typeface="Calibri"/>
                        </a:rPr>
                        <a:t>24.9</a:t>
                      </a:r>
                    </a:p>
                  </a:txBody>
                  <a:tcPr marL="1295" marR="1295" marT="971" marB="0" anchor="b">
                    <a:lnL>
                      <a:noFill/>
                    </a:lnL>
                    <a:lnR>
                      <a:noFill/>
                    </a:lnR>
                    <a:lnT>
                      <a:noFill/>
                    </a:lnT>
                    <a:lnB>
                      <a:noFill/>
                    </a:lnB>
                    <a:solidFill>
                      <a:srgbClr val="DCE081"/>
                    </a:solidFill>
                  </a:tcPr>
                </a:tc>
                <a:tc>
                  <a:txBody>
                    <a:bodyPr/>
                    <a:lstStyle/>
                    <a:p>
                      <a:pPr algn="r" fontAlgn="b"/>
                      <a:r>
                        <a:rPr lang="en-US" sz="200" b="0" i="0" u="none" strike="noStrike">
                          <a:solidFill>
                            <a:srgbClr val="000000"/>
                          </a:solidFill>
                          <a:latin typeface="Calibri"/>
                        </a:rPr>
                        <a:t>21.4</a:t>
                      </a:r>
                    </a:p>
                  </a:txBody>
                  <a:tcPr marL="1295" marR="1295" marT="971" marB="0" anchor="b">
                    <a:lnL>
                      <a:noFill/>
                    </a:lnL>
                    <a:lnR>
                      <a:noFill/>
                    </a:lnR>
                    <a:lnT>
                      <a:noFill/>
                    </a:lnT>
                    <a:lnB>
                      <a:noFill/>
                    </a:lnB>
                    <a:solidFill>
                      <a:srgbClr val="C5DA80"/>
                    </a:solidFill>
                  </a:tcPr>
                </a:tc>
                <a:tc>
                  <a:txBody>
                    <a:bodyPr/>
                    <a:lstStyle/>
                    <a:p>
                      <a:pPr algn="r" fontAlgn="b"/>
                      <a:r>
                        <a:rPr lang="en-US" sz="200" b="0" i="0" u="none" strike="noStrike">
                          <a:solidFill>
                            <a:srgbClr val="000000"/>
                          </a:solidFill>
                          <a:latin typeface="Calibri"/>
                        </a:rPr>
                        <a:t>26.7</a:t>
                      </a:r>
                    </a:p>
                  </a:txBody>
                  <a:tcPr marL="1295" marR="1295" marT="971" marB="0" anchor="b">
                    <a:lnL>
                      <a:noFill/>
                    </a:lnL>
                    <a:lnR>
                      <a:noFill/>
                    </a:lnR>
                    <a:lnT>
                      <a:noFill/>
                    </a:lnT>
                    <a:lnB>
                      <a:noFill/>
                    </a:lnB>
                    <a:solidFill>
                      <a:srgbClr val="E7E482"/>
                    </a:solidFill>
                  </a:tcPr>
                </a:tc>
                <a:tc>
                  <a:txBody>
                    <a:bodyPr/>
                    <a:lstStyle/>
                    <a:p>
                      <a:pPr algn="r" fontAlgn="b"/>
                      <a:r>
                        <a:rPr lang="en-US" sz="200" b="0" i="0" u="none" strike="noStrike">
                          <a:solidFill>
                            <a:srgbClr val="000000"/>
                          </a:solidFill>
                          <a:latin typeface="Calibri"/>
                        </a:rPr>
                        <a:t>22.0</a:t>
                      </a:r>
                    </a:p>
                  </a:txBody>
                  <a:tcPr marL="1295" marR="1295" marT="971" marB="0" anchor="b">
                    <a:lnL>
                      <a:noFill/>
                    </a:lnL>
                    <a:lnR>
                      <a:noFill/>
                    </a:lnR>
                    <a:lnT>
                      <a:noFill/>
                    </a:lnT>
                    <a:lnB>
                      <a:noFill/>
                    </a:lnB>
                    <a:solidFill>
                      <a:srgbClr val="C9DB80"/>
                    </a:solidFill>
                  </a:tcPr>
                </a:tc>
                <a:tc>
                  <a:txBody>
                    <a:bodyPr/>
                    <a:lstStyle/>
                    <a:p>
                      <a:pPr algn="r" fontAlgn="b"/>
                      <a:r>
                        <a:rPr lang="en-US" sz="200" b="0" i="0" u="none" strike="noStrike">
                          <a:solidFill>
                            <a:srgbClr val="000000"/>
                          </a:solidFill>
                          <a:latin typeface="Calibri"/>
                        </a:rPr>
                        <a:t>26.8</a:t>
                      </a:r>
                    </a:p>
                  </a:txBody>
                  <a:tcPr marL="1295" marR="1295" marT="971" marB="0" anchor="b">
                    <a:lnL>
                      <a:noFill/>
                    </a:lnL>
                    <a:lnR>
                      <a:noFill/>
                    </a:lnR>
                    <a:lnT>
                      <a:noFill/>
                    </a:lnT>
                    <a:lnB>
                      <a:noFill/>
                    </a:lnB>
                    <a:solidFill>
                      <a:srgbClr val="E7E482"/>
                    </a:solidFill>
                  </a:tcPr>
                </a:tc>
                <a:tc>
                  <a:txBody>
                    <a:bodyPr/>
                    <a:lstStyle/>
                    <a:p>
                      <a:pPr algn="r" fontAlgn="b"/>
                      <a:r>
                        <a:rPr lang="en-US" sz="200" b="0" i="0" u="none" strike="noStrike">
                          <a:solidFill>
                            <a:srgbClr val="000000"/>
                          </a:solidFill>
                          <a:latin typeface="Calibri"/>
                        </a:rPr>
                        <a:t>24.0</a:t>
                      </a:r>
                    </a:p>
                  </a:txBody>
                  <a:tcPr marL="1295" marR="1295" marT="971" marB="0" anchor="b">
                    <a:lnL>
                      <a:noFill/>
                    </a:lnL>
                    <a:lnR>
                      <a:noFill/>
                    </a:lnR>
                    <a:lnT>
                      <a:noFill/>
                    </a:lnT>
                    <a:lnB>
                      <a:noFill/>
                    </a:lnB>
                    <a:solidFill>
                      <a:srgbClr val="D6DF81"/>
                    </a:solidFill>
                  </a:tcPr>
                </a:tc>
                <a:tc>
                  <a:txBody>
                    <a:bodyPr/>
                    <a:lstStyle/>
                    <a:p>
                      <a:pPr algn="r" fontAlgn="b"/>
                      <a:r>
                        <a:rPr lang="en-US" sz="200" b="0" i="0" u="none" strike="noStrike">
                          <a:solidFill>
                            <a:srgbClr val="000000"/>
                          </a:solidFill>
                          <a:latin typeface="Calibri"/>
                        </a:rPr>
                        <a:t>28.6</a:t>
                      </a:r>
                    </a:p>
                  </a:txBody>
                  <a:tcPr marL="1295" marR="1295" marT="971" marB="0" anchor="b">
                    <a:lnL>
                      <a:noFill/>
                    </a:lnL>
                    <a:lnR>
                      <a:noFill/>
                    </a:lnR>
                    <a:lnT>
                      <a:noFill/>
                    </a:lnT>
                    <a:lnB>
                      <a:noFill/>
                    </a:lnB>
                    <a:solidFill>
                      <a:srgbClr val="F3E783"/>
                    </a:solidFill>
                  </a:tcPr>
                </a:tc>
                <a:tc>
                  <a:txBody>
                    <a:bodyPr/>
                    <a:lstStyle/>
                    <a:p>
                      <a:pPr algn="r" fontAlgn="b"/>
                      <a:r>
                        <a:rPr lang="en-US" sz="200" b="0" i="0" u="none" strike="noStrike">
                          <a:solidFill>
                            <a:srgbClr val="000000"/>
                          </a:solidFill>
                          <a:latin typeface="Calibri"/>
                        </a:rPr>
                        <a:t>15.6</a:t>
                      </a:r>
                    </a:p>
                  </a:txBody>
                  <a:tcPr marL="1295" marR="1295" marT="971" marB="0" anchor="b">
                    <a:lnL>
                      <a:noFill/>
                    </a:lnL>
                    <a:lnR>
                      <a:noFill/>
                    </a:lnR>
                    <a:lnT>
                      <a:noFill/>
                    </a:lnT>
                    <a:lnB>
                      <a:noFill/>
                    </a:lnB>
                    <a:solidFill>
                      <a:srgbClr val="A1D07E"/>
                    </a:solidFill>
                  </a:tcPr>
                </a:tc>
                <a:tc>
                  <a:txBody>
                    <a:bodyPr/>
                    <a:lstStyle/>
                    <a:p>
                      <a:pPr algn="r" fontAlgn="b"/>
                      <a:r>
                        <a:rPr lang="en-US" sz="200" b="0" i="0" u="none" strike="noStrike">
                          <a:solidFill>
                            <a:srgbClr val="000000"/>
                          </a:solidFill>
                          <a:latin typeface="Calibri"/>
                        </a:rPr>
                        <a:t>22.0</a:t>
                      </a:r>
                    </a:p>
                  </a:txBody>
                  <a:tcPr marL="1295" marR="1295" marT="971" marB="0" anchor="b">
                    <a:lnL>
                      <a:noFill/>
                    </a:lnL>
                    <a:lnR>
                      <a:noFill/>
                    </a:lnR>
                    <a:lnT>
                      <a:noFill/>
                    </a:lnT>
                    <a:lnB>
                      <a:noFill/>
                    </a:lnB>
                    <a:solidFill>
                      <a:srgbClr val="C9DB80"/>
                    </a:solidFill>
                  </a:tcPr>
                </a:tc>
                <a:tc>
                  <a:txBody>
                    <a:bodyPr/>
                    <a:lstStyle/>
                    <a:p>
                      <a:pPr algn="r" fontAlgn="b"/>
                      <a:r>
                        <a:rPr lang="en-US" sz="200" b="0" i="0" u="none" strike="noStrike">
                          <a:solidFill>
                            <a:srgbClr val="000000"/>
                          </a:solidFill>
                          <a:latin typeface="Calibri"/>
                        </a:rPr>
                        <a:t>15.9</a:t>
                      </a:r>
                    </a:p>
                  </a:txBody>
                  <a:tcPr marL="1295" marR="1295" marT="971" marB="0" anchor="b">
                    <a:lnL>
                      <a:noFill/>
                    </a:lnL>
                    <a:lnR>
                      <a:noFill/>
                    </a:lnR>
                    <a:lnT>
                      <a:noFill/>
                    </a:lnT>
                    <a:lnB>
                      <a:noFill/>
                    </a:lnB>
                    <a:solidFill>
                      <a:srgbClr val="A3D07E"/>
                    </a:solidFill>
                  </a:tcPr>
                </a:tc>
                <a:tc>
                  <a:txBody>
                    <a:bodyPr/>
                    <a:lstStyle/>
                    <a:p>
                      <a:pPr algn="r" fontAlgn="b"/>
                      <a:r>
                        <a:rPr lang="en-US" sz="200" b="0" i="0" u="none" strike="noStrike">
                          <a:solidFill>
                            <a:srgbClr val="000000"/>
                          </a:solidFill>
                          <a:latin typeface="Calibri"/>
                        </a:rPr>
                        <a:t>23.8</a:t>
                      </a:r>
                    </a:p>
                  </a:txBody>
                  <a:tcPr marL="1295" marR="1295" marT="971" marB="0" anchor="b">
                    <a:lnL>
                      <a:noFill/>
                    </a:lnL>
                    <a:lnR>
                      <a:noFill/>
                    </a:lnR>
                    <a:lnT>
                      <a:noFill/>
                    </a:lnT>
                    <a:lnB>
                      <a:noFill/>
                    </a:lnB>
                    <a:solidFill>
                      <a:srgbClr val="D4DE81"/>
                    </a:solidFill>
                  </a:tcPr>
                </a:tc>
                <a:tc>
                  <a:txBody>
                    <a:bodyPr/>
                    <a:lstStyle/>
                    <a:p>
                      <a:pPr algn="r" fontAlgn="b"/>
                      <a:r>
                        <a:rPr lang="en-US" sz="200" b="0" i="0" u="none" strike="noStrike">
                          <a:solidFill>
                            <a:srgbClr val="000000"/>
                          </a:solidFill>
                          <a:latin typeface="Calibri"/>
                        </a:rPr>
                        <a:t>13.3</a:t>
                      </a:r>
                    </a:p>
                  </a:txBody>
                  <a:tcPr marL="1295" marR="1295" marT="971" marB="0" anchor="b">
                    <a:lnL>
                      <a:noFill/>
                    </a:lnL>
                    <a:lnR>
                      <a:noFill/>
                    </a:lnR>
                    <a:lnT>
                      <a:noFill/>
                    </a:lnT>
                    <a:lnB>
                      <a:noFill/>
                    </a:lnB>
                    <a:solidFill>
                      <a:srgbClr val="93CB7D"/>
                    </a:solidFill>
                  </a:tcPr>
                </a:tc>
                <a:tc>
                  <a:txBody>
                    <a:bodyPr/>
                    <a:lstStyle/>
                    <a:p>
                      <a:pPr algn="r" fontAlgn="b"/>
                      <a:r>
                        <a:rPr lang="en-US" sz="200" b="0" i="0" u="none" strike="noStrike">
                          <a:solidFill>
                            <a:srgbClr val="000000"/>
                          </a:solidFill>
                          <a:latin typeface="Calibri"/>
                        </a:rPr>
                        <a:t>23.5</a:t>
                      </a:r>
                    </a:p>
                  </a:txBody>
                  <a:tcPr marL="1295" marR="1295" marT="971" marB="0" anchor="b">
                    <a:lnL>
                      <a:noFill/>
                    </a:lnL>
                    <a:lnR>
                      <a:noFill/>
                    </a:lnR>
                    <a:lnT>
                      <a:noFill/>
                    </a:lnT>
                    <a:lnB>
                      <a:noFill/>
                    </a:lnB>
                    <a:solidFill>
                      <a:srgbClr val="D3DE81"/>
                    </a:solidFill>
                  </a:tcPr>
                </a:tc>
                <a:tc>
                  <a:txBody>
                    <a:bodyPr/>
                    <a:lstStyle/>
                    <a:p>
                      <a:pPr algn="r" fontAlgn="b"/>
                      <a:r>
                        <a:rPr lang="en-US" sz="200" b="0" i="0" u="none" strike="noStrike">
                          <a:solidFill>
                            <a:srgbClr val="000000"/>
                          </a:solidFill>
                          <a:latin typeface="Calibri"/>
                        </a:rPr>
                        <a:t>15.1</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24.4</a:t>
                      </a:r>
                    </a:p>
                  </a:txBody>
                  <a:tcPr marL="1295" marR="1295" marT="971" marB="0" anchor="b">
                    <a:lnL>
                      <a:noFill/>
                    </a:lnL>
                    <a:lnR>
                      <a:noFill/>
                    </a:lnR>
                    <a:lnT>
                      <a:noFill/>
                    </a:lnT>
                    <a:lnB>
                      <a:noFill/>
                    </a:lnB>
                    <a:solidFill>
                      <a:srgbClr val="D8DF81"/>
                    </a:solidFill>
                  </a:tcPr>
                </a:tc>
                <a:tc>
                  <a:txBody>
                    <a:bodyPr/>
                    <a:lstStyle/>
                    <a:p>
                      <a:pPr algn="r" fontAlgn="b"/>
                      <a:r>
                        <a:rPr lang="en-US" sz="200" b="0" i="0" u="none" strike="noStrike">
                          <a:solidFill>
                            <a:srgbClr val="000000"/>
                          </a:solidFill>
                          <a:latin typeface="Calibri"/>
                        </a:rPr>
                        <a:t>23.1</a:t>
                      </a:r>
                    </a:p>
                  </a:txBody>
                  <a:tcPr marL="1295" marR="1295" marT="971" marB="0" anchor="b">
                    <a:lnL>
                      <a:noFill/>
                    </a:lnL>
                    <a:lnR>
                      <a:noFill/>
                    </a:lnR>
                    <a:lnT>
                      <a:noFill/>
                    </a:lnT>
                    <a:lnB>
                      <a:noFill/>
                    </a:lnB>
                    <a:solidFill>
                      <a:srgbClr val="D0DD81"/>
                    </a:solidFill>
                  </a:tcPr>
                </a:tc>
                <a:tc>
                  <a:txBody>
                    <a:bodyPr/>
                    <a:lstStyle/>
                    <a:p>
                      <a:pPr algn="r" fontAlgn="b"/>
                      <a:r>
                        <a:rPr lang="en-US" sz="200" b="0" i="0" u="none" strike="noStrike">
                          <a:solidFill>
                            <a:srgbClr val="000000"/>
                          </a:solidFill>
                          <a:latin typeface="Calibri"/>
                        </a:rPr>
                        <a:t>11.8</a:t>
                      </a:r>
                    </a:p>
                  </a:txBody>
                  <a:tcPr marL="1295" marR="1295" marT="971" marB="0" anchor="b">
                    <a:lnL>
                      <a:noFill/>
                    </a:lnL>
                    <a:lnR>
                      <a:noFill/>
                    </a:lnR>
                    <a:lnT>
                      <a:noFill/>
                    </a:lnT>
                    <a:lnB>
                      <a:noFill/>
                    </a:lnB>
                    <a:solidFill>
                      <a:srgbClr val="89C97D"/>
                    </a:solidFill>
                  </a:tcPr>
                </a:tc>
                <a:tc>
                  <a:txBody>
                    <a:bodyPr/>
                    <a:lstStyle/>
                    <a:p>
                      <a:pPr algn="r" fontAlgn="b"/>
                      <a:r>
                        <a:rPr lang="en-US" sz="200" b="0" i="0" u="none" strike="noStrike">
                          <a:solidFill>
                            <a:srgbClr val="000000"/>
                          </a:solidFill>
                          <a:latin typeface="Calibri"/>
                        </a:rPr>
                        <a:t>25.4</a:t>
                      </a:r>
                    </a:p>
                  </a:txBody>
                  <a:tcPr marL="1295" marR="1295" marT="971" marB="0" anchor="b">
                    <a:lnL>
                      <a:noFill/>
                    </a:lnL>
                    <a:lnR>
                      <a:noFill/>
                    </a:lnR>
                    <a:lnT>
                      <a:noFill/>
                    </a:lnT>
                    <a:lnB>
                      <a:noFill/>
                    </a:lnB>
                    <a:solidFill>
                      <a:srgbClr val="DEE182"/>
                    </a:solidFill>
                  </a:tcPr>
                </a:tc>
                <a:tc>
                  <a:txBody>
                    <a:bodyPr/>
                    <a:lstStyle/>
                    <a:p>
                      <a:pPr algn="r" fontAlgn="b"/>
                      <a:r>
                        <a:rPr lang="en-US" sz="200" b="0" i="0" u="none" strike="noStrike">
                          <a:solidFill>
                            <a:srgbClr val="000000"/>
                          </a:solidFill>
                          <a:latin typeface="Calibri"/>
                        </a:rPr>
                        <a:t>10.3</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23.2</a:t>
                      </a:r>
                    </a:p>
                  </a:txBody>
                  <a:tcPr marL="1295" marR="1295" marT="971" marB="0" anchor="b">
                    <a:lnL>
                      <a:noFill/>
                    </a:lnL>
                    <a:lnR>
                      <a:noFill/>
                    </a:lnR>
                    <a:lnT>
                      <a:noFill/>
                    </a:lnT>
                    <a:lnB>
                      <a:noFill/>
                    </a:lnB>
                    <a:solidFill>
                      <a:srgbClr val="D1DD81"/>
                    </a:solidFill>
                  </a:tcPr>
                </a:tc>
                <a:tc>
                  <a:txBody>
                    <a:bodyPr/>
                    <a:lstStyle/>
                    <a:p>
                      <a:pPr algn="r" fontAlgn="b"/>
                      <a:r>
                        <a:rPr lang="en-US" sz="200" b="0" i="0" u="none" strike="noStrike">
                          <a:solidFill>
                            <a:srgbClr val="000000"/>
                          </a:solidFill>
                          <a:latin typeface="Calibri"/>
                        </a:rPr>
                        <a:t>8.7</a:t>
                      </a:r>
                    </a:p>
                  </a:txBody>
                  <a:tcPr marL="1295" marR="1295" marT="971" marB="0" anchor="b">
                    <a:lnL>
                      <a:noFill/>
                    </a:lnL>
                    <a:lnR>
                      <a:noFill/>
                    </a:lnR>
                    <a:lnT>
                      <a:noFill/>
                    </a:lnT>
                    <a:lnB>
                      <a:noFill/>
                    </a:lnB>
                    <a:solidFill>
                      <a:srgbClr val="76C37C"/>
                    </a:solidFill>
                  </a:tcPr>
                </a:tc>
                <a:tc>
                  <a:txBody>
                    <a:bodyPr/>
                    <a:lstStyle/>
                    <a:p>
                      <a:pPr algn="r" fontAlgn="b"/>
                      <a:r>
                        <a:rPr lang="en-US" sz="200" b="0" i="0" u="none" strike="noStrike">
                          <a:solidFill>
                            <a:srgbClr val="000000"/>
                          </a:solidFill>
                          <a:latin typeface="Calibri"/>
                        </a:rPr>
                        <a:t>22.0</a:t>
                      </a:r>
                    </a:p>
                  </a:txBody>
                  <a:tcPr marL="1295" marR="1295" marT="971" marB="0" anchor="b">
                    <a:lnL>
                      <a:noFill/>
                    </a:lnL>
                    <a:lnR>
                      <a:noFill/>
                    </a:lnR>
                    <a:lnT>
                      <a:noFill/>
                    </a:lnT>
                    <a:lnB>
                      <a:noFill/>
                    </a:lnB>
                    <a:solidFill>
                      <a:srgbClr val="C9DB80"/>
                    </a:solidFill>
                  </a:tcPr>
                </a:tc>
                <a:tc>
                  <a:txBody>
                    <a:bodyPr/>
                    <a:lstStyle/>
                    <a:p>
                      <a:pPr algn="r" fontAlgn="b"/>
                      <a:r>
                        <a:rPr lang="en-US" sz="200" b="0" i="0" u="none" strike="noStrike">
                          <a:solidFill>
                            <a:srgbClr val="000000"/>
                          </a:solidFill>
                          <a:latin typeface="Calibri"/>
                        </a:rPr>
                        <a:t>8.5</a:t>
                      </a:r>
                    </a:p>
                  </a:txBody>
                  <a:tcPr marL="1295" marR="1295" marT="971" marB="0" anchor="b">
                    <a:lnL>
                      <a:noFill/>
                    </a:lnL>
                    <a:lnR>
                      <a:noFill/>
                    </a:lnR>
                    <a:lnT>
                      <a:noFill/>
                    </a:lnT>
                    <a:lnB>
                      <a:noFill/>
                    </a:lnB>
                    <a:solidFill>
                      <a:srgbClr val="75C37C"/>
                    </a:solidFill>
                  </a:tcPr>
                </a:tc>
              </a:tr>
              <a:tr h="36896">
                <a:tc>
                  <a:txBody>
                    <a:bodyPr/>
                    <a:lstStyle/>
                    <a:p>
                      <a:pPr algn="l" fontAlgn="b"/>
                      <a:r>
                        <a:rPr lang="en-US" sz="200" b="0" i="0" u="none" strike="noStrike">
                          <a:solidFill>
                            <a:srgbClr val="000000"/>
                          </a:solidFill>
                          <a:latin typeface="Calibri"/>
                        </a:rPr>
                        <a:t>ASPEN Secondary Placebo</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23.2</a:t>
                      </a:r>
                    </a:p>
                  </a:txBody>
                  <a:tcPr marL="1295" marR="1295" marT="971" marB="0" anchor="b">
                    <a:lnL>
                      <a:noFill/>
                    </a:lnL>
                    <a:lnR>
                      <a:noFill/>
                    </a:lnR>
                    <a:lnT>
                      <a:noFill/>
                    </a:lnT>
                    <a:lnB>
                      <a:noFill/>
                    </a:lnB>
                    <a:solidFill>
                      <a:srgbClr val="D1DD81"/>
                    </a:solidFill>
                  </a:tcPr>
                </a:tc>
                <a:tc>
                  <a:txBody>
                    <a:bodyPr/>
                    <a:lstStyle/>
                    <a:p>
                      <a:pPr algn="r" fontAlgn="b"/>
                      <a:r>
                        <a:rPr lang="en-US" sz="200" b="0" i="0" u="none" strike="noStrike">
                          <a:solidFill>
                            <a:srgbClr val="000000"/>
                          </a:solidFill>
                          <a:latin typeface="Calibri"/>
                        </a:rPr>
                        <a:t>37.6</a:t>
                      </a:r>
                    </a:p>
                  </a:txBody>
                  <a:tcPr marL="1295" marR="1295" marT="971" marB="0" anchor="b">
                    <a:lnL>
                      <a:noFill/>
                    </a:lnL>
                    <a:lnR>
                      <a:noFill/>
                    </a:lnR>
                    <a:lnT>
                      <a:noFill/>
                    </a:lnT>
                    <a:lnB>
                      <a:noFill/>
                    </a:lnB>
                    <a:solidFill>
                      <a:srgbClr val="FFDE82"/>
                    </a:solidFill>
                  </a:tcPr>
                </a:tc>
                <a:tc>
                  <a:txBody>
                    <a:bodyPr/>
                    <a:lstStyle/>
                    <a:p>
                      <a:pPr algn="r" fontAlgn="b"/>
                      <a:r>
                        <a:rPr lang="en-US" sz="200" b="0" i="0" u="none" strike="noStrike">
                          <a:solidFill>
                            <a:srgbClr val="000000"/>
                          </a:solidFill>
                          <a:latin typeface="Calibri"/>
                        </a:rPr>
                        <a:t>21.2</a:t>
                      </a:r>
                    </a:p>
                  </a:txBody>
                  <a:tcPr marL="1295" marR="1295" marT="971" marB="0" anchor="b">
                    <a:lnL>
                      <a:noFill/>
                    </a:lnL>
                    <a:lnR>
                      <a:noFill/>
                    </a:lnR>
                    <a:lnT>
                      <a:noFill/>
                    </a:lnT>
                    <a:lnB>
                      <a:noFill/>
                    </a:lnB>
                    <a:solidFill>
                      <a:srgbClr val="C4DA80"/>
                    </a:solidFill>
                  </a:tcPr>
                </a:tc>
                <a:tc>
                  <a:txBody>
                    <a:bodyPr/>
                    <a:lstStyle/>
                    <a:p>
                      <a:pPr algn="r" fontAlgn="b"/>
                      <a:r>
                        <a:rPr lang="en-US" sz="200" b="0" i="0" u="none" strike="noStrike">
                          <a:solidFill>
                            <a:srgbClr val="000000"/>
                          </a:solidFill>
                          <a:latin typeface="Calibri"/>
                        </a:rPr>
                        <a:t>39.7</a:t>
                      </a:r>
                    </a:p>
                  </a:txBody>
                  <a:tcPr marL="1295" marR="1295" marT="971" marB="0" anchor="b">
                    <a:lnL>
                      <a:noFill/>
                    </a:lnL>
                    <a:lnR>
                      <a:noFill/>
                    </a:lnR>
                    <a:lnT>
                      <a:noFill/>
                    </a:lnT>
                    <a:lnB>
                      <a:noFill/>
                    </a:lnB>
                    <a:solidFill>
                      <a:srgbClr val="FFDA81"/>
                    </a:solidFill>
                  </a:tcPr>
                </a:tc>
                <a:tc>
                  <a:txBody>
                    <a:bodyPr/>
                    <a:lstStyle/>
                    <a:p>
                      <a:pPr algn="r" fontAlgn="b"/>
                      <a:r>
                        <a:rPr lang="en-US" sz="200" b="0" i="0" u="none" strike="noStrike">
                          <a:solidFill>
                            <a:srgbClr val="000000"/>
                          </a:solidFill>
                          <a:latin typeface="Calibri"/>
                        </a:rPr>
                        <a:t>21.9</a:t>
                      </a:r>
                    </a:p>
                  </a:txBody>
                  <a:tcPr marL="1295" marR="1295" marT="971" marB="0" anchor="b">
                    <a:lnL>
                      <a:noFill/>
                    </a:lnL>
                    <a:lnR>
                      <a:noFill/>
                    </a:lnR>
                    <a:lnT>
                      <a:noFill/>
                    </a:lnT>
                    <a:lnB>
                      <a:noFill/>
                    </a:lnB>
                    <a:solidFill>
                      <a:srgbClr val="C9DB80"/>
                    </a:solidFill>
                  </a:tcPr>
                </a:tc>
                <a:tc>
                  <a:txBody>
                    <a:bodyPr/>
                    <a:lstStyle/>
                    <a:p>
                      <a:pPr algn="r" fontAlgn="b"/>
                      <a:r>
                        <a:rPr lang="en-US" sz="200" b="0" i="0" u="none" strike="noStrike">
                          <a:solidFill>
                            <a:srgbClr val="000000"/>
                          </a:solidFill>
                          <a:latin typeface="Calibri"/>
                        </a:rPr>
                        <a:t>40.4</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21.0</a:t>
                      </a:r>
                    </a:p>
                  </a:txBody>
                  <a:tcPr marL="1295" marR="1295" marT="971" marB="0" anchor="b">
                    <a:lnL>
                      <a:noFill/>
                    </a:lnL>
                    <a:lnR>
                      <a:noFill/>
                    </a:lnR>
                    <a:lnT>
                      <a:noFill/>
                    </a:lnT>
                    <a:lnB>
                      <a:noFill/>
                    </a:lnB>
                    <a:solidFill>
                      <a:srgbClr val="C3D980"/>
                    </a:solidFill>
                  </a:tcPr>
                </a:tc>
                <a:tc>
                  <a:txBody>
                    <a:bodyPr/>
                    <a:lstStyle/>
                    <a:p>
                      <a:pPr algn="r" fontAlgn="b"/>
                      <a:r>
                        <a:rPr lang="en-US" sz="200" b="0" i="0" u="none" strike="noStrike">
                          <a:solidFill>
                            <a:srgbClr val="000000"/>
                          </a:solidFill>
                          <a:latin typeface="Calibri"/>
                        </a:rPr>
                        <a:t>37.3</a:t>
                      </a:r>
                    </a:p>
                  </a:txBody>
                  <a:tcPr marL="1295" marR="1295" marT="971" marB="0" anchor="b">
                    <a:lnL>
                      <a:noFill/>
                    </a:lnL>
                    <a:lnR>
                      <a:noFill/>
                    </a:lnR>
                    <a:lnT>
                      <a:noFill/>
                    </a:lnT>
                    <a:lnB>
                      <a:noFill/>
                    </a:lnB>
                    <a:solidFill>
                      <a:srgbClr val="FFDF82"/>
                    </a:solidFill>
                  </a:tcPr>
                </a:tc>
                <a:tc>
                  <a:txBody>
                    <a:bodyPr/>
                    <a:lstStyle/>
                    <a:p>
                      <a:pPr algn="r" fontAlgn="b"/>
                      <a:r>
                        <a:rPr lang="en-US" sz="200" b="0" i="0" u="none" strike="noStrike">
                          <a:solidFill>
                            <a:srgbClr val="000000"/>
                          </a:solidFill>
                          <a:latin typeface="Calibri"/>
                        </a:rPr>
                        <a:t>22.7</a:t>
                      </a:r>
                    </a:p>
                  </a:txBody>
                  <a:tcPr marL="1295" marR="1295" marT="971" marB="0" anchor="b">
                    <a:lnL>
                      <a:noFill/>
                    </a:lnL>
                    <a:lnR>
                      <a:noFill/>
                    </a:lnR>
                    <a:lnT>
                      <a:noFill/>
                    </a:lnT>
                    <a:lnB>
                      <a:noFill/>
                    </a:lnB>
                    <a:solidFill>
                      <a:srgbClr val="CEDC81"/>
                    </a:solidFill>
                  </a:tcPr>
                </a:tc>
                <a:tc>
                  <a:txBody>
                    <a:bodyPr/>
                    <a:lstStyle/>
                    <a:p>
                      <a:pPr algn="r" fontAlgn="b"/>
                      <a:r>
                        <a:rPr lang="en-US" sz="200" b="0" i="0" u="none" strike="noStrike">
                          <a:solidFill>
                            <a:srgbClr val="000000"/>
                          </a:solidFill>
                          <a:latin typeface="Calibri"/>
                        </a:rPr>
                        <a:t>6.2</a:t>
                      </a:r>
                    </a:p>
                  </a:txBody>
                  <a:tcPr marL="1295" marR="1295" marT="971" marB="0" anchor="b">
                    <a:lnL>
                      <a:noFill/>
                    </a:lnL>
                    <a:lnR>
                      <a:noFill/>
                    </a:lnR>
                    <a:lnT>
                      <a:noFill/>
                    </a:lnT>
                    <a:lnB>
                      <a:noFill/>
                    </a:lnB>
                    <a:solidFill>
                      <a:srgbClr val="66BF7B"/>
                    </a:solidFill>
                  </a:tcPr>
                </a:tc>
                <a:tc>
                  <a:txBody>
                    <a:bodyPr/>
                    <a:lstStyle/>
                    <a:p>
                      <a:pPr algn="r" fontAlgn="b"/>
                      <a:r>
                        <a:rPr lang="en-US" sz="200" b="0" i="0" u="none" strike="noStrike">
                          <a:solidFill>
                            <a:srgbClr val="000000"/>
                          </a:solidFill>
                          <a:latin typeface="Calibri"/>
                        </a:rPr>
                        <a:t>19.0</a:t>
                      </a:r>
                    </a:p>
                  </a:txBody>
                  <a:tcPr marL="1295" marR="1295" marT="971" marB="0" anchor="b">
                    <a:lnL>
                      <a:noFill/>
                    </a:lnL>
                    <a:lnR>
                      <a:noFill/>
                    </a:lnR>
                    <a:lnT>
                      <a:noFill/>
                    </a:lnT>
                    <a:lnB>
                      <a:noFill/>
                    </a:lnB>
                    <a:solidFill>
                      <a:srgbClr val="B7D67F"/>
                    </a:solidFill>
                  </a:tcPr>
                </a:tc>
                <a:tc>
                  <a:txBody>
                    <a:bodyPr/>
                    <a:lstStyle/>
                    <a:p>
                      <a:pPr algn="r" fontAlgn="b"/>
                      <a:r>
                        <a:rPr lang="en-US" sz="200" b="0" i="0" u="none" strike="noStrike">
                          <a:solidFill>
                            <a:srgbClr val="000000"/>
                          </a:solidFill>
                          <a:latin typeface="Calibri"/>
                        </a:rPr>
                        <a:t>11.6</a:t>
                      </a:r>
                    </a:p>
                  </a:txBody>
                  <a:tcPr marL="1295" marR="1295" marT="971" marB="0" anchor="b">
                    <a:lnL>
                      <a:noFill/>
                    </a:lnL>
                    <a:lnR>
                      <a:noFill/>
                    </a:lnR>
                    <a:lnT>
                      <a:noFill/>
                    </a:lnT>
                    <a:lnB>
                      <a:noFill/>
                    </a:lnB>
                    <a:solidFill>
                      <a:srgbClr val="88C87D"/>
                    </a:solidFill>
                  </a:tcPr>
                </a:tc>
                <a:tc>
                  <a:txBody>
                    <a:bodyPr/>
                    <a:lstStyle/>
                    <a:p>
                      <a:pPr algn="r" fontAlgn="b"/>
                      <a:r>
                        <a:rPr lang="en-US" sz="200" b="0" i="0" u="none" strike="noStrike">
                          <a:solidFill>
                            <a:srgbClr val="000000"/>
                          </a:solidFill>
                          <a:latin typeface="Calibri"/>
                        </a:rPr>
                        <a:t>20.5</a:t>
                      </a:r>
                    </a:p>
                  </a:txBody>
                  <a:tcPr marL="1295" marR="1295" marT="971" marB="0" anchor="b">
                    <a:lnL>
                      <a:noFill/>
                    </a:lnL>
                    <a:lnR>
                      <a:noFill/>
                    </a:lnR>
                    <a:lnT>
                      <a:noFill/>
                    </a:lnT>
                    <a:lnB>
                      <a:noFill/>
                    </a:lnB>
                    <a:solidFill>
                      <a:srgbClr val="C0D880"/>
                    </a:solidFill>
                  </a:tcPr>
                </a:tc>
                <a:tc>
                  <a:txBody>
                    <a:bodyPr/>
                    <a:lstStyle/>
                    <a:p>
                      <a:pPr algn="r" fontAlgn="b"/>
                      <a:r>
                        <a:rPr lang="en-US" sz="200" b="0" i="0" u="none" strike="noStrike">
                          <a:solidFill>
                            <a:srgbClr val="000000"/>
                          </a:solidFill>
                          <a:latin typeface="Calibri"/>
                        </a:rPr>
                        <a:t>17.7</a:t>
                      </a:r>
                    </a:p>
                  </a:txBody>
                  <a:tcPr marL="1295" marR="1295" marT="971" marB="0" anchor="b">
                    <a:lnL>
                      <a:noFill/>
                    </a:lnL>
                    <a:lnR>
                      <a:noFill/>
                    </a:lnR>
                    <a:lnT>
                      <a:noFill/>
                    </a:lnT>
                    <a:lnB>
                      <a:noFill/>
                    </a:lnB>
                    <a:solidFill>
                      <a:srgbClr val="AED37F"/>
                    </a:solidFill>
                  </a:tcPr>
                </a:tc>
                <a:tc>
                  <a:txBody>
                    <a:bodyPr/>
                    <a:lstStyle/>
                    <a:p>
                      <a:pPr algn="r" fontAlgn="b"/>
                      <a:r>
                        <a:rPr lang="en-US" sz="200" b="0" i="0" u="none" strike="noStrike">
                          <a:solidFill>
                            <a:srgbClr val="000000"/>
                          </a:solidFill>
                          <a:latin typeface="Calibri"/>
                        </a:rPr>
                        <a:t>18.1</a:t>
                      </a:r>
                    </a:p>
                  </a:txBody>
                  <a:tcPr marL="1295" marR="1295" marT="971" marB="0" anchor="b">
                    <a:lnL>
                      <a:noFill/>
                    </a:lnL>
                    <a:lnR>
                      <a:noFill/>
                    </a:lnR>
                    <a:lnT>
                      <a:noFill/>
                    </a:lnT>
                    <a:lnB>
                      <a:noFill/>
                    </a:lnB>
                    <a:solidFill>
                      <a:srgbClr val="B1D47F"/>
                    </a:solidFill>
                  </a:tcPr>
                </a:tc>
                <a:tc>
                  <a:txBody>
                    <a:bodyPr/>
                    <a:lstStyle/>
                    <a:p>
                      <a:pPr algn="r" fontAlgn="b"/>
                      <a:r>
                        <a:rPr lang="en-US" sz="200" b="0" i="0" u="none" strike="noStrike">
                          <a:solidFill>
                            <a:srgbClr val="000000"/>
                          </a:solidFill>
                          <a:latin typeface="Calibri"/>
                        </a:rPr>
                        <a:t>11.9</a:t>
                      </a:r>
                    </a:p>
                  </a:txBody>
                  <a:tcPr marL="1295" marR="1295" marT="971" marB="0" anchor="b">
                    <a:lnL>
                      <a:noFill/>
                    </a:lnL>
                    <a:lnR>
                      <a:noFill/>
                    </a:lnR>
                    <a:lnT>
                      <a:noFill/>
                    </a:lnT>
                    <a:lnB>
                      <a:noFill/>
                    </a:lnB>
                    <a:solidFill>
                      <a:srgbClr val="8AC97D"/>
                    </a:solidFill>
                  </a:tcPr>
                </a:tc>
                <a:tc>
                  <a:txBody>
                    <a:bodyPr/>
                    <a:lstStyle/>
                    <a:p>
                      <a:pPr algn="r" fontAlgn="b"/>
                      <a:r>
                        <a:rPr lang="en-US" sz="200" b="0" i="0" u="none" strike="noStrike">
                          <a:solidFill>
                            <a:srgbClr val="000000"/>
                          </a:solidFill>
                          <a:latin typeface="Calibri"/>
                        </a:rPr>
                        <a:t>18.4</a:t>
                      </a:r>
                    </a:p>
                  </a:txBody>
                  <a:tcPr marL="1295" marR="1295" marT="971" marB="0" anchor="b">
                    <a:lnL>
                      <a:noFill/>
                    </a:lnL>
                    <a:lnR>
                      <a:noFill/>
                    </a:lnR>
                    <a:lnT>
                      <a:noFill/>
                    </a:lnT>
                    <a:lnB>
                      <a:noFill/>
                    </a:lnB>
                    <a:solidFill>
                      <a:srgbClr val="B3D57F"/>
                    </a:solidFill>
                  </a:tcPr>
                </a:tc>
                <a:tc>
                  <a:txBody>
                    <a:bodyPr/>
                    <a:lstStyle/>
                    <a:p>
                      <a:pPr algn="r" fontAlgn="b"/>
                      <a:r>
                        <a:rPr lang="en-US" sz="200" b="0" i="0" u="none" strike="noStrike">
                          <a:solidFill>
                            <a:srgbClr val="000000"/>
                          </a:solidFill>
                          <a:latin typeface="Calibri"/>
                        </a:rPr>
                        <a:t>15.7</a:t>
                      </a:r>
                    </a:p>
                  </a:txBody>
                  <a:tcPr marL="1295" marR="1295" marT="971" marB="0" anchor="b">
                    <a:lnL>
                      <a:noFill/>
                    </a:lnL>
                    <a:lnR>
                      <a:noFill/>
                    </a:lnR>
                    <a:lnT>
                      <a:noFill/>
                    </a:lnT>
                    <a:lnB>
                      <a:noFill/>
                    </a:lnB>
                    <a:solidFill>
                      <a:srgbClr val="A2D07E"/>
                    </a:solidFill>
                  </a:tcPr>
                </a:tc>
                <a:tc>
                  <a:txBody>
                    <a:bodyPr/>
                    <a:lstStyle/>
                    <a:p>
                      <a:pPr algn="r" fontAlgn="b"/>
                      <a:r>
                        <a:rPr lang="en-US" sz="200" b="0" i="0" u="none" strike="noStrike">
                          <a:solidFill>
                            <a:srgbClr val="000000"/>
                          </a:solidFill>
                          <a:latin typeface="Calibri"/>
                        </a:rPr>
                        <a:t>13.6</a:t>
                      </a:r>
                    </a:p>
                  </a:txBody>
                  <a:tcPr marL="1295" marR="1295" marT="971" marB="0" anchor="b">
                    <a:lnL>
                      <a:noFill/>
                    </a:lnL>
                    <a:lnR>
                      <a:noFill/>
                    </a:lnR>
                    <a:lnT>
                      <a:noFill/>
                    </a:lnT>
                    <a:lnB>
                      <a:noFill/>
                    </a:lnB>
                    <a:solidFill>
                      <a:srgbClr val="95CC7D"/>
                    </a:solidFill>
                  </a:tcPr>
                </a:tc>
                <a:tc>
                  <a:txBody>
                    <a:bodyPr/>
                    <a:lstStyle/>
                    <a:p>
                      <a:pPr algn="r" fontAlgn="b"/>
                      <a:r>
                        <a:rPr lang="en-US" sz="200" b="0" i="0" u="none" strike="noStrike">
                          <a:solidFill>
                            <a:srgbClr val="000000"/>
                          </a:solidFill>
                          <a:latin typeface="Calibri"/>
                        </a:rPr>
                        <a:t>15.4</a:t>
                      </a:r>
                    </a:p>
                  </a:txBody>
                  <a:tcPr marL="1295" marR="1295" marT="971" marB="0" anchor="b">
                    <a:lnL>
                      <a:noFill/>
                    </a:lnL>
                    <a:lnR>
                      <a:noFill/>
                    </a:lnR>
                    <a:lnT>
                      <a:noFill/>
                    </a:lnT>
                    <a:lnB>
                      <a:noFill/>
                    </a:lnB>
                    <a:solidFill>
                      <a:srgbClr val="A0CF7E"/>
                    </a:solidFill>
                  </a:tcPr>
                </a:tc>
                <a:tc>
                  <a:txBody>
                    <a:bodyPr/>
                    <a:lstStyle/>
                    <a:p>
                      <a:pPr algn="r" fontAlgn="b"/>
                      <a:r>
                        <a:rPr lang="en-US" sz="200" b="0" i="0" u="none" strike="noStrike">
                          <a:solidFill>
                            <a:srgbClr val="000000"/>
                          </a:solidFill>
                          <a:latin typeface="Calibri"/>
                        </a:rPr>
                        <a:t>14.6</a:t>
                      </a:r>
                    </a:p>
                  </a:txBody>
                  <a:tcPr marL="1295" marR="1295" marT="971" marB="0" anchor="b">
                    <a:lnL>
                      <a:noFill/>
                    </a:lnL>
                    <a:lnR>
                      <a:noFill/>
                    </a:lnR>
                    <a:lnT>
                      <a:noFill/>
                    </a:lnT>
                    <a:lnB>
                      <a:noFill/>
                    </a:lnB>
                    <a:solidFill>
                      <a:srgbClr val="9BCE7E"/>
                    </a:solidFill>
                  </a:tcPr>
                </a:tc>
                <a:tc>
                  <a:txBody>
                    <a:bodyPr/>
                    <a:lstStyle/>
                    <a:p>
                      <a:pPr algn="r" fontAlgn="b"/>
                      <a:r>
                        <a:rPr lang="en-US" sz="200" b="0" i="0" u="none" strike="noStrike">
                          <a:solidFill>
                            <a:srgbClr val="000000"/>
                          </a:solidFill>
                          <a:latin typeface="Calibri"/>
                        </a:rPr>
                        <a:t>24.4</a:t>
                      </a:r>
                    </a:p>
                  </a:txBody>
                  <a:tcPr marL="1295" marR="1295" marT="971" marB="0" anchor="b">
                    <a:lnL>
                      <a:noFill/>
                    </a:lnL>
                    <a:lnR>
                      <a:noFill/>
                    </a:lnR>
                    <a:lnT>
                      <a:noFill/>
                    </a:lnT>
                    <a:lnB>
                      <a:noFill/>
                    </a:lnB>
                    <a:solidFill>
                      <a:srgbClr val="D8DF81"/>
                    </a:solidFill>
                  </a:tcPr>
                </a:tc>
                <a:tc>
                  <a:txBody>
                    <a:bodyPr/>
                    <a:lstStyle/>
                    <a:p>
                      <a:pPr algn="r" fontAlgn="b"/>
                      <a:r>
                        <a:rPr lang="en-US" sz="200" b="0" i="0" u="none" strike="noStrike">
                          <a:solidFill>
                            <a:srgbClr val="000000"/>
                          </a:solidFill>
                          <a:latin typeface="Calibri"/>
                        </a:rPr>
                        <a:t>12.8</a:t>
                      </a:r>
                    </a:p>
                  </a:txBody>
                  <a:tcPr marL="1295" marR="1295" marT="971" marB="0" anchor="b">
                    <a:lnL>
                      <a:noFill/>
                    </a:lnL>
                    <a:lnR>
                      <a:noFill/>
                    </a:lnR>
                    <a:lnT>
                      <a:noFill/>
                    </a:lnT>
                    <a:lnB>
                      <a:noFill/>
                    </a:lnB>
                    <a:solidFill>
                      <a:srgbClr val="90CB7D"/>
                    </a:solidFill>
                  </a:tcPr>
                </a:tc>
                <a:tc>
                  <a:txBody>
                    <a:bodyPr/>
                    <a:lstStyle/>
                    <a:p>
                      <a:pPr algn="r" fontAlgn="b"/>
                      <a:r>
                        <a:rPr lang="en-US" sz="200" b="0" i="0" u="none" strike="noStrike">
                          <a:solidFill>
                            <a:srgbClr val="000000"/>
                          </a:solidFill>
                          <a:latin typeface="Calibri"/>
                        </a:rPr>
                        <a:t>16.2</a:t>
                      </a:r>
                    </a:p>
                  </a:txBody>
                  <a:tcPr marL="1295" marR="1295" marT="971" marB="0" anchor="b">
                    <a:lnL>
                      <a:noFill/>
                    </a:lnL>
                    <a:lnR>
                      <a:noFill/>
                    </a:lnR>
                    <a:lnT>
                      <a:noFill/>
                    </a:lnT>
                    <a:lnB>
                      <a:noFill/>
                    </a:lnB>
                    <a:solidFill>
                      <a:srgbClr val="A5D17E"/>
                    </a:solidFill>
                  </a:tcPr>
                </a:tc>
                <a:tc>
                  <a:txBody>
                    <a:bodyPr/>
                    <a:lstStyle/>
                    <a:p>
                      <a:pPr algn="r" fontAlgn="b"/>
                      <a:r>
                        <a:rPr lang="en-US" sz="200" b="0" i="0" u="none" strike="noStrike">
                          <a:solidFill>
                            <a:srgbClr val="000000"/>
                          </a:solidFill>
                          <a:latin typeface="Calibri"/>
                        </a:rPr>
                        <a:t>20.9</a:t>
                      </a:r>
                    </a:p>
                  </a:txBody>
                  <a:tcPr marL="1295" marR="1295" marT="971" marB="0" anchor="b">
                    <a:lnL>
                      <a:noFill/>
                    </a:lnL>
                    <a:lnR>
                      <a:noFill/>
                    </a:lnR>
                    <a:lnT>
                      <a:noFill/>
                    </a:lnT>
                    <a:lnB>
                      <a:noFill/>
                    </a:lnB>
                    <a:solidFill>
                      <a:srgbClr val="C2D980"/>
                    </a:solidFill>
                  </a:tcPr>
                </a:tc>
                <a:tc>
                  <a:txBody>
                    <a:bodyPr/>
                    <a:lstStyle/>
                    <a:p>
                      <a:pPr algn="r" fontAlgn="b"/>
                      <a:r>
                        <a:rPr lang="en-US" sz="200" b="0" i="0" u="none" strike="noStrike">
                          <a:solidFill>
                            <a:srgbClr val="000000"/>
                          </a:solidFill>
                          <a:latin typeface="Calibri"/>
                        </a:rPr>
                        <a:t>45.7</a:t>
                      </a:r>
                    </a:p>
                  </a:txBody>
                  <a:tcPr marL="1295" marR="1295" marT="971" marB="0" anchor="b">
                    <a:lnL>
                      <a:noFill/>
                    </a:lnL>
                    <a:lnR>
                      <a:noFill/>
                    </a:lnR>
                    <a:lnT>
                      <a:noFill/>
                    </a:lnT>
                    <a:lnB>
                      <a:noFill/>
                    </a:lnB>
                    <a:solidFill>
                      <a:srgbClr val="FECF7F"/>
                    </a:solidFill>
                  </a:tcPr>
                </a:tc>
                <a:tc>
                  <a:txBody>
                    <a:bodyPr/>
                    <a:lstStyle/>
                    <a:p>
                      <a:pPr algn="r" fontAlgn="b"/>
                      <a:r>
                        <a:rPr lang="en-US" sz="200" b="0" i="0" u="none" strike="noStrike">
                          <a:solidFill>
                            <a:srgbClr val="000000"/>
                          </a:solidFill>
                          <a:latin typeface="Calibri"/>
                        </a:rPr>
                        <a:t>13.8</a:t>
                      </a:r>
                    </a:p>
                  </a:txBody>
                  <a:tcPr marL="1295" marR="1295" marT="971" marB="0" anchor="b">
                    <a:lnL>
                      <a:noFill/>
                    </a:lnL>
                    <a:lnR>
                      <a:noFill/>
                    </a:lnR>
                    <a:lnT>
                      <a:noFill/>
                    </a:lnT>
                    <a:lnB>
                      <a:noFill/>
                    </a:lnB>
                    <a:solidFill>
                      <a:srgbClr val="96CC7D"/>
                    </a:solidFill>
                  </a:tcPr>
                </a:tc>
                <a:tc>
                  <a:txBody>
                    <a:bodyPr/>
                    <a:lstStyle/>
                    <a:p>
                      <a:pPr algn="r" fontAlgn="b"/>
                      <a:r>
                        <a:rPr lang="en-US" sz="200" b="0" i="0" u="none" strike="noStrike">
                          <a:solidFill>
                            <a:srgbClr val="000000"/>
                          </a:solidFill>
                          <a:latin typeface="Calibri"/>
                        </a:rPr>
                        <a:t>47.3</a:t>
                      </a:r>
                    </a:p>
                  </a:txBody>
                  <a:tcPr marL="1295" marR="1295" marT="971" marB="0" anchor="b">
                    <a:lnL>
                      <a:noFill/>
                    </a:lnL>
                    <a:lnR>
                      <a:noFill/>
                    </a:lnR>
                    <a:lnT>
                      <a:noFill/>
                    </a:lnT>
                    <a:lnB>
                      <a:noFill/>
                    </a:lnB>
                    <a:solidFill>
                      <a:srgbClr val="FECC7F"/>
                    </a:solidFill>
                  </a:tcPr>
                </a:tc>
                <a:tc>
                  <a:txBody>
                    <a:bodyPr/>
                    <a:lstStyle/>
                    <a:p>
                      <a:pPr algn="r" fontAlgn="b"/>
                      <a:r>
                        <a:rPr lang="en-US" sz="200" b="0" i="0" u="none" strike="noStrike">
                          <a:solidFill>
                            <a:srgbClr val="000000"/>
                          </a:solidFill>
                          <a:latin typeface="Calibri"/>
                        </a:rPr>
                        <a:t>19.4</a:t>
                      </a:r>
                    </a:p>
                  </a:txBody>
                  <a:tcPr marL="1295" marR="1295" marT="971" marB="0" anchor="b">
                    <a:lnL>
                      <a:noFill/>
                    </a:lnL>
                    <a:lnR>
                      <a:noFill/>
                    </a:lnR>
                    <a:lnT>
                      <a:noFill/>
                    </a:lnT>
                    <a:lnB>
                      <a:noFill/>
                    </a:lnB>
                    <a:solidFill>
                      <a:srgbClr val="B9D67F"/>
                    </a:solidFill>
                  </a:tcPr>
                </a:tc>
                <a:tc>
                  <a:txBody>
                    <a:bodyPr/>
                    <a:lstStyle/>
                    <a:p>
                      <a:pPr algn="r" fontAlgn="b"/>
                      <a:r>
                        <a:rPr lang="en-US" sz="200" b="0" i="0" u="none" strike="noStrike">
                          <a:solidFill>
                            <a:srgbClr val="000000"/>
                          </a:solidFill>
                          <a:latin typeface="Calibri"/>
                        </a:rPr>
                        <a:t>50.7</a:t>
                      </a:r>
                    </a:p>
                  </a:txBody>
                  <a:tcPr marL="1295" marR="1295" marT="971" marB="0" anchor="b">
                    <a:lnL>
                      <a:noFill/>
                    </a:lnL>
                    <a:lnR>
                      <a:noFill/>
                    </a:lnR>
                    <a:lnT>
                      <a:noFill/>
                    </a:lnT>
                    <a:lnB>
                      <a:noFill/>
                    </a:lnB>
                    <a:solidFill>
                      <a:srgbClr val="FDC67D"/>
                    </a:solidFill>
                  </a:tcPr>
                </a:tc>
                <a:tc>
                  <a:txBody>
                    <a:bodyPr/>
                    <a:lstStyle/>
                    <a:p>
                      <a:pPr algn="r" fontAlgn="b"/>
                      <a:r>
                        <a:rPr lang="en-US" sz="200" b="0" i="0" u="none" strike="noStrike">
                          <a:solidFill>
                            <a:srgbClr val="000000"/>
                          </a:solidFill>
                          <a:latin typeface="Calibri"/>
                        </a:rPr>
                        <a:t>16.6</a:t>
                      </a:r>
                    </a:p>
                  </a:txBody>
                  <a:tcPr marL="1295" marR="1295" marT="971" marB="0" anchor="b">
                    <a:lnL>
                      <a:noFill/>
                    </a:lnL>
                    <a:lnR>
                      <a:noFill/>
                    </a:lnR>
                    <a:lnT>
                      <a:noFill/>
                    </a:lnT>
                    <a:lnB>
                      <a:noFill/>
                    </a:lnB>
                    <a:solidFill>
                      <a:srgbClr val="A7D17E"/>
                    </a:solidFill>
                  </a:tcPr>
                </a:tc>
                <a:tc>
                  <a:txBody>
                    <a:bodyPr/>
                    <a:lstStyle/>
                    <a:p>
                      <a:pPr algn="r" fontAlgn="b"/>
                      <a:r>
                        <a:rPr lang="en-US" sz="200" b="0" i="0" u="none" strike="noStrike">
                          <a:solidFill>
                            <a:srgbClr val="000000"/>
                          </a:solidFill>
                          <a:latin typeface="Calibri"/>
                        </a:rPr>
                        <a:t>48.1</a:t>
                      </a:r>
                    </a:p>
                  </a:txBody>
                  <a:tcPr marL="1295" marR="1295" marT="971" marB="0" anchor="b">
                    <a:lnL>
                      <a:noFill/>
                    </a:lnL>
                    <a:lnR>
                      <a:noFill/>
                    </a:lnR>
                    <a:lnT>
                      <a:noFill/>
                    </a:lnT>
                    <a:lnB>
                      <a:noFill/>
                    </a:lnB>
                    <a:solidFill>
                      <a:srgbClr val="FECB7E"/>
                    </a:solidFill>
                  </a:tcPr>
                </a:tc>
                <a:tc>
                  <a:txBody>
                    <a:bodyPr/>
                    <a:lstStyle/>
                    <a:p>
                      <a:pPr algn="r" fontAlgn="b"/>
                      <a:r>
                        <a:rPr lang="en-US" sz="200" b="0" i="0" u="none" strike="noStrike">
                          <a:solidFill>
                            <a:srgbClr val="000000"/>
                          </a:solidFill>
                          <a:latin typeface="Calibri"/>
                        </a:rPr>
                        <a:t>22.7</a:t>
                      </a:r>
                    </a:p>
                  </a:txBody>
                  <a:tcPr marL="1295" marR="1295" marT="971" marB="0" anchor="b">
                    <a:lnL>
                      <a:noFill/>
                    </a:lnL>
                    <a:lnR>
                      <a:noFill/>
                    </a:lnR>
                    <a:lnT>
                      <a:noFill/>
                    </a:lnT>
                    <a:lnB>
                      <a:noFill/>
                    </a:lnB>
                    <a:solidFill>
                      <a:srgbClr val="CEDC81"/>
                    </a:solidFill>
                  </a:tcPr>
                </a:tc>
                <a:tc>
                  <a:txBody>
                    <a:bodyPr/>
                    <a:lstStyle/>
                    <a:p>
                      <a:pPr algn="r" fontAlgn="b"/>
                      <a:r>
                        <a:rPr lang="en-US" sz="200" b="0" i="0" u="none" strike="noStrike">
                          <a:solidFill>
                            <a:srgbClr val="000000"/>
                          </a:solidFill>
                          <a:latin typeface="Calibri"/>
                        </a:rPr>
                        <a:t>37.9</a:t>
                      </a:r>
                    </a:p>
                  </a:txBody>
                  <a:tcPr marL="1295" marR="1295" marT="971" marB="0" anchor="b">
                    <a:lnL>
                      <a:noFill/>
                    </a:lnL>
                    <a:lnR>
                      <a:noFill/>
                    </a:lnR>
                    <a:lnT>
                      <a:noFill/>
                    </a:lnT>
                    <a:lnB>
                      <a:noFill/>
                    </a:lnB>
                    <a:solidFill>
                      <a:srgbClr val="FFDE82"/>
                    </a:solidFill>
                  </a:tcPr>
                </a:tc>
                <a:tc>
                  <a:txBody>
                    <a:bodyPr/>
                    <a:lstStyle/>
                    <a:p>
                      <a:pPr algn="r" fontAlgn="b"/>
                      <a:r>
                        <a:rPr lang="en-US" sz="200" b="0" i="0" u="none" strike="noStrike">
                          <a:solidFill>
                            <a:srgbClr val="000000"/>
                          </a:solidFill>
                          <a:latin typeface="Calibri"/>
                        </a:rPr>
                        <a:t>21.1</a:t>
                      </a:r>
                    </a:p>
                  </a:txBody>
                  <a:tcPr marL="1295" marR="1295" marT="971" marB="0" anchor="b">
                    <a:lnL>
                      <a:noFill/>
                    </a:lnL>
                    <a:lnR>
                      <a:noFill/>
                    </a:lnR>
                    <a:lnT>
                      <a:noFill/>
                    </a:lnT>
                    <a:lnB>
                      <a:noFill/>
                    </a:lnB>
                    <a:solidFill>
                      <a:srgbClr val="C4DA80"/>
                    </a:solidFill>
                  </a:tcPr>
                </a:tc>
                <a:tc>
                  <a:txBody>
                    <a:bodyPr/>
                    <a:lstStyle/>
                    <a:p>
                      <a:pPr algn="r" fontAlgn="b"/>
                      <a:r>
                        <a:rPr lang="en-US" sz="200" b="0" i="0" u="none" strike="noStrike">
                          <a:solidFill>
                            <a:srgbClr val="000000"/>
                          </a:solidFill>
                          <a:latin typeface="Calibri"/>
                        </a:rPr>
                        <a:t>36.3</a:t>
                      </a:r>
                    </a:p>
                  </a:txBody>
                  <a:tcPr marL="1295" marR="1295" marT="971" marB="0" anchor="b">
                    <a:lnL>
                      <a:noFill/>
                    </a:lnL>
                    <a:lnR>
                      <a:noFill/>
                    </a:lnR>
                    <a:lnT>
                      <a:noFill/>
                    </a:lnT>
                    <a:lnB>
                      <a:noFill/>
                    </a:lnB>
                    <a:solidFill>
                      <a:srgbClr val="FFE182"/>
                    </a:solidFill>
                  </a:tcPr>
                </a:tc>
                <a:tc>
                  <a:txBody>
                    <a:bodyPr/>
                    <a:lstStyle/>
                    <a:p>
                      <a:pPr algn="r" fontAlgn="b"/>
                      <a:r>
                        <a:rPr lang="en-US" sz="200" b="0" i="0" u="none" strike="noStrike">
                          <a:solidFill>
                            <a:srgbClr val="000000"/>
                          </a:solidFill>
                          <a:latin typeface="Calibri"/>
                        </a:rPr>
                        <a:t>19.5</a:t>
                      </a:r>
                    </a:p>
                  </a:txBody>
                  <a:tcPr marL="1295" marR="1295" marT="971" marB="0" anchor="b">
                    <a:lnL>
                      <a:noFill/>
                    </a:lnL>
                    <a:lnR>
                      <a:noFill/>
                    </a:lnR>
                    <a:lnT>
                      <a:noFill/>
                    </a:lnT>
                    <a:lnB>
                      <a:noFill/>
                    </a:lnB>
                    <a:solidFill>
                      <a:srgbClr val="BAD780"/>
                    </a:solidFill>
                  </a:tcPr>
                </a:tc>
                <a:tc>
                  <a:txBody>
                    <a:bodyPr/>
                    <a:lstStyle/>
                    <a:p>
                      <a:pPr algn="r" fontAlgn="b"/>
                      <a:r>
                        <a:rPr lang="en-US" sz="200" b="0" i="0" u="none" strike="noStrike">
                          <a:solidFill>
                            <a:srgbClr val="000000"/>
                          </a:solidFill>
                          <a:latin typeface="Calibri"/>
                        </a:rPr>
                        <a:t>39.7</a:t>
                      </a:r>
                    </a:p>
                  </a:txBody>
                  <a:tcPr marL="1295" marR="1295" marT="971" marB="0" anchor="b">
                    <a:lnL>
                      <a:noFill/>
                    </a:lnL>
                    <a:lnR>
                      <a:noFill/>
                    </a:lnR>
                    <a:lnT>
                      <a:noFill/>
                    </a:lnT>
                    <a:lnB>
                      <a:noFill/>
                    </a:lnB>
                    <a:solidFill>
                      <a:srgbClr val="FFDA81"/>
                    </a:solidFill>
                  </a:tcPr>
                </a:tc>
                <a:tc>
                  <a:txBody>
                    <a:bodyPr/>
                    <a:lstStyle/>
                    <a:p>
                      <a:pPr algn="r" fontAlgn="b"/>
                      <a:r>
                        <a:rPr lang="en-US" sz="200" b="0" i="0" u="none" strike="noStrike">
                          <a:solidFill>
                            <a:srgbClr val="000000"/>
                          </a:solidFill>
                          <a:latin typeface="Calibri"/>
                        </a:rPr>
                        <a:t>20.2</a:t>
                      </a:r>
                    </a:p>
                  </a:txBody>
                  <a:tcPr marL="1295" marR="1295" marT="971" marB="0" anchor="b">
                    <a:lnL>
                      <a:noFill/>
                    </a:lnL>
                    <a:lnR>
                      <a:noFill/>
                    </a:lnR>
                    <a:lnT>
                      <a:noFill/>
                    </a:lnT>
                    <a:lnB>
                      <a:noFill/>
                    </a:lnB>
                    <a:solidFill>
                      <a:srgbClr val="BED880"/>
                    </a:solidFill>
                  </a:tcPr>
                </a:tc>
                <a:tc>
                  <a:txBody>
                    <a:bodyPr/>
                    <a:lstStyle/>
                    <a:p>
                      <a:pPr algn="r" fontAlgn="b"/>
                      <a:r>
                        <a:rPr lang="en-US" sz="200" b="0" i="0" u="none" strike="noStrike">
                          <a:solidFill>
                            <a:srgbClr val="000000"/>
                          </a:solidFill>
                          <a:latin typeface="Calibri"/>
                        </a:rPr>
                        <a:t>38.7</a:t>
                      </a:r>
                    </a:p>
                  </a:txBody>
                  <a:tcPr marL="1295" marR="1295" marT="971" marB="0" anchor="b">
                    <a:lnL>
                      <a:noFill/>
                    </a:lnL>
                    <a:lnR>
                      <a:noFill/>
                    </a:lnR>
                    <a:lnT>
                      <a:noFill/>
                    </a:lnT>
                    <a:lnB>
                      <a:noFill/>
                    </a:lnB>
                    <a:solidFill>
                      <a:srgbClr val="FFDC82"/>
                    </a:solidFill>
                  </a:tcPr>
                </a:tc>
                <a:tc>
                  <a:txBody>
                    <a:bodyPr/>
                    <a:lstStyle/>
                    <a:p>
                      <a:pPr algn="r" fontAlgn="b"/>
                      <a:r>
                        <a:rPr lang="en-US" sz="200" b="0" i="0" u="none" strike="noStrike">
                          <a:solidFill>
                            <a:srgbClr val="000000"/>
                          </a:solidFill>
                          <a:latin typeface="Calibri"/>
                        </a:rPr>
                        <a:t>24.8</a:t>
                      </a:r>
                    </a:p>
                  </a:txBody>
                  <a:tcPr marL="1295" marR="1295" marT="971" marB="0" anchor="b">
                    <a:lnL>
                      <a:noFill/>
                    </a:lnL>
                    <a:lnR>
                      <a:noFill/>
                    </a:lnR>
                    <a:lnT>
                      <a:noFill/>
                    </a:lnT>
                    <a:lnB>
                      <a:noFill/>
                    </a:lnB>
                    <a:solidFill>
                      <a:srgbClr val="DBE081"/>
                    </a:solidFill>
                  </a:tcPr>
                </a:tc>
                <a:tc>
                  <a:txBody>
                    <a:bodyPr/>
                    <a:lstStyle/>
                    <a:p>
                      <a:pPr algn="r" fontAlgn="b"/>
                      <a:r>
                        <a:rPr lang="en-US" sz="200" b="0" i="0" u="none" strike="noStrike">
                          <a:solidFill>
                            <a:srgbClr val="000000"/>
                          </a:solidFill>
                          <a:latin typeface="Calibri"/>
                        </a:rPr>
                        <a:t>7.9</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19.2</a:t>
                      </a:r>
                    </a:p>
                  </a:txBody>
                  <a:tcPr marL="1295" marR="1295" marT="971" marB="0" anchor="b">
                    <a:lnL>
                      <a:noFill/>
                    </a:lnL>
                    <a:lnR>
                      <a:noFill/>
                    </a:lnR>
                    <a:lnT>
                      <a:noFill/>
                    </a:lnT>
                    <a:lnB>
                      <a:noFill/>
                    </a:lnB>
                    <a:solidFill>
                      <a:srgbClr val="B8D67F"/>
                    </a:solidFill>
                  </a:tcPr>
                </a:tc>
                <a:tc>
                  <a:txBody>
                    <a:bodyPr/>
                    <a:lstStyle/>
                    <a:p>
                      <a:pPr algn="r" fontAlgn="b"/>
                      <a:r>
                        <a:rPr lang="en-US" sz="200" b="0" i="0" u="none" strike="noStrike">
                          <a:solidFill>
                            <a:srgbClr val="000000"/>
                          </a:solidFill>
                          <a:latin typeface="Calibri"/>
                        </a:rPr>
                        <a:t>10.2</a:t>
                      </a:r>
                    </a:p>
                  </a:txBody>
                  <a:tcPr marL="1295" marR="1295" marT="971" marB="0" anchor="b">
                    <a:lnL>
                      <a:noFill/>
                    </a:lnL>
                    <a:lnR>
                      <a:noFill/>
                    </a:lnR>
                    <a:lnT>
                      <a:noFill/>
                    </a:lnT>
                    <a:lnB>
                      <a:noFill/>
                    </a:lnB>
                    <a:solidFill>
                      <a:srgbClr val="7FC67C"/>
                    </a:solidFill>
                  </a:tcPr>
                </a:tc>
                <a:tc>
                  <a:txBody>
                    <a:bodyPr/>
                    <a:lstStyle/>
                    <a:p>
                      <a:pPr algn="r" fontAlgn="b"/>
                      <a:r>
                        <a:rPr lang="en-US" sz="200" b="0" i="0" u="none" strike="noStrike">
                          <a:solidFill>
                            <a:srgbClr val="000000"/>
                          </a:solidFill>
                          <a:latin typeface="Calibri"/>
                        </a:rPr>
                        <a:t>20.9</a:t>
                      </a:r>
                    </a:p>
                  </a:txBody>
                  <a:tcPr marL="1295" marR="1295" marT="971" marB="0" anchor="b">
                    <a:lnL>
                      <a:noFill/>
                    </a:lnL>
                    <a:lnR>
                      <a:noFill/>
                    </a:lnR>
                    <a:lnT>
                      <a:noFill/>
                    </a:lnT>
                    <a:lnB>
                      <a:noFill/>
                    </a:lnB>
                    <a:solidFill>
                      <a:srgbClr val="C2D980"/>
                    </a:solidFill>
                  </a:tcPr>
                </a:tc>
                <a:tc>
                  <a:txBody>
                    <a:bodyPr/>
                    <a:lstStyle/>
                    <a:p>
                      <a:pPr algn="r" fontAlgn="b"/>
                      <a:r>
                        <a:rPr lang="en-US" sz="200" b="0" i="0" u="none" strike="noStrike">
                          <a:solidFill>
                            <a:srgbClr val="000000"/>
                          </a:solidFill>
                          <a:latin typeface="Calibri"/>
                        </a:rPr>
                        <a:t>18.2</a:t>
                      </a:r>
                    </a:p>
                  </a:txBody>
                  <a:tcPr marL="1295" marR="1295" marT="971" marB="0" anchor="b">
                    <a:lnL>
                      <a:noFill/>
                    </a:lnL>
                    <a:lnR>
                      <a:noFill/>
                    </a:lnR>
                    <a:lnT>
                      <a:noFill/>
                    </a:lnT>
                    <a:lnB>
                      <a:noFill/>
                    </a:lnB>
                    <a:solidFill>
                      <a:srgbClr val="B1D47F"/>
                    </a:solidFill>
                  </a:tcPr>
                </a:tc>
                <a:tc>
                  <a:txBody>
                    <a:bodyPr/>
                    <a:lstStyle/>
                    <a:p>
                      <a:pPr algn="r" fontAlgn="b"/>
                      <a:r>
                        <a:rPr lang="en-US" sz="200" b="0" i="0" u="none" strike="noStrike">
                          <a:solidFill>
                            <a:srgbClr val="000000"/>
                          </a:solidFill>
                          <a:latin typeface="Calibri"/>
                        </a:rPr>
                        <a:t>18.3</a:t>
                      </a:r>
                    </a:p>
                  </a:txBody>
                  <a:tcPr marL="1295" marR="1295" marT="971" marB="0" anchor="b">
                    <a:lnL>
                      <a:noFill/>
                    </a:lnL>
                    <a:lnR>
                      <a:noFill/>
                    </a:lnR>
                    <a:lnT>
                      <a:noFill/>
                    </a:lnT>
                    <a:lnB>
                      <a:noFill/>
                    </a:lnB>
                    <a:solidFill>
                      <a:srgbClr val="B2D57F"/>
                    </a:solidFill>
                  </a:tcPr>
                </a:tc>
                <a:tc>
                  <a:txBody>
                    <a:bodyPr/>
                    <a:lstStyle/>
                    <a:p>
                      <a:pPr algn="r" fontAlgn="b"/>
                      <a:r>
                        <a:rPr lang="en-US" sz="200" b="0" i="0" u="none" strike="noStrike">
                          <a:solidFill>
                            <a:srgbClr val="000000"/>
                          </a:solidFill>
                          <a:latin typeface="Calibri"/>
                        </a:rPr>
                        <a:t>11.5</a:t>
                      </a:r>
                    </a:p>
                  </a:txBody>
                  <a:tcPr marL="1295" marR="1295" marT="971" marB="0" anchor="b">
                    <a:lnL>
                      <a:noFill/>
                    </a:lnL>
                    <a:lnR>
                      <a:noFill/>
                    </a:lnR>
                    <a:lnT>
                      <a:noFill/>
                    </a:lnT>
                    <a:lnB>
                      <a:noFill/>
                    </a:lnB>
                    <a:solidFill>
                      <a:srgbClr val="87C87D"/>
                    </a:solidFill>
                  </a:tcPr>
                </a:tc>
                <a:tc>
                  <a:txBody>
                    <a:bodyPr/>
                    <a:lstStyle/>
                    <a:p>
                      <a:pPr algn="r" fontAlgn="b"/>
                      <a:r>
                        <a:rPr lang="en-US" sz="200" b="0" i="0" u="none" strike="noStrike">
                          <a:solidFill>
                            <a:srgbClr val="000000"/>
                          </a:solidFill>
                          <a:latin typeface="Calibri"/>
                        </a:rPr>
                        <a:t>18.7</a:t>
                      </a:r>
                    </a:p>
                  </a:txBody>
                  <a:tcPr marL="1295" marR="1295" marT="971" marB="0" anchor="b">
                    <a:lnL>
                      <a:noFill/>
                    </a:lnL>
                    <a:lnR>
                      <a:noFill/>
                    </a:lnR>
                    <a:lnT>
                      <a:noFill/>
                    </a:lnT>
                    <a:lnB>
                      <a:noFill/>
                    </a:lnB>
                    <a:solidFill>
                      <a:srgbClr val="B5D57F"/>
                    </a:solidFill>
                  </a:tcPr>
                </a:tc>
                <a:tc>
                  <a:txBody>
                    <a:bodyPr/>
                    <a:lstStyle/>
                    <a:p>
                      <a:pPr algn="r" fontAlgn="b"/>
                      <a:r>
                        <a:rPr lang="en-US" sz="200" b="0" i="0" u="none" strike="noStrike">
                          <a:solidFill>
                            <a:srgbClr val="000000"/>
                          </a:solidFill>
                          <a:latin typeface="Calibri"/>
                        </a:rPr>
                        <a:t>16.0</a:t>
                      </a:r>
                    </a:p>
                  </a:txBody>
                  <a:tcPr marL="1295" marR="1295" marT="971" marB="0" anchor="b">
                    <a:lnL>
                      <a:noFill/>
                    </a:lnL>
                    <a:lnR>
                      <a:noFill/>
                    </a:lnR>
                    <a:lnT>
                      <a:noFill/>
                    </a:lnT>
                    <a:lnB>
                      <a:noFill/>
                    </a:lnB>
                    <a:solidFill>
                      <a:srgbClr val="A4D07E"/>
                    </a:solidFill>
                  </a:tcPr>
                </a:tc>
                <a:tc>
                  <a:txBody>
                    <a:bodyPr/>
                    <a:lstStyle/>
                    <a:p>
                      <a:pPr algn="r" fontAlgn="b"/>
                      <a:r>
                        <a:rPr lang="en-US" sz="200" b="0" i="0" u="none" strike="noStrike">
                          <a:solidFill>
                            <a:srgbClr val="000000"/>
                          </a:solidFill>
                          <a:latin typeface="Calibri"/>
                        </a:rPr>
                        <a:t>13.8</a:t>
                      </a:r>
                    </a:p>
                  </a:txBody>
                  <a:tcPr marL="1295" marR="1295" marT="971" marB="0" anchor="b">
                    <a:lnL>
                      <a:noFill/>
                    </a:lnL>
                    <a:lnR>
                      <a:noFill/>
                    </a:lnR>
                    <a:lnT>
                      <a:noFill/>
                    </a:lnT>
                    <a:lnB>
                      <a:noFill/>
                    </a:lnB>
                    <a:solidFill>
                      <a:srgbClr val="96CC7D"/>
                    </a:solidFill>
                  </a:tcPr>
                </a:tc>
                <a:tc>
                  <a:txBody>
                    <a:bodyPr/>
                    <a:lstStyle/>
                    <a:p>
                      <a:pPr algn="r" fontAlgn="b"/>
                      <a:r>
                        <a:rPr lang="en-US" sz="200" b="0" i="0" u="none" strike="noStrike">
                          <a:solidFill>
                            <a:srgbClr val="000000"/>
                          </a:solidFill>
                          <a:latin typeface="Calibri"/>
                        </a:rPr>
                        <a:t>18.2</a:t>
                      </a:r>
                    </a:p>
                  </a:txBody>
                  <a:tcPr marL="1295" marR="1295" marT="971" marB="0" anchor="b">
                    <a:lnL>
                      <a:noFill/>
                    </a:lnL>
                    <a:lnR>
                      <a:noFill/>
                    </a:lnR>
                    <a:lnT>
                      <a:noFill/>
                    </a:lnT>
                    <a:lnB>
                      <a:noFill/>
                    </a:lnB>
                    <a:solidFill>
                      <a:srgbClr val="B1D47F"/>
                    </a:solidFill>
                  </a:tcPr>
                </a:tc>
                <a:tc>
                  <a:txBody>
                    <a:bodyPr/>
                    <a:lstStyle/>
                    <a:p>
                      <a:pPr algn="r" fontAlgn="b"/>
                      <a:r>
                        <a:rPr lang="en-US" sz="200" b="0" i="0" u="none" strike="noStrike">
                          <a:solidFill>
                            <a:srgbClr val="000000"/>
                          </a:solidFill>
                          <a:latin typeface="Calibri"/>
                        </a:rPr>
                        <a:t>14.9</a:t>
                      </a:r>
                    </a:p>
                  </a:txBody>
                  <a:tcPr marL="1295" marR="1295" marT="971" marB="0" anchor="b">
                    <a:lnL>
                      <a:noFill/>
                    </a:lnL>
                    <a:lnR>
                      <a:noFill/>
                    </a:lnR>
                    <a:lnT>
                      <a:noFill/>
                    </a:lnT>
                    <a:lnB>
                      <a:noFill/>
                    </a:lnB>
                    <a:solidFill>
                      <a:srgbClr val="9DCE7E"/>
                    </a:solidFill>
                  </a:tcPr>
                </a:tc>
                <a:tc>
                  <a:txBody>
                    <a:bodyPr/>
                    <a:lstStyle/>
                    <a:p>
                      <a:pPr algn="r" fontAlgn="b"/>
                      <a:r>
                        <a:rPr lang="en-US" sz="200" b="0" i="0" u="none" strike="noStrike">
                          <a:solidFill>
                            <a:srgbClr val="000000"/>
                          </a:solidFill>
                          <a:latin typeface="Calibri"/>
                        </a:rPr>
                        <a:t>25.8</a:t>
                      </a:r>
                    </a:p>
                  </a:txBody>
                  <a:tcPr marL="1295" marR="1295" marT="971" marB="0" anchor="b">
                    <a:lnL>
                      <a:noFill/>
                    </a:lnL>
                    <a:lnR>
                      <a:noFill/>
                    </a:lnR>
                    <a:lnT>
                      <a:noFill/>
                    </a:lnT>
                    <a:lnB>
                      <a:noFill/>
                    </a:lnB>
                    <a:solidFill>
                      <a:srgbClr val="E1E282"/>
                    </a:solidFill>
                  </a:tcPr>
                </a:tc>
                <a:tc>
                  <a:txBody>
                    <a:bodyPr/>
                    <a:lstStyle/>
                    <a:p>
                      <a:pPr algn="r" fontAlgn="b"/>
                      <a:r>
                        <a:rPr lang="en-US" sz="200" b="0" i="0" u="none" strike="noStrike">
                          <a:solidFill>
                            <a:srgbClr val="000000"/>
                          </a:solidFill>
                          <a:latin typeface="Calibri"/>
                        </a:rPr>
                        <a:t>13.6</a:t>
                      </a:r>
                    </a:p>
                  </a:txBody>
                  <a:tcPr marL="1295" marR="1295" marT="971" marB="0" anchor="b">
                    <a:lnL>
                      <a:noFill/>
                    </a:lnL>
                    <a:lnR>
                      <a:noFill/>
                    </a:lnR>
                    <a:lnT>
                      <a:noFill/>
                    </a:lnT>
                    <a:lnB>
                      <a:noFill/>
                    </a:lnB>
                    <a:solidFill>
                      <a:srgbClr val="95CC7D"/>
                    </a:solidFill>
                  </a:tcPr>
                </a:tc>
                <a:tc>
                  <a:txBody>
                    <a:bodyPr/>
                    <a:lstStyle/>
                    <a:p>
                      <a:pPr algn="r" fontAlgn="b"/>
                      <a:r>
                        <a:rPr lang="en-US" sz="200" b="0" i="0" u="none" strike="noStrike">
                          <a:solidFill>
                            <a:srgbClr val="000000"/>
                          </a:solidFill>
                          <a:latin typeface="Calibri"/>
                        </a:rPr>
                        <a:t>18.3</a:t>
                      </a:r>
                    </a:p>
                  </a:txBody>
                  <a:tcPr marL="1295" marR="1295" marT="971" marB="0" anchor="b">
                    <a:lnL>
                      <a:noFill/>
                    </a:lnL>
                    <a:lnR>
                      <a:noFill/>
                    </a:lnR>
                    <a:lnT>
                      <a:noFill/>
                    </a:lnT>
                    <a:lnB>
                      <a:noFill/>
                    </a:lnB>
                    <a:solidFill>
                      <a:srgbClr val="B2D47F"/>
                    </a:solidFill>
                  </a:tcPr>
                </a:tc>
                <a:tc>
                  <a:txBody>
                    <a:bodyPr/>
                    <a:lstStyle/>
                    <a:p>
                      <a:pPr algn="r" fontAlgn="b"/>
                      <a:r>
                        <a:rPr lang="en-US" sz="200" b="0" i="0" u="none" strike="noStrike">
                          <a:solidFill>
                            <a:srgbClr val="000000"/>
                          </a:solidFill>
                          <a:latin typeface="Calibri"/>
                        </a:rPr>
                        <a:t>23.2</a:t>
                      </a:r>
                    </a:p>
                  </a:txBody>
                  <a:tcPr marL="1295" marR="1295" marT="971" marB="0" anchor="b">
                    <a:lnL>
                      <a:noFill/>
                    </a:lnL>
                    <a:lnR>
                      <a:noFill/>
                    </a:lnR>
                    <a:lnT>
                      <a:noFill/>
                    </a:lnT>
                    <a:lnB>
                      <a:noFill/>
                    </a:lnB>
                    <a:solidFill>
                      <a:srgbClr val="D1DD81"/>
                    </a:solidFill>
                  </a:tcPr>
                </a:tc>
                <a:tc>
                  <a:txBody>
                    <a:bodyPr/>
                    <a:lstStyle/>
                    <a:p>
                      <a:pPr algn="r" fontAlgn="b"/>
                      <a:r>
                        <a:rPr lang="en-US" sz="200" b="0" i="0" u="none" strike="noStrike">
                          <a:solidFill>
                            <a:srgbClr val="000000"/>
                          </a:solidFill>
                          <a:latin typeface="Calibri"/>
                        </a:rPr>
                        <a:t>46.9</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14.9</a:t>
                      </a:r>
                    </a:p>
                  </a:txBody>
                  <a:tcPr marL="1295" marR="1295" marT="971" marB="0" anchor="b">
                    <a:lnL>
                      <a:noFill/>
                    </a:lnL>
                    <a:lnR>
                      <a:noFill/>
                    </a:lnR>
                    <a:lnT>
                      <a:noFill/>
                    </a:lnT>
                    <a:lnB>
                      <a:noFill/>
                    </a:lnB>
                    <a:solidFill>
                      <a:srgbClr val="9DCE7E"/>
                    </a:solidFill>
                  </a:tcPr>
                </a:tc>
                <a:tc>
                  <a:txBody>
                    <a:bodyPr/>
                    <a:lstStyle/>
                    <a:p>
                      <a:pPr algn="r" fontAlgn="b"/>
                      <a:r>
                        <a:rPr lang="en-US" sz="200" b="0" i="0" u="none" strike="noStrike">
                          <a:solidFill>
                            <a:srgbClr val="000000"/>
                          </a:solidFill>
                          <a:latin typeface="Calibri"/>
                        </a:rPr>
                        <a:t>49.7</a:t>
                      </a:r>
                    </a:p>
                  </a:txBody>
                  <a:tcPr marL="1295" marR="1295" marT="971"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17.3</a:t>
                      </a:r>
                    </a:p>
                  </a:txBody>
                  <a:tcPr marL="1295" marR="1295" marT="971" marB="0" anchor="b">
                    <a:lnL>
                      <a:noFill/>
                    </a:lnL>
                    <a:lnR>
                      <a:noFill/>
                    </a:lnR>
                    <a:lnT>
                      <a:noFill/>
                    </a:lnT>
                    <a:lnB>
                      <a:noFill/>
                    </a:lnB>
                    <a:solidFill>
                      <a:srgbClr val="ACD37F"/>
                    </a:solidFill>
                  </a:tcPr>
                </a:tc>
                <a:tc>
                  <a:txBody>
                    <a:bodyPr/>
                    <a:lstStyle/>
                    <a:p>
                      <a:pPr algn="r" fontAlgn="b"/>
                      <a:r>
                        <a:rPr lang="en-US" sz="200" b="0" i="0" u="none" strike="noStrike">
                          <a:solidFill>
                            <a:srgbClr val="000000"/>
                          </a:solidFill>
                          <a:latin typeface="Calibri"/>
                        </a:rPr>
                        <a:t>48.1</a:t>
                      </a:r>
                    </a:p>
                  </a:txBody>
                  <a:tcPr marL="1295" marR="1295" marT="971" marB="0" anchor="b">
                    <a:lnL>
                      <a:noFill/>
                    </a:lnL>
                    <a:lnR>
                      <a:noFill/>
                    </a:lnR>
                    <a:lnT>
                      <a:noFill/>
                    </a:lnT>
                    <a:lnB>
                      <a:noFill/>
                    </a:lnB>
                    <a:solidFill>
                      <a:srgbClr val="FECB7E"/>
                    </a:solidFill>
                  </a:tcPr>
                </a:tc>
                <a:tc>
                  <a:txBody>
                    <a:bodyPr/>
                    <a:lstStyle/>
                    <a:p>
                      <a:pPr algn="r" fontAlgn="b"/>
                      <a:r>
                        <a:rPr lang="en-US" sz="200" b="0" i="0" u="none" strike="noStrike">
                          <a:solidFill>
                            <a:srgbClr val="000000"/>
                          </a:solidFill>
                          <a:latin typeface="Calibri"/>
                        </a:rPr>
                        <a:t>18.0</a:t>
                      </a:r>
                    </a:p>
                  </a:txBody>
                  <a:tcPr marL="1295" marR="1295" marT="971" marB="0" anchor="b">
                    <a:lnL>
                      <a:noFill/>
                    </a:lnL>
                    <a:lnR>
                      <a:noFill/>
                    </a:lnR>
                    <a:lnT>
                      <a:noFill/>
                    </a:lnT>
                    <a:lnB>
                      <a:noFill/>
                    </a:lnB>
                    <a:solidFill>
                      <a:srgbClr val="B0D47F"/>
                    </a:solidFill>
                  </a:tcPr>
                </a:tc>
                <a:tc>
                  <a:txBody>
                    <a:bodyPr/>
                    <a:lstStyle/>
                    <a:p>
                      <a:pPr algn="r" fontAlgn="b"/>
                      <a:r>
                        <a:rPr lang="en-US" sz="200" b="0" i="0" u="none" strike="noStrike">
                          <a:solidFill>
                            <a:srgbClr val="000000"/>
                          </a:solidFill>
                          <a:latin typeface="Calibri"/>
                        </a:rPr>
                        <a:t>47.4</a:t>
                      </a:r>
                    </a:p>
                  </a:txBody>
                  <a:tcPr marL="1295" marR="1295" marT="971" marB="0" anchor="b">
                    <a:lnL>
                      <a:noFill/>
                    </a:lnL>
                    <a:lnR>
                      <a:noFill/>
                    </a:lnR>
                    <a:lnT>
                      <a:noFill/>
                    </a:lnT>
                    <a:lnB>
                      <a:noFill/>
                    </a:lnB>
                    <a:solidFill>
                      <a:srgbClr val="FECC7E"/>
                    </a:solidFill>
                  </a:tcPr>
                </a:tc>
              </a:tr>
              <a:tr h="36896">
                <a:tc>
                  <a:txBody>
                    <a:bodyPr/>
                    <a:lstStyle/>
                    <a:p>
                      <a:pPr algn="l" fontAlgn="b"/>
                      <a:r>
                        <a:rPr lang="en-US" sz="200" b="0" i="0" u="none" strike="noStrike">
                          <a:solidFill>
                            <a:srgbClr val="000000"/>
                          </a:solidFill>
                          <a:latin typeface="Calibri"/>
                        </a:rPr>
                        <a:t>ASPEN Secondary Atorvastatin</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16.2</a:t>
                      </a:r>
                    </a:p>
                  </a:txBody>
                  <a:tcPr marL="1295" marR="1295" marT="971" marB="0" anchor="b">
                    <a:lnL>
                      <a:noFill/>
                    </a:lnL>
                    <a:lnR>
                      <a:noFill/>
                    </a:lnR>
                    <a:lnT>
                      <a:noFill/>
                    </a:lnT>
                    <a:lnB>
                      <a:noFill/>
                    </a:lnB>
                    <a:solidFill>
                      <a:srgbClr val="A5D17E"/>
                    </a:solidFill>
                  </a:tcPr>
                </a:tc>
                <a:tc>
                  <a:txBody>
                    <a:bodyPr/>
                    <a:lstStyle/>
                    <a:p>
                      <a:pPr algn="r" fontAlgn="b"/>
                      <a:r>
                        <a:rPr lang="en-US" sz="200" b="0" i="0" u="none" strike="noStrike">
                          <a:solidFill>
                            <a:srgbClr val="000000"/>
                          </a:solidFill>
                          <a:latin typeface="Calibri"/>
                        </a:rPr>
                        <a:t>18.8</a:t>
                      </a:r>
                    </a:p>
                  </a:txBody>
                  <a:tcPr marL="1295" marR="1295" marT="971" marB="0" anchor="b">
                    <a:lnL>
                      <a:noFill/>
                    </a:lnL>
                    <a:lnR>
                      <a:noFill/>
                    </a:lnR>
                    <a:lnT>
                      <a:noFill/>
                    </a:lnT>
                    <a:lnB>
                      <a:noFill/>
                    </a:lnB>
                    <a:solidFill>
                      <a:srgbClr val="B6D57F"/>
                    </a:solidFill>
                  </a:tcPr>
                </a:tc>
                <a:tc>
                  <a:txBody>
                    <a:bodyPr/>
                    <a:lstStyle/>
                    <a:p>
                      <a:pPr algn="r" fontAlgn="b"/>
                      <a:r>
                        <a:rPr lang="en-US" sz="200" b="0" i="0" u="none" strike="noStrike">
                          <a:solidFill>
                            <a:srgbClr val="000000"/>
                          </a:solidFill>
                          <a:latin typeface="Calibri"/>
                        </a:rPr>
                        <a:t>10.3</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20.9</a:t>
                      </a:r>
                    </a:p>
                  </a:txBody>
                  <a:tcPr marL="1295" marR="1295" marT="971" marB="0" anchor="b">
                    <a:lnL>
                      <a:noFill/>
                    </a:lnL>
                    <a:lnR>
                      <a:noFill/>
                    </a:lnR>
                    <a:lnT>
                      <a:noFill/>
                    </a:lnT>
                    <a:lnB>
                      <a:noFill/>
                    </a:lnB>
                    <a:solidFill>
                      <a:srgbClr val="C3D980"/>
                    </a:solidFill>
                  </a:tcPr>
                </a:tc>
                <a:tc>
                  <a:txBody>
                    <a:bodyPr/>
                    <a:lstStyle/>
                    <a:p>
                      <a:pPr algn="r" fontAlgn="b"/>
                      <a:r>
                        <a:rPr lang="en-US" sz="200" b="0" i="0" u="none" strike="noStrike">
                          <a:solidFill>
                            <a:srgbClr val="000000"/>
                          </a:solidFill>
                          <a:latin typeface="Calibri"/>
                        </a:rPr>
                        <a:t>12.2</a:t>
                      </a:r>
                    </a:p>
                  </a:txBody>
                  <a:tcPr marL="1295" marR="1295" marT="971" marB="0" anchor="b">
                    <a:lnL>
                      <a:noFill/>
                    </a:lnL>
                    <a:lnR>
                      <a:noFill/>
                    </a:lnR>
                    <a:lnT>
                      <a:noFill/>
                    </a:lnT>
                    <a:lnB>
                      <a:noFill/>
                    </a:lnB>
                    <a:solidFill>
                      <a:srgbClr val="8CC97D"/>
                    </a:solidFill>
                  </a:tcPr>
                </a:tc>
                <a:tc>
                  <a:txBody>
                    <a:bodyPr/>
                    <a:lstStyle/>
                    <a:p>
                      <a:pPr algn="r" fontAlgn="b"/>
                      <a:r>
                        <a:rPr lang="en-US" sz="200" b="0" i="0" u="none" strike="noStrike">
                          <a:solidFill>
                            <a:srgbClr val="000000"/>
                          </a:solidFill>
                          <a:latin typeface="Calibri"/>
                        </a:rPr>
                        <a:t>29.0</a:t>
                      </a:r>
                    </a:p>
                  </a:txBody>
                  <a:tcPr marL="1295" marR="1295" marT="971" marB="0" anchor="b">
                    <a:lnL>
                      <a:noFill/>
                    </a:lnL>
                    <a:lnR>
                      <a:noFill/>
                    </a:lnR>
                    <a:lnT>
                      <a:noFill/>
                    </a:lnT>
                    <a:lnB>
                      <a:noFill/>
                    </a:lnB>
                    <a:solidFill>
                      <a:srgbClr val="F5E883"/>
                    </a:solidFill>
                  </a:tcPr>
                </a:tc>
                <a:tc>
                  <a:txBody>
                    <a:bodyPr/>
                    <a:lstStyle/>
                    <a:p>
                      <a:pPr algn="r" fontAlgn="b"/>
                      <a:r>
                        <a:rPr lang="en-US" sz="200" b="0" i="0" u="none" strike="noStrike">
                          <a:solidFill>
                            <a:srgbClr val="000000"/>
                          </a:solidFill>
                          <a:latin typeface="Calibri"/>
                        </a:rPr>
                        <a:t>11.6</a:t>
                      </a:r>
                    </a:p>
                  </a:txBody>
                  <a:tcPr marL="1295" marR="1295" marT="971" marB="0" anchor="b">
                    <a:lnL>
                      <a:noFill/>
                    </a:lnL>
                    <a:lnR>
                      <a:noFill/>
                    </a:lnR>
                    <a:lnT>
                      <a:noFill/>
                    </a:lnT>
                    <a:lnB>
                      <a:noFill/>
                    </a:lnB>
                    <a:solidFill>
                      <a:srgbClr val="88C87D"/>
                    </a:solidFill>
                  </a:tcPr>
                </a:tc>
                <a:tc>
                  <a:txBody>
                    <a:bodyPr/>
                    <a:lstStyle/>
                    <a:p>
                      <a:pPr algn="r" fontAlgn="b"/>
                      <a:r>
                        <a:rPr lang="en-US" sz="200" b="0" i="0" u="none" strike="noStrike">
                          <a:solidFill>
                            <a:srgbClr val="000000"/>
                          </a:solidFill>
                          <a:latin typeface="Calibri"/>
                        </a:rPr>
                        <a:t>20.7</a:t>
                      </a:r>
                    </a:p>
                  </a:txBody>
                  <a:tcPr marL="1295" marR="1295" marT="971" marB="0" anchor="b">
                    <a:lnL>
                      <a:noFill/>
                    </a:lnL>
                    <a:lnR>
                      <a:noFill/>
                    </a:lnR>
                    <a:lnT>
                      <a:noFill/>
                    </a:lnT>
                    <a:lnB>
                      <a:noFill/>
                    </a:lnB>
                    <a:solidFill>
                      <a:srgbClr val="C1D980"/>
                    </a:solidFill>
                  </a:tcPr>
                </a:tc>
                <a:tc>
                  <a:txBody>
                    <a:bodyPr/>
                    <a:lstStyle/>
                    <a:p>
                      <a:pPr algn="r" fontAlgn="b"/>
                      <a:r>
                        <a:rPr lang="en-US" sz="200" b="0" i="0" u="none" strike="noStrike">
                          <a:solidFill>
                            <a:srgbClr val="000000"/>
                          </a:solidFill>
                          <a:latin typeface="Calibri"/>
                        </a:rPr>
                        <a:t>14.8</a:t>
                      </a:r>
                    </a:p>
                  </a:txBody>
                  <a:tcPr marL="1295" marR="1295" marT="971" marB="0" anchor="b">
                    <a:lnL>
                      <a:noFill/>
                    </a:lnL>
                    <a:lnR>
                      <a:noFill/>
                    </a:lnR>
                    <a:lnT>
                      <a:noFill/>
                    </a:lnT>
                    <a:lnB>
                      <a:noFill/>
                    </a:lnB>
                    <a:solidFill>
                      <a:srgbClr val="9CCE7E"/>
                    </a:solidFill>
                  </a:tcPr>
                </a:tc>
                <a:tc>
                  <a:txBody>
                    <a:bodyPr/>
                    <a:lstStyle/>
                    <a:p>
                      <a:pPr algn="r" fontAlgn="b"/>
                      <a:r>
                        <a:rPr lang="en-US" sz="200" b="0" i="0" u="none" strike="noStrike">
                          <a:solidFill>
                            <a:srgbClr val="000000"/>
                          </a:solidFill>
                          <a:latin typeface="Calibri"/>
                        </a:rPr>
                        <a:t>18.5</a:t>
                      </a:r>
                    </a:p>
                  </a:txBody>
                  <a:tcPr marL="1295" marR="1295" marT="971" marB="0" anchor="b">
                    <a:lnL>
                      <a:noFill/>
                    </a:lnL>
                    <a:lnR>
                      <a:noFill/>
                    </a:lnR>
                    <a:lnT>
                      <a:noFill/>
                    </a:lnT>
                    <a:lnB>
                      <a:noFill/>
                    </a:lnB>
                    <a:solidFill>
                      <a:srgbClr val="B3D57F"/>
                    </a:solidFill>
                  </a:tcPr>
                </a:tc>
                <a:tc>
                  <a:txBody>
                    <a:bodyPr/>
                    <a:lstStyle/>
                    <a:p>
                      <a:pPr algn="r" fontAlgn="b"/>
                      <a:r>
                        <a:rPr lang="en-US" sz="200" b="0" i="0" u="none" strike="noStrike">
                          <a:solidFill>
                            <a:srgbClr val="000000"/>
                          </a:solidFill>
                          <a:latin typeface="Calibri"/>
                        </a:rPr>
                        <a:t>13.1</a:t>
                      </a:r>
                    </a:p>
                  </a:txBody>
                  <a:tcPr marL="1295" marR="1295" marT="971" marB="0" anchor="b">
                    <a:lnL>
                      <a:noFill/>
                    </a:lnL>
                    <a:lnR>
                      <a:noFill/>
                    </a:lnR>
                    <a:lnT>
                      <a:noFill/>
                    </a:lnT>
                    <a:lnB>
                      <a:noFill/>
                    </a:lnB>
                    <a:solidFill>
                      <a:srgbClr val="92CB7D"/>
                    </a:solidFill>
                  </a:tcPr>
                </a:tc>
                <a:tc>
                  <a:txBody>
                    <a:bodyPr/>
                    <a:lstStyle/>
                    <a:p>
                      <a:pPr algn="r" fontAlgn="b"/>
                      <a:r>
                        <a:rPr lang="en-US" sz="200" b="0" i="0" u="none" strike="noStrike">
                          <a:solidFill>
                            <a:srgbClr val="000000"/>
                          </a:solidFill>
                          <a:latin typeface="Calibri"/>
                        </a:rPr>
                        <a:t>20.7</a:t>
                      </a:r>
                    </a:p>
                  </a:txBody>
                  <a:tcPr marL="1295" marR="1295" marT="971" marB="0" anchor="b">
                    <a:lnL>
                      <a:noFill/>
                    </a:lnL>
                    <a:lnR>
                      <a:noFill/>
                    </a:lnR>
                    <a:lnT>
                      <a:noFill/>
                    </a:lnT>
                    <a:lnB>
                      <a:noFill/>
                    </a:lnB>
                    <a:solidFill>
                      <a:srgbClr val="C1D980"/>
                    </a:solidFill>
                  </a:tcPr>
                </a:tc>
                <a:tc>
                  <a:txBody>
                    <a:bodyPr/>
                    <a:lstStyle/>
                    <a:p>
                      <a:pPr algn="r" fontAlgn="b"/>
                      <a:r>
                        <a:rPr lang="en-US" sz="200" b="0" i="0" u="none" strike="noStrike">
                          <a:solidFill>
                            <a:srgbClr val="000000"/>
                          </a:solidFill>
                          <a:latin typeface="Calibri"/>
                        </a:rPr>
                        <a:t>15.3</a:t>
                      </a:r>
                    </a:p>
                  </a:txBody>
                  <a:tcPr marL="1295" marR="1295" marT="971" marB="0" anchor="b">
                    <a:lnL>
                      <a:noFill/>
                    </a:lnL>
                    <a:lnR>
                      <a:noFill/>
                    </a:lnR>
                    <a:lnT>
                      <a:noFill/>
                    </a:lnT>
                    <a:lnB>
                      <a:noFill/>
                    </a:lnB>
                    <a:solidFill>
                      <a:srgbClr val="9FCF7E"/>
                    </a:solidFill>
                  </a:tcPr>
                </a:tc>
                <a:tc>
                  <a:txBody>
                    <a:bodyPr/>
                    <a:lstStyle/>
                    <a:p>
                      <a:pPr algn="r" fontAlgn="b"/>
                      <a:r>
                        <a:rPr lang="en-US" sz="200" b="0" i="0" u="none" strike="noStrike">
                          <a:solidFill>
                            <a:srgbClr val="000000"/>
                          </a:solidFill>
                          <a:latin typeface="Calibri"/>
                        </a:rPr>
                        <a:t>27.5</a:t>
                      </a:r>
                    </a:p>
                  </a:txBody>
                  <a:tcPr marL="1295" marR="1295" marT="971" marB="0" anchor="b">
                    <a:lnL>
                      <a:noFill/>
                    </a:lnL>
                    <a:lnR>
                      <a:noFill/>
                    </a:lnR>
                    <a:lnT>
                      <a:noFill/>
                    </a:lnT>
                    <a:lnB>
                      <a:noFill/>
                    </a:lnB>
                    <a:solidFill>
                      <a:srgbClr val="ECE582"/>
                    </a:solidFill>
                  </a:tcPr>
                </a:tc>
                <a:tc>
                  <a:txBody>
                    <a:bodyPr/>
                    <a:lstStyle/>
                    <a:p>
                      <a:pPr algn="r" fontAlgn="b"/>
                      <a:r>
                        <a:rPr lang="en-US" sz="200" b="0" i="0" u="none" strike="noStrike">
                          <a:solidFill>
                            <a:srgbClr val="000000"/>
                          </a:solidFill>
                          <a:latin typeface="Calibri"/>
                        </a:rPr>
                        <a:t>13.2</a:t>
                      </a:r>
                    </a:p>
                  </a:txBody>
                  <a:tcPr marL="1295" marR="1295" marT="971" marB="0" anchor="b">
                    <a:lnL>
                      <a:noFill/>
                    </a:lnL>
                    <a:lnR>
                      <a:noFill/>
                    </a:lnR>
                    <a:lnT>
                      <a:noFill/>
                    </a:lnT>
                    <a:lnB>
                      <a:noFill/>
                    </a:lnB>
                    <a:solidFill>
                      <a:srgbClr val="92CB7D"/>
                    </a:solidFill>
                  </a:tcPr>
                </a:tc>
                <a:tc>
                  <a:txBody>
                    <a:bodyPr/>
                    <a:lstStyle/>
                    <a:p>
                      <a:pPr algn="r" fontAlgn="b"/>
                      <a:r>
                        <a:rPr lang="en-US" sz="200" b="0" i="0" u="none" strike="noStrike">
                          <a:solidFill>
                            <a:srgbClr val="000000"/>
                          </a:solidFill>
                          <a:latin typeface="Calibri"/>
                        </a:rPr>
                        <a:t>23.6</a:t>
                      </a:r>
                    </a:p>
                  </a:txBody>
                  <a:tcPr marL="1295" marR="1295" marT="971" marB="0" anchor="b">
                    <a:lnL>
                      <a:noFill/>
                    </a:lnL>
                    <a:lnR>
                      <a:noFill/>
                    </a:lnR>
                    <a:lnT>
                      <a:noFill/>
                    </a:lnT>
                    <a:lnB>
                      <a:noFill/>
                    </a:lnB>
                    <a:solidFill>
                      <a:srgbClr val="D3DE81"/>
                    </a:solidFill>
                  </a:tcPr>
                </a:tc>
                <a:tc>
                  <a:txBody>
                    <a:bodyPr/>
                    <a:lstStyle/>
                    <a:p>
                      <a:pPr algn="r" fontAlgn="b"/>
                      <a:r>
                        <a:rPr lang="en-US" sz="200" b="0" i="0" u="none" strike="noStrike">
                          <a:solidFill>
                            <a:srgbClr val="000000"/>
                          </a:solidFill>
                          <a:latin typeface="Calibri"/>
                        </a:rPr>
                        <a:t>25.9</a:t>
                      </a:r>
                    </a:p>
                  </a:txBody>
                  <a:tcPr marL="1295" marR="1295" marT="971" marB="0" anchor="b">
                    <a:lnL>
                      <a:noFill/>
                    </a:lnL>
                    <a:lnR>
                      <a:noFill/>
                    </a:lnR>
                    <a:lnT>
                      <a:noFill/>
                    </a:lnT>
                    <a:lnB>
                      <a:noFill/>
                    </a:lnB>
                    <a:solidFill>
                      <a:srgbClr val="E1E282"/>
                    </a:solidFill>
                  </a:tcPr>
                </a:tc>
                <a:tc>
                  <a:txBody>
                    <a:bodyPr/>
                    <a:lstStyle/>
                    <a:p>
                      <a:pPr algn="r" fontAlgn="b"/>
                      <a:r>
                        <a:rPr lang="en-US" sz="200" b="0" i="0" u="none" strike="noStrike">
                          <a:solidFill>
                            <a:srgbClr val="000000"/>
                          </a:solidFill>
                          <a:latin typeface="Calibri"/>
                        </a:rPr>
                        <a:t>40.1</a:t>
                      </a:r>
                    </a:p>
                  </a:txBody>
                  <a:tcPr marL="1295" marR="1295" marT="971" marB="0" anchor="b">
                    <a:lnL>
                      <a:noFill/>
                    </a:lnL>
                    <a:lnR>
                      <a:noFill/>
                    </a:lnR>
                    <a:lnT>
                      <a:noFill/>
                    </a:lnT>
                    <a:lnB>
                      <a:noFill/>
                    </a:lnB>
                    <a:solidFill>
                      <a:srgbClr val="FFDA81"/>
                    </a:solidFill>
                  </a:tcPr>
                </a:tc>
                <a:tc>
                  <a:txBody>
                    <a:bodyPr/>
                    <a:lstStyle/>
                    <a:p>
                      <a:pPr algn="r" fontAlgn="b"/>
                      <a:r>
                        <a:rPr lang="en-US" sz="200" b="0" i="0" u="none" strike="noStrike">
                          <a:solidFill>
                            <a:srgbClr val="000000"/>
                          </a:solidFill>
                          <a:latin typeface="Calibri"/>
                        </a:rPr>
                        <a:t>23.0</a:t>
                      </a:r>
                    </a:p>
                  </a:txBody>
                  <a:tcPr marL="1295" marR="1295" marT="971" marB="0" anchor="b">
                    <a:lnL>
                      <a:noFill/>
                    </a:lnL>
                    <a:lnR>
                      <a:noFill/>
                    </a:lnR>
                    <a:lnT>
                      <a:noFill/>
                    </a:lnT>
                    <a:lnB>
                      <a:noFill/>
                    </a:lnB>
                    <a:solidFill>
                      <a:srgbClr val="CFDD81"/>
                    </a:solidFill>
                  </a:tcPr>
                </a:tc>
                <a:tc>
                  <a:txBody>
                    <a:bodyPr/>
                    <a:lstStyle/>
                    <a:p>
                      <a:pPr algn="r" fontAlgn="b"/>
                      <a:r>
                        <a:rPr lang="en-US" sz="200" b="0" i="0" u="none" strike="noStrike">
                          <a:solidFill>
                            <a:srgbClr val="000000"/>
                          </a:solidFill>
                          <a:latin typeface="Calibri"/>
                        </a:rPr>
                        <a:t>39.2</a:t>
                      </a:r>
                    </a:p>
                  </a:txBody>
                  <a:tcPr marL="1295" marR="1295" marT="971" marB="0" anchor="b">
                    <a:lnL>
                      <a:noFill/>
                    </a:lnL>
                    <a:lnR>
                      <a:noFill/>
                    </a:lnR>
                    <a:lnT>
                      <a:noFill/>
                    </a:lnT>
                    <a:lnB>
                      <a:noFill/>
                    </a:lnB>
                    <a:solidFill>
                      <a:srgbClr val="FFDB81"/>
                    </a:solidFill>
                  </a:tcPr>
                </a:tc>
                <a:tc>
                  <a:txBody>
                    <a:bodyPr/>
                    <a:lstStyle/>
                    <a:p>
                      <a:pPr algn="r" fontAlgn="b"/>
                      <a:r>
                        <a:rPr lang="en-US" sz="200" b="0" i="0" u="none" strike="noStrike">
                          <a:solidFill>
                            <a:srgbClr val="000000"/>
                          </a:solidFill>
                          <a:latin typeface="Calibri"/>
                        </a:rPr>
                        <a:t>24.3</a:t>
                      </a:r>
                    </a:p>
                  </a:txBody>
                  <a:tcPr marL="1295" marR="1295" marT="971" marB="0" anchor="b">
                    <a:lnL>
                      <a:noFill/>
                    </a:lnL>
                    <a:lnR>
                      <a:noFill/>
                    </a:lnR>
                    <a:lnT>
                      <a:noFill/>
                    </a:lnT>
                    <a:lnB>
                      <a:noFill/>
                    </a:lnB>
                    <a:solidFill>
                      <a:srgbClr val="D7DF81"/>
                    </a:solidFill>
                  </a:tcPr>
                </a:tc>
                <a:tc>
                  <a:txBody>
                    <a:bodyPr/>
                    <a:lstStyle/>
                    <a:p>
                      <a:pPr algn="r" fontAlgn="b"/>
                      <a:r>
                        <a:rPr lang="en-US" sz="200" b="0" i="0" u="none" strike="noStrike">
                          <a:solidFill>
                            <a:srgbClr val="000000"/>
                          </a:solidFill>
                          <a:latin typeface="Calibri"/>
                        </a:rPr>
                        <a:t>46.6</a:t>
                      </a:r>
                    </a:p>
                  </a:txBody>
                  <a:tcPr marL="1295" marR="1295" marT="971" marB="0" anchor="b">
                    <a:lnL>
                      <a:noFill/>
                    </a:lnL>
                    <a:lnR>
                      <a:noFill/>
                    </a:lnR>
                    <a:lnT>
                      <a:noFill/>
                    </a:lnT>
                    <a:lnB>
                      <a:noFill/>
                    </a:lnB>
                    <a:solidFill>
                      <a:srgbClr val="FECE7F"/>
                    </a:solidFill>
                  </a:tcPr>
                </a:tc>
                <a:tc>
                  <a:txBody>
                    <a:bodyPr/>
                    <a:lstStyle/>
                    <a:p>
                      <a:pPr algn="r" fontAlgn="b"/>
                      <a:r>
                        <a:rPr lang="en-US" sz="200" b="0" i="0" u="none" strike="noStrike">
                          <a:solidFill>
                            <a:srgbClr val="000000"/>
                          </a:solidFill>
                          <a:latin typeface="Calibri"/>
                        </a:rPr>
                        <a:t>24.2</a:t>
                      </a:r>
                    </a:p>
                  </a:txBody>
                  <a:tcPr marL="1295" marR="1295" marT="971" marB="0" anchor="b">
                    <a:lnL>
                      <a:noFill/>
                    </a:lnL>
                    <a:lnR>
                      <a:noFill/>
                    </a:lnR>
                    <a:lnT>
                      <a:noFill/>
                    </a:lnT>
                    <a:lnB>
                      <a:noFill/>
                    </a:lnB>
                    <a:solidFill>
                      <a:srgbClr val="D7DF81"/>
                    </a:solidFill>
                  </a:tcPr>
                </a:tc>
                <a:tc>
                  <a:txBody>
                    <a:bodyPr/>
                    <a:lstStyle/>
                    <a:p>
                      <a:pPr algn="r" fontAlgn="b"/>
                      <a:r>
                        <a:rPr lang="en-US" sz="200" b="0" i="0" u="none" strike="noStrike">
                          <a:solidFill>
                            <a:srgbClr val="000000"/>
                          </a:solidFill>
                          <a:latin typeface="Calibri"/>
                        </a:rPr>
                        <a:t>42.7</a:t>
                      </a:r>
                    </a:p>
                  </a:txBody>
                  <a:tcPr marL="1295" marR="1295" marT="971"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20.8</a:t>
                      </a:r>
                    </a:p>
                  </a:txBody>
                  <a:tcPr marL="1295" marR="1295" marT="971" marB="0" anchor="b">
                    <a:lnL>
                      <a:noFill/>
                    </a:lnL>
                    <a:lnR>
                      <a:noFill/>
                    </a:lnR>
                    <a:lnT>
                      <a:noFill/>
                    </a:lnT>
                    <a:lnB>
                      <a:noFill/>
                    </a:lnB>
                    <a:solidFill>
                      <a:srgbClr val="C2D980"/>
                    </a:solidFill>
                  </a:tcPr>
                </a:tc>
                <a:tc>
                  <a:txBody>
                    <a:bodyPr/>
                    <a:lstStyle/>
                    <a:p>
                      <a:pPr algn="r" fontAlgn="b"/>
                      <a:r>
                        <a:rPr lang="en-US" sz="200" b="0" i="0" u="none" strike="noStrike">
                          <a:solidFill>
                            <a:srgbClr val="000000"/>
                          </a:solidFill>
                          <a:latin typeface="Calibri"/>
                        </a:rPr>
                        <a:t>26.2</a:t>
                      </a:r>
                    </a:p>
                  </a:txBody>
                  <a:tcPr marL="1295" marR="1295" marT="971" marB="0" anchor="b">
                    <a:lnL>
                      <a:noFill/>
                    </a:lnL>
                    <a:lnR>
                      <a:noFill/>
                    </a:lnR>
                    <a:lnT>
                      <a:noFill/>
                    </a:lnT>
                    <a:lnB>
                      <a:noFill/>
                    </a:lnB>
                    <a:solidFill>
                      <a:srgbClr val="E3E382"/>
                    </a:solidFill>
                  </a:tcPr>
                </a:tc>
                <a:tc>
                  <a:txBody>
                    <a:bodyPr/>
                    <a:lstStyle/>
                    <a:p>
                      <a:pPr algn="r" fontAlgn="b"/>
                      <a:r>
                        <a:rPr lang="en-US" sz="200" b="0" i="0" u="none" strike="noStrike">
                          <a:solidFill>
                            <a:srgbClr val="000000"/>
                          </a:solidFill>
                          <a:latin typeface="Calibri"/>
                        </a:rPr>
                        <a:t>19.3</a:t>
                      </a:r>
                    </a:p>
                  </a:txBody>
                  <a:tcPr marL="1295" marR="1295" marT="971" marB="0" anchor="b">
                    <a:lnL>
                      <a:noFill/>
                    </a:lnL>
                    <a:lnR>
                      <a:noFill/>
                    </a:lnR>
                    <a:lnT>
                      <a:noFill/>
                    </a:lnT>
                    <a:lnB>
                      <a:noFill/>
                    </a:lnB>
                    <a:solidFill>
                      <a:srgbClr val="B8D67F"/>
                    </a:solidFill>
                  </a:tcPr>
                </a:tc>
                <a:tc>
                  <a:txBody>
                    <a:bodyPr/>
                    <a:lstStyle/>
                    <a:p>
                      <a:pPr algn="r" fontAlgn="b"/>
                      <a:r>
                        <a:rPr lang="en-US" sz="200" b="0" i="0" u="none" strike="noStrike">
                          <a:solidFill>
                            <a:srgbClr val="000000"/>
                          </a:solidFill>
                          <a:latin typeface="Calibri"/>
                        </a:rPr>
                        <a:t>26.4</a:t>
                      </a:r>
                    </a:p>
                  </a:txBody>
                  <a:tcPr marL="1295" marR="1295" marT="971" marB="0" anchor="b">
                    <a:lnL>
                      <a:noFill/>
                    </a:lnL>
                    <a:lnR>
                      <a:noFill/>
                    </a:lnR>
                    <a:lnT>
                      <a:noFill/>
                    </a:lnT>
                    <a:lnB>
                      <a:noFill/>
                    </a:lnB>
                    <a:solidFill>
                      <a:srgbClr val="E5E382"/>
                    </a:solidFill>
                  </a:tcPr>
                </a:tc>
                <a:tc>
                  <a:txBody>
                    <a:bodyPr/>
                    <a:lstStyle/>
                    <a:p>
                      <a:pPr algn="r" fontAlgn="b"/>
                      <a:r>
                        <a:rPr lang="en-US" sz="200" b="0" i="0" u="none" strike="noStrike">
                          <a:solidFill>
                            <a:srgbClr val="000000"/>
                          </a:solidFill>
                          <a:latin typeface="Calibri"/>
                        </a:rPr>
                        <a:t>19.3</a:t>
                      </a:r>
                    </a:p>
                  </a:txBody>
                  <a:tcPr marL="1295" marR="1295" marT="971" marB="0" anchor="b">
                    <a:lnL>
                      <a:noFill/>
                    </a:lnL>
                    <a:lnR>
                      <a:noFill/>
                    </a:lnR>
                    <a:lnT>
                      <a:noFill/>
                    </a:lnT>
                    <a:lnB>
                      <a:noFill/>
                    </a:lnB>
                    <a:solidFill>
                      <a:srgbClr val="B8D67F"/>
                    </a:solidFill>
                  </a:tcPr>
                </a:tc>
                <a:tc>
                  <a:txBody>
                    <a:bodyPr/>
                    <a:lstStyle/>
                    <a:p>
                      <a:pPr algn="r" fontAlgn="b"/>
                      <a:r>
                        <a:rPr lang="en-US" sz="200" b="0" i="0" u="none" strike="noStrike">
                          <a:solidFill>
                            <a:srgbClr val="000000"/>
                          </a:solidFill>
                          <a:latin typeface="Calibri"/>
                        </a:rPr>
                        <a:t>33.1</a:t>
                      </a:r>
                    </a:p>
                  </a:txBody>
                  <a:tcPr marL="1295" marR="1295" marT="971" marB="0" anchor="b">
                    <a:lnL>
                      <a:noFill/>
                    </a:lnL>
                    <a:lnR>
                      <a:noFill/>
                    </a:lnR>
                    <a:lnT>
                      <a:noFill/>
                    </a:lnT>
                    <a:lnB>
                      <a:noFill/>
                    </a:lnB>
                    <a:solidFill>
                      <a:srgbClr val="FFE784"/>
                    </a:solidFill>
                  </a:tcPr>
                </a:tc>
                <a:tc>
                  <a:txBody>
                    <a:bodyPr/>
                    <a:lstStyle/>
                    <a:p>
                      <a:pPr algn="r" fontAlgn="b"/>
                      <a:r>
                        <a:rPr lang="en-US" sz="200" b="0" i="0" u="none" strike="noStrike">
                          <a:solidFill>
                            <a:srgbClr val="000000"/>
                          </a:solidFill>
                          <a:latin typeface="Calibri"/>
                        </a:rPr>
                        <a:t>20.6</a:t>
                      </a:r>
                    </a:p>
                  </a:txBody>
                  <a:tcPr marL="1295" marR="1295" marT="971" marB="0" anchor="b">
                    <a:lnL>
                      <a:noFill/>
                    </a:lnL>
                    <a:lnR>
                      <a:noFill/>
                    </a:lnR>
                    <a:lnT>
                      <a:noFill/>
                    </a:lnT>
                    <a:lnB>
                      <a:noFill/>
                    </a:lnB>
                    <a:solidFill>
                      <a:srgbClr val="C1D980"/>
                    </a:solidFill>
                  </a:tcPr>
                </a:tc>
                <a:tc>
                  <a:txBody>
                    <a:bodyPr/>
                    <a:lstStyle/>
                    <a:p>
                      <a:pPr algn="r" fontAlgn="b"/>
                      <a:r>
                        <a:rPr lang="en-US" sz="200" b="0" i="0" u="none" strike="noStrike">
                          <a:solidFill>
                            <a:srgbClr val="000000"/>
                          </a:solidFill>
                          <a:latin typeface="Calibri"/>
                        </a:rPr>
                        <a:t>26.0</a:t>
                      </a:r>
                    </a:p>
                  </a:txBody>
                  <a:tcPr marL="1295" marR="1295" marT="971" marB="0" anchor="b">
                    <a:lnL>
                      <a:noFill/>
                    </a:lnL>
                    <a:lnR>
                      <a:noFill/>
                    </a:lnR>
                    <a:lnT>
                      <a:noFill/>
                    </a:lnT>
                    <a:lnB>
                      <a:noFill/>
                    </a:lnB>
                    <a:solidFill>
                      <a:srgbClr val="E2E282"/>
                    </a:solidFill>
                  </a:tcPr>
                </a:tc>
                <a:tc>
                  <a:txBody>
                    <a:bodyPr/>
                    <a:lstStyle/>
                    <a:p>
                      <a:pPr algn="r" fontAlgn="b"/>
                      <a:r>
                        <a:rPr lang="en-US" sz="200" b="0" i="0" u="none" strike="noStrike">
                          <a:solidFill>
                            <a:srgbClr val="000000"/>
                          </a:solidFill>
                          <a:latin typeface="Calibri"/>
                        </a:rPr>
                        <a:t>12.0</a:t>
                      </a:r>
                    </a:p>
                  </a:txBody>
                  <a:tcPr marL="1295" marR="1295" marT="971" marB="0" anchor="b">
                    <a:lnL>
                      <a:noFill/>
                    </a:lnL>
                    <a:lnR>
                      <a:noFill/>
                    </a:lnR>
                    <a:lnT>
                      <a:noFill/>
                    </a:lnT>
                    <a:lnB>
                      <a:noFill/>
                    </a:lnB>
                    <a:solidFill>
                      <a:srgbClr val="8BC97D"/>
                    </a:solidFill>
                  </a:tcPr>
                </a:tc>
                <a:tc>
                  <a:txBody>
                    <a:bodyPr/>
                    <a:lstStyle/>
                    <a:p>
                      <a:pPr algn="r" fontAlgn="b"/>
                      <a:r>
                        <a:rPr lang="en-US" sz="200" b="0" i="0" u="none" strike="noStrike">
                          <a:solidFill>
                            <a:srgbClr val="000000"/>
                          </a:solidFill>
                          <a:latin typeface="Calibri"/>
                        </a:rPr>
                        <a:t>21.9</a:t>
                      </a:r>
                    </a:p>
                  </a:txBody>
                  <a:tcPr marL="1295" marR="1295" marT="971" marB="0" anchor="b">
                    <a:lnL>
                      <a:noFill/>
                    </a:lnL>
                    <a:lnR>
                      <a:noFill/>
                    </a:lnR>
                    <a:lnT>
                      <a:noFill/>
                    </a:lnT>
                    <a:lnB>
                      <a:noFill/>
                    </a:lnB>
                    <a:solidFill>
                      <a:srgbClr val="C9DB80"/>
                    </a:solidFill>
                  </a:tcPr>
                </a:tc>
                <a:tc>
                  <a:txBody>
                    <a:bodyPr/>
                    <a:lstStyle/>
                    <a:p>
                      <a:pPr algn="r" fontAlgn="b"/>
                      <a:r>
                        <a:rPr lang="en-US" sz="200" b="0" i="0" u="none" strike="noStrike">
                          <a:solidFill>
                            <a:srgbClr val="000000"/>
                          </a:solidFill>
                          <a:latin typeface="Calibri"/>
                        </a:rPr>
                        <a:t>7.6</a:t>
                      </a:r>
                    </a:p>
                  </a:txBody>
                  <a:tcPr marL="1295" marR="1295" marT="971" marB="0" anchor="b">
                    <a:lnL>
                      <a:noFill/>
                    </a:lnL>
                    <a:lnR>
                      <a:noFill/>
                    </a:lnR>
                    <a:lnT>
                      <a:noFill/>
                    </a:lnT>
                    <a:lnB>
                      <a:noFill/>
                    </a:lnB>
                    <a:solidFill>
                      <a:srgbClr val="6FC17B"/>
                    </a:solidFill>
                  </a:tcPr>
                </a:tc>
                <a:tc>
                  <a:txBody>
                    <a:bodyPr/>
                    <a:lstStyle/>
                    <a:p>
                      <a:pPr algn="r" fontAlgn="b"/>
                      <a:r>
                        <a:rPr lang="en-US" sz="200" b="0" i="0" u="none" strike="noStrike">
                          <a:solidFill>
                            <a:srgbClr val="000000"/>
                          </a:solidFill>
                          <a:latin typeface="Calibri"/>
                        </a:rPr>
                        <a:t>24.7</a:t>
                      </a:r>
                    </a:p>
                  </a:txBody>
                  <a:tcPr marL="1295" marR="1295" marT="971" marB="0" anchor="b">
                    <a:lnL>
                      <a:noFill/>
                    </a:lnL>
                    <a:lnR>
                      <a:noFill/>
                    </a:lnR>
                    <a:lnT>
                      <a:noFill/>
                    </a:lnT>
                    <a:lnB>
                      <a:noFill/>
                    </a:lnB>
                    <a:solidFill>
                      <a:srgbClr val="DAE081"/>
                    </a:solidFill>
                  </a:tcPr>
                </a:tc>
                <a:tc>
                  <a:txBody>
                    <a:bodyPr/>
                    <a:lstStyle/>
                    <a:p>
                      <a:pPr algn="r" fontAlgn="b"/>
                      <a:r>
                        <a:rPr lang="en-US" sz="200" b="0" i="0" u="none" strike="noStrike">
                          <a:solidFill>
                            <a:srgbClr val="000000"/>
                          </a:solidFill>
                          <a:latin typeface="Calibri"/>
                        </a:rPr>
                        <a:t>12.5</a:t>
                      </a:r>
                    </a:p>
                  </a:txBody>
                  <a:tcPr marL="1295" marR="1295" marT="971" marB="0" anchor="b">
                    <a:lnL>
                      <a:noFill/>
                    </a:lnL>
                    <a:lnR>
                      <a:noFill/>
                    </a:lnR>
                    <a:lnT>
                      <a:noFill/>
                    </a:lnT>
                    <a:lnB>
                      <a:noFill/>
                    </a:lnB>
                    <a:solidFill>
                      <a:srgbClr val="8ECA7D"/>
                    </a:solidFill>
                  </a:tcPr>
                </a:tc>
                <a:tc>
                  <a:txBody>
                    <a:bodyPr/>
                    <a:lstStyle/>
                    <a:p>
                      <a:pPr algn="r" fontAlgn="b"/>
                      <a:r>
                        <a:rPr lang="en-US" sz="200" b="0" i="0" u="none" strike="noStrike">
                          <a:solidFill>
                            <a:srgbClr val="000000"/>
                          </a:solidFill>
                          <a:latin typeface="Calibri"/>
                        </a:rPr>
                        <a:t>28.3</a:t>
                      </a:r>
                    </a:p>
                  </a:txBody>
                  <a:tcPr marL="1295" marR="1295" marT="971" marB="0" anchor="b">
                    <a:lnL>
                      <a:noFill/>
                    </a:lnL>
                    <a:lnR>
                      <a:noFill/>
                    </a:lnR>
                    <a:lnT>
                      <a:noFill/>
                    </a:lnT>
                    <a:lnB>
                      <a:noFill/>
                    </a:lnB>
                    <a:solidFill>
                      <a:srgbClr val="F1E683"/>
                    </a:solidFill>
                  </a:tcPr>
                </a:tc>
                <a:tc>
                  <a:txBody>
                    <a:bodyPr/>
                    <a:lstStyle/>
                    <a:p>
                      <a:pPr algn="r" fontAlgn="b"/>
                      <a:r>
                        <a:rPr lang="en-US" sz="200" b="0" i="0" u="none" strike="noStrike">
                          <a:solidFill>
                            <a:srgbClr val="000000"/>
                          </a:solidFill>
                          <a:latin typeface="Calibri"/>
                        </a:rPr>
                        <a:t>14.2</a:t>
                      </a:r>
                    </a:p>
                  </a:txBody>
                  <a:tcPr marL="1295" marR="1295" marT="971" marB="0" anchor="b">
                    <a:lnL>
                      <a:noFill/>
                    </a:lnL>
                    <a:lnR>
                      <a:noFill/>
                    </a:lnR>
                    <a:lnT>
                      <a:noFill/>
                    </a:lnT>
                    <a:lnB>
                      <a:noFill/>
                    </a:lnB>
                    <a:solidFill>
                      <a:srgbClr val="99CD7E"/>
                    </a:solidFill>
                  </a:tcPr>
                </a:tc>
                <a:tc>
                  <a:txBody>
                    <a:bodyPr/>
                    <a:lstStyle/>
                    <a:p>
                      <a:pPr algn="r" fontAlgn="b"/>
                      <a:r>
                        <a:rPr lang="en-US" sz="200" b="0" i="0" u="none" strike="noStrike">
                          <a:solidFill>
                            <a:srgbClr val="000000"/>
                          </a:solidFill>
                          <a:latin typeface="Calibri"/>
                        </a:rPr>
                        <a:t>25.9</a:t>
                      </a:r>
                    </a:p>
                  </a:txBody>
                  <a:tcPr marL="1295" marR="1295" marT="971" marB="0" anchor="b">
                    <a:lnL>
                      <a:noFill/>
                    </a:lnL>
                    <a:lnR>
                      <a:noFill/>
                    </a:lnR>
                    <a:lnT>
                      <a:noFill/>
                    </a:lnT>
                    <a:lnB>
                      <a:noFill/>
                    </a:lnB>
                    <a:solidFill>
                      <a:srgbClr val="E1E282"/>
                    </a:solidFill>
                  </a:tcPr>
                </a:tc>
                <a:tc>
                  <a:txBody>
                    <a:bodyPr/>
                    <a:lstStyle/>
                    <a:p>
                      <a:pPr algn="r" fontAlgn="b"/>
                      <a:r>
                        <a:rPr lang="en-US" sz="200" b="0" i="0" u="none" strike="noStrike">
                          <a:solidFill>
                            <a:srgbClr val="000000"/>
                          </a:solidFill>
                          <a:latin typeface="Calibri"/>
                        </a:rPr>
                        <a:t>10.3</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13.0</a:t>
                      </a:r>
                    </a:p>
                  </a:txBody>
                  <a:tcPr marL="1295" marR="1295" marT="971" marB="0" anchor="b">
                    <a:lnL>
                      <a:noFill/>
                    </a:lnL>
                    <a:lnR>
                      <a:noFill/>
                    </a:lnR>
                    <a:lnT>
                      <a:noFill/>
                    </a:lnT>
                    <a:lnB>
                      <a:noFill/>
                    </a:lnB>
                    <a:solidFill>
                      <a:srgbClr val="91CB7D"/>
                    </a:solidFill>
                  </a:tcPr>
                </a:tc>
                <a:tc>
                  <a:txBody>
                    <a:bodyPr/>
                    <a:lstStyle/>
                    <a:p>
                      <a:pPr algn="r" fontAlgn="b"/>
                      <a:r>
                        <a:rPr lang="en-US" sz="200" b="0" i="0" u="none" strike="noStrike">
                          <a:solidFill>
                            <a:srgbClr val="000000"/>
                          </a:solidFill>
                          <a:latin typeface="Calibri"/>
                        </a:rPr>
                        <a:t>7.3</a:t>
                      </a:r>
                    </a:p>
                  </a:txBody>
                  <a:tcPr marL="1295" marR="1295" marT="971" marB="0" anchor="b">
                    <a:lnL>
                      <a:noFill/>
                    </a:lnL>
                    <a:lnR>
                      <a:noFill/>
                    </a:lnR>
                    <a:lnT>
                      <a:noFill/>
                    </a:lnT>
                    <a:lnB>
                      <a:noFill/>
                    </a:lnB>
                    <a:solidFill>
                      <a:srgbClr val="6DC17B"/>
                    </a:solidFill>
                  </a:tcPr>
                </a:tc>
                <a:tc>
                  <a:txBody>
                    <a:bodyPr/>
                    <a:lstStyle/>
                    <a:p>
                      <a:pPr algn="r" fontAlgn="b"/>
                      <a:r>
                        <a:rPr lang="en-US" sz="200" b="0" i="0" u="none" strike="noStrike">
                          <a:solidFill>
                            <a:srgbClr val="000000"/>
                          </a:solidFill>
                          <a:latin typeface="Calibri"/>
                        </a:rPr>
                        <a:t>11.8</a:t>
                      </a:r>
                    </a:p>
                  </a:txBody>
                  <a:tcPr marL="1295" marR="1295" marT="971" marB="0" anchor="b">
                    <a:lnL>
                      <a:noFill/>
                    </a:lnL>
                    <a:lnR>
                      <a:noFill/>
                    </a:lnR>
                    <a:lnT>
                      <a:noFill/>
                    </a:lnT>
                    <a:lnB>
                      <a:noFill/>
                    </a:lnB>
                    <a:solidFill>
                      <a:srgbClr val="89C97D"/>
                    </a:solidFill>
                  </a:tcPr>
                </a:tc>
                <a:tc>
                  <a:txBody>
                    <a:bodyPr/>
                    <a:lstStyle/>
                    <a:p>
                      <a:pPr algn="r" fontAlgn="b"/>
                      <a:r>
                        <a:rPr lang="en-US" sz="200" b="0" i="0" u="none" strike="noStrike">
                          <a:solidFill>
                            <a:srgbClr val="000000"/>
                          </a:solidFill>
                          <a:latin typeface="Calibri"/>
                        </a:rPr>
                        <a:t>11.2</a:t>
                      </a:r>
                    </a:p>
                  </a:txBody>
                  <a:tcPr marL="1295" marR="1295" marT="971" marB="0" anchor="b">
                    <a:lnL>
                      <a:noFill/>
                    </a:lnL>
                    <a:lnR>
                      <a:noFill/>
                    </a:lnR>
                    <a:lnT>
                      <a:noFill/>
                    </a:lnT>
                    <a:lnB>
                      <a:noFill/>
                    </a:lnB>
                    <a:solidFill>
                      <a:srgbClr val="85C87D"/>
                    </a:solidFill>
                  </a:tcPr>
                </a:tc>
                <a:tc>
                  <a:txBody>
                    <a:bodyPr/>
                    <a:lstStyle/>
                    <a:p>
                      <a:pPr algn="r" fontAlgn="b"/>
                      <a:r>
                        <a:rPr lang="en-US" sz="200" b="0" i="0" u="none" strike="noStrike">
                          <a:solidFill>
                            <a:srgbClr val="000000"/>
                          </a:solidFill>
                          <a:latin typeface="Calibri"/>
                        </a:rPr>
                        <a:t>21.7</a:t>
                      </a:r>
                    </a:p>
                  </a:txBody>
                  <a:tcPr marL="1295" marR="1295" marT="971" marB="0" anchor="b">
                    <a:lnL>
                      <a:noFill/>
                    </a:lnL>
                    <a:lnR>
                      <a:noFill/>
                    </a:lnR>
                    <a:lnT>
                      <a:noFill/>
                    </a:lnT>
                    <a:lnB>
                      <a:noFill/>
                    </a:lnB>
                    <a:solidFill>
                      <a:srgbClr val="C7DB80"/>
                    </a:solidFill>
                  </a:tcPr>
                </a:tc>
                <a:tc>
                  <a:txBody>
                    <a:bodyPr/>
                    <a:lstStyle/>
                    <a:p>
                      <a:pPr algn="r" fontAlgn="b"/>
                      <a:r>
                        <a:rPr lang="en-US" sz="200" b="0" i="0" u="none" strike="noStrike">
                          <a:solidFill>
                            <a:srgbClr val="000000"/>
                          </a:solidFill>
                          <a:latin typeface="Calibri"/>
                        </a:rPr>
                        <a:t>11.7</a:t>
                      </a:r>
                    </a:p>
                  </a:txBody>
                  <a:tcPr marL="1295" marR="1295" marT="971" marB="0" anchor="b">
                    <a:lnL>
                      <a:noFill/>
                    </a:lnL>
                    <a:lnR>
                      <a:noFill/>
                    </a:lnR>
                    <a:lnT>
                      <a:noFill/>
                    </a:lnT>
                    <a:lnB>
                      <a:noFill/>
                    </a:lnB>
                    <a:solidFill>
                      <a:srgbClr val="89C97D"/>
                    </a:solidFill>
                  </a:tcPr>
                </a:tc>
                <a:tc>
                  <a:txBody>
                    <a:bodyPr/>
                    <a:lstStyle/>
                    <a:p>
                      <a:pPr algn="r" fontAlgn="b"/>
                      <a:r>
                        <a:rPr lang="en-US" sz="200" b="0" i="0" u="none" strike="noStrike">
                          <a:solidFill>
                            <a:srgbClr val="000000"/>
                          </a:solidFill>
                          <a:latin typeface="Calibri"/>
                        </a:rPr>
                        <a:t>16.8</a:t>
                      </a:r>
                    </a:p>
                  </a:txBody>
                  <a:tcPr marL="1295" marR="1295" marT="971" marB="0" anchor="b">
                    <a:lnL>
                      <a:noFill/>
                    </a:lnL>
                    <a:lnR>
                      <a:noFill/>
                    </a:lnR>
                    <a:lnT>
                      <a:noFill/>
                    </a:lnT>
                    <a:lnB>
                      <a:noFill/>
                    </a:lnB>
                    <a:solidFill>
                      <a:srgbClr val="A9D27F"/>
                    </a:solidFill>
                  </a:tcPr>
                </a:tc>
                <a:tc>
                  <a:txBody>
                    <a:bodyPr/>
                    <a:lstStyle/>
                    <a:p>
                      <a:pPr algn="r" fontAlgn="b"/>
                      <a:r>
                        <a:rPr lang="en-US" sz="200" b="0" i="0" u="none" strike="noStrike">
                          <a:solidFill>
                            <a:srgbClr val="000000"/>
                          </a:solidFill>
                          <a:latin typeface="Calibri"/>
                        </a:rPr>
                        <a:t>21.3</a:t>
                      </a:r>
                    </a:p>
                  </a:txBody>
                  <a:tcPr marL="1295" marR="1295" marT="971" marB="0" anchor="b">
                    <a:lnL>
                      <a:noFill/>
                    </a:lnL>
                    <a:lnR>
                      <a:noFill/>
                    </a:lnR>
                    <a:lnT>
                      <a:noFill/>
                    </a:lnT>
                    <a:lnB>
                      <a:noFill/>
                    </a:lnB>
                    <a:solidFill>
                      <a:srgbClr val="C5DA80"/>
                    </a:solidFill>
                  </a:tcPr>
                </a:tc>
                <a:tc>
                  <a:txBody>
                    <a:bodyPr/>
                    <a:lstStyle/>
                    <a:p>
                      <a:pPr algn="r" fontAlgn="b"/>
                      <a:r>
                        <a:rPr lang="en-US" sz="200" b="0" i="0" u="none" strike="noStrike">
                          <a:solidFill>
                            <a:srgbClr val="000000"/>
                          </a:solidFill>
                          <a:latin typeface="Calibri"/>
                        </a:rPr>
                        <a:t>30.5</a:t>
                      </a:r>
                    </a:p>
                  </a:txBody>
                  <a:tcPr marL="1295" marR="1295" marT="971" marB="0" anchor="b">
                    <a:lnL>
                      <a:noFill/>
                    </a:lnL>
                    <a:lnR>
                      <a:noFill/>
                    </a:lnR>
                    <a:lnT>
                      <a:noFill/>
                    </a:lnT>
                    <a:lnB>
                      <a:noFill/>
                    </a:lnB>
                    <a:solidFill>
                      <a:srgbClr val="FFEB84"/>
                    </a:solidFill>
                  </a:tcPr>
                </a:tc>
                <a:tc>
                  <a:txBody>
                    <a:bodyPr/>
                    <a:lstStyle/>
                    <a:p>
                      <a:pPr algn="r" fontAlgn="b"/>
                      <a:r>
                        <a:rPr lang="en-US" sz="200" b="0" i="0" u="none" strike="noStrike">
                          <a:solidFill>
                            <a:srgbClr val="000000"/>
                          </a:solidFill>
                          <a:latin typeface="Calibri"/>
                        </a:rPr>
                        <a:t>18.1</a:t>
                      </a:r>
                    </a:p>
                  </a:txBody>
                  <a:tcPr marL="1295" marR="1295" marT="971" marB="0" anchor="b">
                    <a:lnL>
                      <a:noFill/>
                    </a:lnL>
                    <a:lnR>
                      <a:noFill/>
                    </a:lnR>
                    <a:lnT>
                      <a:noFill/>
                    </a:lnT>
                    <a:lnB>
                      <a:noFill/>
                    </a:lnB>
                    <a:solidFill>
                      <a:srgbClr val="B1D47F"/>
                    </a:solidFill>
                  </a:tcPr>
                </a:tc>
                <a:tc>
                  <a:txBody>
                    <a:bodyPr/>
                    <a:lstStyle/>
                    <a:p>
                      <a:pPr algn="r" fontAlgn="b"/>
                      <a:r>
                        <a:rPr lang="en-US" sz="200" b="0" i="0" u="none" strike="noStrike">
                          <a:solidFill>
                            <a:srgbClr val="000000"/>
                          </a:solidFill>
                          <a:latin typeface="Calibri"/>
                        </a:rPr>
                        <a:t>31.8</a:t>
                      </a:r>
                    </a:p>
                  </a:txBody>
                  <a:tcPr marL="1295" marR="1295" marT="971"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22.3</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37.0</a:t>
                      </a:r>
                    </a:p>
                  </a:txBody>
                  <a:tcPr marL="1295" marR="1295" marT="971" marB="0" anchor="b">
                    <a:lnL>
                      <a:noFill/>
                    </a:lnL>
                    <a:lnR>
                      <a:noFill/>
                    </a:lnR>
                    <a:lnT>
                      <a:noFill/>
                    </a:lnT>
                    <a:lnB>
                      <a:noFill/>
                    </a:lnB>
                    <a:solidFill>
                      <a:srgbClr val="FFDF82"/>
                    </a:solidFill>
                  </a:tcPr>
                </a:tc>
                <a:tc>
                  <a:txBody>
                    <a:bodyPr/>
                    <a:lstStyle/>
                    <a:p>
                      <a:pPr algn="r" fontAlgn="b"/>
                      <a:r>
                        <a:rPr lang="en-US" sz="200" b="0" i="0" u="none" strike="noStrike">
                          <a:solidFill>
                            <a:srgbClr val="000000"/>
                          </a:solidFill>
                          <a:latin typeface="Calibri"/>
                        </a:rPr>
                        <a:t>20.9</a:t>
                      </a:r>
                    </a:p>
                  </a:txBody>
                  <a:tcPr marL="1295" marR="1295" marT="971" marB="0" anchor="b">
                    <a:lnL>
                      <a:noFill/>
                    </a:lnL>
                    <a:lnR>
                      <a:noFill/>
                    </a:lnR>
                    <a:lnT>
                      <a:noFill/>
                    </a:lnT>
                    <a:lnB>
                      <a:noFill/>
                    </a:lnB>
                    <a:solidFill>
                      <a:srgbClr val="C2D980"/>
                    </a:solidFill>
                  </a:tcPr>
                </a:tc>
                <a:tc>
                  <a:txBody>
                    <a:bodyPr/>
                    <a:lstStyle/>
                    <a:p>
                      <a:pPr algn="r" fontAlgn="b"/>
                      <a:r>
                        <a:rPr lang="en-US" sz="200" b="0" i="0" u="none" strike="noStrike">
                          <a:solidFill>
                            <a:srgbClr val="000000"/>
                          </a:solidFill>
                          <a:latin typeface="Calibri"/>
                        </a:rPr>
                        <a:t>35.7</a:t>
                      </a:r>
                    </a:p>
                  </a:txBody>
                  <a:tcPr marL="1295" marR="1295" marT="971" marB="0" anchor="b">
                    <a:lnL>
                      <a:noFill/>
                    </a:lnL>
                    <a:lnR>
                      <a:noFill/>
                    </a:lnR>
                    <a:lnT>
                      <a:noFill/>
                    </a:lnT>
                    <a:lnB>
                      <a:noFill/>
                    </a:lnB>
                    <a:solidFill>
                      <a:srgbClr val="FFE283"/>
                    </a:solidFill>
                  </a:tcPr>
                </a:tc>
                <a:tc>
                  <a:txBody>
                    <a:bodyPr/>
                    <a:lstStyle/>
                    <a:p>
                      <a:pPr algn="r" fontAlgn="b"/>
                      <a:r>
                        <a:rPr lang="en-US" sz="200" b="0" i="0" u="none" strike="noStrike">
                          <a:solidFill>
                            <a:srgbClr val="000000"/>
                          </a:solidFill>
                          <a:latin typeface="Calibri"/>
                        </a:rPr>
                        <a:t>11.7</a:t>
                      </a:r>
                    </a:p>
                  </a:txBody>
                  <a:tcPr marL="1295" marR="1295" marT="971" marB="0" anchor="b">
                    <a:lnL>
                      <a:noFill/>
                    </a:lnL>
                    <a:lnR>
                      <a:noFill/>
                    </a:lnR>
                    <a:lnT>
                      <a:noFill/>
                    </a:lnT>
                    <a:lnB>
                      <a:noFill/>
                    </a:lnB>
                    <a:solidFill>
                      <a:srgbClr val="89C97D"/>
                    </a:solidFill>
                  </a:tcPr>
                </a:tc>
                <a:tc>
                  <a:txBody>
                    <a:bodyPr/>
                    <a:lstStyle/>
                    <a:p>
                      <a:pPr algn="r" fontAlgn="b"/>
                      <a:r>
                        <a:rPr lang="en-US" sz="200" b="0" i="0" u="none" strike="noStrike">
                          <a:solidFill>
                            <a:srgbClr val="000000"/>
                          </a:solidFill>
                          <a:latin typeface="Calibri"/>
                        </a:rPr>
                        <a:t>29.9</a:t>
                      </a:r>
                    </a:p>
                  </a:txBody>
                  <a:tcPr marL="1295" marR="1295" marT="971" marB="0" anchor="b">
                    <a:lnL>
                      <a:noFill/>
                    </a:lnL>
                    <a:lnR>
                      <a:noFill/>
                    </a:lnR>
                    <a:lnT>
                      <a:noFill/>
                    </a:lnT>
                    <a:lnB>
                      <a:noFill/>
                    </a:lnB>
                    <a:solidFill>
                      <a:srgbClr val="FBE983"/>
                    </a:solidFill>
                  </a:tcPr>
                </a:tc>
                <a:tc>
                  <a:txBody>
                    <a:bodyPr/>
                    <a:lstStyle/>
                    <a:p>
                      <a:pPr algn="r" fontAlgn="b"/>
                      <a:r>
                        <a:rPr lang="en-US" sz="200" b="0" i="0" u="none" strike="noStrike">
                          <a:solidFill>
                            <a:srgbClr val="000000"/>
                          </a:solidFill>
                          <a:latin typeface="Calibri"/>
                        </a:rPr>
                        <a:t>6.1</a:t>
                      </a:r>
                    </a:p>
                  </a:txBody>
                  <a:tcPr marL="1295" marR="1295" marT="971" marB="0" anchor="b">
                    <a:lnL>
                      <a:noFill/>
                    </a:lnL>
                    <a:lnR>
                      <a:noFill/>
                    </a:lnR>
                    <a:lnT>
                      <a:noFill/>
                    </a:lnT>
                    <a:lnB>
                      <a:noFill/>
                    </a:lnB>
                    <a:solidFill>
                      <a:srgbClr val="65BE7B"/>
                    </a:solidFill>
                  </a:tcPr>
                </a:tc>
                <a:tc>
                  <a:txBody>
                    <a:bodyPr/>
                    <a:lstStyle/>
                    <a:p>
                      <a:pPr algn="r" fontAlgn="b"/>
                      <a:r>
                        <a:rPr lang="en-US" sz="200" b="0" i="0" u="none" strike="noStrike">
                          <a:solidFill>
                            <a:srgbClr val="000000"/>
                          </a:solidFill>
                          <a:latin typeface="Calibri"/>
                        </a:rPr>
                        <a:t>29.3</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9.2</a:t>
                      </a:r>
                    </a:p>
                  </a:txBody>
                  <a:tcPr marL="1295" marR="1295" marT="971" marB="0" anchor="b">
                    <a:lnL>
                      <a:noFill/>
                    </a:lnL>
                    <a:lnR>
                      <a:noFill/>
                    </a:lnR>
                    <a:lnT>
                      <a:noFill/>
                    </a:lnT>
                    <a:lnB>
                      <a:noFill/>
                    </a:lnB>
                    <a:solidFill>
                      <a:srgbClr val="79C47C"/>
                    </a:solidFill>
                  </a:tcPr>
                </a:tc>
                <a:tc>
                  <a:txBody>
                    <a:bodyPr/>
                    <a:lstStyle/>
                    <a:p>
                      <a:pPr algn="r" fontAlgn="b"/>
                      <a:r>
                        <a:rPr lang="en-US" sz="200" b="0" i="0" u="none" strike="noStrike">
                          <a:solidFill>
                            <a:srgbClr val="000000"/>
                          </a:solidFill>
                          <a:latin typeface="Calibri"/>
                        </a:rPr>
                        <a:t>34.8</a:t>
                      </a:r>
                    </a:p>
                  </a:txBody>
                  <a:tcPr marL="1295" marR="1295" marT="971" marB="0" anchor="b">
                    <a:lnL>
                      <a:noFill/>
                    </a:lnL>
                    <a:lnR>
                      <a:noFill/>
                    </a:lnR>
                    <a:lnT>
                      <a:noFill/>
                    </a:lnT>
                    <a:lnB>
                      <a:noFill/>
                    </a:lnB>
                    <a:solidFill>
                      <a:srgbClr val="FFE383"/>
                    </a:solidFill>
                  </a:tcPr>
                </a:tc>
                <a:tc>
                  <a:txBody>
                    <a:bodyPr/>
                    <a:lstStyle/>
                    <a:p>
                      <a:pPr algn="r" fontAlgn="b"/>
                      <a:r>
                        <a:rPr lang="en-US" sz="200" b="0" i="0" u="none" strike="noStrike">
                          <a:solidFill>
                            <a:srgbClr val="000000"/>
                          </a:solidFill>
                          <a:latin typeface="Calibri"/>
                        </a:rPr>
                        <a:t>10.2</a:t>
                      </a:r>
                    </a:p>
                  </a:txBody>
                  <a:tcPr marL="1295" marR="1295" marT="971" marB="0" anchor="b">
                    <a:lnL>
                      <a:noFill/>
                    </a:lnL>
                    <a:lnR>
                      <a:noFill/>
                    </a:lnR>
                    <a:lnT>
                      <a:noFill/>
                    </a:lnT>
                    <a:lnB>
                      <a:noFill/>
                    </a:lnB>
                    <a:solidFill>
                      <a:srgbClr val="7FC67C"/>
                    </a:solidFill>
                  </a:tcPr>
                </a:tc>
                <a:tc>
                  <a:txBody>
                    <a:bodyPr/>
                    <a:lstStyle/>
                    <a:p>
                      <a:pPr algn="r" fontAlgn="b"/>
                      <a:r>
                        <a:rPr lang="en-US" sz="200" b="0" i="0" u="none" strike="noStrike">
                          <a:solidFill>
                            <a:srgbClr val="000000"/>
                          </a:solidFill>
                          <a:latin typeface="Calibri"/>
                        </a:rPr>
                        <a:t>32.9</a:t>
                      </a:r>
                    </a:p>
                  </a:txBody>
                  <a:tcPr marL="1295" marR="1295" marT="971" marB="0" anchor="b">
                    <a:lnL>
                      <a:noFill/>
                    </a:lnL>
                    <a:lnR>
                      <a:noFill/>
                    </a:lnR>
                    <a:lnT>
                      <a:noFill/>
                    </a:lnT>
                    <a:lnB>
                      <a:noFill/>
                    </a:lnB>
                    <a:solidFill>
                      <a:srgbClr val="FFE784"/>
                    </a:solidFill>
                  </a:tcPr>
                </a:tc>
              </a:tr>
              <a:tr h="36896">
                <a:tc>
                  <a:txBody>
                    <a:bodyPr/>
                    <a:lstStyle/>
                    <a:p>
                      <a:pPr algn="l" fontAlgn="b"/>
                      <a:r>
                        <a:rPr lang="en-US" sz="200" b="0" i="0" u="none" strike="noStrike">
                          <a:solidFill>
                            <a:srgbClr val="000000"/>
                          </a:solidFill>
                          <a:latin typeface="Calibri"/>
                        </a:rPr>
                        <a:t>ASPEN Full</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8.3</a:t>
                      </a:r>
                    </a:p>
                  </a:txBody>
                  <a:tcPr marL="1295" marR="1295" marT="971" marB="0" anchor="b">
                    <a:lnL>
                      <a:noFill/>
                    </a:lnL>
                    <a:lnR>
                      <a:noFill/>
                    </a:lnR>
                    <a:lnT>
                      <a:noFill/>
                    </a:lnT>
                    <a:lnB>
                      <a:noFill/>
                    </a:lnB>
                    <a:solidFill>
                      <a:srgbClr val="74C27B"/>
                    </a:solidFill>
                  </a:tcPr>
                </a:tc>
                <a:tc>
                  <a:txBody>
                    <a:bodyPr/>
                    <a:lstStyle/>
                    <a:p>
                      <a:pPr algn="r" fontAlgn="b"/>
                      <a:r>
                        <a:rPr lang="en-US" sz="200" b="0" i="0" u="none" strike="noStrike">
                          <a:solidFill>
                            <a:srgbClr val="000000"/>
                          </a:solidFill>
                          <a:latin typeface="Calibri"/>
                        </a:rPr>
                        <a:t>11.8</a:t>
                      </a:r>
                    </a:p>
                  </a:txBody>
                  <a:tcPr marL="1295" marR="1295" marT="971" marB="0" anchor="b">
                    <a:lnL>
                      <a:noFill/>
                    </a:lnL>
                    <a:lnR>
                      <a:noFill/>
                    </a:lnR>
                    <a:lnT>
                      <a:noFill/>
                    </a:lnT>
                    <a:lnB>
                      <a:noFill/>
                    </a:lnB>
                    <a:solidFill>
                      <a:srgbClr val="89C97D"/>
                    </a:solidFill>
                  </a:tcPr>
                </a:tc>
                <a:tc>
                  <a:txBody>
                    <a:bodyPr/>
                    <a:lstStyle/>
                    <a:p>
                      <a:pPr algn="r" fontAlgn="b"/>
                      <a:r>
                        <a:rPr lang="en-US" sz="200" b="0" i="0" u="none" strike="noStrike">
                          <a:solidFill>
                            <a:srgbClr val="000000"/>
                          </a:solidFill>
                          <a:latin typeface="Calibri"/>
                        </a:rPr>
                        <a:t>7.9</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13.4</a:t>
                      </a:r>
                    </a:p>
                  </a:txBody>
                  <a:tcPr marL="1295" marR="1295" marT="971" marB="0" anchor="b">
                    <a:lnL>
                      <a:noFill/>
                    </a:lnL>
                    <a:lnR>
                      <a:noFill/>
                    </a:lnR>
                    <a:lnT>
                      <a:noFill/>
                    </a:lnT>
                    <a:lnB>
                      <a:noFill/>
                    </a:lnB>
                    <a:solidFill>
                      <a:srgbClr val="93CC7D"/>
                    </a:solidFill>
                  </a:tcPr>
                </a:tc>
                <a:tc>
                  <a:txBody>
                    <a:bodyPr/>
                    <a:lstStyle/>
                    <a:p>
                      <a:pPr algn="r" fontAlgn="b"/>
                      <a:r>
                        <a:rPr lang="en-US" sz="200" b="0" i="0" u="none" strike="noStrike">
                          <a:solidFill>
                            <a:srgbClr val="000000"/>
                          </a:solidFill>
                          <a:latin typeface="Calibri"/>
                        </a:rPr>
                        <a:t>7.6</a:t>
                      </a:r>
                    </a:p>
                  </a:txBody>
                  <a:tcPr marL="1295" marR="1295" marT="971" marB="0" anchor="b">
                    <a:lnL>
                      <a:noFill/>
                    </a:lnL>
                    <a:lnR>
                      <a:noFill/>
                    </a:lnR>
                    <a:lnT>
                      <a:noFill/>
                    </a:lnT>
                    <a:lnB>
                      <a:noFill/>
                    </a:lnB>
                    <a:solidFill>
                      <a:srgbClr val="6FC17B"/>
                    </a:solidFill>
                  </a:tcPr>
                </a:tc>
                <a:tc>
                  <a:txBody>
                    <a:bodyPr/>
                    <a:lstStyle/>
                    <a:p>
                      <a:pPr algn="r" fontAlgn="b"/>
                      <a:r>
                        <a:rPr lang="en-US" sz="200" b="0" i="0" u="none" strike="noStrike">
                          <a:solidFill>
                            <a:srgbClr val="000000"/>
                          </a:solidFill>
                          <a:latin typeface="Calibri"/>
                        </a:rPr>
                        <a:t>13.1</a:t>
                      </a:r>
                    </a:p>
                  </a:txBody>
                  <a:tcPr marL="1295" marR="1295" marT="971" marB="0" anchor="b">
                    <a:lnL>
                      <a:noFill/>
                    </a:lnL>
                    <a:lnR>
                      <a:noFill/>
                    </a:lnR>
                    <a:lnT>
                      <a:noFill/>
                    </a:lnT>
                    <a:lnB>
                      <a:noFill/>
                    </a:lnB>
                    <a:solidFill>
                      <a:srgbClr val="91CB7D"/>
                    </a:solidFill>
                  </a:tcPr>
                </a:tc>
                <a:tc>
                  <a:txBody>
                    <a:bodyPr/>
                    <a:lstStyle/>
                    <a:p>
                      <a:pPr algn="r" fontAlgn="b"/>
                      <a:r>
                        <a:rPr lang="en-US" sz="200" b="0" i="0" u="none" strike="noStrike">
                          <a:solidFill>
                            <a:srgbClr val="000000"/>
                          </a:solidFill>
                          <a:latin typeface="Calibri"/>
                        </a:rPr>
                        <a:t>8.2</a:t>
                      </a:r>
                    </a:p>
                  </a:txBody>
                  <a:tcPr marL="1295" marR="1295" marT="971" marB="0" anchor="b">
                    <a:lnL>
                      <a:noFill/>
                    </a:lnL>
                    <a:lnR>
                      <a:noFill/>
                    </a:lnR>
                    <a:lnT>
                      <a:noFill/>
                    </a:lnT>
                    <a:lnB>
                      <a:noFill/>
                    </a:lnB>
                    <a:solidFill>
                      <a:srgbClr val="72C27B"/>
                    </a:solidFill>
                  </a:tcPr>
                </a:tc>
                <a:tc>
                  <a:txBody>
                    <a:bodyPr/>
                    <a:lstStyle/>
                    <a:p>
                      <a:pPr algn="r" fontAlgn="b"/>
                      <a:r>
                        <a:rPr lang="en-US" sz="200" b="0" i="0" u="none" strike="noStrike">
                          <a:solidFill>
                            <a:srgbClr val="000000"/>
                          </a:solidFill>
                          <a:latin typeface="Calibri"/>
                        </a:rPr>
                        <a:t>9.7</a:t>
                      </a:r>
                    </a:p>
                  </a:txBody>
                  <a:tcPr marL="1295" marR="1295" marT="971" marB="0" anchor="b">
                    <a:lnL>
                      <a:noFill/>
                    </a:lnL>
                    <a:lnR>
                      <a:noFill/>
                    </a:lnR>
                    <a:lnT>
                      <a:noFill/>
                    </a:lnT>
                    <a:lnB>
                      <a:noFill/>
                    </a:lnB>
                    <a:solidFill>
                      <a:srgbClr val="7CC57C"/>
                    </a:solidFill>
                  </a:tcPr>
                </a:tc>
                <a:tc>
                  <a:txBody>
                    <a:bodyPr/>
                    <a:lstStyle/>
                    <a:p>
                      <a:pPr algn="r" fontAlgn="b"/>
                      <a:r>
                        <a:rPr lang="en-US" sz="200" b="0" i="0" u="none" strike="noStrike">
                          <a:solidFill>
                            <a:srgbClr val="000000"/>
                          </a:solidFill>
                          <a:latin typeface="Calibri"/>
                        </a:rPr>
                        <a:t>9.8</a:t>
                      </a:r>
                    </a:p>
                  </a:txBody>
                  <a:tcPr marL="1295" marR="1295" marT="971" marB="0" anchor="b">
                    <a:lnL>
                      <a:noFill/>
                    </a:lnL>
                    <a:lnR>
                      <a:noFill/>
                    </a:lnR>
                    <a:lnT>
                      <a:noFill/>
                    </a:lnT>
                    <a:lnB>
                      <a:noFill/>
                    </a:lnB>
                    <a:solidFill>
                      <a:srgbClr val="7DC57C"/>
                    </a:solidFill>
                  </a:tcPr>
                </a:tc>
                <a:tc>
                  <a:txBody>
                    <a:bodyPr/>
                    <a:lstStyle/>
                    <a:p>
                      <a:pPr algn="r" fontAlgn="b"/>
                      <a:r>
                        <a:rPr lang="en-US" sz="200" b="0" i="0" u="none" strike="noStrike">
                          <a:solidFill>
                            <a:srgbClr val="000000"/>
                          </a:solidFill>
                          <a:latin typeface="Calibri"/>
                        </a:rPr>
                        <a:t>17.3</a:t>
                      </a:r>
                    </a:p>
                  </a:txBody>
                  <a:tcPr marL="1295" marR="1295" marT="971" marB="0" anchor="b">
                    <a:lnL>
                      <a:noFill/>
                    </a:lnL>
                    <a:lnR>
                      <a:noFill/>
                    </a:lnR>
                    <a:lnT>
                      <a:noFill/>
                    </a:lnT>
                    <a:lnB>
                      <a:noFill/>
                    </a:lnB>
                    <a:solidFill>
                      <a:srgbClr val="ACD37F"/>
                    </a:solidFill>
                  </a:tcPr>
                </a:tc>
                <a:tc>
                  <a:txBody>
                    <a:bodyPr/>
                    <a:lstStyle/>
                    <a:p>
                      <a:pPr algn="r" fontAlgn="b"/>
                      <a:r>
                        <a:rPr lang="en-US" sz="200" b="0" i="0" u="none" strike="noStrike">
                          <a:solidFill>
                            <a:srgbClr val="000000"/>
                          </a:solidFill>
                          <a:latin typeface="Calibri"/>
                        </a:rPr>
                        <a:t>10.3</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17.9</a:t>
                      </a:r>
                    </a:p>
                  </a:txBody>
                  <a:tcPr marL="1295" marR="1295" marT="971" marB="0" anchor="b">
                    <a:lnL>
                      <a:noFill/>
                    </a:lnL>
                    <a:lnR>
                      <a:noFill/>
                    </a:lnR>
                    <a:lnT>
                      <a:noFill/>
                    </a:lnT>
                    <a:lnB>
                      <a:noFill/>
                    </a:lnB>
                    <a:solidFill>
                      <a:srgbClr val="B0D47F"/>
                    </a:solidFill>
                  </a:tcPr>
                </a:tc>
                <a:tc>
                  <a:txBody>
                    <a:bodyPr/>
                    <a:lstStyle/>
                    <a:p>
                      <a:pPr algn="r" fontAlgn="b"/>
                      <a:r>
                        <a:rPr lang="en-US" sz="200" b="0" i="0" u="none" strike="noStrike">
                          <a:solidFill>
                            <a:srgbClr val="000000"/>
                          </a:solidFill>
                          <a:latin typeface="Calibri"/>
                        </a:rPr>
                        <a:t>9.4</a:t>
                      </a:r>
                    </a:p>
                  </a:txBody>
                  <a:tcPr marL="1295" marR="1295" marT="971" marB="0" anchor="b">
                    <a:lnL>
                      <a:noFill/>
                    </a:lnL>
                    <a:lnR>
                      <a:noFill/>
                    </a:lnR>
                    <a:lnT>
                      <a:noFill/>
                    </a:lnT>
                    <a:lnB>
                      <a:noFill/>
                    </a:lnB>
                    <a:solidFill>
                      <a:srgbClr val="7AC47C"/>
                    </a:solidFill>
                  </a:tcPr>
                </a:tc>
                <a:tc>
                  <a:txBody>
                    <a:bodyPr/>
                    <a:lstStyle/>
                    <a:p>
                      <a:pPr algn="r" fontAlgn="b"/>
                      <a:r>
                        <a:rPr lang="en-US" sz="200" b="0" i="0" u="none" strike="noStrike">
                          <a:solidFill>
                            <a:srgbClr val="000000"/>
                          </a:solidFill>
                          <a:latin typeface="Calibri"/>
                        </a:rPr>
                        <a:t>19.5</a:t>
                      </a:r>
                    </a:p>
                  </a:txBody>
                  <a:tcPr marL="1295" marR="1295" marT="971" marB="0" anchor="b">
                    <a:lnL>
                      <a:noFill/>
                    </a:lnL>
                    <a:lnR>
                      <a:noFill/>
                    </a:lnR>
                    <a:lnT>
                      <a:noFill/>
                    </a:lnT>
                    <a:lnB>
                      <a:noFill/>
                    </a:lnB>
                    <a:solidFill>
                      <a:srgbClr val="BAD780"/>
                    </a:solidFill>
                  </a:tcPr>
                </a:tc>
                <a:tc>
                  <a:txBody>
                    <a:bodyPr/>
                    <a:lstStyle/>
                    <a:p>
                      <a:pPr algn="r" fontAlgn="b"/>
                      <a:r>
                        <a:rPr lang="en-US" sz="200" b="0" i="0" u="none" strike="noStrike">
                          <a:solidFill>
                            <a:srgbClr val="000000"/>
                          </a:solidFill>
                          <a:latin typeface="Calibri"/>
                        </a:rPr>
                        <a:t>9.0</a:t>
                      </a:r>
                    </a:p>
                  </a:txBody>
                  <a:tcPr marL="1295" marR="1295" marT="971" marB="0" anchor="b">
                    <a:lnL>
                      <a:noFill/>
                    </a:lnL>
                    <a:lnR>
                      <a:noFill/>
                    </a:lnR>
                    <a:lnT>
                      <a:noFill/>
                    </a:lnT>
                    <a:lnB>
                      <a:noFill/>
                    </a:lnB>
                    <a:solidFill>
                      <a:srgbClr val="78C47C"/>
                    </a:solidFill>
                  </a:tcPr>
                </a:tc>
                <a:tc>
                  <a:txBody>
                    <a:bodyPr/>
                    <a:lstStyle/>
                    <a:p>
                      <a:pPr algn="r" fontAlgn="b"/>
                      <a:r>
                        <a:rPr lang="en-US" sz="200" b="0" i="0" u="none" strike="noStrike">
                          <a:solidFill>
                            <a:srgbClr val="000000"/>
                          </a:solidFill>
                          <a:latin typeface="Calibri"/>
                        </a:rPr>
                        <a:t>20.1</a:t>
                      </a:r>
                    </a:p>
                  </a:txBody>
                  <a:tcPr marL="1295" marR="1295" marT="971" marB="0" anchor="b">
                    <a:lnL>
                      <a:noFill/>
                    </a:lnL>
                    <a:lnR>
                      <a:noFill/>
                    </a:lnR>
                    <a:lnT>
                      <a:noFill/>
                    </a:lnT>
                    <a:lnB>
                      <a:noFill/>
                    </a:lnB>
                    <a:solidFill>
                      <a:srgbClr val="BDD880"/>
                    </a:solidFill>
                  </a:tcPr>
                </a:tc>
                <a:tc>
                  <a:txBody>
                    <a:bodyPr/>
                    <a:lstStyle/>
                    <a:p>
                      <a:pPr algn="r" fontAlgn="b"/>
                      <a:r>
                        <a:rPr lang="en-US" sz="200" b="0" i="0" u="none" strike="noStrike">
                          <a:solidFill>
                            <a:srgbClr val="000000"/>
                          </a:solidFill>
                          <a:latin typeface="Calibri"/>
                        </a:rPr>
                        <a:t>9.4</a:t>
                      </a:r>
                    </a:p>
                  </a:txBody>
                  <a:tcPr marL="1295" marR="1295" marT="971" marB="0" anchor="b">
                    <a:lnL>
                      <a:noFill/>
                    </a:lnL>
                    <a:lnR>
                      <a:noFill/>
                    </a:lnR>
                    <a:lnT>
                      <a:noFill/>
                    </a:lnT>
                    <a:lnB>
                      <a:noFill/>
                    </a:lnB>
                    <a:solidFill>
                      <a:srgbClr val="7AC47C"/>
                    </a:solidFill>
                  </a:tcPr>
                </a:tc>
                <a:tc>
                  <a:txBody>
                    <a:bodyPr/>
                    <a:lstStyle/>
                    <a:p>
                      <a:pPr algn="r" fontAlgn="b"/>
                      <a:r>
                        <a:rPr lang="en-US" sz="200" b="0" i="0" u="none" strike="noStrike">
                          <a:solidFill>
                            <a:srgbClr val="000000"/>
                          </a:solidFill>
                          <a:latin typeface="Calibri"/>
                        </a:rPr>
                        <a:t>16.6</a:t>
                      </a:r>
                    </a:p>
                  </a:txBody>
                  <a:tcPr marL="1295" marR="1295" marT="971" marB="0" anchor="b">
                    <a:lnL>
                      <a:noFill/>
                    </a:lnL>
                    <a:lnR>
                      <a:noFill/>
                    </a:lnR>
                    <a:lnT>
                      <a:noFill/>
                    </a:lnT>
                    <a:lnB>
                      <a:noFill/>
                    </a:lnB>
                    <a:solidFill>
                      <a:srgbClr val="A8D17E"/>
                    </a:solidFill>
                  </a:tcPr>
                </a:tc>
                <a:tc>
                  <a:txBody>
                    <a:bodyPr/>
                    <a:lstStyle/>
                    <a:p>
                      <a:pPr algn="r" fontAlgn="b"/>
                      <a:r>
                        <a:rPr lang="en-US" sz="200" b="0" i="0" u="none" strike="noStrike">
                          <a:solidFill>
                            <a:srgbClr val="000000"/>
                          </a:solidFill>
                          <a:latin typeface="Calibri"/>
                        </a:rPr>
                        <a:t>5.6</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15.7</a:t>
                      </a:r>
                    </a:p>
                  </a:txBody>
                  <a:tcPr marL="1295" marR="1295" marT="971" marB="0" anchor="b">
                    <a:lnL>
                      <a:noFill/>
                    </a:lnL>
                    <a:lnR>
                      <a:noFill/>
                    </a:lnR>
                    <a:lnT>
                      <a:noFill/>
                    </a:lnT>
                    <a:lnB>
                      <a:noFill/>
                    </a:lnB>
                    <a:solidFill>
                      <a:srgbClr val="A2D07E"/>
                    </a:solidFill>
                  </a:tcPr>
                </a:tc>
                <a:tc>
                  <a:txBody>
                    <a:bodyPr/>
                    <a:lstStyle/>
                    <a:p>
                      <a:pPr algn="r" fontAlgn="b"/>
                      <a:r>
                        <a:rPr lang="en-US" sz="200" b="0" i="0" u="none" strike="noStrike">
                          <a:solidFill>
                            <a:srgbClr val="000000"/>
                          </a:solidFill>
                          <a:latin typeface="Calibri"/>
                        </a:rPr>
                        <a:t>7.6</a:t>
                      </a:r>
                    </a:p>
                  </a:txBody>
                  <a:tcPr marL="1295" marR="1295" marT="971" marB="0" anchor="b">
                    <a:lnL>
                      <a:noFill/>
                    </a:lnL>
                    <a:lnR>
                      <a:noFill/>
                    </a:lnR>
                    <a:lnT>
                      <a:noFill/>
                    </a:lnT>
                    <a:lnB>
                      <a:noFill/>
                    </a:lnB>
                    <a:solidFill>
                      <a:srgbClr val="6FC17B"/>
                    </a:solidFill>
                  </a:tcPr>
                </a:tc>
                <a:tc>
                  <a:txBody>
                    <a:bodyPr/>
                    <a:lstStyle/>
                    <a:p>
                      <a:pPr algn="r" fontAlgn="b"/>
                      <a:r>
                        <a:rPr lang="en-US" sz="200" b="0" i="0" u="none" strike="noStrike">
                          <a:solidFill>
                            <a:srgbClr val="000000"/>
                          </a:solidFill>
                          <a:latin typeface="Calibri"/>
                        </a:rPr>
                        <a:t>13.7</a:t>
                      </a:r>
                    </a:p>
                  </a:txBody>
                  <a:tcPr marL="1295" marR="1295" marT="971" marB="0" anchor="b">
                    <a:lnL>
                      <a:noFill/>
                    </a:lnL>
                    <a:lnR>
                      <a:noFill/>
                    </a:lnR>
                    <a:lnT>
                      <a:noFill/>
                    </a:lnT>
                    <a:lnB>
                      <a:noFill/>
                    </a:lnB>
                    <a:solidFill>
                      <a:srgbClr val="96CC7D"/>
                    </a:solidFill>
                  </a:tcPr>
                </a:tc>
                <a:tc>
                  <a:txBody>
                    <a:bodyPr/>
                    <a:lstStyle/>
                    <a:p>
                      <a:pPr algn="r" fontAlgn="b"/>
                      <a:r>
                        <a:rPr lang="en-US" sz="200" b="0" i="0" u="none" strike="noStrike">
                          <a:solidFill>
                            <a:srgbClr val="000000"/>
                          </a:solidFill>
                          <a:latin typeface="Calibri"/>
                        </a:rPr>
                        <a:t>8.0</a:t>
                      </a:r>
                    </a:p>
                  </a:txBody>
                  <a:tcPr marL="1295" marR="1295" marT="971" marB="0" anchor="b">
                    <a:lnL>
                      <a:noFill/>
                    </a:lnL>
                    <a:lnR>
                      <a:noFill/>
                    </a:lnR>
                    <a:lnT>
                      <a:noFill/>
                    </a:lnT>
                    <a:lnB>
                      <a:noFill/>
                    </a:lnB>
                    <a:solidFill>
                      <a:srgbClr val="72C27B"/>
                    </a:solidFill>
                  </a:tcPr>
                </a:tc>
                <a:tc>
                  <a:txBody>
                    <a:bodyPr/>
                    <a:lstStyle/>
                    <a:p>
                      <a:pPr algn="r" fontAlgn="b"/>
                      <a:r>
                        <a:rPr lang="en-US" sz="200" b="0" i="0" u="none" strike="noStrike">
                          <a:solidFill>
                            <a:srgbClr val="000000"/>
                          </a:solidFill>
                          <a:latin typeface="Calibri"/>
                        </a:rPr>
                        <a:t>17.4</a:t>
                      </a:r>
                    </a:p>
                  </a:txBody>
                  <a:tcPr marL="1295" marR="1295" marT="971" marB="0" anchor="b">
                    <a:lnL>
                      <a:noFill/>
                    </a:lnL>
                    <a:lnR>
                      <a:noFill/>
                    </a:lnR>
                    <a:lnT>
                      <a:noFill/>
                    </a:lnT>
                    <a:lnB>
                      <a:noFill/>
                    </a:lnB>
                    <a:solidFill>
                      <a:srgbClr val="ACD37F"/>
                    </a:solidFill>
                  </a:tcPr>
                </a:tc>
                <a:tc>
                  <a:txBody>
                    <a:bodyPr/>
                    <a:lstStyle/>
                    <a:p>
                      <a:pPr algn="r" fontAlgn="b"/>
                      <a:r>
                        <a:rPr lang="en-US" sz="200" b="0" i="0" u="none" strike="noStrike">
                          <a:solidFill>
                            <a:srgbClr val="000000"/>
                          </a:solidFill>
                          <a:latin typeface="Calibri"/>
                        </a:rPr>
                        <a:t>18.9</a:t>
                      </a:r>
                    </a:p>
                  </a:txBody>
                  <a:tcPr marL="1295" marR="1295" marT="971" marB="0" anchor="b">
                    <a:lnL>
                      <a:noFill/>
                    </a:lnL>
                    <a:lnR>
                      <a:noFill/>
                    </a:lnR>
                    <a:lnT>
                      <a:noFill/>
                    </a:lnT>
                    <a:lnB>
                      <a:noFill/>
                    </a:lnB>
                    <a:solidFill>
                      <a:srgbClr val="B6D67F"/>
                    </a:solidFill>
                  </a:tcPr>
                </a:tc>
                <a:tc>
                  <a:txBody>
                    <a:bodyPr/>
                    <a:lstStyle/>
                    <a:p>
                      <a:pPr algn="r" fontAlgn="b"/>
                      <a:r>
                        <a:rPr lang="en-US" sz="200" b="0" i="0" u="none" strike="noStrike">
                          <a:solidFill>
                            <a:srgbClr val="000000"/>
                          </a:solidFill>
                          <a:latin typeface="Calibri"/>
                        </a:rPr>
                        <a:t>14.8</a:t>
                      </a:r>
                    </a:p>
                  </a:txBody>
                  <a:tcPr marL="1295" marR="1295" marT="971" marB="0" anchor="b">
                    <a:lnL>
                      <a:noFill/>
                    </a:lnL>
                    <a:lnR>
                      <a:noFill/>
                    </a:lnR>
                    <a:lnT>
                      <a:noFill/>
                    </a:lnT>
                    <a:lnB>
                      <a:noFill/>
                    </a:lnB>
                    <a:solidFill>
                      <a:srgbClr val="9CCE7E"/>
                    </a:solidFill>
                  </a:tcPr>
                </a:tc>
                <a:tc>
                  <a:txBody>
                    <a:bodyPr/>
                    <a:lstStyle/>
                    <a:p>
                      <a:pPr algn="r" fontAlgn="b"/>
                      <a:r>
                        <a:rPr lang="en-US" sz="200" b="0" i="0" u="none" strike="noStrike">
                          <a:solidFill>
                            <a:srgbClr val="000000"/>
                          </a:solidFill>
                          <a:latin typeface="Calibri"/>
                        </a:rPr>
                        <a:t>18.8</a:t>
                      </a:r>
                    </a:p>
                  </a:txBody>
                  <a:tcPr marL="1295" marR="1295" marT="971" marB="0" anchor="b">
                    <a:lnL>
                      <a:noFill/>
                    </a:lnL>
                    <a:lnR>
                      <a:noFill/>
                    </a:lnR>
                    <a:lnT>
                      <a:noFill/>
                    </a:lnT>
                    <a:lnB>
                      <a:noFill/>
                    </a:lnB>
                    <a:solidFill>
                      <a:srgbClr val="B5D57F"/>
                    </a:solidFill>
                  </a:tcPr>
                </a:tc>
                <a:tc>
                  <a:txBody>
                    <a:bodyPr/>
                    <a:lstStyle/>
                    <a:p>
                      <a:pPr algn="r" fontAlgn="b"/>
                      <a:r>
                        <a:rPr lang="en-US" sz="200" b="0" i="0" u="none" strike="noStrike">
                          <a:solidFill>
                            <a:srgbClr val="000000"/>
                          </a:solidFill>
                          <a:latin typeface="Calibri"/>
                        </a:rPr>
                        <a:t>16.3</a:t>
                      </a:r>
                    </a:p>
                  </a:txBody>
                  <a:tcPr marL="1295" marR="1295" marT="971" marB="0" anchor="b">
                    <a:lnL>
                      <a:noFill/>
                    </a:lnL>
                    <a:lnR>
                      <a:noFill/>
                    </a:lnR>
                    <a:lnT>
                      <a:noFill/>
                    </a:lnT>
                    <a:lnB>
                      <a:noFill/>
                    </a:lnB>
                    <a:solidFill>
                      <a:srgbClr val="A5D17E"/>
                    </a:solidFill>
                  </a:tcPr>
                </a:tc>
                <a:tc>
                  <a:txBody>
                    <a:bodyPr/>
                    <a:lstStyle/>
                    <a:p>
                      <a:pPr algn="r" fontAlgn="b"/>
                      <a:r>
                        <a:rPr lang="en-US" sz="200" b="0" i="0" u="none" strike="noStrike">
                          <a:solidFill>
                            <a:srgbClr val="000000"/>
                          </a:solidFill>
                          <a:latin typeface="Calibri"/>
                        </a:rPr>
                        <a:t>17.3</a:t>
                      </a:r>
                    </a:p>
                  </a:txBody>
                  <a:tcPr marL="1295" marR="1295" marT="971" marB="0" anchor="b">
                    <a:lnL>
                      <a:noFill/>
                    </a:lnL>
                    <a:lnR>
                      <a:noFill/>
                    </a:lnR>
                    <a:lnT>
                      <a:noFill/>
                    </a:lnT>
                    <a:lnB>
                      <a:noFill/>
                    </a:lnB>
                    <a:solidFill>
                      <a:srgbClr val="ACD37F"/>
                    </a:solidFill>
                  </a:tcPr>
                </a:tc>
                <a:tc>
                  <a:txBody>
                    <a:bodyPr/>
                    <a:lstStyle/>
                    <a:p>
                      <a:pPr algn="r" fontAlgn="b"/>
                      <a:r>
                        <a:rPr lang="en-US" sz="200" b="0" i="0" u="none" strike="noStrike">
                          <a:solidFill>
                            <a:srgbClr val="000000"/>
                          </a:solidFill>
                          <a:latin typeface="Calibri"/>
                        </a:rPr>
                        <a:t>16.2</a:t>
                      </a:r>
                    </a:p>
                  </a:txBody>
                  <a:tcPr marL="1295" marR="1295" marT="971" marB="0" anchor="b">
                    <a:lnL>
                      <a:noFill/>
                    </a:lnL>
                    <a:lnR>
                      <a:noFill/>
                    </a:lnR>
                    <a:lnT>
                      <a:noFill/>
                    </a:lnT>
                    <a:lnB>
                      <a:noFill/>
                    </a:lnB>
                    <a:solidFill>
                      <a:srgbClr val="A5D17E"/>
                    </a:solidFill>
                  </a:tcPr>
                </a:tc>
                <a:tc>
                  <a:txBody>
                    <a:bodyPr/>
                    <a:lstStyle/>
                    <a:p>
                      <a:pPr algn="r" fontAlgn="b"/>
                      <a:r>
                        <a:rPr lang="en-US" sz="200" b="0" i="0" u="none" strike="noStrike">
                          <a:solidFill>
                            <a:srgbClr val="000000"/>
                          </a:solidFill>
                          <a:latin typeface="Calibri"/>
                        </a:rPr>
                        <a:t>19.7</a:t>
                      </a:r>
                    </a:p>
                  </a:txBody>
                  <a:tcPr marL="1295" marR="1295" marT="971" marB="0" anchor="b">
                    <a:lnL>
                      <a:noFill/>
                    </a:lnL>
                    <a:lnR>
                      <a:noFill/>
                    </a:lnR>
                    <a:lnT>
                      <a:noFill/>
                    </a:lnT>
                    <a:lnB>
                      <a:noFill/>
                    </a:lnB>
                    <a:solidFill>
                      <a:srgbClr val="BBD780"/>
                    </a:solidFill>
                  </a:tcPr>
                </a:tc>
                <a:tc>
                  <a:txBody>
                    <a:bodyPr/>
                    <a:lstStyle/>
                    <a:p>
                      <a:pPr algn="r" fontAlgn="b"/>
                      <a:r>
                        <a:rPr lang="en-US" sz="200" b="0" i="0" u="none" strike="noStrike">
                          <a:solidFill>
                            <a:srgbClr val="000000"/>
                          </a:solidFill>
                          <a:latin typeface="Calibri"/>
                        </a:rPr>
                        <a:t>15.3</a:t>
                      </a:r>
                    </a:p>
                  </a:txBody>
                  <a:tcPr marL="1295" marR="1295" marT="971" marB="0" anchor="b">
                    <a:lnL>
                      <a:noFill/>
                    </a:lnL>
                    <a:lnR>
                      <a:noFill/>
                    </a:lnR>
                    <a:lnT>
                      <a:noFill/>
                    </a:lnT>
                    <a:lnB>
                      <a:noFill/>
                    </a:lnB>
                    <a:solidFill>
                      <a:srgbClr val="9FCF7E"/>
                    </a:solidFill>
                  </a:tcPr>
                </a:tc>
                <a:tc>
                  <a:txBody>
                    <a:bodyPr/>
                    <a:lstStyle/>
                    <a:p>
                      <a:pPr algn="r" fontAlgn="b"/>
                      <a:r>
                        <a:rPr lang="en-US" sz="200" b="0" i="0" u="none" strike="noStrike">
                          <a:solidFill>
                            <a:srgbClr val="000000"/>
                          </a:solidFill>
                          <a:latin typeface="Calibri"/>
                        </a:rPr>
                        <a:t>8.2</a:t>
                      </a:r>
                    </a:p>
                  </a:txBody>
                  <a:tcPr marL="1295" marR="1295" marT="971" marB="0" anchor="b">
                    <a:lnL>
                      <a:noFill/>
                    </a:lnL>
                    <a:lnR>
                      <a:noFill/>
                    </a:lnR>
                    <a:lnT>
                      <a:noFill/>
                    </a:lnT>
                    <a:lnB>
                      <a:noFill/>
                    </a:lnB>
                    <a:solidFill>
                      <a:srgbClr val="73C27B"/>
                    </a:solidFill>
                  </a:tcPr>
                </a:tc>
                <a:tc>
                  <a:txBody>
                    <a:bodyPr/>
                    <a:lstStyle/>
                    <a:p>
                      <a:pPr algn="r" fontAlgn="b"/>
                      <a:r>
                        <a:rPr lang="en-US" sz="200" b="0" i="0" u="none" strike="noStrike">
                          <a:solidFill>
                            <a:srgbClr val="000000"/>
                          </a:solidFill>
                          <a:latin typeface="Calibri"/>
                        </a:rPr>
                        <a:t>11.9</a:t>
                      </a:r>
                    </a:p>
                  </a:txBody>
                  <a:tcPr marL="1295" marR="1295" marT="971" marB="0" anchor="b">
                    <a:lnL>
                      <a:noFill/>
                    </a:lnL>
                    <a:lnR>
                      <a:noFill/>
                    </a:lnR>
                    <a:lnT>
                      <a:noFill/>
                    </a:lnT>
                    <a:lnB>
                      <a:noFill/>
                    </a:lnB>
                    <a:solidFill>
                      <a:srgbClr val="8AC97D"/>
                    </a:solidFill>
                  </a:tcPr>
                </a:tc>
                <a:tc>
                  <a:txBody>
                    <a:bodyPr/>
                    <a:lstStyle/>
                    <a:p>
                      <a:pPr algn="r" fontAlgn="b"/>
                      <a:r>
                        <a:rPr lang="en-US" sz="200" b="0" i="0" u="none" strike="noStrike">
                          <a:solidFill>
                            <a:srgbClr val="000000"/>
                          </a:solidFill>
                          <a:latin typeface="Calibri"/>
                        </a:rPr>
                        <a:t>10.1</a:t>
                      </a:r>
                    </a:p>
                  </a:txBody>
                  <a:tcPr marL="1295" marR="1295" marT="971" marB="0" anchor="b">
                    <a:lnL>
                      <a:noFill/>
                    </a:lnL>
                    <a:lnR>
                      <a:noFill/>
                    </a:lnR>
                    <a:lnT>
                      <a:noFill/>
                    </a:lnT>
                    <a:lnB>
                      <a:noFill/>
                    </a:lnB>
                    <a:solidFill>
                      <a:srgbClr val="7FC67C"/>
                    </a:solidFill>
                  </a:tcPr>
                </a:tc>
                <a:tc>
                  <a:txBody>
                    <a:bodyPr/>
                    <a:lstStyle/>
                    <a:p>
                      <a:pPr algn="r" fontAlgn="b"/>
                      <a:r>
                        <a:rPr lang="en-US" sz="200" b="0" i="0" u="none" strike="noStrike">
                          <a:solidFill>
                            <a:srgbClr val="000000"/>
                          </a:solidFill>
                          <a:latin typeface="Calibri"/>
                        </a:rPr>
                        <a:t>13.7</a:t>
                      </a:r>
                    </a:p>
                  </a:txBody>
                  <a:tcPr marL="1295" marR="1295" marT="971" marB="0" anchor="b">
                    <a:lnL>
                      <a:noFill/>
                    </a:lnL>
                    <a:lnR>
                      <a:noFill/>
                    </a:lnR>
                    <a:lnT>
                      <a:noFill/>
                    </a:lnT>
                    <a:lnB>
                      <a:noFill/>
                    </a:lnB>
                    <a:solidFill>
                      <a:srgbClr val="95CC7D"/>
                    </a:solidFill>
                  </a:tcPr>
                </a:tc>
                <a:tc>
                  <a:txBody>
                    <a:bodyPr/>
                    <a:lstStyle/>
                    <a:p>
                      <a:pPr algn="r" fontAlgn="b"/>
                      <a:r>
                        <a:rPr lang="en-US" sz="200" b="0" i="0" u="none" strike="noStrike">
                          <a:solidFill>
                            <a:srgbClr val="000000"/>
                          </a:solidFill>
                          <a:latin typeface="Calibri"/>
                        </a:rPr>
                        <a:t>10.4</a:t>
                      </a:r>
                    </a:p>
                  </a:txBody>
                  <a:tcPr marL="1295" marR="1295" marT="971" marB="0" anchor="b">
                    <a:lnL>
                      <a:noFill/>
                    </a:lnL>
                    <a:lnR>
                      <a:noFill/>
                    </a:lnR>
                    <a:lnT>
                      <a:noFill/>
                    </a:lnT>
                    <a:lnB>
                      <a:noFill/>
                    </a:lnB>
                    <a:solidFill>
                      <a:srgbClr val="81C67C"/>
                    </a:solidFill>
                  </a:tcPr>
                </a:tc>
                <a:tc>
                  <a:txBody>
                    <a:bodyPr/>
                    <a:lstStyle/>
                    <a:p>
                      <a:pPr algn="r" fontAlgn="b"/>
                      <a:r>
                        <a:rPr lang="en-US" sz="200" b="0" i="0" u="none" strike="noStrike">
                          <a:solidFill>
                            <a:srgbClr val="000000"/>
                          </a:solidFill>
                          <a:latin typeface="Calibri"/>
                        </a:rPr>
                        <a:t>13.7</a:t>
                      </a:r>
                    </a:p>
                  </a:txBody>
                  <a:tcPr marL="1295" marR="1295" marT="971" marB="0" anchor="b">
                    <a:lnL>
                      <a:noFill/>
                    </a:lnL>
                    <a:lnR>
                      <a:noFill/>
                    </a:lnR>
                    <a:lnT>
                      <a:noFill/>
                    </a:lnT>
                    <a:lnB>
                      <a:noFill/>
                    </a:lnB>
                    <a:solidFill>
                      <a:srgbClr val="95CC7D"/>
                    </a:solidFill>
                  </a:tcPr>
                </a:tc>
                <a:tc>
                  <a:txBody>
                    <a:bodyPr/>
                    <a:lstStyle/>
                    <a:p>
                      <a:pPr algn="r" fontAlgn="b"/>
                      <a:r>
                        <a:rPr lang="en-US" sz="200" b="0" i="0" u="none" strike="noStrike">
                          <a:solidFill>
                            <a:srgbClr val="000000"/>
                          </a:solidFill>
                          <a:latin typeface="Calibri"/>
                        </a:rPr>
                        <a:t>9.3</a:t>
                      </a:r>
                    </a:p>
                  </a:txBody>
                  <a:tcPr marL="1295" marR="1295" marT="971" marB="0" anchor="b">
                    <a:lnL>
                      <a:noFill/>
                    </a:lnL>
                    <a:lnR>
                      <a:noFill/>
                    </a:lnR>
                    <a:lnT>
                      <a:noFill/>
                    </a:lnT>
                    <a:lnB>
                      <a:noFill/>
                    </a:lnB>
                    <a:solidFill>
                      <a:srgbClr val="7AC47C"/>
                    </a:solidFill>
                  </a:tcPr>
                </a:tc>
                <a:tc>
                  <a:txBody>
                    <a:bodyPr/>
                    <a:lstStyle/>
                    <a:p>
                      <a:pPr algn="r" fontAlgn="b"/>
                      <a:r>
                        <a:rPr lang="en-US" sz="200" b="0" i="0" u="none" strike="noStrike">
                          <a:solidFill>
                            <a:srgbClr val="000000"/>
                          </a:solidFill>
                          <a:latin typeface="Calibri"/>
                        </a:rPr>
                        <a:t>12.4</a:t>
                      </a:r>
                    </a:p>
                  </a:txBody>
                  <a:tcPr marL="1295" marR="1295" marT="971" marB="0" anchor="b">
                    <a:lnL>
                      <a:noFill/>
                    </a:lnL>
                    <a:lnR>
                      <a:noFill/>
                    </a:lnR>
                    <a:lnT>
                      <a:noFill/>
                    </a:lnT>
                    <a:lnB>
                      <a:noFill/>
                    </a:lnB>
                    <a:solidFill>
                      <a:srgbClr val="8DCA7D"/>
                    </a:solidFill>
                  </a:tcPr>
                </a:tc>
                <a:tc>
                  <a:txBody>
                    <a:bodyPr/>
                    <a:lstStyle/>
                    <a:p>
                      <a:pPr algn="r" fontAlgn="b"/>
                      <a:r>
                        <a:rPr lang="en-US" sz="200" b="0" i="0" u="none" strike="noStrike">
                          <a:solidFill>
                            <a:srgbClr val="000000"/>
                          </a:solidFill>
                          <a:latin typeface="Calibri"/>
                        </a:rPr>
                        <a:t>11.0</a:t>
                      </a:r>
                    </a:p>
                  </a:txBody>
                  <a:tcPr marL="1295" marR="1295" marT="971" marB="0" anchor="b">
                    <a:lnL>
                      <a:noFill/>
                    </a:lnL>
                    <a:lnR>
                      <a:noFill/>
                    </a:lnR>
                    <a:lnT>
                      <a:noFill/>
                    </a:lnT>
                    <a:lnB>
                      <a:noFill/>
                    </a:lnB>
                    <a:solidFill>
                      <a:srgbClr val="85C77C"/>
                    </a:solidFill>
                  </a:tcPr>
                </a:tc>
                <a:tc>
                  <a:txBody>
                    <a:bodyPr/>
                    <a:lstStyle/>
                    <a:p>
                      <a:pPr algn="r" fontAlgn="b"/>
                      <a:r>
                        <a:rPr lang="en-US" sz="200" b="0" i="0" u="none" strike="noStrike">
                          <a:solidFill>
                            <a:srgbClr val="000000"/>
                          </a:solidFill>
                          <a:latin typeface="Calibri"/>
                        </a:rPr>
                        <a:t>19.8</a:t>
                      </a:r>
                    </a:p>
                  </a:txBody>
                  <a:tcPr marL="1295" marR="1295" marT="971" marB="0" anchor="b">
                    <a:lnL>
                      <a:noFill/>
                    </a:lnL>
                    <a:lnR>
                      <a:noFill/>
                    </a:lnR>
                    <a:lnT>
                      <a:noFill/>
                    </a:lnT>
                    <a:lnB>
                      <a:noFill/>
                    </a:lnB>
                    <a:solidFill>
                      <a:srgbClr val="BBD780"/>
                    </a:solidFill>
                  </a:tcPr>
                </a:tc>
                <a:tc>
                  <a:txBody>
                    <a:bodyPr/>
                    <a:lstStyle/>
                    <a:p>
                      <a:pPr algn="r" fontAlgn="b"/>
                      <a:r>
                        <a:rPr lang="en-US" sz="200" b="0" i="0" u="none" strike="noStrike">
                          <a:solidFill>
                            <a:srgbClr val="000000"/>
                          </a:solidFill>
                          <a:latin typeface="Calibri"/>
                        </a:rPr>
                        <a:t>10.2</a:t>
                      </a:r>
                    </a:p>
                  </a:txBody>
                  <a:tcPr marL="1295" marR="1295" marT="971" marB="0" anchor="b">
                    <a:lnL>
                      <a:noFill/>
                    </a:lnL>
                    <a:lnR>
                      <a:noFill/>
                    </a:lnR>
                    <a:lnT>
                      <a:noFill/>
                    </a:lnT>
                    <a:lnB>
                      <a:noFill/>
                    </a:lnB>
                    <a:solidFill>
                      <a:srgbClr val="7FC67C"/>
                    </a:solidFill>
                  </a:tcPr>
                </a:tc>
                <a:tc>
                  <a:txBody>
                    <a:bodyPr/>
                    <a:lstStyle/>
                    <a:p>
                      <a:pPr algn="r" fontAlgn="b"/>
                      <a:r>
                        <a:rPr lang="en-US" sz="200" b="0" i="0" u="none" strike="noStrike">
                          <a:solidFill>
                            <a:srgbClr val="000000"/>
                          </a:solidFill>
                          <a:latin typeface="Calibri"/>
                        </a:rPr>
                        <a:t>17.3</a:t>
                      </a:r>
                    </a:p>
                  </a:txBody>
                  <a:tcPr marL="1295" marR="1295" marT="971" marB="0" anchor="b">
                    <a:lnL>
                      <a:noFill/>
                    </a:lnL>
                    <a:lnR>
                      <a:noFill/>
                    </a:lnR>
                    <a:lnT>
                      <a:noFill/>
                    </a:lnT>
                    <a:lnB>
                      <a:noFill/>
                    </a:lnB>
                    <a:solidFill>
                      <a:srgbClr val="ACD37F"/>
                    </a:solidFill>
                  </a:tcPr>
                </a:tc>
                <a:tc>
                  <a:txBody>
                    <a:bodyPr/>
                    <a:lstStyle/>
                    <a:p>
                      <a:pPr algn="r" fontAlgn="b"/>
                      <a:r>
                        <a:rPr lang="en-US" sz="200" b="0" i="0" u="none" strike="noStrike">
                          <a:solidFill>
                            <a:srgbClr val="000000"/>
                          </a:solidFill>
                          <a:latin typeface="Calibri"/>
                        </a:rPr>
                        <a:t>9.0</a:t>
                      </a:r>
                    </a:p>
                  </a:txBody>
                  <a:tcPr marL="1295" marR="1295" marT="971" marB="0" anchor="b">
                    <a:lnL>
                      <a:noFill/>
                    </a:lnL>
                    <a:lnR>
                      <a:noFill/>
                    </a:lnR>
                    <a:lnT>
                      <a:noFill/>
                    </a:lnT>
                    <a:lnB>
                      <a:noFill/>
                    </a:lnB>
                    <a:solidFill>
                      <a:srgbClr val="78C47C"/>
                    </a:solidFill>
                  </a:tcPr>
                </a:tc>
                <a:tc>
                  <a:txBody>
                    <a:bodyPr/>
                    <a:lstStyle/>
                    <a:p>
                      <a:pPr algn="r" fontAlgn="b"/>
                      <a:r>
                        <a:rPr lang="en-US" sz="200" b="0" i="0" u="none" strike="noStrike">
                          <a:solidFill>
                            <a:srgbClr val="000000"/>
                          </a:solidFill>
                          <a:latin typeface="Calibri"/>
                        </a:rPr>
                        <a:t>17.3</a:t>
                      </a:r>
                    </a:p>
                  </a:txBody>
                  <a:tcPr marL="1295" marR="1295" marT="971" marB="0" anchor="b">
                    <a:lnL>
                      <a:noFill/>
                    </a:lnL>
                    <a:lnR>
                      <a:noFill/>
                    </a:lnR>
                    <a:lnT>
                      <a:noFill/>
                    </a:lnT>
                    <a:lnB>
                      <a:noFill/>
                    </a:lnB>
                    <a:solidFill>
                      <a:srgbClr val="ACD37F"/>
                    </a:solidFill>
                  </a:tcPr>
                </a:tc>
                <a:tc>
                  <a:txBody>
                    <a:bodyPr/>
                    <a:lstStyle/>
                    <a:p>
                      <a:pPr algn="r" fontAlgn="b"/>
                      <a:r>
                        <a:rPr lang="en-US" sz="200" b="0" i="0" u="none" strike="noStrike">
                          <a:solidFill>
                            <a:srgbClr val="000000"/>
                          </a:solidFill>
                          <a:latin typeface="Calibri"/>
                        </a:rPr>
                        <a:t>8.9</a:t>
                      </a:r>
                    </a:p>
                  </a:txBody>
                  <a:tcPr marL="1295" marR="1295" marT="971" marB="0" anchor="b">
                    <a:lnL>
                      <a:noFill/>
                    </a:lnL>
                    <a:lnR>
                      <a:noFill/>
                    </a:lnR>
                    <a:lnT>
                      <a:noFill/>
                    </a:lnT>
                    <a:lnB>
                      <a:noFill/>
                    </a:lnB>
                    <a:solidFill>
                      <a:srgbClr val="77C37C"/>
                    </a:solidFill>
                  </a:tcPr>
                </a:tc>
                <a:tc>
                  <a:txBody>
                    <a:bodyPr/>
                    <a:lstStyle/>
                    <a:p>
                      <a:pPr algn="r" fontAlgn="b"/>
                      <a:r>
                        <a:rPr lang="en-US" sz="200" b="0" i="0" u="none" strike="noStrike">
                          <a:solidFill>
                            <a:srgbClr val="000000"/>
                          </a:solidFill>
                          <a:latin typeface="Calibri"/>
                        </a:rPr>
                        <a:t>16.6</a:t>
                      </a:r>
                    </a:p>
                  </a:txBody>
                  <a:tcPr marL="1295" marR="1295" marT="971" marB="0" anchor="b">
                    <a:lnL>
                      <a:noFill/>
                    </a:lnL>
                    <a:lnR>
                      <a:noFill/>
                    </a:lnR>
                    <a:lnT>
                      <a:noFill/>
                    </a:lnT>
                    <a:lnB>
                      <a:noFill/>
                    </a:lnB>
                    <a:solidFill>
                      <a:srgbClr val="A7D17E"/>
                    </a:solidFill>
                  </a:tcPr>
                </a:tc>
                <a:tc>
                  <a:txBody>
                    <a:bodyPr/>
                    <a:lstStyle/>
                    <a:p>
                      <a:pPr algn="r" fontAlgn="b"/>
                      <a:r>
                        <a:rPr lang="en-US" sz="200" b="0" i="0" u="none" strike="noStrike">
                          <a:solidFill>
                            <a:srgbClr val="000000"/>
                          </a:solidFill>
                          <a:latin typeface="Calibri"/>
                        </a:rPr>
                        <a:t>7.6</a:t>
                      </a:r>
                    </a:p>
                  </a:txBody>
                  <a:tcPr marL="1295" marR="1295" marT="971" marB="0" anchor="b">
                    <a:lnL>
                      <a:noFill/>
                    </a:lnL>
                    <a:lnR>
                      <a:noFill/>
                    </a:lnR>
                    <a:lnT>
                      <a:noFill/>
                    </a:lnT>
                    <a:lnB>
                      <a:noFill/>
                    </a:lnB>
                    <a:solidFill>
                      <a:srgbClr val="6FC17B"/>
                    </a:solidFill>
                  </a:tcPr>
                </a:tc>
                <a:tc>
                  <a:txBody>
                    <a:bodyPr/>
                    <a:lstStyle/>
                    <a:p>
                      <a:pPr algn="r" fontAlgn="b"/>
                      <a:r>
                        <a:rPr lang="en-US" sz="200" b="0" i="0" u="none" strike="noStrike">
                          <a:solidFill>
                            <a:srgbClr val="000000"/>
                          </a:solidFill>
                          <a:latin typeface="Calibri"/>
                        </a:rPr>
                        <a:t>16.0</a:t>
                      </a:r>
                    </a:p>
                  </a:txBody>
                  <a:tcPr marL="1295" marR="1295" marT="971" marB="0" anchor="b">
                    <a:lnL>
                      <a:noFill/>
                    </a:lnL>
                    <a:lnR>
                      <a:noFill/>
                    </a:lnR>
                    <a:lnT>
                      <a:noFill/>
                    </a:lnT>
                    <a:lnB>
                      <a:noFill/>
                    </a:lnB>
                    <a:solidFill>
                      <a:srgbClr val="A4D07E"/>
                    </a:solidFill>
                  </a:tcPr>
                </a:tc>
                <a:tc>
                  <a:txBody>
                    <a:bodyPr/>
                    <a:lstStyle/>
                    <a:p>
                      <a:pPr algn="r" fontAlgn="b"/>
                      <a:r>
                        <a:rPr lang="en-US" sz="200" b="0" i="0" u="none" strike="noStrike">
                          <a:solidFill>
                            <a:srgbClr val="000000"/>
                          </a:solidFill>
                          <a:latin typeface="Calibri"/>
                        </a:rPr>
                        <a:t>7.2</a:t>
                      </a:r>
                    </a:p>
                  </a:txBody>
                  <a:tcPr marL="1295" marR="1295" marT="971" marB="0" anchor="b">
                    <a:lnL>
                      <a:noFill/>
                    </a:lnL>
                    <a:lnR>
                      <a:noFill/>
                    </a:lnR>
                    <a:lnT>
                      <a:noFill/>
                    </a:lnT>
                    <a:lnB>
                      <a:noFill/>
                    </a:lnB>
                    <a:solidFill>
                      <a:srgbClr val="6CC07B"/>
                    </a:solidFill>
                  </a:tcPr>
                </a:tc>
                <a:tc>
                  <a:txBody>
                    <a:bodyPr/>
                    <a:lstStyle/>
                    <a:p>
                      <a:pPr algn="r" fontAlgn="b"/>
                      <a:r>
                        <a:rPr lang="en-US" sz="200" b="0" i="0" u="none" strike="noStrike">
                          <a:solidFill>
                            <a:srgbClr val="000000"/>
                          </a:solidFill>
                          <a:latin typeface="Calibri"/>
                        </a:rPr>
                        <a:t>13.4</a:t>
                      </a:r>
                    </a:p>
                  </a:txBody>
                  <a:tcPr marL="1295" marR="1295" marT="971" marB="0" anchor="b">
                    <a:lnL>
                      <a:noFill/>
                    </a:lnL>
                    <a:lnR>
                      <a:noFill/>
                    </a:lnR>
                    <a:lnT>
                      <a:noFill/>
                    </a:lnT>
                    <a:lnB>
                      <a:noFill/>
                    </a:lnB>
                    <a:solidFill>
                      <a:srgbClr val="93CC7D"/>
                    </a:solidFill>
                  </a:tcPr>
                </a:tc>
                <a:tc>
                  <a:txBody>
                    <a:bodyPr/>
                    <a:lstStyle/>
                    <a:p>
                      <a:pPr algn="r" fontAlgn="b"/>
                      <a:r>
                        <a:rPr lang="en-US" sz="200" b="0" i="0" u="none" strike="noStrike">
                          <a:solidFill>
                            <a:srgbClr val="000000"/>
                          </a:solidFill>
                          <a:latin typeface="Calibri"/>
                        </a:rPr>
                        <a:t>8.0</a:t>
                      </a:r>
                    </a:p>
                  </a:txBody>
                  <a:tcPr marL="1295" marR="1295" marT="971" marB="0" anchor="b">
                    <a:lnL>
                      <a:noFill/>
                    </a:lnL>
                    <a:lnR>
                      <a:noFill/>
                    </a:lnR>
                    <a:lnT>
                      <a:noFill/>
                    </a:lnT>
                    <a:lnB>
                      <a:noFill/>
                    </a:lnB>
                    <a:solidFill>
                      <a:srgbClr val="72C27B"/>
                    </a:solidFill>
                  </a:tcPr>
                </a:tc>
                <a:tc>
                  <a:txBody>
                    <a:bodyPr/>
                    <a:lstStyle/>
                    <a:p>
                      <a:pPr algn="r" fontAlgn="b"/>
                      <a:r>
                        <a:rPr lang="en-US" sz="200" b="0" i="0" u="none" strike="noStrike">
                          <a:solidFill>
                            <a:srgbClr val="000000"/>
                          </a:solidFill>
                          <a:latin typeface="Calibri"/>
                        </a:rPr>
                        <a:t>15.7</a:t>
                      </a:r>
                    </a:p>
                  </a:txBody>
                  <a:tcPr marL="1295" marR="1295" marT="971" marB="0" anchor="b">
                    <a:lnL>
                      <a:noFill/>
                    </a:lnL>
                    <a:lnR>
                      <a:noFill/>
                    </a:lnR>
                    <a:lnT>
                      <a:noFill/>
                    </a:lnT>
                    <a:lnB>
                      <a:noFill/>
                    </a:lnB>
                    <a:solidFill>
                      <a:srgbClr val="A2D07E"/>
                    </a:solidFill>
                  </a:tcPr>
                </a:tc>
                <a:tc>
                  <a:txBody>
                    <a:bodyPr/>
                    <a:lstStyle/>
                    <a:p>
                      <a:pPr algn="r" fontAlgn="b"/>
                      <a:r>
                        <a:rPr lang="en-US" sz="200" b="0" i="0" u="none" strike="noStrike">
                          <a:solidFill>
                            <a:srgbClr val="000000"/>
                          </a:solidFill>
                          <a:latin typeface="Calibri"/>
                        </a:rPr>
                        <a:t>10.1</a:t>
                      </a:r>
                    </a:p>
                  </a:txBody>
                  <a:tcPr marL="1295" marR="1295" marT="971" marB="0" anchor="b">
                    <a:lnL>
                      <a:noFill/>
                    </a:lnL>
                    <a:lnR>
                      <a:noFill/>
                    </a:lnR>
                    <a:lnT>
                      <a:noFill/>
                    </a:lnT>
                    <a:lnB>
                      <a:noFill/>
                    </a:lnB>
                    <a:solidFill>
                      <a:srgbClr val="7EC67C"/>
                    </a:solidFill>
                  </a:tcPr>
                </a:tc>
                <a:tc>
                  <a:txBody>
                    <a:bodyPr/>
                    <a:lstStyle/>
                    <a:p>
                      <a:pPr algn="r" fontAlgn="b"/>
                      <a:r>
                        <a:rPr lang="en-US" sz="200" b="0" i="0" u="none" strike="noStrike">
                          <a:solidFill>
                            <a:srgbClr val="000000"/>
                          </a:solidFill>
                          <a:latin typeface="Calibri"/>
                        </a:rPr>
                        <a:t>16.3</a:t>
                      </a:r>
                    </a:p>
                  </a:txBody>
                  <a:tcPr marL="1295" marR="1295" marT="971" marB="0" anchor="b">
                    <a:lnL>
                      <a:noFill/>
                    </a:lnL>
                    <a:lnR>
                      <a:noFill/>
                    </a:lnR>
                    <a:lnT>
                      <a:noFill/>
                    </a:lnT>
                    <a:lnB>
                      <a:noFill/>
                    </a:lnB>
                    <a:solidFill>
                      <a:srgbClr val="A6D17E"/>
                    </a:solidFill>
                  </a:tcPr>
                </a:tc>
                <a:tc>
                  <a:txBody>
                    <a:bodyPr/>
                    <a:lstStyle/>
                    <a:p>
                      <a:pPr algn="r" fontAlgn="b"/>
                      <a:r>
                        <a:rPr lang="en-US" sz="200" b="0" i="0" u="none" strike="noStrike">
                          <a:solidFill>
                            <a:srgbClr val="000000"/>
                          </a:solidFill>
                          <a:latin typeface="Calibri"/>
                        </a:rPr>
                        <a:t>18.7</a:t>
                      </a:r>
                    </a:p>
                  </a:txBody>
                  <a:tcPr marL="1295" marR="1295" marT="971" marB="0" anchor="b">
                    <a:lnL>
                      <a:noFill/>
                    </a:lnL>
                    <a:lnR>
                      <a:noFill/>
                    </a:lnR>
                    <a:lnT>
                      <a:noFill/>
                    </a:lnT>
                    <a:lnB>
                      <a:noFill/>
                    </a:lnB>
                    <a:solidFill>
                      <a:srgbClr val="B4D57F"/>
                    </a:solidFill>
                  </a:tcPr>
                </a:tc>
                <a:tc>
                  <a:txBody>
                    <a:bodyPr/>
                    <a:lstStyle/>
                    <a:p>
                      <a:pPr algn="r" fontAlgn="b"/>
                      <a:r>
                        <a:rPr lang="en-US" sz="200" b="0" i="0" u="none" strike="noStrike">
                          <a:solidFill>
                            <a:srgbClr val="000000"/>
                          </a:solidFill>
                          <a:latin typeface="Calibri"/>
                        </a:rPr>
                        <a:t>16.7</a:t>
                      </a:r>
                    </a:p>
                  </a:txBody>
                  <a:tcPr marL="1295" marR="1295" marT="971" marB="0" anchor="b">
                    <a:lnL>
                      <a:noFill/>
                    </a:lnL>
                    <a:lnR>
                      <a:noFill/>
                    </a:lnR>
                    <a:lnT>
                      <a:noFill/>
                    </a:lnT>
                    <a:lnB>
                      <a:noFill/>
                    </a:lnB>
                    <a:solidFill>
                      <a:srgbClr val="A8D27F"/>
                    </a:solidFill>
                  </a:tcPr>
                </a:tc>
                <a:tc>
                  <a:txBody>
                    <a:bodyPr/>
                    <a:lstStyle/>
                    <a:p>
                      <a:pPr algn="r" fontAlgn="b"/>
                      <a:r>
                        <a:rPr lang="en-US" sz="200" b="0" i="0" u="none" strike="noStrike">
                          <a:solidFill>
                            <a:srgbClr val="000000"/>
                          </a:solidFill>
                          <a:latin typeface="Calibri"/>
                        </a:rPr>
                        <a:t>14.2</a:t>
                      </a:r>
                    </a:p>
                  </a:txBody>
                  <a:tcPr marL="1295" marR="1295" marT="971" marB="0" anchor="b">
                    <a:lnL>
                      <a:noFill/>
                    </a:lnL>
                    <a:lnR>
                      <a:noFill/>
                    </a:lnR>
                    <a:lnT>
                      <a:noFill/>
                    </a:lnT>
                    <a:lnB>
                      <a:noFill/>
                    </a:lnB>
                    <a:solidFill>
                      <a:srgbClr val="99CD7E"/>
                    </a:solidFill>
                  </a:tcPr>
                </a:tc>
                <a:tc>
                  <a:txBody>
                    <a:bodyPr/>
                    <a:lstStyle/>
                    <a:p>
                      <a:pPr algn="r" fontAlgn="b"/>
                      <a:r>
                        <a:rPr lang="en-US" sz="200" b="0" i="0" u="none" strike="noStrike">
                          <a:solidFill>
                            <a:srgbClr val="000000"/>
                          </a:solidFill>
                          <a:latin typeface="Calibri"/>
                        </a:rPr>
                        <a:t>18.2</a:t>
                      </a:r>
                    </a:p>
                  </a:txBody>
                  <a:tcPr marL="1295" marR="1295" marT="971" marB="0" anchor="b">
                    <a:lnL>
                      <a:noFill/>
                    </a:lnL>
                    <a:lnR>
                      <a:noFill/>
                    </a:lnR>
                    <a:lnT>
                      <a:noFill/>
                    </a:lnT>
                    <a:lnB>
                      <a:noFill/>
                    </a:lnB>
                    <a:solidFill>
                      <a:srgbClr val="B1D47F"/>
                    </a:solidFill>
                  </a:tcPr>
                </a:tc>
                <a:tc>
                  <a:txBody>
                    <a:bodyPr/>
                    <a:lstStyle/>
                    <a:p>
                      <a:pPr algn="r" fontAlgn="b"/>
                      <a:r>
                        <a:rPr lang="en-US" sz="200" b="0" i="0" u="none" strike="noStrike">
                          <a:solidFill>
                            <a:srgbClr val="000000"/>
                          </a:solidFill>
                          <a:latin typeface="Calibri"/>
                        </a:rPr>
                        <a:t>17.9</a:t>
                      </a:r>
                    </a:p>
                  </a:txBody>
                  <a:tcPr marL="1295" marR="1295" marT="971" marB="0" anchor="b">
                    <a:lnL>
                      <a:noFill/>
                    </a:lnL>
                    <a:lnR>
                      <a:noFill/>
                    </a:lnR>
                    <a:lnT>
                      <a:noFill/>
                    </a:lnT>
                    <a:lnB>
                      <a:noFill/>
                    </a:lnB>
                    <a:solidFill>
                      <a:srgbClr val="AFD47F"/>
                    </a:solidFill>
                  </a:tcPr>
                </a:tc>
                <a:tc>
                  <a:txBody>
                    <a:bodyPr/>
                    <a:lstStyle/>
                    <a:p>
                      <a:pPr algn="r" fontAlgn="b"/>
                      <a:r>
                        <a:rPr lang="en-US" sz="200" b="0" i="0" u="none" strike="noStrike">
                          <a:solidFill>
                            <a:srgbClr val="000000"/>
                          </a:solidFill>
                          <a:latin typeface="Calibri"/>
                        </a:rPr>
                        <a:t>16.0</a:t>
                      </a:r>
                    </a:p>
                  </a:txBody>
                  <a:tcPr marL="1295" marR="1295" marT="971" marB="0" anchor="b">
                    <a:lnL>
                      <a:noFill/>
                    </a:lnL>
                    <a:lnR>
                      <a:noFill/>
                    </a:lnR>
                    <a:lnT>
                      <a:noFill/>
                    </a:lnT>
                    <a:lnB>
                      <a:noFill/>
                    </a:lnB>
                    <a:solidFill>
                      <a:srgbClr val="A4D07E"/>
                    </a:solidFill>
                  </a:tcPr>
                </a:tc>
                <a:tc>
                  <a:txBody>
                    <a:bodyPr/>
                    <a:lstStyle/>
                    <a:p>
                      <a:pPr algn="r" fontAlgn="b"/>
                      <a:r>
                        <a:rPr lang="en-US" sz="200" b="0" i="0" u="none" strike="noStrike">
                          <a:solidFill>
                            <a:srgbClr val="000000"/>
                          </a:solidFill>
                          <a:latin typeface="Calibri"/>
                        </a:rPr>
                        <a:t>16.8</a:t>
                      </a:r>
                    </a:p>
                  </a:txBody>
                  <a:tcPr marL="1295" marR="1295" marT="971" marB="0" anchor="b">
                    <a:lnL>
                      <a:noFill/>
                    </a:lnL>
                    <a:lnR>
                      <a:noFill/>
                    </a:lnR>
                    <a:lnT>
                      <a:noFill/>
                    </a:lnT>
                    <a:lnB>
                      <a:noFill/>
                    </a:lnB>
                    <a:solidFill>
                      <a:srgbClr val="A9D27F"/>
                    </a:solidFill>
                  </a:tcPr>
                </a:tc>
                <a:tc>
                  <a:txBody>
                    <a:bodyPr/>
                    <a:lstStyle/>
                    <a:p>
                      <a:pPr algn="r" fontAlgn="b"/>
                      <a:r>
                        <a:rPr lang="en-US" sz="200" b="0" i="0" u="none" strike="noStrike">
                          <a:solidFill>
                            <a:srgbClr val="000000"/>
                          </a:solidFill>
                          <a:latin typeface="Calibri"/>
                        </a:rPr>
                        <a:t>15.7</a:t>
                      </a:r>
                    </a:p>
                  </a:txBody>
                  <a:tcPr marL="1295" marR="1295" marT="971" marB="0" anchor="b">
                    <a:lnL>
                      <a:noFill/>
                    </a:lnL>
                    <a:lnR>
                      <a:noFill/>
                    </a:lnR>
                    <a:lnT>
                      <a:noFill/>
                    </a:lnT>
                    <a:lnB>
                      <a:noFill/>
                    </a:lnB>
                    <a:solidFill>
                      <a:srgbClr val="A2D07E"/>
                    </a:solidFill>
                  </a:tcPr>
                </a:tc>
              </a:tr>
              <a:tr h="36896">
                <a:tc>
                  <a:txBody>
                    <a:bodyPr/>
                    <a:lstStyle/>
                    <a:p>
                      <a:pPr algn="l" fontAlgn="b"/>
                      <a:r>
                        <a:rPr lang="en-US" sz="200" b="0" i="0" u="none" strike="noStrike">
                          <a:solidFill>
                            <a:srgbClr val="000000"/>
                          </a:solidFill>
                          <a:latin typeface="Calibri"/>
                        </a:rPr>
                        <a:t>ADVANCE Standard</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67.3</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9.9</a:t>
                      </a:r>
                    </a:p>
                  </a:txBody>
                  <a:tcPr marL="1295" marR="1295" marT="971" marB="0" anchor="b">
                    <a:lnL>
                      <a:noFill/>
                    </a:lnL>
                    <a:lnR>
                      <a:noFill/>
                    </a:lnR>
                    <a:lnT>
                      <a:noFill/>
                    </a:lnT>
                    <a:lnB>
                      <a:noFill/>
                    </a:lnB>
                    <a:solidFill>
                      <a:srgbClr val="7DC57C"/>
                    </a:solidFill>
                  </a:tcPr>
                </a:tc>
                <a:tc>
                  <a:txBody>
                    <a:bodyPr/>
                    <a:lstStyle/>
                    <a:p>
                      <a:pPr algn="r" fontAlgn="b"/>
                      <a:r>
                        <a:rPr lang="en-US" sz="200" b="0" i="0" u="none" strike="noStrike">
                          <a:solidFill>
                            <a:srgbClr val="000000"/>
                          </a:solidFill>
                          <a:latin typeface="Calibri"/>
                        </a:rPr>
                        <a:t>54.0</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10.4</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60.1</a:t>
                      </a:r>
                    </a:p>
                  </a:txBody>
                  <a:tcPr marL="1295" marR="1295" marT="971" marB="0" anchor="b">
                    <a:lnL>
                      <a:noFill/>
                    </a:lnL>
                    <a:lnR>
                      <a:noFill/>
                    </a:lnR>
                    <a:lnT>
                      <a:noFill/>
                    </a:lnT>
                    <a:lnB>
                      <a:noFill/>
                    </a:lnB>
                    <a:solidFill>
                      <a:srgbClr val="FDB57A"/>
                    </a:solidFill>
                  </a:tcPr>
                </a:tc>
                <a:tc>
                  <a:txBody>
                    <a:bodyPr/>
                    <a:lstStyle/>
                    <a:p>
                      <a:pPr algn="r" fontAlgn="b"/>
                      <a:r>
                        <a:rPr lang="en-US" sz="200" b="0" i="0" u="none" strike="noStrike">
                          <a:solidFill>
                            <a:srgbClr val="000000"/>
                          </a:solidFill>
                          <a:latin typeface="Calibri"/>
                        </a:rPr>
                        <a:t>16.0</a:t>
                      </a:r>
                    </a:p>
                  </a:txBody>
                  <a:tcPr marL="1295" marR="1295" marT="971" marB="0" anchor="b">
                    <a:lnL>
                      <a:noFill/>
                    </a:lnL>
                    <a:lnR>
                      <a:noFill/>
                    </a:lnR>
                    <a:lnT>
                      <a:noFill/>
                    </a:lnT>
                    <a:lnB>
                      <a:noFill/>
                    </a:lnB>
                    <a:solidFill>
                      <a:srgbClr val="A3D07E"/>
                    </a:solidFill>
                  </a:tcPr>
                </a:tc>
                <a:tc>
                  <a:txBody>
                    <a:bodyPr/>
                    <a:lstStyle/>
                    <a:p>
                      <a:pPr algn="r" fontAlgn="b"/>
                      <a:r>
                        <a:rPr lang="en-US" sz="200" b="0" i="0" u="none" strike="noStrike">
                          <a:solidFill>
                            <a:srgbClr val="000000"/>
                          </a:solidFill>
                          <a:latin typeface="Calibri"/>
                        </a:rPr>
                        <a:t>62.7</a:t>
                      </a:r>
                    </a:p>
                  </a:txBody>
                  <a:tcPr marL="1295" marR="1295" marT="971" marB="0" anchor="b">
                    <a:lnL>
                      <a:noFill/>
                    </a:lnL>
                    <a:lnR>
                      <a:noFill/>
                    </a:lnR>
                    <a:lnT>
                      <a:noFill/>
                    </a:lnT>
                    <a:lnB>
                      <a:noFill/>
                    </a:lnB>
                    <a:solidFill>
                      <a:srgbClr val="FCB079"/>
                    </a:solidFill>
                  </a:tcPr>
                </a:tc>
                <a:tc>
                  <a:txBody>
                    <a:bodyPr/>
                    <a:lstStyle/>
                    <a:p>
                      <a:pPr algn="r" fontAlgn="b"/>
                      <a:r>
                        <a:rPr lang="en-US" sz="200" b="0" i="0" u="none" strike="noStrike">
                          <a:solidFill>
                            <a:srgbClr val="000000"/>
                          </a:solidFill>
                          <a:latin typeface="Calibri"/>
                        </a:rPr>
                        <a:t>12.8</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36.6</a:t>
                      </a:r>
                    </a:p>
                  </a:txBody>
                  <a:tcPr marL="1295" marR="1295" marT="971" marB="0" anchor="b">
                    <a:lnL>
                      <a:noFill/>
                    </a:lnL>
                    <a:lnR>
                      <a:noFill/>
                    </a:lnR>
                    <a:lnT>
                      <a:noFill/>
                    </a:lnT>
                    <a:lnB>
                      <a:noFill/>
                    </a:lnB>
                    <a:solidFill>
                      <a:srgbClr val="FFE082"/>
                    </a:solidFill>
                  </a:tcPr>
                </a:tc>
                <a:tc>
                  <a:txBody>
                    <a:bodyPr/>
                    <a:lstStyle/>
                    <a:p>
                      <a:pPr algn="r" fontAlgn="b"/>
                      <a:r>
                        <a:rPr lang="en-US" sz="200" b="0" i="0" u="none" strike="noStrike">
                          <a:solidFill>
                            <a:srgbClr val="000000"/>
                          </a:solidFill>
                          <a:latin typeface="Calibri"/>
                        </a:rPr>
                        <a:t>24.1</a:t>
                      </a:r>
                    </a:p>
                  </a:txBody>
                  <a:tcPr marL="1295" marR="1295" marT="971" marB="0" anchor="b">
                    <a:lnL>
                      <a:noFill/>
                    </a:lnL>
                    <a:lnR>
                      <a:noFill/>
                    </a:lnR>
                    <a:lnT>
                      <a:noFill/>
                    </a:lnT>
                    <a:lnB>
                      <a:noFill/>
                    </a:lnB>
                    <a:solidFill>
                      <a:srgbClr val="D6DF81"/>
                    </a:solidFill>
                  </a:tcPr>
                </a:tc>
                <a:tc>
                  <a:txBody>
                    <a:bodyPr/>
                    <a:lstStyle/>
                    <a:p>
                      <a:pPr algn="r" fontAlgn="b"/>
                      <a:r>
                        <a:rPr lang="en-US" sz="200" b="0" i="0" u="none" strike="noStrike">
                          <a:solidFill>
                            <a:srgbClr val="000000"/>
                          </a:solidFill>
                          <a:latin typeface="Calibri"/>
                        </a:rPr>
                        <a:t>27.5</a:t>
                      </a:r>
                    </a:p>
                  </a:txBody>
                  <a:tcPr marL="1295" marR="1295" marT="971" marB="0" anchor="b">
                    <a:lnL>
                      <a:noFill/>
                    </a:lnL>
                    <a:lnR>
                      <a:noFill/>
                    </a:lnR>
                    <a:lnT>
                      <a:noFill/>
                    </a:lnT>
                    <a:lnB>
                      <a:noFill/>
                    </a:lnB>
                    <a:solidFill>
                      <a:srgbClr val="ECE582"/>
                    </a:solidFill>
                  </a:tcPr>
                </a:tc>
                <a:tc>
                  <a:txBody>
                    <a:bodyPr/>
                    <a:lstStyle/>
                    <a:p>
                      <a:pPr algn="r" fontAlgn="b"/>
                      <a:r>
                        <a:rPr lang="en-US" sz="200" b="0" i="0" u="none" strike="noStrike">
                          <a:solidFill>
                            <a:srgbClr val="000000"/>
                          </a:solidFill>
                          <a:latin typeface="Calibri"/>
                        </a:rPr>
                        <a:t>22.8</a:t>
                      </a:r>
                    </a:p>
                  </a:txBody>
                  <a:tcPr marL="1295" marR="1295" marT="971" marB="0" anchor="b">
                    <a:lnL>
                      <a:noFill/>
                    </a:lnL>
                    <a:lnR>
                      <a:noFill/>
                    </a:lnR>
                    <a:lnT>
                      <a:noFill/>
                    </a:lnT>
                    <a:lnB>
                      <a:noFill/>
                    </a:lnB>
                    <a:solidFill>
                      <a:srgbClr val="CEDD81"/>
                    </a:solidFill>
                  </a:tcPr>
                </a:tc>
                <a:tc>
                  <a:txBody>
                    <a:bodyPr/>
                    <a:lstStyle/>
                    <a:p>
                      <a:pPr algn="r" fontAlgn="b"/>
                      <a:r>
                        <a:rPr lang="en-US" sz="200" b="0" i="0" u="none" strike="noStrike">
                          <a:solidFill>
                            <a:srgbClr val="000000"/>
                          </a:solidFill>
                          <a:latin typeface="Calibri"/>
                        </a:rPr>
                        <a:t>31.0</a:t>
                      </a:r>
                    </a:p>
                  </a:txBody>
                  <a:tcPr marL="1295" marR="1295" marT="971" marB="0" anchor="b">
                    <a:lnL>
                      <a:noFill/>
                    </a:lnL>
                    <a:lnR>
                      <a:noFill/>
                    </a:lnR>
                    <a:lnT>
                      <a:noFill/>
                    </a:lnT>
                    <a:lnB>
                      <a:noFill/>
                    </a:lnB>
                    <a:solidFill>
                      <a:srgbClr val="FFEB84"/>
                    </a:solidFill>
                  </a:tcPr>
                </a:tc>
                <a:tc>
                  <a:txBody>
                    <a:bodyPr/>
                    <a:lstStyle/>
                    <a:p>
                      <a:pPr algn="r" fontAlgn="b"/>
                      <a:r>
                        <a:rPr lang="en-US" sz="200" b="0" i="0" u="none" strike="noStrike">
                          <a:solidFill>
                            <a:srgbClr val="000000"/>
                          </a:solidFill>
                          <a:latin typeface="Calibri"/>
                        </a:rPr>
                        <a:t>27.2</a:t>
                      </a:r>
                    </a:p>
                  </a:txBody>
                  <a:tcPr marL="1295" marR="1295" marT="971" marB="0" anchor="b">
                    <a:lnL>
                      <a:noFill/>
                    </a:lnL>
                    <a:lnR>
                      <a:noFill/>
                    </a:lnR>
                    <a:lnT>
                      <a:noFill/>
                    </a:lnT>
                    <a:lnB>
                      <a:noFill/>
                    </a:lnB>
                    <a:solidFill>
                      <a:srgbClr val="EAE482"/>
                    </a:solidFill>
                  </a:tcPr>
                </a:tc>
                <a:tc>
                  <a:txBody>
                    <a:bodyPr/>
                    <a:lstStyle/>
                    <a:p>
                      <a:pPr algn="r" fontAlgn="b"/>
                      <a:r>
                        <a:rPr lang="en-US" sz="200" b="0" i="0" u="none" strike="noStrike">
                          <a:solidFill>
                            <a:srgbClr val="000000"/>
                          </a:solidFill>
                          <a:latin typeface="Calibri"/>
                        </a:rPr>
                        <a:t>32.9</a:t>
                      </a:r>
                    </a:p>
                  </a:txBody>
                  <a:tcPr marL="1295" marR="1295" marT="971" marB="0" anchor="b">
                    <a:lnL>
                      <a:noFill/>
                    </a:lnL>
                    <a:lnR>
                      <a:noFill/>
                    </a:lnR>
                    <a:lnT>
                      <a:noFill/>
                    </a:lnT>
                    <a:lnB>
                      <a:noFill/>
                    </a:lnB>
                    <a:solidFill>
                      <a:srgbClr val="FFE784"/>
                    </a:solidFill>
                  </a:tcPr>
                </a:tc>
                <a:tc>
                  <a:txBody>
                    <a:bodyPr/>
                    <a:lstStyle/>
                    <a:p>
                      <a:pPr algn="r" fontAlgn="b"/>
                      <a:r>
                        <a:rPr lang="en-US" sz="200" b="0" i="0" u="none" strike="noStrike">
                          <a:solidFill>
                            <a:srgbClr val="000000"/>
                          </a:solidFill>
                          <a:latin typeface="Calibri"/>
                        </a:rPr>
                        <a:t>25.0</a:t>
                      </a:r>
                    </a:p>
                  </a:txBody>
                  <a:tcPr marL="1295" marR="1295" marT="971" marB="0" anchor="b">
                    <a:lnL>
                      <a:noFill/>
                    </a:lnL>
                    <a:lnR>
                      <a:noFill/>
                    </a:lnR>
                    <a:lnT>
                      <a:noFill/>
                    </a:lnT>
                    <a:lnB>
                      <a:noFill/>
                    </a:lnB>
                    <a:solidFill>
                      <a:srgbClr val="DCE182"/>
                    </a:solidFill>
                  </a:tcPr>
                </a:tc>
                <a:tc>
                  <a:txBody>
                    <a:bodyPr/>
                    <a:lstStyle/>
                    <a:p>
                      <a:pPr algn="r" fontAlgn="b"/>
                      <a:r>
                        <a:rPr lang="en-US" sz="200" b="0" i="0" u="none" strike="noStrike">
                          <a:solidFill>
                            <a:srgbClr val="000000"/>
                          </a:solidFill>
                          <a:latin typeface="Calibri"/>
                        </a:rPr>
                        <a:t>54.1</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39.4</a:t>
                      </a:r>
                    </a:p>
                  </a:txBody>
                  <a:tcPr marL="1295" marR="1295" marT="971" marB="0" anchor="b">
                    <a:lnL>
                      <a:noFill/>
                    </a:lnL>
                    <a:lnR>
                      <a:noFill/>
                    </a:lnR>
                    <a:lnT>
                      <a:noFill/>
                    </a:lnT>
                    <a:lnB>
                      <a:noFill/>
                    </a:lnB>
                    <a:solidFill>
                      <a:srgbClr val="FFDB81"/>
                    </a:solidFill>
                  </a:tcPr>
                </a:tc>
                <a:tc>
                  <a:txBody>
                    <a:bodyPr/>
                    <a:lstStyle/>
                    <a:p>
                      <a:pPr algn="r" fontAlgn="b"/>
                      <a:r>
                        <a:rPr lang="en-US" sz="200" b="0" i="0" u="none" strike="noStrike">
                          <a:solidFill>
                            <a:srgbClr val="000000"/>
                          </a:solidFill>
                          <a:latin typeface="Calibri"/>
                        </a:rPr>
                        <a:t>48.0</a:t>
                      </a:r>
                    </a:p>
                  </a:txBody>
                  <a:tcPr marL="1295" marR="1295" marT="971" marB="0" anchor="b">
                    <a:lnL>
                      <a:noFill/>
                    </a:lnL>
                    <a:lnR>
                      <a:noFill/>
                    </a:lnR>
                    <a:lnT>
                      <a:noFill/>
                    </a:lnT>
                    <a:lnB>
                      <a:noFill/>
                    </a:lnB>
                    <a:solidFill>
                      <a:srgbClr val="FECB7E"/>
                    </a:solidFill>
                  </a:tcPr>
                </a:tc>
                <a:tc>
                  <a:txBody>
                    <a:bodyPr/>
                    <a:lstStyle/>
                    <a:p>
                      <a:pPr algn="r" fontAlgn="b"/>
                      <a:r>
                        <a:rPr lang="en-US" sz="200" b="0" i="0" u="none" strike="noStrike">
                          <a:solidFill>
                            <a:srgbClr val="000000"/>
                          </a:solidFill>
                          <a:latin typeface="Calibri"/>
                        </a:rPr>
                        <a:t>42.2</a:t>
                      </a:r>
                    </a:p>
                  </a:txBody>
                  <a:tcPr marL="1295" marR="1295" marT="971" marB="0" anchor="b">
                    <a:lnL>
                      <a:noFill/>
                    </a:lnL>
                    <a:lnR>
                      <a:noFill/>
                    </a:lnR>
                    <a:lnT>
                      <a:noFill/>
                    </a:lnT>
                    <a:lnB>
                      <a:noFill/>
                    </a:lnB>
                    <a:solidFill>
                      <a:srgbClr val="FED680"/>
                    </a:solidFill>
                  </a:tcPr>
                </a:tc>
                <a:tc>
                  <a:txBody>
                    <a:bodyPr/>
                    <a:lstStyle/>
                    <a:p>
                      <a:pPr algn="r" fontAlgn="b"/>
                      <a:r>
                        <a:rPr lang="en-US" sz="200" b="0" i="0" u="none" strike="noStrike">
                          <a:solidFill>
                            <a:srgbClr val="000000"/>
                          </a:solidFill>
                          <a:latin typeface="Calibri"/>
                        </a:rPr>
                        <a:t>50.1</a:t>
                      </a:r>
                    </a:p>
                  </a:txBody>
                  <a:tcPr marL="1295" marR="1295" marT="971" marB="0" anchor="b">
                    <a:lnL>
                      <a:noFill/>
                    </a:lnL>
                    <a:lnR>
                      <a:noFill/>
                    </a:lnR>
                    <a:lnT>
                      <a:noFill/>
                    </a:lnT>
                    <a:lnB>
                      <a:noFill/>
                    </a:lnB>
                    <a:solidFill>
                      <a:srgbClr val="FEC77E"/>
                    </a:solidFill>
                  </a:tcPr>
                </a:tc>
                <a:tc>
                  <a:txBody>
                    <a:bodyPr/>
                    <a:lstStyle/>
                    <a:p>
                      <a:pPr algn="r" fontAlgn="b"/>
                      <a:r>
                        <a:rPr lang="en-US" sz="200" b="0" i="0" u="none" strike="noStrike">
                          <a:solidFill>
                            <a:srgbClr val="000000"/>
                          </a:solidFill>
                          <a:latin typeface="Calibri"/>
                        </a:rPr>
                        <a:t>52.4</a:t>
                      </a:r>
                    </a:p>
                  </a:txBody>
                  <a:tcPr marL="1295" marR="1295" marT="971" marB="0" anchor="b">
                    <a:lnL>
                      <a:noFill/>
                    </a:lnL>
                    <a:lnR>
                      <a:noFill/>
                    </a:lnR>
                    <a:lnT>
                      <a:noFill/>
                    </a:lnT>
                    <a:lnB>
                      <a:noFill/>
                    </a:lnB>
                    <a:solidFill>
                      <a:srgbClr val="FDC37D"/>
                    </a:solidFill>
                  </a:tcPr>
                </a:tc>
                <a:tc>
                  <a:txBody>
                    <a:bodyPr/>
                    <a:lstStyle/>
                    <a:p>
                      <a:pPr algn="r" fontAlgn="b"/>
                      <a:r>
                        <a:rPr lang="en-US" sz="200" b="0" i="0" u="none" strike="noStrike">
                          <a:solidFill>
                            <a:srgbClr val="000000"/>
                          </a:solidFill>
                          <a:latin typeface="Calibri"/>
                        </a:rPr>
                        <a:t>49.9</a:t>
                      </a:r>
                    </a:p>
                  </a:txBody>
                  <a:tcPr marL="1295" marR="1295" marT="971"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43.4</a:t>
                      </a:r>
                    </a:p>
                  </a:txBody>
                  <a:tcPr marL="1295" marR="1295" marT="971" marB="0" anchor="b">
                    <a:lnL>
                      <a:noFill/>
                    </a:lnL>
                    <a:lnR>
                      <a:noFill/>
                    </a:lnR>
                    <a:lnT>
                      <a:noFill/>
                    </a:lnT>
                    <a:lnB>
                      <a:noFill/>
                    </a:lnB>
                    <a:solidFill>
                      <a:srgbClr val="FED480"/>
                    </a:solidFill>
                  </a:tcPr>
                </a:tc>
                <a:tc>
                  <a:txBody>
                    <a:bodyPr/>
                    <a:lstStyle/>
                    <a:p>
                      <a:pPr algn="r" fontAlgn="b"/>
                      <a:r>
                        <a:rPr lang="en-US" sz="200" b="0" i="0" u="none" strike="noStrike">
                          <a:solidFill>
                            <a:srgbClr val="000000"/>
                          </a:solidFill>
                          <a:latin typeface="Calibri"/>
                        </a:rPr>
                        <a:t>65.4</a:t>
                      </a:r>
                    </a:p>
                  </a:txBody>
                  <a:tcPr marL="1295" marR="1295" marT="971" marB="0" anchor="b">
                    <a:lnL>
                      <a:noFill/>
                    </a:lnL>
                    <a:lnR>
                      <a:noFill/>
                    </a:lnR>
                    <a:lnT>
                      <a:noFill/>
                    </a:lnT>
                    <a:lnB>
                      <a:noFill/>
                    </a:lnB>
                    <a:solidFill>
                      <a:srgbClr val="FCAB78"/>
                    </a:solidFill>
                  </a:tcPr>
                </a:tc>
                <a:tc>
                  <a:txBody>
                    <a:bodyPr/>
                    <a:lstStyle/>
                    <a:p>
                      <a:pPr algn="r" fontAlgn="b"/>
                      <a:r>
                        <a:rPr lang="en-US" sz="200" b="0" i="0" u="none" strike="noStrike">
                          <a:solidFill>
                            <a:srgbClr val="000000"/>
                          </a:solidFill>
                          <a:latin typeface="Calibri"/>
                        </a:rPr>
                        <a:t>12.9</a:t>
                      </a:r>
                    </a:p>
                  </a:txBody>
                  <a:tcPr marL="1295" marR="1295" marT="971" marB="0" anchor="b">
                    <a:lnL>
                      <a:noFill/>
                    </a:lnL>
                    <a:lnR>
                      <a:noFill/>
                    </a:lnR>
                    <a:lnT>
                      <a:noFill/>
                    </a:lnT>
                    <a:lnB>
                      <a:noFill/>
                    </a:lnB>
                    <a:solidFill>
                      <a:srgbClr val="90CB7D"/>
                    </a:solidFill>
                  </a:tcPr>
                </a:tc>
                <a:tc>
                  <a:txBody>
                    <a:bodyPr/>
                    <a:lstStyle/>
                    <a:p>
                      <a:pPr algn="r" fontAlgn="b"/>
                      <a:r>
                        <a:rPr lang="en-US" sz="200" b="0" i="0" u="none" strike="noStrike">
                          <a:solidFill>
                            <a:srgbClr val="000000"/>
                          </a:solidFill>
                          <a:latin typeface="Calibri"/>
                        </a:rPr>
                        <a:t>60.5</a:t>
                      </a:r>
                    </a:p>
                  </a:txBody>
                  <a:tcPr marL="1295" marR="1295" marT="971" marB="0" anchor="b">
                    <a:lnL>
                      <a:noFill/>
                    </a:lnL>
                    <a:lnR>
                      <a:noFill/>
                    </a:lnR>
                    <a:lnT>
                      <a:noFill/>
                    </a:lnT>
                    <a:lnB>
                      <a:noFill/>
                    </a:lnB>
                    <a:solidFill>
                      <a:srgbClr val="FDB47A"/>
                    </a:solidFill>
                  </a:tcPr>
                </a:tc>
                <a:tc>
                  <a:txBody>
                    <a:bodyPr/>
                    <a:lstStyle/>
                    <a:p>
                      <a:pPr algn="r" fontAlgn="b"/>
                      <a:r>
                        <a:rPr lang="en-US" sz="200" b="0" i="0" u="none" strike="noStrike">
                          <a:solidFill>
                            <a:srgbClr val="000000"/>
                          </a:solidFill>
                          <a:latin typeface="Calibri"/>
                        </a:rPr>
                        <a:t>10.1</a:t>
                      </a:r>
                    </a:p>
                  </a:txBody>
                  <a:tcPr marL="1295" marR="1295" marT="971" marB="0" anchor="b">
                    <a:lnL>
                      <a:noFill/>
                    </a:lnL>
                    <a:lnR>
                      <a:noFill/>
                    </a:lnR>
                    <a:lnT>
                      <a:noFill/>
                    </a:lnT>
                    <a:lnB>
                      <a:noFill/>
                    </a:lnB>
                    <a:solidFill>
                      <a:srgbClr val="7FC67C"/>
                    </a:solidFill>
                  </a:tcPr>
                </a:tc>
                <a:tc>
                  <a:txBody>
                    <a:bodyPr/>
                    <a:lstStyle/>
                    <a:p>
                      <a:pPr algn="r" fontAlgn="b"/>
                      <a:r>
                        <a:rPr lang="en-US" sz="200" b="0" i="0" u="none" strike="noStrike">
                          <a:solidFill>
                            <a:srgbClr val="000000"/>
                          </a:solidFill>
                          <a:latin typeface="Calibri"/>
                        </a:rPr>
                        <a:t>67.6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12.3</a:t>
                      </a:r>
                    </a:p>
                  </a:txBody>
                  <a:tcPr marL="1295" marR="1295" marT="971" marB="0" anchor="b">
                    <a:lnL>
                      <a:noFill/>
                    </a:lnL>
                    <a:lnR>
                      <a:noFill/>
                    </a:lnR>
                    <a:lnT>
                      <a:noFill/>
                    </a:lnT>
                    <a:lnB>
                      <a:noFill/>
                    </a:lnB>
                    <a:solidFill>
                      <a:srgbClr val="8CCA7D"/>
                    </a:solidFill>
                  </a:tcPr>
                </a:tc>
                <a:tc>
                  <a:txBody>
                    <a:bodyPr/>
                    <a:lstStyle/>
                    <a:p>
                      <a:pPr algn="r" fontAlgn="b"/>
                      <a:r>
                        <a:rPr lang="en-US" sz="200" b="0" i="0" u="none" strike="noStrike">
                          <a:solidFill>
                            <a:srgbClr val="000000"/>
                          </a:solidFill>
                          <a:latin typeface="Calibri"/>
                        </a:rPr>
                        <a:t>60.2</a:t>
                      </a:r>
                    </a:p>
                  </a:txBody>
                  <a:tcPr marL="1295" marR="1295" marT="971" marB="0" anchor="b">
                    <a:lnL>
                      <a:noFill/>
                    </a:lnL>
                    <a:lnR>
                      <a:noFill/>
                    </a:lnR>
                    <a:lnT>
                      <a:noFill/>
                    </a:lnT>
                    <a:lnB>
                      <a:noFill/>
                    </a:lnB>
                    <a:solidFill>
                      <a:srgbClr val="FDB47A"/>
                    </a:solidFill>
                  </a:tcPr>
                </a:tc>
                <a:tc>
                  <a:txBody>
                    <a:bodyPr/>
                    <a:lstStyle/>
                    <a:p>
                      <a:pPr algn="r" fontAlgn="b"/>
                      <a:r>
                        <a:rPr lang="en-US" sz="200" b="0" i="0" u="none" strike="noStrike">
                          <a:solidFill>
                            <a:srgbClr val="000000"/>
                          </a:solidFill>
                          <a:latin typeface="Calibri"/>
                        </a:rPr>
                        <a:t>11.0</a:t>
                      </a:r>
                    </a:p>
                  </a:txBody>
                  <a:tcPr marL="1295" marR="1295" marT="971" marB="0" anchor="b">
                    <a:lnL>
                      <a:noFill/>
                    </a:lnL>
                    <a:lnR>
                      <a:noFill/>
                    </a:lnR>
                    <a:lnT>
                      <a:noFill/>
                    </a:lnT>
                    <a:lnB>
                      <a:noFill/>
                    </a:lnB>
                    <a:solidFill>
                      <a:srgbClr val="85C77C"/>
                    </a:solidFill>
                  </a:tcPr>
                </a:tc>
                <a:tc>
                  <a:txBody>
                    <a:bodyPr/>
                    <a:lstStyle/>
                    <a:p>
                      <a:pPr algn="r" fontAlgn="b"/>
                      <a:r>
                        <a:rPr lang="en-US" sz="200" b="0" i="0" u="none" strike="noStrike">
                          <a:solidFill>
                            <a:srgbClr val="000000"/>
                          </a:solidFill>
                          <a:latin typeface="Calibri"/>
                        </a:rPr>
                        <a:t>45.9</a:t>
                      </a:r>
                    </a:p>
                  </a:txBody>
                  <a:tcPr marL="1295" marR="1295" marT="971" marB="0" anchor="b">
                    <a:lnL>
                      <a:noFill/>
                    </a:lnL>
                    <a:lnR>
                      <a:noFill/>
                    </a:lnR>
                    <a:lnT>
                      <a:noFill/>
                    </a:lnT>
                    <a:lnB>
                      <a:noFill/>
                    </a:lnB>
                    <a:solidFill>
                      <a:srgbClr val="FECF7F"/>
                    </a:solidFill>
                  </a:tcPr>
                </a:tc>
                <a:tc>
                  <a:txBody>
                    <a:bodyPr/>
                    <a:lstStyle/>
                    <a:p>
                      <a:pPr algn="r" fontAlgn="b"/>
                      <a:r>
                        <a:rPr lang="en-US" sz="200" b="0" i="0" u="none" strike="noStrike">
                          <a:solidFill>
                            <a:srgbClr val="000000"/>
                          </a:solidFill>
                          <a:latin typeface="Calibri"/>
                        </a:rPr>
                        <a:t>10.6</a:t>
                      </a:r>
                    </a:p>
                  </a:txBody>
                  <a:tcPr marL="1295" marR="1295" marT="971" marB="0" anchor="b">
                    <a:lnL>
                      <a:noFill/>
                    </a:lnL>
                    <a:lnR>
                      <a:noFill/>
                    </a:lnR>
                    <a:lnT>
                      <a:noFill/>
                    </a:lnT>
                    <a:lnB>
                      <a:noFill/>
                    </a:lnB>
                    <a:solidFill>
                      <a:srgbClr val="82C77C"/>
                    </a:solidFill>
                  </a:tcPr>
                </a:tc>
                <a:tc>
                  <a:txBody>
                    <a:bodyPr/>
                    <a:lstStyle/>
                    <a:p>
                      <a:pPr algn="r" fontAlgn="b"/>
                      <a:r>
                        <a:rPr lang="en-US" sz="200" b="0" i="0" u="none" strike="noStrike">
                          <a:solidFill>
                            <a:srgbClr val="000000"/>
                          </a:solidFill>
                          <a:latin typeface="Calibri"/>
                        </a:rPr>
                        <a:t>40.1</a:t>
                      </a:r>
                    </a:p>
                  </a:txBody>
                  <a:tcPr marL="1295" marR="1295" marT="971" marB="0" anchor="b">
                    <a:lnL>
                      <a:noFill/>
                    </a:lnL>
                    <a:lnR>
                      <a:noFill/>
                    </a:lnR>
                    <a:lnT>
                      <a:noFill/>
                    </a:lnT>
                    <a:lnB>
                      <a:noFill/>
                    </a:lnB>
                    <a:solidFill>
                      <a:srgbClr val="FFDA81"/>
                    </a:solidFill>
                  </a:tcPr>
                </a:tc>
                <a:tc>
                  <a:txBody>
                    <a:bodyPr/>
                    <a:lstStyle/>
                    <a:p>
                      <a:pPr algn="r" fontAlgn="b"/>
                      <a:r>
                        <a:rPr lang="en-US" sz="200" b="0" i="0" u="none" strike="noStrike">
                          <a:solidFill>
                            <a:srgbClr val="000000"/>
                          </a:solidFill>
                          <a:latin typeface="Calibri"/>
                        </a:rPr>
                        <a:t>7.2</a:t>
                      </a:r>
                    </a:p>
                  </a:txBody>
                  <a:tcPr marL="1295" marR="1295" marT="971" marB="0" anchor="b">
                    <a:lnL>
                      <a:noFill/>
                    </a:lnL>
                    <a:lnR>
                      <a:noFill/>
                    </a:lnR>
                    <a:lnT>
                      <a:noFill/>
                    </a:lnT>
                    <a:lnB>
                      <a:noFill/>
                    </a:lnB>
                    <a:solidFill>
                      <a:srgbClr val="6CC07B"/>
                    </a:solidFill>
                  </a:tcPr>
                </a:tc>
                <a:tc>
                  <a:txBody>
                    <a:bodyPr/>
                    <a:lstStyle/>
                    <a:p>
                      <a:pPr algn="r" fontAlgn="b"/>
                      <a:r>
                        <a:rPr lang="en-US" sz="200" b="0" i="0" u="none" strike="noStrike">
                          <a:solidFill>
                            <a:srgbClr val="000000"/>
                          </a:solidFill>
                          <a:latin typeface="Calibri"/>
                        </a:rPr>
                        <a:t>43.5</a:t>
                      </a:r>
                    </a:p>
                  </a:txBody>
                  <a:tcPr marL="1295" marR="1295" marT="971" marB="0" anchor="b">
                    <a:lnL>
                      <a:noFill/>
                    </a:lnL>
                    <a:lnR>
                      <a:noFill/>
                    </a:lnR>
                    <a:lnT>
                      <a:noFill/>
                    </a:lnT>
                    <a:lnB>
                      <a:noFill/>
                    </a:lnB>
                    <a:solidFill>
                      <a:srgbClr val="FED380"/>
                    </a:solidFill>
                  </a:tcPr>
                </a:tc>
                <a:tc>
                  <a:txBody>
                    <a:bodyPr/>
                    <a:lstStyle/>
                    <a:p>
                      <a:pPr algn="r" fontAlgn="b"/>
                      <a:r>
                        <a:rPr lang="en-US" sz="200" b="0" i="0" u="none" strike="noStrike">
                          <a:solidFill>
                            <a:srgbClr val="000000"/>
                          </a:solidFill>
                          <a:latin typeface="Calibri"/>
                        </a:rPr>
                        <a:t>9.1</a:t>
                      </a:r>
                    </a:p>
                  </a:txBody>
                  <a:tcPr marL="1295" marR="1295" marT="971" marB="0" anchor="b">
                    <a:lnL>
                      <a:noFill/>
                    </a:lnL>
                    <a:lnR>
                      <a:noFill/>
                    </a:lnR>
                    <a:lnT>
                      <a:noFill/>
                    </a:lnT>
                    <a:lnB>
                      <a:noFill/>
                    </a:lnB>
                    <a:solidFill>
                      <a:srgbClr val="78C47C"/>
                    </a:solidFill>
                  </a:tcPr>
                </a:tc>
                <a:tc>
                  <a:txBody>
                    <a:bodyPr/>
                    <a:lstStyle/>
                    <a:p>
                      <a:pPr algn="r" fontAlgn="b"/>
                      <a:r>
                        <a:rPr lang="en-US" sz="200" b="0" i="0" u="none" strike="noStrike">
                          <a:solidFill>
                            <a:srgbClr val="000000"/>
                          </a:solidFill>
                          <a:latin typeface="Calibri"/>
                        </a:rPr>
                        <a:t>44.0</a:t>
                      </a:r>
                    </a:p>
                  </a:txBody>
                  <a:tcPr marL="1295" marR="1295" marT="971" marB="0" anchor="b">
                    <a:lnL>
                      <a:noFill/>
                    </a:lnL>
                    <a:lnR>
                      <a:noFill/>
                    </a:lnR>
                    <a:lnT>
                      <a:noFill/>
                    </a:lnT>
                    <a:lnB>
                      <a:noFill/>
                    </a:lnB>
                    <a:solidFill>
                      <a:srgbClr val="FED280"/>
                    </a:solidFill>
                  </a:tcPr>
                </a:tc>
                <a:tc>
                  <a:txBody>
                    <a:bodyPr/>
                    <a:lstStyle/>
                    <a:p>
                      <a:pPr algn="r" fontAlgn="b"/>
                      <a:r>
                        <a:rPr lang="en-US" sz="200" b="0" i="0" u="none" strike="noStrike">
                          <a:solidFill>
                            <a:srgbClr val="000000"/>
                          </a:solidFill>
                          <a:latin typeface="Calibri"/>
                        </a:rPr>
                        <a:t>9.6</a:t>
                      </a:r>
                    </a:p>
                  </a:txBody>
                  <a:tcPr marL="1295" marR="1295" marT="971" marB="0" anchor="b">
                    <a:lnL>
                      <a:noFill/>
                    </a:lnL>
                    <a:lnR>
                      <a:noFill/>
                    </a:lnR>
                    <a:lnT>
                      <a:noFill/>
                    </a:lnT>
                    <a:lnB>
                      <a:noFill/>
                    </a:lnB>
                    <a:solidFill>
                      <a:srgbClr val="7BC57C"/>
                    </a:solidFill>
                  </a:tcPr>
                </a:tc>
                <a:tc>
                  <a:txBody>
                    <a:bodyPr/>
                    <a:lstStyle/>
                    <a:p>
                      <a:pPr algn="r" fontAlgn="b"/>
                      <a:r>
                        <a:rPr lang="en-US" sz="200" b="0" i="0" u="none" strike="noStrike">
                          <a:solidFill>
                            <a:srgbClr val="000000"/>
                          </a:solidFill>
                          <a:latin typeface="Calibri"/>
                        </a:rPr>
                        <a:t>27.7</a:t>
                      </a:r>
                    </a:p>
                  </a:txBody>
                  <a:tcPr marL="1295" marR="1295" marT="971" marB="0" anchor="b">
                    <a:lnL>
                      <a:noFill/>
                    </a:lnL>
                    <a:lnR>
                      <a:noFill/>
                    </a:lnR>
                    <a:lnT>
                      <a:noFill/>
                    </a:lnT>
                    <a:lnB>
                      <a:noFill/>
                    </a:lnB>
                    <a:solidFill>
                      <a:srgbClr val="EDE582"/>
                    </a:solidFill>
                  </a:tcPr>
                </a:tc>
                <a:tc>
                  <a:txBody>
                    <a:bodyPr/>
                    <a:lstStyle/>
                    <a:p>
                      <a:pPr algn="r" fontAlgn="b"/>
                      <a:r>
                        <a:rPr lang="en-US" sz="200" b="0" i="0" u="none" strike="noStrike">
                          <a:solidFill>
                            <a:srgbClr val="000000"/>
                          </a:solidFill>
                          <a:latin typeface="Calibri"/>
                        </a:rPr>
                        <a:t>18.1</a:t>
                      </a:r>
                    </a:p>
                  </a:txBody>
                  <a:tcPr marL="1295" marR="1295" marT="971" marB="0" anchor="b">
                    <a:lnL>
                      <a:noFill/>
                    </a:lnL>
                    <a:lnR>
                      <a:noFill/>
                    </a:lnR>
                    <a:lnT>
                      <a:noFill/>
                    </a:lnT>
                    <a:lnB>
                      <a:noFill/>
                    </a:lnB>
                    <a:solidFill>
                      <a:srgbClr val="B1D47F"/>
                    </a:solidFill>
                  </a:tcPr>
                </a:tc>
                <a:tc>
                  <a:txBody>
                    <a:bodyPr/>
                    <a:lstStyle/>
                    <a:p>
                      <a:pPr algn="r" fontAlgn="b"/>
                      <a:r>
                        <a:rPr lang="en-US" sz="200" b="0" i="0" u="none" strike="noStrike">
                          <a:solidFill>
                            <a:srgbClr val="000000"/>
                          </a:solidFill>
                          <a:latin typeface="Calibri"/>
                        </a:rPr>
                        <a:t>24.6</a:t>
                      </a:r>
                    </a:p>
                  </a:txBody>
                  <a:tcPr marL="1295" marR="1295" marT="971" marB="0" anchor="b">
                    <a:lnL>
                      <a:noFill/>
                    </a:lnL>
                    <a:lnR>
                      <a:noFill/>
                    </a:lnR>
                    <a:lnT>
                      <a:noFill/>
                    </a:lnT>
                    <a:lnB>
                      <a:noFill/>
                    </a:lnB>
                    <a:solidFill>
                      <a:srgbClr val="DAE081"/>
                    </a:solidFill>
                  </a:tcPr>
                </a:tc>
                <a:tc>
                  <a:txBody>
                    <a:bodyPr/>
                    <a:lstStyle/>
                    <a:p>
                      <a:pPr algn="r" fontAlgn="b"/>
                      <a:r>
                        <a:rPr lang="en-US" sz="200" b="0" i="0" u="none" strike="noStrike">
                          <a:solidFill>
                            <a:srgbClr val="000000"/>
                          </a:solidFill>
                          <a:latin typeface="Calibri"/>
                        </a:rPr>
                        <a:t>19.6</a:t>
                      </a:r>
                    </a:p>
                  </a:txBody>
                  <a:tcPr marL="1295" marR="1295" marT="971" marB="0" anchor="b">
                    <a:lnL>
                      <a:noFill/>
                    </a:lnL>
                    <a:lnR>
                      <a:noFill/>
                    </a:lnR>
                    <a:lnT>
                      <a:noFill/>
                    </a:lnT>
                    <a:lnB>
                      <a:noFill/>
                    </a:lnB>
                    <a:solidFill>
                      <a:srgbClr val="BAD780"/>
                    </a:solidFill>
                  </a:tcPr>
                </a:tc>
                <a:tc>
                  <a:txBody>
                    <a:bodyPr/>
                    <a:lstStyle/>
                    <a:p>
                      <a:pPr algn="r" fontAlgn="b"/>
                      <a:r>
                        <a:rPr lang="en-US" sz="200" b="0" i="0" u="none" strike="noStrike">
                          <a:solidFill>
                            <a:srgbClr val="000000"/>
                          </a:solidFill>
                          <a:latin typeface="Calibri"/>
                        </a:rPr>
                        <a:t>26.9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23.7</a:t>
                      </a:r>
                    </a:p>
                  </a:txBody>
                  <a:tcPr marL="1295" marR="1295" marT="971" marB="0" anchor="b">
                    <a:lnL>
                      <a:noFill/>
                    </a:lnL>
                    <a:lnR>
                      <a:noFill/>
                    </a:lnR>
                    <a:lnT>
                      <a:noFill/>
                    </a:lnT>
                    <a:lnB>
                      <a:noFill/>
                    </a:lnB>
                    <a:solidFill>
                      <a:srgbClr val="D4DE81"/>
                    </a:solidFill>
                  </a:tcPr>
                </a:tc>
                <a:tc>
                  <a:txBody>
                    <a:bodyPr/>
                    <a:lstStyle/>
                    <a:p>
                      <a:pPr algn="r" fontAlgn="b"/>
                      <a:r>
                        <a:rPr lang="en-US" sz="200" b="0" i="0" u="none" strike="noStrike">
                          <a:solidFill>
                            <a:srgbClr val="000000"/>
                          </a:solidFill>
                          <a:latin typeface="Calibri"/>
                        </a:rPr>
                        <a:t>29.6</a:t>
                      </a:r>
                    </a:p>
                  </a:txBody>
                  <a:tcPr marL="1295" marR="1295" marT="971" marB="0" anchor="b">
                    <a:lnL>
                      <a:noFill/>
                    </a:lnL>
                    <a:lnR>
                      <a:noFill/>
                    </a:lnR>
                    <a:lnT>
                      <a:noFill/>
                    </a:lnT>
                    <a:lnB>
                      <a:noFill/>
                    </a:lnB>
                    <a:solidFill>
                      <a:srgbClr val="F9E983"/>
                    </a:solidFill>
                  </a:tcPr>
                </a:tc>
                <a:tc>
                  <a:txBody>
                    <a:bodyPr/>
                    <a:lstStyle/>
                    <a:p>
                      <a:pPr algn="r" fontAlgn="b"/>
                      <a:r>
                        <a:rPr lang="en-US" sz="200" b="0" i="0" u="none" strike="noStrike">
                          <a:solidFill>
                            <a:srgbClr val="000000"/>
                          </a:solidFill>
                          <a:latin typeface="Calibri"/>
                        </a:rPr>
                        <a:t>23.2</a:t>
                      </a:r>
                    </a:p>
                  </a:txBody>
                  <a:tcPr marL="1295" marR="1295" marT="971" marB="0" anchor="b">
                    <a:lnL>
                      <a:noFill/>
                    </a:lnL>
                    <a:lnR>
                      <a:noFill/>
                    </a:lnR>
                    <a:lnT>
                      <a:noFill/>
                    </a:lnT>
                    <a:lnB>
                      <a:noFill/>
                    </a:lnB>
                    <a:solidFill>
                      <a:srgbClr val="D1DD81"/>
                    </a:solidFill>
                  </a:tcPr>
                </a:tc>
                <a:tc>
                  <a:txBody>
                    <a:bodyPr/>
                    <a:lstStyle/>
                    <a:p>
                      <a:pPr algn="r" fontAlgn="b"/>
                      <a:r>
                        <a:rPr lang="en-US" sz="200" b="0" i="0" u="none" strike="noStrike">
                          <a:solidFill>
                            <a:srgbClr val="000000"/>
                          </a:solidFill>
                          <a:latin typeface="Calibri"/>
                        </a:rPr>
                        <a:t>45.2</a:t>
                      </a:r>
                    </a:p>
                  </a:txBody>
                  <a:tcPr marL="1295" marR="1295" marT="971" marB="0" anchor="b">
                    <a:lnL>
                      <a:noFill/>
                    </a:lnL>
                    <a:lnR>
                      <a:noFill/>
                    </a:lnR>
                    <a:lnT>
                      <a:noFill/>
                    </a:lnT>
                    <a:lnB>
                      <a:noFill/>
                    </a:lnB>
                    <a:solidFill>
                      <a:srgbClr val="FED07F"/>
                    </a:solidFill>
                  </a:tcPr>
                </a:tc>
                <a:tc>
                  <a:txBody>
                    <a:bodyPr/>
                    <a:lstStyle/>
                    <a:p>
                      <a:pPr algn="r" fontAlgn="b"/>
                      <a:r>
                        <a:rPr lang="en-US" sz="200" b="0" i="0" u="none" strike="noStrike">
                          <a:solidFill>
                            <a:srgbClr val="000000"/>
                          </a:solidFill>
                          <a:latin typeface="Calibri"/>
                        </a:rPr>
                        <a:t>37.6</a:t>
                      </a:r>
                    </a:p>
                  </a:txBody>
                  <a:tcPr marL="1295" marR="1295" marT="971" marB="0" anchor="b">
                    <a:lnL>
                      <a:noFill/>
                    </a:lnL>
                    <a:lnR>
                      <a:noFill/>
                    </a:lnR>
                    <a:lnT>
                      <a:noFill/>
                    </a:lnT>
                    <a:lnB>
                      <a:noFill/>
                    </a:lnB>
                    <a:solidFill>
                      <a:srgbClr val="FFDE82"/>
                    </a:solidFill>
                  </a:tcPr>
                </a:tc>
                <a:tc>
                  <a:txBody>
                    <a:bodyPr/>
                    <a:lstStyle/>
                    <a:p>
                      <a:pPr algn="r" fontAlgn="b"/>
                      <a:r>
                        <a:rPr lang="en-US" sz="200" b="0" i="0" u="none" strike="noStrike">
                          <a:solidFill>
                            <a:srgbClr val="000000"/>
                          </a:solidFill>
                          <a:latin typeface="Calibri"/>
                        </a:rPr>
                        <a:t>34.7</a:t>
                      </a:r>
                    </a:p>
                  </a:txBody>
                  <a:tcPr marL="1295" marR="1295" marT="971" marB="0" anchor="b">
                    <a:lnL>
                      <a:noFill/>
                    </a:lnL>
                    <a:lnR>
                      <a:noFill/>
                    </a:lnR>
                    <a:lnT>
                      <a:noFill/>
                    </a:lnT>
                    <a:lnB>
                      <a:noFill/>
                    </a:lnB>
                    <a:solidFill>
                      <a:srgbClr val="FFE483"/>
                    </a:solidFill>
                  </a:tcPr>
                </a:tc>
                <a:tc>
                  <a:txBody>
                    <a:bodyPr/>
                    <a:lstStyle/>
                    <a:p>
                      <a:pPr algn="r" fontAlgn="b"/>
                      <a:r>
                        <a:rPr lang="en-US" sz="200" b="0" i="0" u="none" strike="noStrike">
                          <a:solidFill>
                            <a:srgbClr val="000000"/>
                          </a:solidFill>
                          <a:latin typeface="Calibri"/>
                        </a:rPr>
                        <a:t>33.6</a:t>
                      </a:r>
                    </a:p>
                  </a:txBody>
                  <a:tcPr marL="1295" marR="1295" marT="971" marB="0" anchor="b">
                    <a:lnL>
                      <a:noFill/>
                    </a:lnL>
                    <a:lnR>
                      <a:noFill/>
                    </a:lnR>
                    <a:lnT>
                      <a:noFill/>
                    </a:lnT>
                    <a:lnB>
                      <a:noFill/>
                    </a:lnB>
                    <a:solidFill>
                      <a:srgbClr val="FFE683"/>
                    </a:solidFill>
                  </a:tcPr>
                </a:tc>
                <a:tc>
                  <a:txBody>
                    <a:bodyPr/>
                    <a:lstStyle/>
                    <a:p>
                      <a:pPr algn="r" fontAlgn="b"/>
                      <a:r>
                        <a:rPr lang="en-US" sz="200" b="0" i="0" u="none" strike="noStrike">
                          <a:solidFill>
                            <a:srgbClr val="000000"/>
                          </a:solidFill>
                          <a:latin typeface="Calibri"/>
                        </a:rPr>
                        <a:t>40.9</a:t>
                      </a:r>
                    </a:p>
                  </a:txBody>
                  <a:tcPr marL="1295" marR="1295" marT="971" marB="0" anchor="b">
                    <a:lnL>
                      <a:noFill/>
                    </a:lnL>
                    <a:lnR>
                      <a:noFill/>
                    </a:lnR>
                    <a:lnT>
                      <a:noFill/>
                    </a:lnT>
                    <a:lnB>
                      <a:noFill/>
                    </a:lnB>
                    <a:solidFill>
                      <a:srgbClr val="FED881"/>
                    </a:solidFill>
                  </a:tcPr>
                </a:tc>
                <a:tc>
                  <a:txBody>
                    <a:bodyPr/>
                    <a:lstStyle/>
                    <a:p>
                      <a:pPr algn="r" fontAlgn="b"/>
                      <a:r>
                        <a:rPr lang="en-US" sz="200" b="0" i="0" u="none" strike="noStrike">
                          <a:solidFill>
                            <a:srgbClr val="000000"/>
                          </a:solidFill>
                          <a:latin typeface="Calibri"/>
                        </a:rPr>
                        <a:t>40.5</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41.6</a:t>
                      </a:r>
                    </a:p>
                  </a:txBody>
                  <a:tcPr marL="1295" marR="1295" marT="971" marB="0" anchor="b">
                    <a:lnL>
                      <a:noFill/>
                    </a:lnL>
                    <a:lnR>
                      <a:noFill/>
                    </a:lnR>
                    <a:lnT>
                      <a:noFill/>
                    </a:lnT>
                    <a:lnB>
                      <a:noFill/>
                    </a:lnB>
                    <a:solidFill>
                      <a:srgbClr val="FED781"/>
                    </a:solidFill>
                  </a:tcPr>
                </a:tc>
                <a:tc>
                  <a:txBody>
                    <a:bodyPr/>
                    <a:lstStyle/>
                    <a:p>
                      <a:pPr algn="r" fontAlgn="b"/>
                      <a:r>
                        <a:rPr lang="en-US" sz="200" b="0" i="0" u="none" strike="noStrike">
                          <a:solidFill>
                            <a:srgbClr val="000000"/>
                          </a:solidFill>
                          <a:latin typeface="Calibri"/>
                        </a:rPr>
                        <a:t>37.7</a:t>
                      </a:r>
                    </a:p>
                  </a:txBody>
                  <a:tcPr marL="1295" marR="1295" marT="971" marB="0" anchor="b">
                    <a:lnL>
                      <a:noFill/>
                    </a:lnL>
                    <a:lnR>
                      <a:noFill/>
                    </a:lnR>
                    <a:lnT>
                      <a:noFill/>
                    </a:lnT>
                    <a:lnB>
                      <a:noFill/>
                    </a:lnB>
                    <a:solidFill>
                      <a:srgbClr val="FFDE82"/>
                    </a:solidFill>
                  </a:tcPr>
                </a:tc>
                <a:tc>
                  <a:txBody>
                    <a:bodyPr/>
                    <a:lstStyle/>
                    <a:p>
                      <a:pPr algn="r" fontAlgn="b"/>
                      <a:r>
                        <a:rPr lang="en-US" sz="200" b="0" i="0" u="none" strike="noStrike">
                          <a:solidFill>
                            <a:srgbClr val="000000"/>
                          </a:solidFill>
                          <a:latin typeface="Calibri"/>
                        </a:rPr>
                        <a:t>50.7</a:t>
                      </a:r>
                    </a:p>
                  </a:txBody>
                  <a:tcPr marL="1295" marR="1295" marT="971" marB="0" anchor="b">
                    <a:lnL>
                      <a:noFill/>
                    </a:lnL>
                    <a:lnR>
                      <a:noFill/>
                    </a:lnR>
                    <a:lnT>
                      <a:noFill/>
                    </a:lnT>
                    <a:lnB>
                      <a:noFill/>
                    </a:lnB>
                    <a:solidFill>
                      <a:srgbClr val="FDC67D"/>
                    </a:solidFill>
                  </a:tcPr>
                </a:tc>
                <a:tc>
                  <a:txBody>
                    <a:bodyPr/>
                    <a:lstStyle/>
                    <a:p>
                      <a:pPr algn="r" fontAlgn="b"/>
                      <a:r>
                        <a:rPr lang="en-US" sz="200" b="0" i="0" u="none" strike="noStrike">
                          <a:solidFill>
                            <a:srgbClr val="000000"/>
                          </a:solidFill>
                          <a:latin typeface="Calibri"/>
                        </a:rPr>
                        <a:t>19.9</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40.7</a:t>
                      </a:r>
                    </a:p>
                  </a:txBody>
                  <a:tcPr marL="1295" marR="1295" marT="971" marB="0" anchor="b">
                    <a:lnL>
                      <a:noFill/>
                    </a:lnL>
                    <a:lnR>
                      <a:noFill/>
                    </a:lnR>
                    <a:lnT>
                      <a:noFill/>
                    </a:lnT>
                    <a:lnB>
                      <a:noFill/>
                    </a:lnB>
                    <a:solidFill>
                      <a:srgbClr val="FED981"/>
                    </a:solidFill>
                  </a:tcPr>
                </a:tc>
                <a:tc>
                  <a:txBody>
                    <a:bodyPr/>
                    <a:lstStyle/>
                    <a:p>
                      <a:pPr algn="r" fontAlgn="b"/>
                      <a:r>
                        <a:rPr lang="en-US" sz="200" b="0" i="0" u="none" strike="noStrike">
                          <a:solidFill>
                            <a:srgbClr val="000000"/>
                          </a:solidFill>
                          <a:latin typeface="Calibri"/>
                        </a:rPr>
                        <a:t>15.5</a:t>
                      </a:r>
                    </a:p>
                  </a:txBody>
                  <a:tcPr marL="1295" marR="1295" marT="971" marB="0" anchor="b">
                    <a:lnL>
                      <a:noFill/>
                    </a:lnL>
                    <a:lnR>
                      <a:noFill/>
                    </a:lnR>
                    <a:lnT>
                      <a:noFill/>
                    </a:lnT>
                    <a:lnB>
                      <a:noFill/>
                    </a:lnB>
                    <a:solidFill>
                      <a:srgbClr val="A0CF7E"/>
                    </a:solidFill>
                  </a:tcPr>
                </a:tc>
                <a:tc>
                  <a:txBody>
                    <a:bodyPr/>
                    <a:lstStyle/>
                    <a:p>
                      <a:pPr algn="r" fontAlgn="b"/>
                      <a:r>
                        <a:rPr lang="en-US" sz="200" b="0" i="0" u="none" strike="noStrike">
                          <a:solidFill>
                            <a:srgbClr val="000000"/>
                          </a:solidFill>
                          <a:latin typeface="Calibri"/>
                        </a:rPr>
                        <a:t>50.2</a:t>
                      </a:r>
                    </a:p>
                  </a:txBody>
                  <a:tcPr marL="1295" marR="1295" marT="971" marB="0" anchor="b">
                    <a:lnL>
                      <a:noFill/>
                    </a:lnL>
                    <a:lnR>
                      <a:noFill/>
                    </a:lnR>
                    <a:lnT>
                      <a:noFill/>
                    </a:lnT>
                    <a:lnB>
                      <a:noFill/>
                    </a:lnB>
                    <a:solidFill>
                      <a:srgbClr val="FEC77D"/>
                    </a:solidFill>
                  </a:tcPr>
                </a:tc>
                <a:tc>
                  <a:txBody>
                    <a:bodyPr/>
                    <a:lstStyle/>
                    <a:p>
                      <a:pPr algn="r" fontAlgn="b"/>
                      <a:r>
                        <a:rPr lang="en-US" sz="200" b="0" i="0" u="none" strike="noStrike">
                          <a:solidFill>
                            <a:srgbClr val="000000"/>
                          </a:solidFill>
                          <a:latin typeface="Calibri"/>
                        </a:rPr>
                        <a:t>14.4</a:t>
                      </a:r>
                    </a:p>
                  </a:txBody>
                  <a:tcPr marL="1295" marR="1295" marT="971" marB="0" anchor="b">
                    <a:lnL>
                      <a:noFill/>
                    </a:lnL>
                    <a:lnR>
                      <a:noFill/>
                    </a:lnR>
                    <a:lnT>
                      <a:noFill/>
                    </a:lnT>
                    <a:lnB>
                      <a:noFill/>
                    </a:lnB>
                    <a:solidFill>
                      <a:srgbClr val="9ACD7E"/>
                    </a:solidFill>
                  </a:tcPr>
                </a:tc>
                <a:tc>
                  <a:txBody>
                    <a:bodyPr/>
                    <a:lstStyle/>
                    <a:p>
                      <a:pPr algn="r" fontAlgn="b"/>
                      <a:r>
                        <a:rPr lang="en-US" sz="200" b="0" i="0" u="none" strike="noStrike">
                          <a:solidFill>
                            <a:srgbClr val="000000"/>
                          </a:solidFill>
                          <a:latin typeface="Calibri"/>
                        </a:rPr>
                        <a:t>45.1</a:t>
                      </a:r>
                    </a:p>
                  </a:txBody>
                  <a:tcPr marL="1295" marR="1295" marT="971" marB="0" anchor="b">
                    <a:lnL>
                      <a:noFill/>
                    </a:lnL>
                    <a:lnR>
                      <a:noFill/>
                    </a:lnR>
                    <a:lnT>
                      <a:noFill/>
                    </a:lnT>
                    <a:lnB>
                      <a:noFill/>
                    </a:lnB>
                    <a:solidFill>
                      <a:srgbClr val="FED07F"/>
                    </a:solidFill>
                  </a:tcPr>
                </a:tc>
                <a:tc>
                  <a:txBody>
                    <a:bodyPr/>
                    <a:lstStyle/>
                    <a:p>
                      <a:pPr algn="r" fontAlgn="b"/>
                      <a:r>
                        <a:rPr lang="en-US" sz="200" b="0" i="0" u="none" strike="noStrike">
                          <a:solidFill>
                            <a:srgbClr val="000000"/>
                          </a:solidFill>
                          <a:latin typeface="Calibri"/>
                        </a:rPr>
                        <a:t>13.7</a:t>
                      </a:r>
                    </a:p>
                  </a:txBody>
                  <a:tcPr marL="1295" marR="1295" marT="971" marB="0" anchor="b">
                    <a:lnL>
                      <a:noFill/>
                    </a:lnL>
                    <a:lnR>
                      <a:noFill/>
                    </a:lnR>
                    <a:lnT>
                      <a:noFill/>
                    </a:lnT>
                    <a:lnB>
                      <a:noFill/>
                    </a:lnB>
                    <a:solidFill>
                      <a:srgbClr val="95CC7D"/>
                    </a:solidFill>
                  </a:tcPr>
                </a:tc>
              </a:tr>
              <a:tr h="36896">
                <a:tc>
                  <a:txBody>
                    <a:bodyPr/>
                    <a:lstStyle/>
                    <a:p>
                      <a:pPr algn="l" fontAlgn="b"/>
                      <a:r>
                        <a:rPr lang="en-US" sz="200" b="0" i="0" u="none" strike="noStrike">
                          <a:solidFill>
                            <a:srgbClr val="000000"/>
                          </a:solidFill>
                          <a:latin typeface="Calibri"/>
                        </a:rPr>
                        <a:t>ADVANCE Intensive</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67.3</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12.1</a:t>
                      </a:r>
                    </a:p>
                  </a:txBody>
                  <a:tcPr marL="1295" marR="1295" marT="971" marB="0" anchor="b">
                    <a:lnL>
                      <a:noFill/>
                    </a:lnL>
                    <a:lnR>
                      <a:noFill/>
                    </a:lnR>
                    <a:lnT>
                      <a:noFill/>
                    </a:lnT>
                    <a:lnB>
                      <a:noFill/>
                    </a:lnB>
                    <a:solidFill>
                      <a:srgbClr val="8BC97D"/>
                    </a:solidFill>
                  </a:tcPr>
                </a:tc>
                <a:tc>
                  <a:txBody>
                    <a:bodyPr/>
                    <a:lstStyle/>
                    <a:p>
                      <a:pPr algn="r" fontAlgn="b"/>
                      <a:r>
                        <a:rPr lang="en-US" sz="200" b="0" i="0" u="none" strike="noStrike">
                          <a:solidFill>
                            <a:srgbClr val="000000"/>
                          </a:solidFill>
                          <a:latin typeface="Calibri"/>
                        </a:rPr>
                        <a:t>59.3</a:t>
                      </a:r>
                    </a:p>
                  </a:txBody>
                  <a:tcPr marL="1295" marR="1295" marT="971" marB="0" anchor="b">
                    <a:lnL>
                      <a:noFill/>
                    </a:lnL>
                    <a:lnR>
                      <a:noFill/>
                    </a:lnR>
                    <a:lnT>
                      <a:noFill/>
                    </a:lnT>
                    <a:lnB>
                      <a:noFill/>
                    </a:lnB>
                    <a:solidFill>
                      <a:srgbClr val="FDB67A"/>
                    </a:solidFill>
                  </a:tcPr>
                </a:tc>
                <a:tc>
                  <a:txBody>
                    <a:bodyPr/>
                    <a:lstStyle/>
                    <a:p>
                      <a:pPr algn="r" fontAlgn="b"/>
                      <a:r>
                        <a:rPr lang="en-US" sz="200" b="0" i="0" u="none" strike="noStrike">
                          <a:solidFill>
                            <a:srgbClr val="000000"/>
                          </a:solidFill>
                          <a:latin typeface="Calibri"/>
                        </a:rPr>
                        <a:t>12.8</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62.7</a:t>
                      </a:r>
                    </a:p>
                  </a:txBody>
                  <a:tcPr marL="1295" marR="1295" marT="971" marB="0" anchor="b">
                    <a:lnL>
                      <a:noFill/>
                    </a:lnL>
                    <a:lnR>
                      <a:noFill/>
                    </a:lnR>
                    <a:lnT>
                      <a:noFill/>
                    </a:lnT>
                    <a:lnB>
                      <a:noFill/>
                    </a:lnB>
                    <a:solidFill>
                      <a:srgbClr val="FCB079"/>
                    </a:solidFill>
                  </a:tcPr>
                </a:tc>
                <a:tc>
                  <a:txBody>
                    <a:bodyPr/>
                    <a:lstStyle/>
                    <a:p>
                      <a:pPr algn="r" fontAlgn="b"/>
                      <a:r>
                        <a:rPr lang="en-US" sz="200" b="0" i="0" u="none" strike="noStrike">
                          <a:solidFill>
                            <a:srgbClr val="000000"/>
                          </a:solidFill>
                          <a:latin typeface="Calibri"/>
                        </a:rPr>
                        <a:t>14.8</a:t>
                      </a:r>
                    </a:p>
                  </a:txBody>
                  <a:tcPr marL="1295" marR="1295" marT="971" marB="0" anchor="b">
                    <a:lnL>
                      <a:noFill/>
                    </a:lnL>
                    <a:lnR>
                      <a:noFill/>
                    </a:lnR>
                    <a:lnT>
                      <a:noFill/>
                    </a:lnT>
                    <a:lnB>
                      <a:noFill/>
                    </a:lnB>
                    <a:solidFill>
                      <a:srgbClr val="9CCE7E"/>
                    </a:solidFill>
                  </a:tcPr>
                </a:tc>
                <a:tc>
                  <a:txBody>
                    <a:bodyPr/>
                    <a:lstStyle/>
                    <a:p>
                      <a:pPr algn="r" fontAlgn="b"/>
                      <a:r>
                        <a:rPr lang="en-US" sz="200" b="0" i="0" u="none" strike="noStrike">
                          <a:solidFill>
                            <a:srgbClr val="000000"/>
                          </a:solidFill>
                          <a:latin typeface="Calibri"/>
                        </a:rPr>
                        <a:t>60.3</a:t>
                      </a:r>
                    </a:p>
                  </a:txBody>
                  <a:tcPr marL="1295" marR="1295" marT="971" marB="0" anchor="b">
                    <a:lnL>
                      <a:noFill/>
                    </a:lnL>
                    <a:lnR>
                      <a:noFill/>
                    </a:lnR>
                    <a:lnT>
                      <a:noFill/>
                    </a:lnT>
                    <a:lnB>
                      <a:noFill/>
                    </a:lnB>
                    <a:solidFill>
                      <a:srgbClr val="FDB47A"/>
                    </a:solidFill>
                  </a:tcPr>
                </a:tc>
                <a:tc>
                  <a:txBody>
                    <a:bodyPr/>
                    <a:lstStyle/>
                    <a:p>
                      <a:pPr algn="r" fontAlgn="b"/>
                      <a:r>
                        <a:rPr lang="en-US" sz="200" b="0" i="0" u="none" strike="noStrike">
                          <a:solidFill>
                            <a:srgbClr val="000000"/>
                          </a:solidFill>
                          <a:latin typeface="Calibri"/>
                        </a:rPr>
                        <a:t>14.5</a:t>
                      </a:r>
                    </a:p>
                  </a:txBody>
                  <a:tcPr marL="1295" marR="1295" marT="971" marB="0" anchor="b">
                    <a:lnL>
                      <a:noFill/>
                    </a:lnL>
                    <a:lnR>
                      <a:noFill/>
                    </a:lnR>
                    <a:lnT>
                      <a:noFill/>
                    </a:lnT>
                    <a:lnB>
                      <a:noFill/>
                    </a:lnB>
                    <a:solidFill>
                      <a:srgbClr val="9ACE7E"/>
                    </a:solidFill>
                  </a:tcPr>
                </a:tc>
                <a:tc>
                  <a:txBody>
                    <a:bodyPr/>
                    <a:lstStyle/>
                    <a:p>
                      <a:pPr algn="r" fontAlgn="b"/>
                      <a:r>
                        <a:rPr lang="en-US" sz="200" b="0" i="0" u="none" strike="noStrike">
                          <a:solidFill>
                            <a:srgbClr val="000000"/>
                          </a:solidFill>
                          <a:latin typeface="Calibri"/>
                        </a:rPr>
                        <a:t>42.7</a:t>
                      </a:r>
                    </a:p>
                  </a:txBody>
                  <a:tcPr marL="1295" marR="1295" marT="971"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23.6</a:t>
                      </a:r>
                    </a:p>
                  </a:txBody>
                  <a:tcPr marL="1295" marR="1295" marT="971" marB="0" anchor="b">
                    <a:lnL>
                      <a:noFill/>
                    </a:lnL>
                    <a:lnR>
                      <a:noFill/>
                    </a:lnR>
                    <a:lnT>
                      <a:noFill/>
                    </a:lnT>
                    <a:lnB>
                      <a:noFill/>
                    </a:lnB>
                    <a:solidFill>
                      <a:srgbClr val="D3DE81"/>
                    </a:solidFill>
                  </a:tcPr>
                </a:tc>
                <a:tc>
                  <a:txBody>
                    <a:bodyPr/>
                    <a:lstStyle/>
                    <a:p>
                      <a:pPr algn="r" fontAlgn="b"/>
                      <a:r>
                        <a:rPr lang="en-US" sz="200" b="0" i="0" u="none" strike="noStrike">
                          <a:solidFill>
                            <a:srgbClr val="000000"/>
                          </a:solidFill>
                          <a:latin typeface="Calibri"/>
                        </a:rPr>
                        <a:t>34.5</a:t>
                      </a:r>
                    </a:p>
                  </a:txBody>
                  <a:tcPr marL="1295" marR="1295" marT="971" marB="0" anchor="b">
                    <a:lnL>
                      <a:noFill/>
                    </a:lnL>
                    <a:lnR>
                      <a:noFill/>
                    </a:lnR>
                    <a:lnT>
                      <a:noFill/>
                    </a:lnT>
                    <a:lnB>
                      <a:noFill/>
                    </a:lnB>
                    <a:solidFill>
                      <a:srgbClr val="FFE483"/>
                    </a:solidFill>
                  </a:tcPr>
                </a:tc>
                <a:tc>
                  <a:txBody>
                    <a:bodyPr/>
                    <a:lstStyle/>
                    <a:p>
                      <a:pPr algn="r" fontAlgn="b"/>
                      <a:r>
                        <a:rPr lang="en-US" sz="200" b="0" i="0" u="none" strike="noStrike">
                          <a:solidFill>
                            <a:srgbClr val="000000"/>
                          </a:solidFill>
                          <a:latin typeface="Calibri"/>
                        </a:rPr>
                        <a:t>27.2</a:t>
                      </a:r>
                    </a:p>
                  </a:txBody>
                  <a:tcPr marL="1295" marR="1295" marT="971" marB="0" anchor="b">
                    <a:lnL>
                      <a:noFill/>
                    </a:lnL>
                    <a:lnR>
                      <a:noFill/>
                    </a:lnR>
                    <a:lnT>
                      <a:noFill/>
                    </a:lnT>
                    <a:lnB>
                      <a:noFill/>
                    </a:lnB>
                    <a:solidFill>
                      <a:srgbClr val="EAE582"/>
                    </a:solidFill>
                  </a:tcPr>
                </a:tc>
                <a:tc>
                  <a:txBody>
                    <a:bodyPr/>
                    <a:lstStyle/>
                    <a:p>
                      <a:pPr algn="r" fontAlgn="b"/>
                      <a:r>
                        <a:rPr lang="en-US" sz="200" b="0" i="0" u="none" strike="noStrike">
                          <a:solidFill>
                            <a:srgbClr val="000000"/>
                          </a:solidFill>
                          <a:latin typeface="Calibri"/>
                        </a:rPr>
                        <a:t>36.4</a:t>
                      </a:r>
                    </a:p>
                  </a:txBody>
                  <a:tcPr marL="1295" marR="1295" marT="971" marB="0" anchor="b">
                    <a:lnL>
                      <a:noFill/>
                    </a:lnL>
                    <a:lnR>
                      <a:noFill/>
                    </a:lnR>
                    <a:lnT>
                      <a:noFill/>
                    </a:lnT>
                    <a:lnB>
                      <a:noFill/>
                    </a:lnB>
                    <a:solidFill>
                      <a:srgbClr val="FFE182"/>
                    </a:solidFill>
                  </a:tcPr>
                </a:tc>
                <a:tc>
                  <a:txBody>
                    <a:bodyPr/>
                    <a:lstStyle/>
                    <a:p>
                      <a:pPr algn="r" fontAlgn="b"/>
                      <a:r>
                        <a:rPr lang="en-US" sz="200" b="0" i="0" u="none" strike="noStrike">
                          <a:solidFill>
                            <a:srgbClr val="000000"/>
                          </a:solidFill>
                          <a:latin typeface="Calibri"/>
                        </a:rPr>
                        <a:t>27.2</a:t>
                      </a:r>
                    </a:p>
                  </a:txBody>
                  <a:tcPr marL="1295" marR="1295" marT="971" marB="0" anchor="b">
                    <a:lnL>
                      <a:noFill/>
                    </a:lnL>
                    <a:lnR>
                      <a:noFill/>
                    </a:lnR>
                    <a:lnT>
                      <a:noFill/>
                    </a:lnT>
                    <a:lnB>
                      <a:noFill/>
                    </a:lnB>
                    <a:solidFill>
                      <a:srgbClr val="EAE582"/>
                    </a:solidFill>
                  </a:tcPr>
                </a:tc>
                <a:tc>
                  <a:txBody>
                    <a:bodyPr/>
                    <a:lstStyle/>
                    <a:p>
                      <a:pPr algn="r" fontAlgn="b"/>
                      <a:r>
                        <a:rPr lang="en-US" sz="200" b="0" i="0" u="none" strike="noStrike">
                          <a:solidFill>
                            <a:srgbClr val="000000"/>
                          </a:solidFill>
                          <a:latin typeface="Calibri"/>
                        </a:rPr>
                        <a:t>37.6</a:t>
                      </a:r>
                    </a:p>
                  </a:txBody>
                  <a:tcPr marL="1295" marR="1295" marT="971" marB="0" anchor="b">
                    <a:lnL>
                      <a:noFill/>
                    </a:lnL>
                    <a:lnR>
                      <a:noFill/>
                    </a:lnR>
                    <a:lnT>
                      <a:noFill/>
                    </a:lnT>
                    <a:lnB>
                      <a:noFill/>
                    </a:lnB>
                    <a:solidFill>
                      <a:srgbClr val="FFDE82"/>
                    </a:solidFill>
                  </a:tcPr>
                </a:tc>
                <a:tc>
                  <a:txBody>
                    <a:bodyPr/>
                    <a:lstStyle/>
                    <a:p>
                      <a:pPr algn="r" fontAlgn="b"/>
                      <a:r>
                        <a:rPr lang="en-US" sz="200" b="0" i="0" u="none" strike="noStrike">
                          <a:solidFill>
                            <a:srgbClr val="000000"/>
                          </a:solidFill>
                          <a:latin typeface="Calibri"/>
                        </a:rPr>
                        <a:t>28.9</a:t>
                      </a:r>
                    </a:p>
                  </a:txBody>
                  <a:tcPr marL="1295" marR="1295" marT="971" marB="0" anchor="b">
                    <a:lnL>
                      <a:noFill/>
                    </a:lnL>
                    <a:lnR>
                      <a:noFill/>
                    </a:lnR>
                    <a:lnT>
                      <a:noFill/>
                    </a:lnT>
                    <a:lnB>
                      <a:noFill/>
                    </a:lnB>
                    <a:solidFill>
                      <a:srgbClr val="F4E883"/>
                    </a:solidFill>
                  </a:tcPr>
                </a:tc>
                <a:tc>
                  <a:txBody>
                    <a:bodyPr/>
                    <a:lstStyle/>
                    <a:p>
                      <a:pPr algn="r" fontAlgn="b"/>
                      <a:r>
                        <a:rPr lang="en-US" sz="200" b="0" i="0" u="none" strike="noStrike">
                          <a:solidFill>
                            <a:srgbClr val="000000"/>
                          </a:solidFill>
                          <a:latin typeface="Calibri"/>
                        </a:rPr>
                        <a:t>59.1</a:t>
                      </a:r>
                    </a:p>
                  </a:txBody>
                  <a:tcPr marL="1295" marR="1295" marT="971" marB="0" anchor="b">
                    <a:lnL>
                      <a:noFill/>
                    </a:lnL>
                    <a:lnR>
                      <a:noFill/>
                    </a:lnR>
                    <a:lnT>
                      <a:noFill/>
                    </a:lnT>
                    <a:lnB>
                      <a:noFill/>
                    </a:lnB>
                    <a:solidFill>
                      <a:srgbClr val="FDB77A"/>
                    </a:solidFill>
                  </a:tcPr>
                </a:tc>
                <a:tc>
                  <a:txBody>
                    <a:bodyPr/>
                    <a:lstStyle/>
                    <a:p>
                      <a:pPr algn="r" fontAlgn="b"/>
                      <a:r>
                        <a:rPr lang="en-US" sz="200" b="0" i="0" u="none" strike="noStrike">
                          <a:solidFill>
                            <a:srgbClr val="000000"/>
                          </a:solidFill>
                          <a:latin typeface="Calibri"/>
                        </a:rPr>
                        <a:t>47.0</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51.3</a:t>
                      </a:r>
                    </a:p>
                  </a:txBody>
                  <a:tcPr marL="1295" marR="1295" marT="971" marB="0" anchor="b">
                    <a:lnL>
                      <a:noFill/>
                    </a:lnL>
                    <a:lnR>
                      <a:noFill/>
                    </a:lnR>
                    <a:lnT>
                      <a:noFill/>
                    </a:lnT>
                    <a:lnB>
                      <a:noFill/>
                    </a:lnB>
                    <a:solidFill>
                      <a:srgbClr val="FDC57D"/>
                    </a:solidFill>
                  </a:tcPr>
                </a:tc>
                <a:tc>
                  <a:txBody>
                    <a:bodyPr/>
                    <a:lstStyle/>
                    <a:p>
                      <a:pPr algn="r" fontAlgn="b"/>
                      <a:r>
                        <a:rPr lang="en-US" sz="200" b="0" i="0" u="none" strike="noStrike">
                          <a:solidFill>
                            <a:srgbClr val="000000"/>
                          </a:solidFill>
                          <a:latin typeface="Calibri"/>
                        </a:rPr>
                        <a:t>48.9</a:t>
                      </a:r>
                    </a:p>
                  </a:txBody>
                  <a:tcPr marL="1295" marR="1295" marT="971" marB="0" anchor="b">
                    <a:lnL>
                      <a:noFill/>
                    </a:lnL>
                    <a:lnR>
                      <a:noFill/>
                    </a:lnR>
                    <a:lnT>
                      <a:noFill/>
                    </a:lnT>
                    <a:lnB>
                      <a:noFill/>
                    </a:lnB>
                    <a:solidFill>
                      <a:srgbClr val="FEC97E"/>
                    </a:solidFill>
                  </a:tcPr>
                </a:tc>
                <a:tc>
                  <a:txBody>
                    <a:bodyPr/>
                    <a:lstStyle/>
                    <a:p>
                      <a:pPr algn="r" fontAlgn="b"/>
                      <a:r>
                        <a:rPr lang="en-US" sz="200" b="0" i="0" u="none" strike="noStrike">
                          <a:solidFill>
                            <a:srgbClr val="000000"/>
                          </a:solidFill>
                          <a:latin typeface="Calibri"/>
                        </a:rPr>
                        <a:t>53.4</a:t>
                      </a:r>
                    </a:p>
                  </a:txBody>
                  <a:tcPr marL="1295" marR="1295" marT="971" marB="0" anchor="b">
                    <a:lnL>
                      <a:noFill/>
                    </a:lnL>
                    <a:lnR>
                      <a:noFill/>
                    </a:lnR>
                    <a:lnT>
                      <a:noFill/>
                    </a:lnT>
                    <a:lnB>
                      <a:noFill/>
                    </a:lnB>
                    <a:solidFill>
                      <a:srgbClr val="FDC17C"/>
                    </a:solidFill>
                  </a:tcPr>
                </a:tc>
                <a:tc>
                  <a:txBody>
                    <a:bodyPr/>
                    <a:lstStyle/>
                    <a:p>
                      <a:pPr algn="r" fontAlgn="b"/>
                      <a:r>
                        <a:rPr lang="en-US" sz="200" b="0" i="0" u="none" strike="noStrike">
                          <a:solidFill>
                            <a:srgbClr val="000000"/>
                          </a:solidFill>
                          <a:latin typeface="Calibri"/>
                        </a:rPr>
                        <a:t>53.5</a:t>
                      </a:r>
                    </a:p>
                  </a:txBody>
                  <a:tcPr marL="1295" marR="1295" marT="971" marB="0" anchor="b">
                    <a:lnL>
                      <a:noFill/>
                    </a:lnL>
                    <a:lnR>
                      <a:noFill/>
                    </a:lnR>
                    <a:lnT>
                      <a:noFill/>
                    </a:lnT>
                    <a:lnB>
                      <a:noFill/>
                    </a:lnB>
                    <a:solidFill>
                      <a:srgbClr val="FDC17C"/>
                    </a:solidFill>
                  </a:tcPr>
                </a:tc>
                <a:tc>
                  <a:txBody>
                    <a:bodyPr/>
                    <a:lstStyle/>
                    <a:p>
                      <a:pPr algn="r" fontAlgn="b"/>
                      <a:r>
                        <a:rPr lang="en-US" sz="200" b="0" i="0" u="none" strike="noStrike">
                          <a:solidFill>
                            <a:srgbClr val="000000"/>
                          </a:solidFill>
                          <a:latin typeface="Calibri"/>
                        </a:rPr>
                        <a:t>56.2</a:t>
                      </a:r>
                    </a:p>
                  </a:txBody>
                  <a:tcPr marL="1295" marR="1295" marT="971" marB="0" anchor="b">
                    <a:lnL>
                      <a:noFill/>
                    </a:lnL>
                    <a:lnR>
                      <a:noFill/>
                    </a:lnR>
                    <a:lnT>
                      <a:noFill/>
                    </a:lnT>
                    <a:lnB>
                      <a:noFill/>
                    </a:lnB>
                    <a:solidFill>
                      <a:srgbClr val="FDBC7B"/>
                    </a:solidFill>
                  </a:tcPr>
                </a:tc>
                <a:tc>
                  <a:txBody>
                    <a:bodyPr/>
                    <a:lstStyle/>
                    <a:p>
                      <a:pPr algn="r" fontAlgn="b"/>
                      <a:r>
                        <a:rPr lang="en-US" sz="200" b="0" i="0" u="none" strike="noStrike">
                          <a:solidFill>
                            <a:srgbClr val="000000"/>
                          </a:solidFill>
                          <a:latin typeface="Calibri"/>
                        </a:rPr>
                        <a:t>50.8</a:t>
                      </a:r>
                    </a:p>
                  </a:txBody>
                  <a:tcPr marL="1295" marR="1295" marT="971" marB="0" anchor="b">
                    <a:lnL>
                      <a:noFill/>
                    </a:lnL>
                    <a:lnR>
                      <a:noFill/>
                    </a:lnR>
                    <a:lnT>
                      <a:noFill/>
                    </a:lnT>
                    <a:lnB>
                      <a:noFill/>
                    </a:lnB>
                    <a:solidFill>
                      <a:srgbClr val="FDC67D"/>
                    </a:solidFill>
                  </a:tcPr>
                </a:tc>
                <a:tc>
                  <a:txBody>
                    <a:bodyPr/>
                    <a:lstStyle/>
                    <a:p>
                      <a:pPr algn="r" fontAlgn="b"/>
                      <a:r>
                        <a:rPr lang="en-US" sz="200" b="0" i="0" u="none" strike="noStrike">
                          <a:solidFill>
                            <a:srgbClr val="000000"/>
                          </a:solidFill>
                          <a:latin typeface="Calibri"/>
                        </a:rPr>
                        <a:t>73.2</a:t>
                      </a:r>
                    </a:p>
                  </a:txBody>
                  <a:tcPr marL="1295" marR="1295" marT="971" marB="0" anchor="b">
                    <a:lnL>
                      <a:noFill/>
                    </a:lnL>
                    <a:lnR>
                      <a:noFill/>
                    </a:lnR>
                    <a:lnT>
                      <a:noFill/>
                    </a:lnT>
                    <a:lnB>
                      <a:noFill/>
                    </a:lnB>
                    <a:solidFill>
                      <a:srgbClr val="FB9C75"/>
                    </a:solidFill>
                  </a:tcPr>
                </a:tc>
                <a:tc>
                  <a:txBody>
                    <a:bodyPr/>
                    <a:lstStyle/>
                    <a:p>
                      <a:pPr algn="r" fontAlgn="b"/>
                      <a:r>
                        <a:rPr lang="en-US" sz="200" b="0" i="0" u="none" strike="noStrike">
                          <a:solidFill>
                            <a:srgbClr val="000000"/>
                          </a:solidFill>
                          <a:latin typeface="Calibri"/>
                        </a:rPr>
                        <a:t>9.8</a:t>
                      </a:r>
                    </a:p>
                  </a:txBody>
                  <a:tcPr marL="1295" marR="1295" marT="971" marB="0" anchor="b">
                    <a:lnL>
                      <a:noFill/>
                    </a:lnL>
                    <a:lnR>
                      <a:noFill/>
                    </a:lnR>
                    <a:lnT>
                      <a:noFill/>
                    </a:lnT>
                    <a:lnB>
                      <a:noFill/>
                    </a:lnB>
                    <a:solidFill>
                      <a:srgbClr val="7DC57C"/>
                    </a:solidFill>
                  </a:tcPr>
                </a:tc>
                <a:tc>
                  <a:txBody>
                    <a:bodyPr/>
                    <a:lstStyle/>
                    <a:p>
                      <a:pPr algn="r" fontAlgn="b"/>
                      <a:r>
                        <a:rPr lang="en-US" sz="200" b="0" i="0" u="none" strike="noStrike">
                          <a:solidFill>
                            <a:srgbClr val="000000"/>
                          </a:solidFill>
                          <a:latin typeface="Calibri"/>
                        </a:rPr>
                        <a:t>63.5</a:t>
                      </a:r>
                    </a:p>
                  </a:txBody>
                  <a:tcPr marL="1295" marR="1295" marT="971" marB="0" anchor="b">
                    <a:lnL>
                      <a:noFill/>
                    </a:lnL>
                    <a:lnR>
                      <a:noFill/>
                    </a:lnR>
                    <a:lnT>
                      <a:noFill/>
                    </a:lnT>
                    <a:lnB>
                      <a:noFill/>
                    </a:lnB>
                    <a:solidFill>
                      <a:srgbClr val="FCAE79"/>
                    </a:solidFill>
                  </a:tcPr>
                </a:tc>
                <a:tc>
                  <a:txBody>
                    <a:bodyPr/>
                    <a:lstStyle/>
                    <a:p>
                      <a:pPr algn="r" fontAlgn="b"/>
                      <a:r>
                        <a:rPr lang="en-US" sz="200" b="0" i="0" u="none" strike="noStrike">
                          <a:solidFill>
                            <a:srgbClr val="000000"/>
                          </a:solidFill>
                          <a:latin typeface="Calibri"/>
                        </a:rPr>
                        <a:t>8.5</a:t>
                      </a:r>
                    </a:p>
                  </a:txBody>
                  <a:tcPr marL="1295" marR="1295" marT="971" marB="0" anchor="b">
                    <a:lnL>
                      <a:noFill/>
                    </a:lnL>
                    <a:lnR>
                      <a:noFill/>
                    </a:lnR>
                    <a:lnT>
                      <a:noFill/>
                    </a:lnT>
                    <a:lnB>
                      <a:noFill/>
                    </a:lnB>
                    <a:solidFill>
                      <a:srgbClr val="75C37C"/>
                    </a:solidFill>
                  </a:tcPr>
                </a:tc>
                <a:tc>
                  <a:txBody>
                    <a:bodyPr/>
                    <a:lstStyle/>
                    <a:p>
                      <a:pPr algn="r" fontAlgn="b"/>
                      <a:r>
                        <a:rPr lang="en-US" sz="200" b="0" i="0" u="none" strike="noStrike">
                          <a:solidFill>
                            <a:srgbClr val="000000"/>
                          </a:solidFill>
                          <a:latin typeface="Calibri"/>
                        </a:rPr>
                        <a:t>67.9</a:t>
                      </a:r>
                    </a:p>
                  </a:txBody>
                  <a:tcPr marL="1295" marR="1295" marT="971" marB="0" anchor="b">
                    <a:lnL>
                      <a:noFill/>
                    </a:lnL>
                    <a:lnR>
                      <a:noFill/>
                    </a:lnR>
                    <a:lnT>
                      <a:noFill/>
                    </a:lnT>
                    <a:lnB>
                      <a:noFill/>
                    </a:lnB>
                    <a:solidFill>
                      <a:srgbClr val="FCA677"/>
                    </a:solidFill>
                  </a:tcPr>
                </a:tc>
                <a:tc>
                  <a:txBody>
                    <a:bodyPr/>
                    <a:lstStyle/>
                    <a:p>
                      <a:pPr algn="r" fontAlgn="b"/>
                      <a:r>
                        <a:rPr lang="en-US" sz="200" b="0" i="0" u="none" strike="noStrike">
                          <a:solidFill>
                            <a:srgbClr val="000000"/>
                          </a:solidFill>
                          <a:latin typeface="Calibri"/>
                        </a:rPr>
                        <a:t>11.6</a:t>
                      </a:r>
                    </a:p>
                  </a:txBody>
                  <a:tcPr marL="1295" marR="1295" marT="971" marB="0" anchor="b">
                    <a:lnL>
                      <a:noFill/>
                    </a:lnL>
                    <a:lnR>
                      <a:noFill/>
                    </a:lnR>
                    <a:lnT>
                      <a:noFill/>
                    </a:lnT>
                    <a:lnB>
                      <a:noFill/>
                    </a:lnB>
                    <a:solidFill>
                      <a:srgbClr val="88C87D"/>
                    </a:solidFill>
                  </a:tcPr>
                </a:tc>
                <a:tc>
                  <a:txBody>
                    <a:bodyPr/>
                    <a:lstStyle/>
                    <a:p>
                      <a:pPr algn="r" fontAlgn="b"/>
                      <a:r>
                        <a:rPr lang="en-US" sz="200" b="0" i="0" u="none" strike="noStrike">
                          <a:solidFill>
                            <a:srgbClr val="000000"/>
                          </a:solidFill>
                          <a:latin typeface="Calibri"/>
                        </a:rPr>
                        <a:t>70.2</a:t>
                      </a:r>
                    </a:p>
                  </a:txBody>
                  <a:tcPr marL="1295" marR="1295" marT="971" marB="0" anchor="b">
                    <a:lnL>
                      <a:noFill/>
                    </a:lnL>
                    <a:lnR>
                      <a:noFill/>
                    </a:lnR>
                    <a:lnT>
                      <a:noFill/>
                    </a:lnT>
                    <a:lnB>
                      <a:noFill/>
                    </a:lnB>
                    <a:solidFill>
                      <a:srgbClr val="FCA276"/>
                    </a:solidFill>
                  </a:tcPr>
                </a:tc>
                <a:tc>
                  <a:txBody>
                    <a:bodyPr/>
                    <a:lstStyle/>
                    <a:p>
                      <a:pPr algn="r" fontAlgn="b"/>
                      <a:r>
                        <a:rPr lang="en-US" sz="200" b="0" i="0" u="none" strike="noStrike">
                          <a:solidFill>
                            <a:srgbClr val="000000"/>
                          </a:solidFill>
                          <a:latin typeface="Calibri"/>
                        </a:rPr>
                        <a:t>11.6</a:t>
                      </a:r>
                    </a:p>
                  </a:txBody>
                  <a:tcPr marL="1295" marR="1295" marT="971" marB="0" anchor="b">
                    <a:lnL>
                      <a:noFill/>
                    </a:lnL>
                    <a:lnR>
                      <a:noFill/>
                    </a:lnR>
                    <a:lnT>
                      <a:noFill/>
                    </a:lnT>
                    <a:lnB>
                      <a:noFill/>
                    </a:lnB>
                    <a:solidFill>
                      <a:srgbClr val="88C87D"/>
                    </a:solidFill>
                  </a:tcPr>
                </a:tc>
                <a:tc>
                  <a:txBody>
                    <a:bodyPr/>
                    <a:lstStyle/>
                    <a:p>
                      <a:pPr algn="r" fontAlgn="b"/>
                      <a:r>
                        <a:rPr lang="en-US" sz="200" b="0" i="0" u="none" strike="noStrike">
                          <a:solidFill>
                            <a:srgbClr val="000000"/>
                          </a:solidFill>
                          <a:latin typeface="Calibri"/>
                        </a:rPr>
                        <a:t>40.4</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9.8</a:t>
                      </a:r>
                    </a:p>
                  </a:txBody>
                  <a:tcPr marL="1295" marR="1295" marT="971" marB="0" anchor="b">
                    <a:lnL>
                      <a:noFill/>
                    </a:lnL>
                    <a:lnR>
                      <a:noFill/>
                    </a:lnR>
                    <a:lnT>
                      <a:noFill/>
                    </a:lnT>
                    <a:lnB>
                      <a:noFill/>
                    </a:lnB>
                    <a:solidFill>
                      <a:srgbClr val="7DC57C"/>
                    </a:solidFill>
                  </a:tcPr>
                </a:tc>
                <a:tc>
                  <a:txBody>
                    <a:bodyPr/>
                    <a:lstStyle/>
                    <a:p>
                      <a:pPr algn="r" fontAlgn="b"/>
                      <a:r>
                        <a:rPr lang="en-US" sz="200" b="0" i="0" u="none" strike="noStrike">
                          <a:solidFill>
                            <a:srgbClr val="000000"/>
                          </a:solidFill>
                          <a:latin typeface="Calibri"/>
                        </a:rPr>
                        <a:t>37.6</a:t>
                      </a:r>
                    </a:p>
                  </a:txBody>
                  <a:tcPr marL="1295" marR="1295" marT="971" marB="0" anchor="b">
                    <a:lnL>
                      <a:noFill/>
                    </a:lnL>
                    <a:lnR>
                      <a:noFill/>
                    </a:lnR>
                    <a:lnT>
                      <a:noFill/>
                    </a:lnT>
                    <a:lnB>
                      <a:noFill/>
                    </a:lnB>
                    <a:solidFill>
                      <a:srgbClr val="FFDE82"/>
                    </a:solidFill>
                  </a:tcPr>
                </a:tc>
                <a:tc>
                  <a:txBody>
                    <a:bodyPr/>
                    <a:lstStyle/>
                    <a:p>
                      <a:pPr algn="r" fontAlgn="b"/>
                      <a:r>
                        <a:rPr lang="en-US" sz="200" b="0" i="0" u="none" strike="noStrike">
                          <a:solidFill>
                            <a:srgbClr val="000000"/>
                          </a:solidFill>
                          <a:latin typeface="Calibri"/>
                        </a:rPr>
                        <a:t>7.1</a:t>
                      </a:r>
                    </a:p>
                  </a:txBody>
                  <a:tcPr marL="1295" marR="1295" marT="971" marB="0" anchor="b">
                    <a:lnL>
                      <a:noFill/>
                    </a:lnL>
                    <a:lnR>
                      <a:noFill/>
                    </a:lnR>
                    <a:lnT>
                      <a:noFill/>
                    </a:lnT>
                    <a:lnB>
                      <a:noFill/>
                    </a:lnB>
                    <a:solidFill>
                      <a:srgbClr val="6CC07B"/>
                    </a:solidFill>
                  </a:tcPr>
                </a:tc>
                <a:tc>
                  <a:txBody>
                    <a:bodyPr/>
                    <a:lstStyle/>
                    <a:p>
                      <a:pPr algn="r" fontAlgn="b"/>
                      <a:r>
                        <a:rPr lang="en-US" sz="200" b="0" i="0" u="none" strike="noStrike">
                          <a:solidFill>
                            <a:srgbClr val="000000"/>
                          </a:solidFill>
                          <a:latin typeface="Calibri"/>
                        </a:rPr>
                        <a:t>39.2</a:t>
                      </a:r>
                    </a:p>
                  </a:txBody>
                  <a:tcPr marL="1295" marR="1295" marT="971" marB="0" anchor="b">
                    <a:lnL>
                      <a:noFill/>
                    </a:lnL>
                    <a:lnR>
                      <a:noFill/>
                    </a:lnR>
                    <a:lnT>
                      <a:noFill/>
                    </a:lnT>
                    <a:lnB>
                      <a:noFill/>
                    </a:lnB>
                    <a:solidFill>
                      <a:srgbClr val="FFDB81"/>
                    </a:solidFill>
                  </a:tcPr>
                </a:tc>
                <a:tc>
                  <a:txBody>
                    <a:bodyPr/>
                    <a:lstStyle/>
                    <a:p>
                      <a:pPr algn="r" fontAlgn="b"/>
                      <a:r>
                        <a:rPr lang="en-US" sz="200" b="0" i="0" u="none" strike="noStrike">
                          <a:solidFill>
                            <a:srgbClr val="000000"/>
                          </a:solidFill>
                          <a:latin typeface="Calibri"/>
                        </a:rPr>
                        <a:t>8.4</a:t>
                      </a:r>
                    </a:p>
                  </a:txBody>
                  <a:tcPr marL="1295" marR="1295" marT="971" marB="0" anchor="b">
                    <a:lnL>
                      <a:noFill/>
                    </a:lnL>
                    <a:lnR>
                      <a:noFill/>
                    </a:lnR>
                    <a:lnT>
                      <a:noFill/>
                    </a:lnT>
                    <a:lnB>
                      <a:noFill/>
                    </a:lnB>
                    <a:solidFill>
                      <a:srgbClr val="74C37C"/>
                    </a:solidFill>
                  </a:tcPr>
                </a:tc>
                <a:tc>
                  <a:txBody>
                    <a:bodyPr/>
                    <a:lstStyle/>
                    <a:p>
                      <a:pPr algn="r" fontAlgn="b"/>
                      <a:r>
                        <a:rPr lang="en-US" sz="200" b="0" i="0" u="none" strike="noStrike">
                          <a:solidFill>
                            <a:srgbClr val="000000"/>
                          </a:solidFill>
                          <a:latin typeface="Calibri"/>
                        </a:rPr>
                        <a:t>41.8</a:t>
                      </a:r>
                    </a:p>
                  </a:txBody>
                  <a:tcPr marL="1295" marR="1295" marT="971" marB="0" anchor="b">
                    <a:lnL>
                      <a:noFill/>
                    </a:lnL>
                    <a:lnR>
                      <a:noFill/>
                    </a:lnR>
                    <a:lnT>
                      <a:noFill/>
                    </a:lnT>
                    <a:lnB>
                      <a:noFill/>
                    </a:lnB>
                    <a:solidFill>
                      <a:srgbClr val="FED780"/>
                    </a:solidFill>
                  </a:tcPr>
                </a:tc>
                <a:tc>
                  <a:txBody>
                    <a:bodyPr/>
                    <a:lstStyle/>
                    <a:p>
                      <a:pPr algn="r" fontAlgn="b"/>
                      <a:r>
                        <a:rPr lang="en-US" sz="200" b="0" i="0" u="none" strike="noStrike">
                          <a:solidFill>
                            <a:srgbClr val="000000"/>
                          </a:solidFill>
                          <a:latin typeface="Calibri"/>
                        </a:rPr>
                        <a:t>8.8</a:t>
                      </a:r>
                    </a:p>
                  </a:txBody>
                  <a:tcPr marL="1295" marR="1295" marT="971" marB="0" anchor="b">
                    <a:lnL>
                      <a:noFill/>
                    </a:lnL>
                    <a:lnR>
                      <a:noFill/>
                    </a:lnR>
                    <a:lnT>
                      <a:noFill/>
                    </a:lnT>
                    <a:lnB>
                      <a:noFill/>
                    </a:lnB>
                    <a:solidFill>
                      <a:srgbClr val="76C37C"/>
                    </a:solidFill>
                  </a:tcPr>
                </a:tc>
                <a:tc>
                  <a:txBody>
                    <a:bodyPr/>
                    <a:lstStyle/>
                    <a:p>
                      <a:pPr algn="r" fontAlgn="b"/>
                      <a:r>
                        <a:rPr lang="en-US" sz="200" b="0" i="0" u="none" strike="noStrike">
                          <a:solidFill>
                            <a:srgbClr val="000000"/>
                          </a:solidFill>
                          <a:latin typeface="Calibri"/>
                        </a:rPr>
                        <a:t>30.3</a:t>
                      </a:r>
                    </a:p>
                  </a:txBody>
                  <a:tcPr marL="1295" marR="1295" marT="971" marB="0" anchor="b">
                    <a:lnL>
                      <a:noFill/>
                    </a:lnL>
                    <a:lnR>
                      <a:noFill/>
                    </a:lnR>
                    <a:lnT>
                      <a:noFill/>
                    </a:lnT>
                    <a:lnB>
                      <a:noFill/>
                    </a:lnB>
                    <a:solidFill>
                      <a:srgbClr val="FDEA83"/>
                    </a:solidFill>
                  </a:tcPr>
                </a:tc>
                <a:tc>
                  <a:txBody>
                    <a:bodyPr/>
                    <a:lstStyle/>
                    <a:p>
                      <a:pPr algn="r" fontAlgn="b"/>
                      <a:r>
                        <a:rPr lang="en-US" sz="200" b="0" i="0" u="none" strike="noStrike">
                          <a:solidFill>
                            <a:srgbClr val="000000"/>
                          </a:solidFill>
                          <a:latin typeface="Calibri"/>
                        </a:rPr>
                        <a:t>20.2</a:t>
                      </a:r>
                    </a:p>
                  </a:txBody>
                  <a:tcPr marL="1295" marR="1295" marT="971" marB="0" anchor="b">
                    <a:lnL>
                      <a:noFill/>
                    </a:lnL>
                    <a:lnR>
                      <a:noFill/>
                    </a:lnR>
                    <a:lnT>
                      <a:noFill/>
                    </a:lnT>
                    <a:lnB>
                      <a:noFill/>
                    </a:lnB>
                    <a:solidFill>
                      <a:srgbClr val="BED880"/>
                    </a:solidFill>
                  </a:tcPr>
                </a:tc>
                <a:tc>
                  <a:txBody>
                    <a:bodyPr/>
                    <a:lstStyle/>
                    <a:p>
                      <a:pPr algn="r" fontAlgn="b"/>
                      <a:r>
                        <a:rPr lang="en-US" sz="200" b="0" i="0" u="none" strike="noStrike">
                          <a:solidFill>
                            <a:srgbClr val="000000"/>
                          </a:solidFill>
                          <a:latin typeface="Calibri"/>
                        </a:rPr>
                        <a:t>25.7</a:t>
                      </a:r>
                    </a:p>
                  </a:txBody>
                  <a:tcPr marL="1295" marR="1295" marT="971" marB="0" anchor="b">
                    <a:lnL>
                      <a:noFill/>
                    </a:lnL>
                    <a:lnR>
                      <a:noFill/>
                    </a:lnR>
                    <a:lnT>
                      <a:noFill/>
                    </a:lnT>
                    <a:lnB>
                      <a:noFill/>
                    </a:lnB>
                    <a:solidFill>
                      <a:srgbClr val="E0E282"/>
                    </a:solidFill>
                  </a:tcPr>
                </a:tc>
                <a:tc>
                  <a:txBody>
                    <a:bodyPr/>
                    <a:lstStyle/>
                    <a:p>
                      <a:pPr algn="r" fontAlgn="b"/>
                      <a:r>
                        <a:rPr lang="en-US" sz="200" b="0" i="0" u="none" strike="noStrike">
                          <a:solidFill>
                            <a:srgbClr val="000000"/>
                          </a:solidFill>
                          <a:latin typeface="Calibri"/>
                        </a:rPr>
                        <a:t>18.8</a:t>
                      </a:r>
                    </a:p>
                  </a:txBody>
                  <a:tcPr marL="1295" marR="1295" marT="971" marB="0" anchor="b">
                    <a:lnL>
                      <a:noFill/>
                    </a:lnL>
                    <a:lnR>
                      <a:noFill/>
                    </a:lnR>
                    <a:lnT>
                      <a:noFill/>
                    </a:lnT>
                    <a:lnB>
                      <a:noFill/>
                    </a:lnB>
                    <a:solidFill>
                      <a:srgbClr val="B5D57F"/>
                    </a:solidFill>
                  </a:tcPr>
                </a:tc>
                <a:tc>
                  <a:txBody>
                    <a:bodyPr/>
                    <a:lstStyle/>
                    <a:p>
                      <a:pPr algn="r" fontAlgn="b"/>
                      <a:r>
                        <a:rPr lang="en-US" sz="200" b="0" i="0" u="none" strike="noStrike">
                          <a:solidFill>
                            <a:srgbClr val="000000"/>
                          </a:solidFill>
                          <a:latin typeface="Calibri"/>
                        </a:rPr>
                        <a:t>31.1</a:t>
                      </a:r>
                    </a:p>
                  </a:txBody>
                  <a:tcPr marL="1295" marR="1295" marT="971" marB="0" anchor="b">
                    <a:lnL>
                      <a:noFill/>
                    </a:lnL>
                    <a:lnR>
                      <a:noFill/>
                    </a:lnR>
                    <a:lnT>
                      <a:noFill/>
                    </a:lnT>
                    <a:lnB>
                      <a:noFill/>
                    </a:lnB>
                    <a:solidFill>
                      <a:srgbClr val="FFEA84"/>
                    </a:solidFill>
                  </a:tcPr>
                </a:tc>
                <a:tc>
                  <a:txBody>
                    <a:bodyPr/>
                    <a:lstStyle/>
                    <a:p>
                      <a:pPr algn="r" fontAlgn="b"/>
                      <a:r>
                        <a:rPr lang="en-US" sz="200" b="0" i="0" u="none" strike="noStrike">
                          <a:solidFill>
                            <a:srgbClr val="000000"/>
                          </a:solidFill>
                          <a:latin typeface="Calibri"/>
                        </a:rPr>
                        <a:t>23.1</a:t>
                      </a:r>
                    </a:p>
                  </a:txBody>
                  <a:tcPr marL="1295" marR="1295" marT="971" marB="0" anchor="b">
                    <a:lnL>
                      <a:noFill/>
                    </a:lnL>
                    <a:lnR>
                      <a:noFill/>
                    </a:lnR>
                    <a:lnT>
                      <a:noFill/>
                    </a:lnT>
                    <a:lnB>
                      <a:noFill/>
                    </a:lnB>
                    <a:solidFill>
                      <a:srgbClr val="D0DD81"/>
                    </a:solidFill>
                  </a:tcPr>
                </a:tc>
                <a:tc>
                  <a:txBody>
                    <a:bodyPr/>
                    <a:lstStyle/>
                    <a:p>
                      <a:pPr algn="r" fontAlgn="b"/>
                      <a:r>
                        <a:rPr lang="en-US" sz="200" b="0" i="0" u="none" strike="noStrike">
                          <a:solidFill>
                            <a:srgbClr val="000000"/>
                          </a:solidFill>
                          <a:latin typeface="Calibri"/>
                        </a:rPr>
                        <a:t>28.7</a:t>
                      </a:r>
                    </a:p>
                  </a:txBody>
                  <a:tcPr marL="1295" marR="1295" marT="971" marB="0" anchor="b">
                    <a:lnL>
                      <a:noFill/>
                    </a:lnL>
                    <a:lnR>
                      <a:noFill/>
                    </a:lnR>
                    <a:lnT>
                      <a:noFill/>
                    </a:lnT>
                    <a:lnB>
                      <a:noFill/>
                    </a:lnB>
                    <a:solidFill>
                      <a:srgbClr val="F3E783"/>
                    </a:solidFill>
                  </a:tcPr>
                </a:tc>
                <a:tc>
                  <a:txBody>
                    <a:bodyPr/>
                    <a:lstStyle/>
                    <a:p>
                      <a:pPr algn="r" fontAlgn="b"/>
                      <a:r>
                        <a:rPr lang="en-US" sz="200" b="0" i="0" u="none" strike="noStrike">
                          <a:solidFill>
                            <a:srgbClr val="000000"/>
                          </a:solidFill>
                          <a:latin typeface="Calibri"/>
                        </a:rPr>
                        <a:t>24.8</a:t>
                      </a:r>
                    </a:p>
                  </a:txBody>
                  <a:tcPr marL="1295" marR="1295" marT="971" marB="0" anchor="b">
                    <a:lnL>
                      <a:noFill/>
                    </a:lnL>
                    <a:lnR>
                      <a:noFill/>
                    </a:lnR>
                    <a:lnT>
                      <a:noFill/>
                    </a:lnT>
                    <a:lnB>
                      <a:noFill/>
                    </a:lnB>
                    <a:solidFill>
                      <a:srgbClr val="DBE081"/>
                    </a:solidFill>
                  </a:tcPr>
                </a:tc>
                <a:tc>
                  <a:txBody>
                    <a:bodyPr/>
                    <a:lstStyle/>
                    <a:p>
                      <a:pPr algn="r" fontAlgn="b"/>
                      <a:r>
                        <a:rPr lang="en-US" sz="200" b="0" i="0" u="none" strike="noStrike">
                          <a:solidFill>
                            <a:srgbClr val="000000"/>
                          </a:solidFill>
                          <a:latin typeface="Calibri"/>
                        </a:rPr>
                        <a:t>40.2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31.6</a:t>
                      </a:r>
                    </a:p>
                  </a:txBody>
                  <a:tcPr marL="1295" marR="1295" marT="971"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34.3</a:t>
                      </a:r>
                    </a:p>
                  </a:txBody>
                  <a:tcPr marL="1295" marR="1295" marT="971" marB="0" anchor="b">
                    <a:lnL>
                      <a:noFill/>
                    </a:lnL>
                    <a:lnR>
                      <a:noFill/>
                    </a:lnR>
                    <a:lnT>
                      <a:noFill/>
                    </a:lnT>
                    <a:lnB>
                      <a:noFill/>
                    </a:lnB>
                    <a:solidFill>
                      <a:srgbClr val="FFE483"/>
                    </a:solidFill>
                  </a:tcPr>
                </a:tc>
                <a:tc>
                  <a:txBody>
                    <a:bodyPr/>
                    <a:lstStyle/>
                    <a:p>
                      <a:pPr algn="r" fontAlgn="b"/>
                      <a:r>
                        <a:rPr lang="en-US" sz="200" b="0" i="0" u="none" strike="noStrike">
                          <a:solidFill>
                            <a:srgbClr val="000000"/>
                          </a:solidFill>
                          <a:latin typeface="Calibri"/>
                        </a:rPr>
                        <a:t>38.7</a:t>
                      </a:r>
                    </a:p>
                  </a:txBody>
                  <a:tcPr marL="1295" marR="1295" marT="971" marB="0" anchor="b">
                    <a:lnL>
                      <a:noFill/>
                    </a:lnL>
                    <a:lnR>
                      <a:noFill/>
                    </a:lnR>
                    <a:lnT>
                      <a:noFill/>
                    </a:lnT>
                    <a:lnB>
                      <a:noFill/>
                    </a:lnB>
                    <a:solidFill>
                      <a:srgbClr val="FFDC82"/>
                    </a:solidFill>
                  </a:tcPr>
                </a:tc>
                <a:tc>
                  <a:txBody>
                    <a:bodyPr/>
                    <a:lstStyle/>
                    <a:p>
                      <a:pPr algn="r" fontAlgn="b"/>
                      <a:r>
                        <a:rPr lang="en-US" sz="200" b="0" i="0" u="none" strike="noStrike">
                          <a:solidFill>
                            <a:srgbClr val="000000"/>
                          </a:solidFill>
                          <a:latin typeface="Calibri"/>
                        </a:rPr>
                        <a:t>36.5</a:t>
                      </a:r>
                    </a:p>
                  </a:txBody>
                  <a:tcPr marL="1295" marR="1295" marT="971" marB="0" anchor="b">
                    <a:lnL>
                      <a:noFill/>
                    </a:lnL>
                    <a:lnR>
                      <a:noFill/>
                    </a:lnR>
                    <a:lnT>
                      <a:noFill/>
                    </a:lnT>
                    <a:lnB>
                      <a:noFill/>
                    </a:lnB>
                    <a:solidFill>
                      <a:srgbClr val="FFE082"/>
                    </a:solidFill>
                  </a:tcPr>
                </a:tc>
                <a:tc>
                  <a:txBody>
                    <a:bodyPr/>
                    <a:lstStyle/>
                    <a:p>
                      <a:pPr algn="r" fontAlgn="b"/>
                      <a:r>
                        <a:rPr lang="en-US" sz="200" b="0" i="0" u="none" strike="noStrike">
                          <a:solidFill>
                            <a:srgbClr val="000000"/>
                          </a:solidFill>
                          <a:latin typeface="Calibri"/>
                        </a:rPr>
                        <a:t>40.7</a:t>
                      </a:r>
                    </a:p>
                  </a:txBody>
                  <a:tcPr marL="1295" marR="1295" marT="971" marB="0" anchor="b">
                    <a:lnL>
                      <a:noFill/>
                    </a:lnL>
                    <a:lnR>
                      <a:noFill/>
                    </a:lnR>
                    <a:lnT>
                      <a:noFill/>
                    </a:lnT>
                    <a:lnB>
                      <a:noFill/>
                    </a:lnB>
                    <a:solidFill>
                      <a:srgbClr val="FED881"/>
                    </a:solidFill>
                  </a:tcPr>
                </a:tc>
                <a:tc>
                  <a:txBody>
                    <a:bodyPr/>
                    <a:lstStyle/>
                    <a:p>
                      <a:pPr algn="r" fontAlgn="b"/>
                      <a:r>
                        <a:rPr lang="en-US" sz="200" b="0" i="0" u="none" strike="noStrike">
                          <a:solidFill>
                            <a:srgbClr val="000000"/>
                          </a:solidFill>
                          <a:latin typeface="Calibri"/>
                        </a:rPr>
                        <a:t>39.1</a:t>
                      </a:r>
                    </a:p>
                  </a:txBody>
                  <a:tcPr marL="1295" marR="1295" marT="971" marB="0" anchor="b">
                    <a:lnL>
                      <a:noFill/>
                    </a:lnL>
                    <a:lnR>
                      <a:noFill/>
                    </a:lnR>
                    <a:lnT>
                      <a:noFill/>
                    </a:lnT>
                    <a:lnB>
                      <a:noFill/>
                    </a:lnB>
                    <a:solidFill>
                      <a:srgbClr val="FFDC81"/>
                    </a:solidFill>
                  </a:tcPr>
                </a:tc>
                <a:tc>
                  <a:txBody>
                    <a:bodyPr/>
                    <a:lstStyle/>
                    <a:p>
                      <a:pPr algn="r" fontAlgn="b"/>
                      <a:r>
                        <a:rPr lang="en-US" sz="200" b="0" i="0" u="none" strike="noStrike">
                          <a:solidFill>
                            <a:srgbClr val="000000"/>
                          </a:solidFill>
                          <a:latin typeface="Calibri"/>
                        </a:rPr>
                        <a:t>37.2</a:t>
                      </a:r>
                    </a:p>
                  </a:txBody>
                  <a:tcPr marL="1295" marR="1295" marT="971" marB="0" anchor="b">
                    <a:lnL>
                      <a:noFill/>
                    </a:lnL>
                    <a:lnR>
                      <a:noFill/>
                    </a:lnR>
                    <a:lnT>
                      <a:noFill/>
                    </a:lnT>
                    <a:lnB>
                      <a:noFill/>
                    </a:lnB>
                    <a:solidFill>
                      <a:srgbClr val="FFDF82"/>
                    </a:solidFill>
                  </a:tcPr>
                </a:tc>
                <a:tc>
                  <a:txBody>
                    <a:bodyPr/>
                    <a:lstStyle/>
                    <a:p>
                      <a:pPr algn="r" fontAlgn="b"/>
                      <a:r>
                        <a:rPr lang="en-US" sz="200" b="0" i="0" u="none" strike="noStrike">
                          <a:solidFill>
                            <a:srgbClr val="000000"/>
                          </a:solidFill>
                          <a:latin typeface="Calibri"/>
                        </a:rPr>
                        <a:t>52.0</a:t>
                      </a:r>
                    </a:p>
                  </a:txBody>
                  <a:tcPr marL="1295" marR="1295" marT="971" marB="0" anchor="b">
                    <a:lnL>
                      <a:noFill/>
                    </a:lnL>
                    <a:lnR>
                      <a:noFill/>
                    </a:lnR>
                    <a:lnT>
                      <a:noFill/>
                    </a:lnT>
                    <a:lnB>
                      <a:noFill/>
                    </a:lnB>
                    <a:solidFill>
                      <a:srgbClr val="FDC47D"/>
                    </a:solidFill>
                  </a:tcPr>
                </a:tc>
                <a:tc>
                  <a:txBody>
                    <a:bodyPr/>
                    <a:lstStyle/>
                    <a:p>
                      <a:pPr algn="r" fontAlgn="b"/>
                      <a:r>
                        <a:rPr lang="en-US" sz="200" b="0" i="0" u="none" strike="noStrike">
                          <a:solidFill>
                            <a:srgbClr val="000000"/>
                          </a:solidFill>
                          <a:latin typeface="Calibri"/>
                        </a:rPr>
                        <a:t>12.8</a:t>
                      </a:r>
                    </a:p>
                  </a:txBody>
                  <a:tcPr marL="1295" marR="1295" marT="971" marB="0" anchor="b">
                    <a:lnL>
                      <a:noFill/>
                    </a:lnL>
                    <a:lnR>
                      <a:noFill/>
                    </a:lnR>
                    <a:lnT>
                      <a:noFill/>
                    </a:lnT>
                    <a:lnB>
                      <a:noFill/>
                    </a:lnB>
                    <a:solidFill>
                      <a:srgbClr val="90CB7D"/>
                    </a:solidFill>
                  </a:tcPr>
                </a:tc>
                <a:tc>
                  <a:txBody>
                    <a:bodyPr/>
                    <a:lstStyle/>
                    <a:p>
                      <a:pPr algn="r" fontAlgn="b"/>
                      <a:r>
                        <a:rPr lang="en-US" sz="200" b="0" i="0" u="none" strike="noStrike">
                          <a:solidFill>
                            <a:srgbClr val="000000"/>
                          </a:solidFill>
                          <a:latin typeface="Calibri"/>
                        </a:rPr>
                        <a:t>45.8</a:t>
                      </a:r>
                    </a:p>
                  </a:txBody>
                  <a:tcPr marL="1295" marR="1295" marT="971" marB="0" anchor="b">
                    <a:lnL>
                      <a:noFill/>
                    </a:lnL>
                    <a:lnR>
                      <a:noFill/>
                    </a:lnR>
                    <a:lnT>
                      <a:noFill/>
                    </a:lnT>
                    <a:lnB>
                      <a:noFill/>
                    </a:lnB>
                    <a:solidFill>
                      <a:srgbClr val="FECF7F"/>
                    </a:solidFill>
                  </a:tcPr>
                </a:tc>
                <a:tc>
                  <a:txBody>
                    <a:bodyPr/>
                    <a:lstStyle/>
                    <a:p>
                      <a:pPr algn="r" fontAlgn="b"/>
                      <a:r>
                        <a:rPr lang="en-US" sz="200" b="0" i="0" u="none" strike="noStrike">
                          <a:solidFill>
                            <a:srgbClr val="000000"/>
                          </a:solidFill>
                          <a:latin typeface="Calibri"/>
                        </a:rPr>
                        <a:t>12.6</a:t>
                      </a:r>
                    </a:p>
                  </a:txBody>
                  <a:tcPr marL="1295" marR="1295" marT="971" marB="0" anchor="b">
                    <a:lnL>
                      <a:noFill/>
                    </a:lnL>
                    <a:lnR>
                      <a:noFill/>
                    </a:lnR>
                    <a:lnT>
                      <a:noFill/>
                    </a:lnT>
                    <a:lnB>
                      <a:noFill/>
                    </a:lnB>
                    <a:solidFill>
                      <a:srgbClr val="8ECA7D"/>
                    </a:solidFill>
                  </a:tcPr>
                </a:tc>
                <a:tc>
                  <a:txBody>
                    <a:bodyPr/>
                    <a:lstStyle/>
                    <a:p>
                      <a:pPr algn="r" fontAlgn="b"/>
                      <a:r>
                        <a:rPr lang="en-US" sz="200" b="0" i="0" u="none" strike="noStrike">
                          <a:solidFill>
                            <a:srgbClr val="000000"/>
                          </a:solidFill>
                          <a:latin typeface="Calibri"/>
                        </a:rPr>
                        <a:t>47.7</a:t>
                      </a:r>
                    </a:p>
                  </a:txBody>
                  <a:tcPr marL="1295" marR="1295" marT="971" marB="0" anchor="b">
                    <a:lnL>
                      <a:noFill/>
                    </a:lnL>
                    <a:lnR>
                      <a:noFill/>
                    </a:lnR>
                    <a:lnT>
                      <a:noFill/>
                    </a:lnT>
                    <a:lnB>
                      <a:noFill/>
                    </a:lnB>
                    <a:solidFill>
                      <a:srgbClr val="FECC7E"/>
                    </a:solidFill>
                  </a:tcPr>
                </a:tc>
                <a:tc>
                  <a:txBody>
                    <a:bodyPr/>
                    <a:lstStyle/>
                    <a:p>
                      <a:pPr algn="r" fontAlgn="b"/>
                      <a:r>
                        <a:rPr lang="en-US" sz="200" b="0" i="0" u="none" strike="noStrike">
                          <a:solidFill>
                            <a:srgbClr val="000000"/>
                          </a:solidFill>
                          <a:latin typeface="Calibri"/>
                        </a:rPr>
                        <a:t>11.5</a:t>
                      </a:r>
                    </a:p>
                  </a:txBody>
                  <a:tcPr marL="1295" marR="1295" marT="971" marB="0" anchor="b">
                    <a:lnL>
                      <a:noFill/>
                    </a:lnL>
                    <a:lnR>
                      <a:noFill/>
                    </a:lnR>
                    <a:lnT>
                      <a:noFill/>
                    </a:lnT>
                    <a:lnB>
                      <a:noFill/>
                    </a:lnB>
                    <a:solidFill>
                      <a:srgbClr val="88C87D"/>
                    </a:solidFill>
                  </a:tcPr>
                </a:tc>
                <a:tc>
                  <a:txBody>
                    <a:bodyPr/>
                    <a:lstStyle/>
                    <a:p>
                      <a:pPr algn="r" fontAlgn="b"/>
                      <a:r>
                        <a:rPr lang="en-US" sz="200" b="0" i="0" u="none" strike="noStrike">
                          <a:solidFill>
                            <a:srgbClr val="000000"/>
                          </a:solidFill>
                          <a:latin typeface="Calibri"/>
                        </a:rPr>
                        <a:t>46.6</a:t>
                      </a:r>
                    </a:p>
                  </a:txBody>
                  <a:tcPr marL="1295" marR="1295" marT="971" marB="0" anchor="b">
                    <a:lnL>
                      <a:noFill/>
                    </a:lnL>
                    <a:lnR>
                      <a:noFill/>
                    </a:lnR>
                    <a:lnT>
                      <a:noFill/>
                    </a:lnT>
                    <a:lnB>
                      <a:noFill/>
                    </a:lnB>
                    <a:solidFill>
                      <a:srgbClr val="FECE7F"/>
                    </a:solidFill>
                  </a:tcPr>
                </a:tc>
                <a:tc>
                  <a:txBody>
                    <a:bodyPr/>
                    <a:lstStyle/>
                    <a:p>
                      <a:pPr algn="r" fontAlgn="b"/>
                      <a:r>
                        <a:rPr lang="en-US" sz="200" b="0" i="0" u="none" strike="noStrike">
                          <a:solidFill>
                            <a:srgbClr val="000000"/>
                          </a:solidFill>
                          <a:latin typeface="Calibri"/>
                        </a:rPr>
                        <a:t>12.4</a:t>
                      </a:r>
                    </a:p>
                  </a:txBody>
                  <a:tcPr marL="1295" marR="1295" marT="971" marB="0" anchor="b">
                    <a:lnL>
                      <a:noFill/>
                    </a:lnL>
                    <a:lnR>
                      <a:noFill/>
                    </a:lnR>
                    <a:lnT>
                      <a:noFill/>
                    </a:lnT>
                    <a:lnB>
                      <a:noFill/>
                    </a:lnB>
                    <a:solidFill>
                      <a:srgbClr val="8DCA7D"/>
                    </a:solidFill>
                  </a:tcPr>
                </a:tc>
              </a:tr>
              <a:tr h="36896">
                <a:tc>
                  <a:txBody>
                    <a:bodyPr/>
                    <a:lstStyle/>
                    <a:p>
                      <a:pPr algn="l" fontAlgn="b"/>
                      <a:r>
                        <a:rPr lang="en-US" sz="200" b="0" i="0" u="none" strike="noStrike">
                          <a:solidFill>
                            <a:srgbClr val="000000"/>
                          </a:solidFill>
                          <a:latin typeface="Calibri"/>
                        </a:rPr>
                        <a:t>ADVANCE Asia Standard</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66.7</a:t>
                      </a:r>
                    </a:p>
                  </a:txBody>
                  <a:tcPr marL="1295" marR="1295" marT="971" marB="0" anchor="b">
                    <a:lnL>
                      <a:noFill/>
                    </a:lnL>
                    <a:lnR>
                      <a:noFill/>
                    </a:lnR>
                    <a:lnT>
                      <a:noFill/>
                    </a:lnT>
                    <a:lnB>
                      <a:noFill/>
                    </a:lnB>
                    <a:solidFill>
                      <a:srgbClr val="FCA878"/>
                    </a:solidFill>
                  </a:tcPr>
                </a:tc>
                <a:tc>
                  <a:txBody>
                    <a:bodyPr/>
                    <a:lstStyle/>
                    <a:p>
                      <a:pPr algn="r" fontAlgn="b"/>
                      <a:r>
                        <a:rPr lang="en-US" sz="200" b="0" i="0" u="none" strike="noStrike">
                          <a:solidFill>
                            <a:srgbClr val="000000"/>
                          </a:solidFill>
                          <a:latin typeface="Calibri"/>
                        </a:rPr>
                        <a:t>18.9</a:t>
                      </a:r>
                    </a:p>
                  </a:txBody>
                  <a:tcPr marL="1295" marR="1295" marT="971" marB="0" anchor="b">
                    <a:lnL>
                      <a:noFill/>
                    </a:lnL>
                    <a:lnR>
                      <a:noFill/>
                    </a:lnR>
                    <a:lnT>
                      <a:noFill/>
                    </a:lnT>
                    <a:lnB>
                      <a:noFill/>
                    </a:lnB>
                    <a:solidFill>
                      <a:srgbClr val="B6D67F"/>
                    </a:solidFill>
                  </a:tcPr>
                </a:tc>
                <a:tc>
                  <a:txBody>
                    <a:bodyPr/>
                    <a:lstStyle/>
                    <a:p>
                      <a:pPr algn="r" fontAlgn="b"/>
                      <a:r>
                        <a:rPr lang="en-US" sz="200" b="0" i="0" u="none" strike="noStrike">
                          <a:solidFill>
                            <a:srgbClr val="000000"/>
                          </a:solidFill>
                          <a:latin typeface="Calibri"/>
                        </a:rPr>
                        <a:t>58.4</a:t>
                      </a:r>
                    </a:p>
                  </a:txBody>
                  <a:tcPr marL="1295" marR="1295" marT="971" marB="0" anchor="b">
                    <a:lnL>
                      <a:noFill/>
                    </a:lnL>
                    <a:lnR>
                      <a:noFill/>
                    </a:lnR>
                    <a:lnT>
                      <a:noFill/>
                    </a:lnT>
                    <a:lnB>
                      <a:noFill/>
                    </a:lnB>
                    <a:solidFill>
                      <a:srgbClr val="FDB87B"/>
                    </a:solidFill>
                  </a:tcPr>
                </a:tc>
                <a:tc>
                  <a:txBody>
                    <a:bodyPr/>
                    <a:lstStyle/>
                    <a:p>
                      <a:pPr algn="r" fontAlgn="b"/>
                      <a:r>
                        <a:rPr lang="en-US" sz="200" b="0" i="0" u="none" strike="noStrike">
                          <a:solidFill>
                            <a:srgbClr val="000000"/>
                          </a:solidFill>
                          <a:latin typeface="Calibri"/>
                        </a:rPr>
                        <a:t>17.0</a:t>
                      </a:r>
                    </a:p>
                  </a:txBody>
                  <a:tcPr marL="1295" marR="1295" marT="971" marB="0" anchor="b">
                    <a:lnL>
                      <a:noFill/>
                    </a:lnL>
                    <a:lnR>
                      <a:noFill/>
                    </a:lnR>
                    <a:lnT>
                      <a:noFill/>
                    </a:lnT>
                    <a:lnB>
                      <a:noFill/>
                    </a:lnB>
                    <a:solidFill>
                      <a:srgbClr val="AAD27F"/>
                    </a:solidFill>
                  </a:tcPr>
                </a:tc>
                <a:tc>
                  <a:txBody>
                    <a:bodyPr/>
                    <a:lstStyle/>
                    <a:p>
                      <a:pPr algn="r" fontAlgn="b"/>
                      <a:r>
                        <a:rPr lang="en-US" sz="200" b="0" i="0" u="none" strike="noStrike">
                          <a:solidFill>
                            <a:srgbClr val="000000"/>
                          </a:solidFill>
                          <a:latin typeface="Calibri"/>
                        </a:rPr>
                        <a:t>64.5</a:t>
                      </a:r>
                    </a:p>
                  </a:txBody>
                  <a:tcPr marL="1295" marR="1295" marT="971" marB="0" anchor="b">
                    <a:lnL>
                      <a:noFill/>
                    </a:lnL>
                    <a:lnR>
                      <a:noFill/>
                    </a:lnR>
                    <a:lnT>
                      <a:noFill/>
                    </a:lnT>
                    <a:lnB>
                      <a:noFill/>
                    </a:lnB>
                    <a:solidFill>
                      <a:srgbClr val="FCAC78"/>
                    </a:solidFill>
                  </a:tcPr>
                </a:tc>
                <a:tc>
                  <a:txBody>
                    <a:bodyPr/>
                    <a:lstStyle/>
                    <a:p>
                      <a:pPr algn="r" fontAlgn="b"/>
                      <a:r>
                        <a:rPr lang="en-US" sz="200" b="0" i="0" u="none" strike="noStrike">
                          <a:solidFill>
                            <a:srgbClr val="000000"/>
                          </a:solidFill>
                          <a:latin typeface="Calibri"/>
                        </a:rPr>
                        <a:t>12.2</a:t>
                      </a:r>
                    </a:p>
                  </a:txBody>
                  <a:tcPr marL="1295" marR="1295" marT="971" marB="0" anchor="b">
                    <a:lnL>
                      <a:noFill/>
                    </a:lnL>
                    <a:lnR>
                      <a:noFill/>
                    </a:lnR>
                    <a:lnT>
                      <a:noFill/>
                    </a:lnT>
                    <a:lnB>
                      <a:noFill/>
                    </a:lnB>
                    <a:solidFill>
                      <a:srgbClr val="8CC97D"/>
                    </a:solidFill>
                  </a:tcPr>
                </a:tc>
                <a:tc>
                  <a:txBody>
                    <a:bodyPr/>
                    <a:lstStyle/>
                    <a:p>
                      <a:pPr algn="r" fontAlgn="b"/>
                      <a:r>
                        <a:rPr lang="en-US" sz="200" b="0" i="0" u="none" strike="noStrike">
                          <a:solidFill>
                            <a:srgbClr val="000000"/>
                          </a:solidFill>
                          <a:latin typeface="Calibri"/>
                        </a:rPr>
                        <a:t>70.9</a:t>
                      </a:r>
                    </a:p>
                  </a:txBody>
                  <a:tcPr marL="1295" marR="1295" marT="971" marB="0" anchor="b">
                    <a:lnL>
                      <a:noFill/>
                    </a:lnL>
                    <a:lnR>
                      <a:noFill/>
                    </a:lnR>
                    <a:lnT>
                      <a:noFill/>
                    </a:lnT>
                    <a:lnB>
                      <a:noFill/>
                    </a:lnB>
                    <a:solidFill>
                      <a:srgbClr val="FBA176"/>
                    </a:solidFill>
                  </a:tcPr>
                </a:tc>
                <a:tc>
                  <a:txBody>
                    <a:bodyPr/>
                    <a:lstStyle/>
                    <a:p>
                      <a:pPr algn="r" fontAlgn="b"/>
                      <a:r>
                        <a:rPr lang="en-US" sz="200" b="0" i="0" u="none" strike="noStrike">
                          <a:solidFill>
                            <a:srgbClr val="000000"/>
                          </a:solidFill>
                          <a:latin typeface="Calibri"/>
                        </a:rPr>
                        <a:t>13.2</a:t>
                      </a:r>
                    </a:p>
                  </a:txBody>
                  <a:tcPr marL="1295" marR="1295" marT="971" marB="0" anchor="b">
                    <a:lnL>
                      <a:noFill/>
                    </a:lnL>
                    <a:lnR>
                      <a:noFill/>
                    </a:lnR>
                    <a:lnT>
                      <a:noFill/>
                    </a:lnT>
                    <a:lnB>
                      <a:noFill/>
                    </a:lnB>
                    <a:solidFill>
                      <a:srgbClr val="92CB7D"/>
                    </a:solidFill>
                  </a:tcPr>
                </a:tc>
                <a:tc>
                  <a:txBody>
                    <a:bodyPr/>
                    <a:lstStyle/>
                    <a:p>
                      <a:pPr algn="r" fontAlgn="b"/>
                      <a:r>
                        <a:rPr lang="en-US" sz="200" b="0" i="0" u="none" strike="noStrike">
                          <a:solidFill>
                            <a:srgbClr val="000000"/>
                          </a:solidFill>
                          <a:latin typeface="Calibri"/>
                        </a:rPr>
                        <a:t>35.2</a:t>
                      </a:r>
                    </a:p>
                  </a:txBody>
                  <a:tcPr marL="1295" marR="1295" marT="971" marB="0" anchor="b">
                    <a:lnL>
                      <a:noFill/>
                    </a:lnL>
                    <a:lnR>
                      <a:noFill/>
                    </a:lnR>
                    <a:lnT>
                      <a:noFill/>
                    </a:lnT>
                    <a:lnB>
                      <a:noFill/>
                    </a:lnB>
                    <a:solidFill>
                      <a:srgbClr val="FFE383"/>
                    </a:solidFill>
                  </a:tcPr>
                </a:tc>
                <a:tc>
                  <a:txBody>
                    <a:bodyPr/>
                    <a:lstStyle/>
                    <a:p>
                      <a:pPr algn="r" fontAlgn="b"/>
                      <a:r>
                        <a:rPr lang="en-US" sz="200" b="0" i="0" u="none" strike="noStrike">
                          <a:solidFill>
                            <a:srgbClr val="000000"/>
                          </a:solidFill>
                          <a:latin typeface="Calibri"/>
                        </a:rPr>
                        <a:t>21.5</a:t>
                      </a:r>
                    </a:p>
                  </a:txBody>
                  <a:tcPr marL="1295" marR="1295" marT="971" marB="0" anchor="b">
                    <a:lnL>
                      <a:noFill/>
                    </a:lnL>
                    <a:lnR>
                      <a:noFill/>
                    </a:lnR>
                    <a:lnT>
                      <a:noFill/>
                    </a:lnT>
                    <a:lnB>
                      <a:noFill/>
                    </a:lnB>
                    <a:solidFill>
                      <a:srgbClr val="C6DA80"/>
                    </a:solidFill>
                  </a:tcPr>
                </a:tc>
                <a:tc>
                  <a:txBody>
                    <a:bodyPr/>
                    <a:lstStyle/>
                    <a:p>
                      <a:pPr algn="r" fontAlgn="b"/>
                      <a:r>
                        <a:rPr lang="en-US" sz="200" b="0" i="0" u="none" strike="noStrike">
                          <a:solidFill>
                            <a:srgbClr val="000000"/>
                          </a:solidFill>
                          <a:latin typeface="Calibri"/>
                        </a:rPr>
                        <a:t>26.8</a:t>
                      </a:r>
                    </a:p>
                  </a:txBody>
                  <a:tcPr marL="1295" marR="1295" marT="971" marB="0" anchor="b">
                    <a:lnL>
                      <a:noFill/>
                    </a:lnL>
                    <a:lnR>
                      <a:noFill/>
                    </a:lnR>
                    <a:lnT>
                      <a:noFill/>
                    </a:lnT>
                    <a:lnB>
                      <a:noFill/>
                    </a:lnB>
                    <a:solidFill>
                      <a:srgbClr val="E7E482"/>
                    </a:solidFill>
                  </a:tcPr>
                </a:tc>
                <a:tc>
                  <a:txBody>
                    <a:bodyPr/>
                    <a:lstStyle/>
                    <a:p>
                      <a:pPr algn="r" fontAlgn="b"/>
                      <a:r>
                        <a:rPr lang="en-US" sz="200" b="0" i="0" u="none" strike="noStrike">
                          <a:solidFill>
                            <a:srgbClr val="000000"/>
                          </a:solidFill>
                          <a:latin typeface="Calibri"/>
                        </a:rPr>
                        <a:t>20.5</a:t>
                      </a:r>
                    </a:p>
                  </a:txBody>
                  <a:tcPr marL="1295" marR="1295" marT="971" marB="0" anchor="b">
                    <a:lnL>
                      <a:noFill/>
                    </a:lnL>
                    <a:lnR>
                      <a:noFill/>
                    </a:lnR>
                    <a:lnT>
                      <a:noFill/>
                    </a:lnT>
                    <a:lnB>
                      <a:noFill/>
                    </a:lnB>
                    <a:solidFill>
                      <a:srgbClr val="C0D980"/>
                    </a:solidFill>
                  </a:tcPr>
                </a:tc>
                <a:tc>
                  <a:txBody>
                    <a:bodyPr/>
                    <a:lstStyle/>
                    <a:p>
                      <a:pPr algn="r" fontAlgn="b"/>
                      <a:r>
                        <a:rPr lang="en-US" sz="200" b="0" i="0" u="none" strike="noStrike">
                          <a:solidFill>
                            <a:srgbClr val="000000"/>
                          </a:solidFill>
                          <a:latin typeface="Calibri"/>
                        </a:rPr>
                        <a:t>29.2</a:t>
                      </a:r>
                    </a:p>
                  </a:txBody>
                  <a:tcPr marL="1295" marR="1295" marT="971" marB="0" anchor="b">
                    <a:lnL>
                      <a:noFill/>
                    </a:lnL>
                    <a:lnR>
                      <a:noFill/>
                    </a:lnR>
                    <a:lnT>
                      <a:noFill/>
                    </a:lnT>
                    <a:lnB>
                      <a:noFill/>
                    </a:lnB>
                    <a:solidFill>
                      <a:srgbClr val="F6E883"/>
                    </a:solidFill>
                  </a:tcPr>
                </a:tc>
                <a:tc>
                  <a:txBody>
                    <a:bodyPr/>
                    <a:lstStyle/>
                    <a:p>
                      <a:pPr algn="r" fontAlgn="b"/>
                      <a:r>
                        <a:rPr lang="en-US" sz="200" b="0" i="0" u="none" strike="noStrike">
                          <a:solidFill>
                            <a:srgbClr val="000000"/>
                          </a:solidFill>
                          <a:latin typeface="Calibri"/>
                        </a:rPr>
                        <a:t>25.3</a:t>
                      </a:r>
                    </a:p>
                  </a:txBody>
                  <a:tcPr marL="1295" marR="1295" marT="971" marB="0" anchor="b">
                    <a:lnL>
                      <a:noFill/>
                    </a:lnL>
                    <a:lnR>
                      <a:noFill/>
                    </a:lnR>
                    <a:lnT>
                      <a:noFill/>
                    </a:lnT>
                    <a:lnB>
                      <a:noFill/>
                    </a:lnB>
                    <a:solidFill>
                      <a:srgbClr val="DEE182"/>
                    </a:solidFill>
                  </a:tcPr>
                </a:tc>
                <a:tc>
                  <a:txBody>
                    <a:bodyPr/>
                    <a:lstStyle/>
                    <a:p>
                      <a:pPr algn="r" fontAlgn="b"/>
                      <a:r>
                        <a:rPr lang="en-US" sz="200" b="0" i="0" u="none" strike="noStrike">
                          <a:solidFill>
                            <a:srgbClr val="000000"/>
                          </a:solidFill>
                          <a:latin typeface="Calibri"/>
                        </a:rPr>
                        <a:t>32.6</a:t>
                      </a:r>
                    </a:p>
                  </a:txBody>
                  <a:tcPr marL="1295" marR="1295" marT="971" marB="0" anchor="b">
                    <a:lnL>
                      <a:noFill/>
                    </a:lnL>
                    <a:lnR>
                      <a:noFill/>
                    </a:lnR>
                    <a:lnT>
                      <a:noFill/>
                    </a:lnT>
                    <a:lnB>
                      <a:noFill/>
                    </a:lnB>
                    <a:solidFill>
                      <a:srgbClr val="FFE884"/>
                    </a:solidFill>
                  </a:tcPr>
                </a:tc>
                <a:tc>
                  <a:txBody>
                    <a:bodyPr/>
                    <a:lstStyle/>
                    <a:p>
                      <a:pPr algn="r" fontAlgn="b"/>
                      <a:r>
                        <a:rPr lang="en-US" sz="200" b="0" i="0" u="none" strike="noStrike">
                          <a:solidFill>
                            <a:srgbClr val="000000"/>
                          </a:solidFill>
                          <a:latin typeface="Calibri"/>
                        </a:rPr>
                        <a:t>19.9</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53.0</a:t>
                      </a:r>
                    </a:p>
                  </a:txBody>
                  <a:tcPr marL="1295" marR="1295" marT="971" marB="0" anchor="b">
                    <a:lnL>
                      <a:noFill/>
                    </a:lnL>
                    <a:lnR>
                      <a:noFill/>
                    </a:lnR>
                    <a:lnT>
                      <a:noFill/>
                    </a:lnT>
                    <a:lnB>
                      <a:noFill/>
                    </a:lnB>
                    <a:solidFill>
                      <a:srgbClr val="FDC27C"/>
                    </a:solidFill>
                  </a:tcPr>
                </a:tc>
                <a:tc>
                  <a:txBody>
                    <a:bodyPr/>
                    <a:lstStyle/>
                    <a:p>
                      <a:pPr algn="r" fontAlgn="b"/>
                      <a:r>
                        <a:rPr lang="en-US" sz="200" b="0" i="0" u="none" strike="noStrike">
                          <a:solidFill>
                            <a:srgbClr val="000000"/>
                          </a:solidFill>
                          <a:latin typeface="Calibri"/>
                        </a:rPr>
                        <a:t>43.5</a:t>
                      </a:r>
                    </a:p>
                  </a:txBody>
                  <a:tcPr marL="1295" marR="1295" marT="971" marB="0" anchor="b">
                    <a:lnL>
                      <a:noFill/>
                    </a:lnL>
                    <a:lnR>
                      <a:noFill/>
                    </a:lnR>
                    <a:lnT>
                      <a:noFill/>
                    </a:lnT>
                    <a:lnB>
                      <a:noFill/>
                    </a:lnB>
                    <a:solidFill>
                      <a:srgbClr val="FED380"/>
                    </a:solidFill>
                  </a:tcPr>
                </a:tc>
                <a:tc>
                  <a:txBody>
                    <a:bodyPr/>
                    <a:lstStyle/>
                    <a:p>
                      <a:pPr algn="r" fontAlgn="b"/>
                      <a:r>
                        <a:rPr lang="en-US" sz="200" b="0" i="0" u="none" strike="noStrike">
                          <a:solidFill>
                            <a:srgbClr val="000000"/>
                          </a:solidFill>
                          <a:latin typeface="Calibri"/>
                        </a:rPr>
                        <a:t>48.3</a:t>
                      </a:r>
                    </a:p>
                  </a:txBody>
                  <a:tcPr marL="1295" marR="1295" marT="971" marB="0" anchor="b">
                    <a:lnL>
                      <a:noFill/>
                    </a:lnL>
                    <a:lnR>
                      <a:noFill/>
                    </a:lnR>
                    <a:lnT>
                      <a:noFill/>
                    </a:lnT>
                    <a:lnB>
                      <a:noFill/>
                    </a:lnB>
                    <a:solidFill>
                      <a:srgbClr val="FECA7E"/>
                    </a:solidFill>
                  </a:tcPr>
                </a:tc>
                <a:tc>
                  <a:txBody>
                    <a:bodyPr/>
                    <a:lstStyle/>
                    <a:p>
                      <a:pPr algn="r" fontAlgn="b"/>
                      <a:r>
                        <a:rPr lang="en-US" sz="200" b="0" i="0" u="none" strike="noStrike">
                          <a:solidFill>
                            <a:srgbClr val="000000"/>
                          </a:solidFill>
                          <a:latin typeface="Calibri"/>
                        </a:rPr>
                        <a:t>43.6</a:t>
                      </a:r>
                    </a:p>
                  </a:txBody>
                  <a:tcPr marL="1295" marR="1295" marT="971" marB="0" anchor="b">
                    <a:lnL>
                      <a:noFill/>
                    </a:lnL>
                    <a:lnR>
                      <a:noFill/>
                    </a:lnR>
                    <a:lnT>
                      <a:noFill/>
                    </a:lnT>
                    <a:lnB>
                      <a:noFill/>
                    </a:lnB>
                    <a:solidFill>
                      <a:srgbClr val="FED380"/>
                    </a:solidFill>
                  </a:tcPr>
                </a:tc>
                <a:tc>
                  <a:txBody>
                    <a:bodyPr/>
                    <a:lstStyle/>
                    <a:p>
                      <a:pPr algn="r" fontAlgn="b"/>
                      <a:r>
                        <a:rPr lang="en-US" sz="200" b="0" i="0" u="none" strike="noStrike">
                          <a:solidFill>
                            <a:srgbClr val="000000"/>
                          </a:solidFill>
                          <a:latin typeface="Calibri"/>
                        </a:rPr>
                        <a:t>52.4</a:t>
                      </a:r>
                    </a:p>
                  </a:txBody>
                  <a:tcPr marL="1295" marR="1295" marT="971" marB="0" anchor="b">
                    <a:lnL>
                      <a:noFill/>
                    </a:lnL>
                    <a:lnR>
                      <a:noFill/>
                    </a:lnR>
                    <a:lnT>
                      <a:noFill/>
                    </a:lnT>
                    <a:lnB>
                      <a:noFill/>
                    </a:lnB>
                    <a:solidFill>
                      <a:srgbClr val="FDC37D"/>
                    </a:solidFill>
                  </a:tcPr>
                </a:tc>
                <a:tc>
                  <a:txBody>
                    <a:bodyPr/>
                    <a:lstStyle/>
                    <a:p>
                      <a:pPr algn="r" fontAlgn="b"/>
                      <a:r>
                        <a:rPr lang="en-US" sz="200" b="0" i="0" u="none" strike="noStrike">
                          <a:solidFill>
                            <a:srgbClr val="000000"/>
                          </a:solidFill>
                          <a:latin typeface="Calibri"/>
                        </a:rPr>
                        <a:t>47.4</a:t>
                      </a:r>
                    </a:p>
                  </a:txBody>
                  <a:tcPr marL="1295" marR="1295" marT="971" marB="0" anchor="b">
                    <a:lnL>
                      <a:noFill/>
                    </a:lnL>
                    <a:lnR>
                      <a:noFill/>
                    </a:lnR>
                    <a:lnT>
                      <a:noFill/>
                    </a:lnT>
                    <a:lnB>
                      <a:noFill/>
                    </a:lnB>
                    <a:solidFill>
                      <a:srgbClr val="FECC7E"/>
                    </a:solidFill>
                  </a:tcPr>
                </a:tc>
                <a:tc>
                  <a:txBody>
                    <a:bodyPr/>
                    <a:lstStyle/>
                    <a:p>
                      <a:pPr algn="r" fontAlgn="b"/>
                      <a:r>
                        <a:rPr lang="en-US" sz="200" b="0" i="0" u="none" strike="noStrike">
                          <a:solidFill>
                            <a:srgbClr val="000000"/>
                          </a:solidFill>
                          <a:latin typeface="Calibri"/>
                        </a:rPr>
                        <a:t>53.1</a:t>
                      </a:r>
                    </a:p>
                  </a:txBody>
                  <a:tcPr marL="1295" marR="1295" marT="971" marB="0" anchor="b">
                    <a:lnL>
                      <a:noFill/>
                    </a:lnL>
                    <a:lnR>
                      <a:noFill/>
                    </a:lnR>
                    <a:lnT>
                      <a:noFill/>
                    </a:lnT>
                    <a:lnB>
                      <a:noFill/>
                    </a:lnB>
                    <a:solidFill>
                      <a:srgbClr val="FDC27C"/>
                    </a:solidFill>
                  </a:tcPr>
                </a:tc>
                <a:tc>
                  <a:txBody>
                    <a:bodyPr/>
                    <a:lstStyle/>
                    <a:p>
                      <a:pPr algn="r" fontAlgn="b"/>
                      <a:r>
                        <a:rPr lang="en-US" sz="200" b="0" i="0" u="none" strike="noStrike">
                          <a:solidFill>
                            <a:srgbClr val="000000"/>
                          </a:solidFill>
                          <a:latin typeface="Calibri"/>
                        </a:rPr>
                        <a:t>47.0</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67.2</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23.3</a:t>
                      </a:r>
                    </a:p>
                  </a:txBody>
                  <a:tcPr marL="1295" marR="1295" marT="971" marB="0" anchor="b">
                    <a:lnL>
                      <a:noFill/>
                    </a:lnL>
                    <a:lnR>
                      <a:noFill/>
                    </a:lnR>
                    <a:lnT>
                      <a:noFill/>
                    </a:lnT>
                    <a:lnB>
                      <a:noFill/>
                    </a:lnB>
                    <a:solidFill>
                      <a:srgbClr val="D1DE81"/>
                    </a:solidFill>
                  </a:tcPr>
                </a:tc>
                <a:tc>
                  <a:txBody>
                    <a:bodyPr/>
                    <a:lstStyle/>
                    <a:p>
                      <a:pPr algn="r" fontAlgn="b"/>
                      <a:r>
                        <a:rPr lang="en-US" sz="200" b="0" i="0" u="none" strike="noStrike">
                          <a:solidFill>
                            <a:srgbClr val="000000"/>
                          </a:solidFill>
                          <a:latin typeface="Calibri"/>
                        </a:rPr>
                        <a:t>63.9</a:t>
                      </a:r>
                    </a:p>
                  </a:txBody>
                  <a:tcPr marL="1295" marR="1295" marT="971" marB="0" anchor="b">
                    <a:lnL>
                      <a:noFill/>
                    </a:lnL>
                    <a:lnR>
                      <a:noFill/>
                    </a:lnR>
                    <a:lnT>
                      <a:noFill/>
                    </a:lnT>
                    <a:lnB>
                      <a:noFill/>
                    </a:lnB>
                    <a:solidFill>
                      <a:srgbClr val="FCAD79"/>
                    </a:solidFill>
                  </a:tcPr>
                </a:tc>
                <a:tc>
                  <a:txBody>
                    <a:bodyPr/>
                    <a:lstStyle/>
                    <a:p>
                      <a:pPr algn="r" fontAlgn="b"/>
                      <a:r>
                        <a:rPr lang="en-US" sz="200" b="0" i="0" u="none" strike="noStrike">
                          <a:solidFill>
                            <a:srgbClr val="000000"/>
                          </a:solidFill>
                          <a:latin typeface="Calibri"/>
                        </a:rPr>
                        <a:t>21.0</a:t>
                      </a:r>
                    </a:p>
                  </a:txBody>
                  <a:tcPr marL="1295" marR="1295" marT="971" marB="0" anchor="b">
                    <a:lnL>
                      <a:noFill/>
                    </a:lnL>
                    <a:lnR>
                      <a:noFill/>
                    </a:lnR>
                    <a:lnT>
                      <a:noFill/>
                    </a:lnT>
                    <a:lnB>
                      <a:noFill/>
                    </a:lnB>
                    <a:solidFill>
                      <a:srgbClr val="C3D980"/>
                    </a:solidFill>
                  </a:tcPr>
                </a:tc>
                <a:tc>
                  <a:txBody>
                    <a:bodyPr/>
                    <a:lstStyle/>
                    <a:p>
                      <a:pPr algn="r" fontAlgn="b"/>
                      <a:r>
                        <a:rPr lang="en-US" sz="200" b="0" i="0" u="none" strike="noStrike">
                          <a:solidFill>
                            <a:srgbClr val="000000"/>
                          </a:solidFill>
                          <a:latin typeface="Calibri"/>
                        </a:rPr>
                        <a:t>67.1</a:t>
                      </a:r>
                    </a:p>
                  </a:txBody>
                  <a:tcPr marL="1295" marR="1295" marT="971" marB="0" anchor="b">
                    <a:lnL>
                      <a:noFill/>
                    </a:lnL>
                    <a:lnR>
                      <a:noFill/>
                    </a:lnR>
                    <a:lnT>
                      <a:noFill/>
                    </a:lnT>
                    <a:lnB>
                      <a:noFill/>
                    </a:lnB>
                    <a:solidFill>
                      <a:srgbClr val="FCA877"/>
                    </a:solidFill>
                  </a:tcPr>
                </a:tc>
                <a:tc>
                  <a:txBody>
                    <a:bodyPr/>
                    <a:lstStyle/>
                    <a:p>
                      <a:pPr algn="r" fontAlgn="b"/>
                      <a:r>
                        <a:rPr lang="en-US" sz="200" b="0" i="0" u="none" strike="noStrike">
                          <a:solidFill>
                            <a:srgbClr val="000000"/>
                          </a:solidFill>
                          <a:latin typeface="Calibri"/>
                        </a:rPr>
                        <a:t>12.2</a:t>
                      </a:r>
                    </a:p>
                  </a:txBody>
                  <a:tcPr marL="1295" marR="1295" marT="971" marB="0" anchor="b">
                    <a:lnL>
                      <a:noFill/>
                    </a:lnL>
                    <a:lnR>
                      <a:noFill/>
                    </a:lnR>
                    <a:lnT>
                      <a:noFill/>
                    </a:lnT>
                    <a:lnB>
                      <a:noFill/>
                    </a:lnB>
                    <a:solidFill>
                      <a:srgbClr val="8CC97D"/>
                    </a:solidFill>
                  </a:tcPr>
                </a:tc>
                <a:tc>
                  <a:txBody>
                    <a:bodyPr/>
                    <a:lstStyle/>
                    <a:p>
                      <a:pPr algn="r" fontAlgn="b"/>
                      <a:r>
                        <a:rPr lang="en-US" sz="200" b="0" i="0" u="none" strike="noStrike">
                          <a:solidFill>
                            <a:srgbClr val="000000"/>
                          </a:solidFill>
                          <a:latin typeface="Calibri"/>
                        </a:rPr>
                        <a:t>66.7</a:t>
                      </a:r>
                    </a:p>
                  </a:txBody>
                  <a:tcPr marL="1295" marR="1295" marT="971" marB="0" anchor="b">
                    <a:lnL>
                      <a:noFill/>
                    </a:lnL>
                    <a:lnR>
                      <a:noFill/>
                    </a:lnR>
                    <a:lnT>
                      <a:noFill/>
                    </a:lnT>
                    <a:lnB>
                      <a:noFill/>
                    </a:lnB>
                    <a:solidFill>
                      <a:srgbClr val="FCA878"/>
                    </a:solidFill>
                  </a:tcPr>
                </a:tc>
                <a:tc>
                  <a:txBody>
                    <a:bodyPr/>
                    <a:lstStyle/>
                    <a:p>
                      <a:pPr algn="r" fontAlgn="b"/>
                      <a:r>
                        <a:rPr lang="en-US" sz="200" b="0" i="0" u="none" strike="noStrike">
                          <a:solidFill>
                            <a:srgbClr val="000000"/>
                          </a:solidFill>
                          <a:latin typeface="Calibri"/>
                        </a:rPr>
                        <a:t>11.7</a:t>
                      </a:r>
                    </a:p>
                  </a:txBody>
                  <a:tcPr marL="1295" marR="1295" marT="971" marB="0" anchor="b">
                    <a:lnL>
                      <a:noFill/>
                    </a:lnL>
                    <a:lnR>
                      <a:noFill/>
                    </a:lnR>
                    <a:lnT>
                      <a:noFill/>
                    </a:lnT>
                    <a:lnB>
                      <a:noFill/>
                    </a:lnB>
                    <a:solidFill>
                      <a:srgbClr val="89C97D"/>
                    </a:solidFill>
                  </a:tcPr>
                </a:tc>
                <a:tc>
                  <a:txBody>
                    <a:bodyPr/>
                    <a:lstStyle/>
                    <a:p>
                      <a:pPr algn="r" fontAlgn="b"/>
                      <a:r>
                        <a:rPr lang="en-US" sz="200" b="0" i="0" u="none" strike="noStrike">
                          <a:solidFill>
                            <a:srgbClr val="000000"/>
                          </a:solidFill>
                          <a:latin typeface="Calibri"/>
                        </a:rPr>
                        <a:t>54.4</a:t>
                      </a:r>
                    </a:p>
                  </a:txBody>
                  <a:tcPr marL="1295" marR="1295" marT="971" marB="0" anchor="b">
                    <a:lnL>
                      <a:noFill/>
                    </a:lnL>
                    <a:lnR>
                      <a:noFill/>
                    </a:lnR>
                    <a:lnT>
                      <a:noFill/>
                    </a:lnT>
                    <a:lnB>
                      <a:noFill/>
                    </a:lnB>
                    <a:solidFill>
                      <a:srgbClr val="FDBF7C"/>
                    </a:solidFill>
                  </a:tcPr>
                </a:tc>
                <a:tc>
                  <a:txBody>
                    <a:bodyPr/>
                    <a:lstStyle/>
                    <a:p>
                      <a:pPr algn="r" fontAlgn="b"/>
                      <a:r>
                        <a:rPr lang="en-US" sz="200" b="0" i="0" u="none" strike="noStrike">
                          <a:solidFill>
                            <a:srgbClr val="000000"/>
                          </a:solidFill>
                          <a:latin typeface="Calibri"/>
                        </a:rPr>
                        <a:t>21.2</a:t>
                      </a:r>
                    </a:p>
                  </a:txBody>
                  <a:tcPr marL="1295" marR="1295" marT="971" marB="0" anchor="b">
                    <a:lnL>
                      <a:noFill/>
                    </a:lnL>
                    <a:lnR>
                      <a:noFill/>
                    </a:lnR>
                    <a:lnT>
                      <a:noFill/>
                    </a:lnT>
                    <a:lnB>
                      <a:noFill/>
                    </a:lnB>
                    <a:solidFill>
                      <a:srgbClr val="C4DA80"/>
                    </a:solidFill>
                  </a:tcPr>
                </a:tc>
                <a:tc>
                  <a:txBody>
                    <a:bodyPr/>
                    <a:lstStyle/>
                    <a:p>
                      <a:pPr algn="r" fontAlgn="b"/>
                      <a:r>
                        <a:rPr lang="en-US" sz="200" b="0" i="0" u="none" strike="noStrike">
                          <a:solidFill>
                            <a:srgbClr val="000000"/>
                          </a:solidFill>
                          <a:latin typeface="Calibri"/>
                        </a:rPr>
                        <a:t>42.2</a:t>
                      </a:r>
                    </a:p>
                  </a:txBody>
                  <a:tcPr marL="1295" marR="1295" marT="971" marB="0" anchor="b">
                    <a:lnL>
                      <a:noFill/>
                    </a:lnL>
                    <a:lnR>
                      <a:noFill/>
                    </a:lnR>
                    <a:lnT>
                      <a:noFill/>
                    </a:lnT>
                    <a:lnB>
                      <a:noFill/>
                    </a:lnB>
                    <a:solidFill>
                      <a:srgbClr val="FED680"/>
                    </a:solidFill>
                  </a:tcPr>
                </a:tc>
                <a:tc>
                  <a:txBody>
                    <a:bodyPr/>
                    <a:lstStyle/>
                    <a:p>
                      <a:pPr algn="r" fontAlgn="b"/>
                      <a:r>
                        <a:rPr lang="en-US" sz="200" b="0" i="0" u="none" strike="noStrike">
                          <a:solidFill>
                            <a:srgbClr val="000000"/>
                          </a:solidFill>
                          <a:latin typeface="Calibri"/>
                        </a:rPr>
                        <a:t>19.3</a:t>
                      </a:r>
                    </a:p>
                  </a:txBody>
                  <a:tcPr marL="1295" marR="1295" marT="971" marB="0" anchor="b">
                    <a:lnL>
                      <a:noFill/>
                    </a:lnL>
                    <a:lnR>
                      <a:noFill/>
                    </a:lnR>
                    <a:lnT>
                      <a:noFill/>
                    </a:lnT>
                    <a:lnB>
                      <a:noFill/>
                    </a:lnB>
                    <a:solidFill>
                      <a:srgbClr val="B8D67F"/>
                    </a:solidFill>
                  </a:tcPr>
                </a:tc>
                <a:tc>
                  <a:txBody>
                    <a:bodyPr/>
                    <a:lstStyle/>
                    <a:p>
                      <a:pPr algn="r" fontAlgn="b"/>
                      <a:r>
                        <a:rPr lang="en-US" sz="200" b="0" i="0" u="none" strike="noStrike">
                          <a:solidFill>
                            <a:srgbClr val="000000"/>
                          </a:solidFill>
                          <a:latin typeface="Calibri"/>
                        </a:rPr>
                        <a:t>47.3</a:t>
                      </a:r>
                    </a:p>
                  </a:txBody>
                  <a:tcPr marL="1295" marR="1295" marT="971" marB="0" anchor="b">
                    <a:lnL>
                      <a:noFill/>
                    </a:lnL>
                    <a:lnR>
                      <a:noFill/>
                    </a:lnR>
                    <a:lnT>
                      <a:noFill/>
                    </a:lnT>
                    <a:lnB>
                      <a:noFill/>
                    </a:lnB>
                    <a:solidFill>
                      <a:srgbClr val="FECC7F"/>
                    </a:solidFill>
                  </a:tcPr>
                </a:tc>
                <a:tc>
                  <a:txBody>
                    <a:bodyPr/>
                    <a:lstStyle/>
                    <a:p>
                      <a:pPr algn="r" fontAlgn="b"/>
                      <a:r>
                        <a:rPr lang="en-US" sz="200" b="0" i="0" u="none" strike="noStrike">
                          <a:solidFill>
                            <a:srgbClr val="000000"/>
                          </a:solidFill>
                          <a:latin typeface="Calibri"/>
                        </a:rPr>
                        <a:t>12.4</a:t>
                      </a:r>
                    </a:p>
                  </a:txBody>
                  <a:tcPr marL="1295" marR="1295" marT="971" marB="0" anchor="b">
                    <a:lnL>
                      <a:noFill/>
                    </a:lnL>
                    <a:lnR>
                      <a:noFill/>
                    </a:lnR>
                    <a:lnT>
                      <a:noFill/>
                    </a:lnT>
                    <a:lnB>
                      <a:noFill/>
                    </a:lnB>
                    <a:solidFill>
                      <a:srgbClr val="8DCA7D"/>
                    </a:solidFill>
                  </a:tcPr>
                </a:tc>
                <a:tc>
                  <a:txBody>
                    <a:bodyPr/>
                    <a:lstStyle/>
                    <a:p>
                      <a:pPr algn="r" fontAlgn="b"/>
                      <a:r>
                        <a:rPr lang="en-US" sz="200" b="0" i="0" u="none" strike="noStrike">
                          <a:solidFill>
                            <a:srgbClr val="000000"/>
                          </a:solidFill>
                          <a:latin typeface="Calibri"/>
                        </a:rPr>
                        <a:t>48.7</a:t>
                      </a:r>
                    </a:p>
                  </a:txBody>
                  <a:tcPr marL="1295" marR="1295" marT="971" marB="0" anchor="b">
                    <a:lnL>
                      <a:noFill/>
                    </a:lnL>
                    <a:lnR>
                      <a:noFill/>
                    </a:lnR>
                    <a:lnT>
                      <a:noFill/>
                    </a:lnT>
                    <a:lnB>
                      <a:noFill/>
                    </a:lnB>
                    <a:solidFill>
                      <a:srgbClr val="FECA7E"/>
                    </a:solidFill>
                  </a:tcPr>
                </a:tc>
                <a:tc>
                  <a:txBody>
                    <a:bodyPr/>
                    <a:lstStyle/>
                    <a:p>
                      <a:pPr algn="r" fontAlgn="b"/>
                      <a:r>
                        <a:rPr lang="en-US" sz="200" b="0" i="0" u="none" strike="noStrike">
                          <a:solidFill>
                            <a:srgbClr val="000000"/>
                          </a:solidFill>
                          <a:latin typeface="Calibri"/>
                        </a:rPr>
                        <a:t>11.1</a:t>
                      </a:r>
                    </a:p>
                  </a:txBody>
                  <a:tcPr marL="1295" marR="1295" marT="971" marB="0" anchor="b">
                    <a:lnL>
                      <a:noFill/>
                    </a:lnL>
                    <a:lnR>
                      <a:noFill/>
                    </a:lnR>
                    <a:lnT>
                      <a:noFill/>
                    </a:lnT>
                    <a:lnB>
                      <a:noFill/>
                    </a:lnB>
                    <a:solidFill>
                      <a:srgbClr val="85C77C"/>
                    </a:solidFill>
                  </a:tcPr>
                </a:tc>
                <a:tc>
                  <a:txBody>
                    <a:bodyPr/>
                    <a:lstStyle/>
                    <a:p>
                      <a:pPr algn="r" fontAlgn="b"/>
                      <a:r>
                        <a:rPr lang="en-US" sz="200" b="0" i="0" u="none" strike="noStrike">
                          <a:solidFill>
                            <a:srgbClr val="000000"/>
                          </a:solidFill>
                          <a:latin typeface="Calibri"/>
                        </a:rPr>
                        <a:t>22.3</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22.7</a:t>
                      </a:r>
                    </a:p>
                  </a:txBody>
                  <a:tcPr marL="1295" marR="1295" marT="971" marB="0" anchor="b">
                    <a:lnL>
                      <a:noFill/>
                    </a:lnL>
                    <a:lnR>
                      <a:noFill/>
                    </a:lnR>
                    <a:lnT>
                      <a:noFill/>
                    </a:lnT>
                    <a:lnB>
                      <a:noFill/>
                    </a:lnB>
                    <a:solidFill>
                      <a:srgbClr val="CEDC81"/>
                    </a:solidFill>
                  </a:tcPr>
                </a:tc>
                <a:tc>
                  <a:txBody>
                    <a:bodyPr/>
                    <a:lstStyle/>
                    <a:p>
                      <a:pPr algn="r" fontAlgn="b"/>
                      <a:r>
                        <a:rPr lang="en-US" sz="200" b="0" i="0" u="none" strike="noStrike">
                          <a:solidFill>
                            <a:srgbClr val="000000"/>
                          </a:solidFill>
                          <a:latin typeface="Calibri"/>
                        </a:rPr>
                        <a:t>23.8</a:t>
                      </a:r>
                    </a:p>
                  </a:txBody>
                  <a:tcPr marL="1295" marR="1295" marT="971" marB="0" anchor="b">
                    <a:lnL>
                      <a:noFill/>
                    </a:lnL>
                    <a:lnR>
                      <a:noFill/>
                    </a:lnR>
                    <a:lnT>
                      <a:noFill/>
                    </a:lnT>
                    <a:lnB>
                      <a:noFill/>
                    </a:lnB>
                    <a:solidFill>
                      <a:srgbClr val="D5DE81"/>
                    </a:solidFill>
                  </a:tcPr>
                </a:tc>
                <a:tc>
                  <a:txBody>
                    <a:bodyPr/>
                    <a:lstStyle/>
                    <a:p>
                      <a:pPr algn="r" fontAlgn="b"/>
                      <a:r>
                        <a:rPr lang="en-US" sz="200" b="0" i="0" u="none" strike="noStrike">
                          <a:solidFill>
                            <a:srgbClr val="000000"/>
                          </a:solidFill>
                          <a:latin typeface="Calibri"/>
                        </a:rPr>
                        <a:t>20.2</a:t>
                      </a:r>
                    </a:p>
                  </a:txBody>
                  <a:tcPr marL="1295" marR="1295" marT="971" marB="0" anchor="b">
                    <a:lnL>
                      <a:noFill/>
                    </a:lnL>
                    <a:lnR>
                      <a:noFill/>
                    </a:lnR>
                    <a:lnT>
                      <a:noFill/>
                    </a:lnT>
                    <a:lnB>
                      <a:noFill/>
                    </a:lnB>
                    <a:solidFill>
                      <a:srgbClr val="BED880"/>
                    </a:solidFill>
                  </a:tcPr>
                </a:tc>
                <a:tc>
                  <a:txBody>
                    <a:bodyPr/>
                    <a:lstStyle/>
                    <a:p>
                      <a:pPr algn="r" fontAlgn="b"/>
                      <a:r>
                        <a:rPr lang="en-US" sz="200" b="0" i="0" u="none" strike="noStrike">
                          <a:solidFill>
                            <a:srgbClr val="000000"/>
                          </a:solidFill>
                          <a:latin typeface="Calibri"/>
                        </a:rPr>
                        <a:t>24.0</a:t>
                      </a:r>
                    </a:p>
                  </a:txBody>
                  <a:tcPr marL="1295" marR="1295" marT="971" marB="0" anchor="b">
                    <a:lnL>
                      <a:noFill/>
                    </a:lnL>
                    <a:lnR>
                      <a:noFill/>
                    </a:lnR>
                    <a:lnT>
                      <a:noFill/>
                    </a:lnT>
                    <a:lnB>
                      <a:noFill/>
                    </a:lnB>
                    <a:solidFill>
                      <a:srgbClr val="D6DF81"/>
                    </a:solidFill>
                  </a:tcPr>
                </a:tc>
                <a:tc>
                  <a:txBody>
                    <a:bodyPr/>
                    <a:lstStyle/>
                    <a:p>
                      <a:pPr algn="r" fontAlgn="b"/>
                      <a:r>
                        <a:rPr lang="en-US" sz="200" b="0" i="0" u="none" strike="noStrike">
                          <a:solidFill>
                            <a:srgbClr val="000000"/>
                          </a:solidFill>
                          <a:latin typeface="Calibri"/>
                        </a:rPr>
                        <a:t>20.2</a:t>
                      </a:r>
                    </a:p>
                  </a:txBody>
                  <a:tcPr marL="1295" marR="1295" marT="971" marB="0" anchor="b">
                    <a:lnL>
                      <a:noFill/>
                    </a:lnL>
                    <a:lnR>
                      <a:noFill/>
                    </a:lnR>
                    <a:lnT>
                      <a:noFill/>
                    </a:lnT>
                    <a:lnB>
                      <a:noFill/>
                    </a:lnB>
                    <a:solidFill>
                      <a:srgbClr val="BED880"/>
                    </a:solidFill>
                  </a:tcPr>
                </a:tc>
                <a:tc>
                  <a:txBody>
                    <a:bodyPr/>
                    <a:lstStyle/>
                    <a:p>
                      <a:pPr algn="r" fontAlgn="b"/>
                      <a:r>
                        <a:rPr lang="en-US" sz="200" b="0" i="0" u="none" strike="noStrike">
                          <a:solidFill>
                            <a:srgbClr val="000000"/>
                          </a:solidFill>
                          <a:latin typeface="Calibri"/>
                        </a:rPr>
                        <a:t>24.2</a:t>
                      </a:r>
                    </a:p>
                  </a:txBody>
                  <a:tcPr marL="1295" marR="1295" marT="971" marB="0" anchor="b">
                    <a:lnL>
                      <a:noFill/>
                    </a:lnL>
                    <a:lnR>
                      <a:noFill/>
                    </a:lnR>
                    <a:lnT>
                      <a:noFill/>
                    </a:lnT>
                    <a:lnB>
                      <a:noFill/>
                    </a:lnB>
                    <a:solidFill>
                      <a:srgbClr val="D7DF81"/>
                    </a:solidFill>
                  </a:tcPr>
                </a:tc>
                <a:tc>
                  <a:txBody>
                    <a:bodyPr/>
                    <a:lstStyle/>
                    <a:p>
                      <a:pPr algn="r" fontAlgn="b"/>
                      <a:r>
                        <a:rPr lang="en-US" sz="200" b="0" i="0" u="none" strike="noStrike">
                          <a:solidFill>
                            <a:srgbClr val="000000"/>
                          </a:solidFill>
                          <a:latin typeface="Calibri"/>
                        </a:rPr>
                        <a:t>22.2</a:t>
                      </a:r>
                    </a:p>
                  </a:txBody>
                  <a:tcPr marL="1295" marR="1295" marT="971" marB="0" anchor="b">
                    <a:lnL>
                      <a:noFill/>
                    </a:lnL>
                    <a:lnR>
                      <a:noFill/>
                    </a:lnR>
                    <a:lnT>
                      <a:noFill/>
                    </a:lnT>
                    <a:lnB>
                      <a:noFill/>
                    </a:lnB>
                    <a:solidFill>
                      <a:srgbClr val="CADB80"/>
                    </a:solidFill>
                  </a:tcPr>
                </a:tc>
                <a:tc>
                  <a:txBody>
                    <a:bodyPr/>
                    <a:lstStyle/>
                    <a:p>
                      <a:pPr algn="r" fontAlgn="b"/>
                      <a:r>
                        <a:rPr lang="en-US" sz="200" b="0" i="0" u="none" strike="noStrike">
                          <a:solidFill>
                            <a:srgbClr val="000000"/>
                          </a:solidFill>
                          <a:latin typeface="Calibri"/>
                        </a:rPr>
                        <a:t>42.5</a:t>
                      </a:r>
                    </a:p>
                  </a:txBody>
                  <a:tcPr marL="1295" marR="1295" marT="971"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37.7</a:t>
                      </a:r>
                    </a:p>
                  </a:txBody>
                  <a:tcPr marL="1295" marR="1295" marT="971" marB="0" anchor="b">
                    <a:lnL>
                      <a:noFill/>
                    </a:lnL>
                    <a:lnR>
                      <a:noFill/>
                    </a:lnR>
                    <a:lnT>
                      <a:noFill/>
                    </a:lnT>
                    <a:lnB>
                      <a:noFill/>
                    </a:lnB>
                    <a:solidFill>
                      <a:srgbClr val="FFDE82"/>
                    </a:solidFill>
                  </a:tcPr>
                </a:tc>
                <a:tc>
                  <a:txBody>
                    <a:bodyPr/>
                    <a:lstStyle/>
                    <a:p>
                      <a:pPr algn="r" fontAlgn="b"/>
                      <a:r>
                        <a:rPr lang="en-US" sz="200" b="0" i="0" u="none" strike="noStrike">
                          <a:solidFill>
                            <a:srgbClr val="000000"/>
                          </a:solidFill>
                          <a:latin typeface="Calibri"/>
                        </a:rPr>
                        <a:t>39.1</a:t>
                      </a:r>
                    </a:p>
                  </a:txBody>
                  <a:tcPr marL="1295" marR="1295" marT="971" marB="0" anchor="b">
                    <a:lnL>
                      <a:noFill/>
                    </a:lnL>
                    <a:lnR>
                      <a:noFill/>
                    </a:lnR>
                    <a:lnT>
                      <a:noFill/>
                    </a:lnT>
                    <a:lnB>
                      <a:noFill/>
                    </a:lnB>
                    <a:solidFill>
                      <a:srgbClr val="FFDC81"/>
                    </a:solidFill>
                  </a:tcPr>
                </a:tc>
                <a:tc>
                  <a:txBody>
                    <a:bodyPr/>
                    <a:lstStyle/>
                    <a:p>
                      <a:pPr algn="r" fontAlgn="b"/>
                      <a:r>
                        <a:rPr lang="en-US" sz="200" b="0" i="0" u="none" strike="noStrike">
                          <a:solidFill>
                            <a:srgbClr val="000000"/>
                          </a:solidFill>
                          <a:latin typeface="Calibri"/>
                        </a:rPr>
                        <a:t>41.4</a:t>
                      </a:r>
                    </a:p>
                  </a:txBody>
                  <a:tcPr marL="1295" marR="1295" marT="971" marB="0" anchor="b">
                    <a:lnL>
                      <a:noFill/>
                    </a:lnL>
                    <a:lnR>
                      <a:noFill/>
                    </a:lnR>
                    <a:lnT>
                      <a:noFill/>
                    </a:lnT>
                    <a:lnB>
                      <a:noFill/>
                    </a:lnB>
                    <a:solidFill>
                      <a:srgbClr val="FED781"/>
                    </a:solidFill>
                  </a:tcPr>
                </a:tc>
                <a:tc>
                  <a:txBody>
                    <a:bodyPr/>
                    <a:lstStyle/>
                    <a:p>
                      <a:pPr algn="r" fontAlgn="b"/>
                      <a:r>
                        <a:rPr lang="en-US" sz="200" b="0" i="0" u="none" strike="noStrike">
                          <a:solidFill>
                            <a:srgbClr val="000000"/>
                          </a:solidFill>
                          <a:latin typeface="Calibri"/>
                        </a:rPr>
                        <a:t>44.5</a:t>
                      </a:r>
                    </a:p>
                  </a:txBody>
                  <a:tcPr marL="1295" marR="1295" marT="971" marB="0" anchor="b">
                    <a:lnL>
                      <a:noFill/>
                    </a:lnL>
                    <a:lnR>
                      <a:noFill/>
                    </a:lnR>
                    <a:lnT>
                      <a:noFill/>
                    </a:lnT>
                    <a:lnB>
                      <a:noFill/>
                    </a:lnB>
                    <a:solidFill>
                      <a:srgbClr val="FED280"/>
                    </a:solidFill>
                  </a:tcPr>
                </a:tc>
                <a:tc>
                  <a:txBody>
                    <a:bodyPr/>
                    <a:lstStyle/>
                    <a:p>
                      <a:pPr algn="r" fontAlgn="b"/>
                      <a:r>
                        <a:rPr lang="en-US" sz="200" b="0" i="0" u="none" strike="noStrike">
                          <a:solidFill>
                            <a:srgbClr val="000000"/>
                          </a:solidFill>
                          <a:latin typeface="Calibri"/>
                        </a:rPr>
                        <a:t>34.8</a:t>
                      </a:r>
                    </a:p>
                  </a:txBody>
                  <a:tcPr marL="1295" marR="1295" marT="971" marB="0" anchor="b">
                    <a:lnL>
                      <a:noFill/>
                    </a:lnL>
                    <a:lnR>
                      <a:noFill/>
                    </a:lnR>
                    <a:lnT>
                      <a:noFill/>
                    </a:lnT>
                    <a:lnB>
                      <a:noFill/>
                    </a:lnB>
                    <a:solidFill>
                      <a:srgbClr val="FFE483"/>
                    </a:solidFill>
                  </a:tcPr>
                </a:tc>
                <a:tc>
                  <a:txBody>
                    <a:bodyPr/>
                    <a:lstStyle/>
                    <a:p>
                      <a:pPr algn="r" fontAlgn="b"/>
                      <a:r>
                        <a:rPr lang="en-US" sz="200" b="0" i="0" u="none" strike="noStrike">
                          <a:solidFill>
                            <a:srgbClr val="000000"/>
                          </a:solidFill>
                          <a:latin typeface="Calibri"/>
                        </a:rPr>
                        <a:t>41.0</a:t>
                      </a:r>
                    </a:p>
                  </a:txBody>
                  <a:tcPr marL="1295" marR="1295" marT="971" marB="0" anchor="b">
                    <a:lnL>
                      <a:noFill/>
                    </a:lnL>
                    <a:lnR>
                      <a:noFill/>
                    </a:lnR>
                    <a:lnT>
                      <a:noFill/>
                    </a:lnT>
                    <a:lnB>
                      <a:noFill/>
                    </a:lnB>
                    <a:solidFill>
                      <a:srgbClr val="FED881"/>
                    </a:solidFill>
                  </a:tcPr>
                </a:tc>
                <a:tc>
                  <a:txBody>
                    <a:bodyPr/>
                    <a:lstStyle/>
                    <a:p>
                      <a:pPr algn="r" fontAlgn="b"/>
                      <a:r>
                        <a:rPr lang="en-US" sz="200" b="0" i="0" u="none" strike="noStrike">
                          <a:solidFill>
                            <a:srgbClr val="000000"/>
                          </a:solidFill>
                          <a:latin typeface="Calibri"/>
                        </a:rPr>
                        <a:t>35.4</a:t>
                      </a:r>
                    </a:p>
                  </a:txBody>
                  <a:tcPr marL="1295" marR="1295" marT="971" marB="0" anchor="b">
                    <a:lnL>
                      <a:noFill/>
                    </a:lnL>
                    <a:lnR>
                      <a:noFill/>
                    </a:lnR>
                    <a:lnT>
                      <a:noFill/>
                    </a:lnT>
                    <a:lnB>
                      <a:noFill/>
                    </a:lnB>
                    <a:solidFill>
                      <a:srgbClr val="FFE283"/>
                    </a:solidFill>
                  </a:tcPr>
                </a:tc>
                <a:tc>
                  <a:txBody>
                    <a:bodyPr/>
                    <a:lstStyle/>
                    <a:p>
                      <a:pPr algn="r" fontAlgn="b"/>
                      <a:r>
                        <a:rPr lang="en-US" sz="200" b="0" i="0" u="none" strike="noStrike">
                          <a:solidFill>
                            <a:srgbClr val="000000"/>
                          </a:solidFill>
                          <a:latin typeface="Calibri"/>
                        </a:rPr>
                        <a:t>48.5</a:t>
                      </a:r>
                    </a:p>
                  </a:txBody>
                  <a:tcPr marL="1295" marR="1295" marT="971" marB="0" anchor="b">
                    <a:lnL>
                      <a:noFill/>
                    </a:lnL>
                    <a:lnR>
                      <a:noFill/>
                    </a:lnR>
                    <a:lnT>
                      <a:noFill/>
                    </a:lnT>
                    <a:lnB>
                      <a:noFill/>
                    </a:lnB>
                    <a:solidFill>
                      <a:srgbClr val="FECA7E"/>
                    </a:solidFill>
                  </a:tcPr>
                </a:tc>
                <a:tc>
                  <a:txBody>
                    <a:bodyPr/>
                    <a:lstStyle/>
                    <a:p>
                      <a:pPr algn="r" fontAlgn="b"/>
                      <a:r>
                        <a:rPr lang="en-US" sz="200" b="0" i="0" u="none" strike="noStrike">
                          <a:solidFill>
                            <a:srgbClr val="000000"/>
                          </a:solidFill>
                          <a:latin typeface="Calibri"/>
                        </a:rPr>
                        <a:t>25.8</a:t>
                      </a:r>
                    </a:p>
                  </a:txBody>
                  <a:tcPr marL="1295" marR="1295" marT="971" marB="0" anchor="b">
                    <a:lnL>
                      <a:noFill/>
                    </a:lnL>
                    <a:lnR>
                      <a:noFill/>
                    </a:lnR>
                    <a:lnT>
                      <a:noFill/>
                    </a:lnT>
                    <a:lnB>
                      <a:noFill/>
                    </a:lnB>
                    <a:solidFill>
                      <a:srgbClr val="E1E282"/>
                    </a:solidFill>
                  </a:tcPr>
                </a:tc>
                <a:tc>
                  <a:txBody>
                    <a:bodyPr/>
                    <a:lstStyle/>
                    <a:p>
                      <a:pPr algn="r" fontAlgn="b"/>
                      <a:r>
                        <a:rPr lang="en-US" sz="200" b="0" i="0" u="none" strike="noStrike">
                          <a:solidFill>
                            <a:srgbClr val="000000"/>
                          </a:solidFill>
                          <a:latin typeface="Calibri"/>
                        </a:rPr>
                        <a:t>48.0</a:t>
                      </a:r>
                    </a:p>
                  </a:txBody>
                  <a:tcPr marL="1295" marR="1295" marT="971" marB="0" anchor="b">
                    <a:lnL>
                      <a:noFill/>
                    </a:lnL>
                    <a:lnR>
                      <a:noFill/>
                    </a:lnR>
                    <a:lnT>
                      <a:noFill/>
                    </a:lnT>
                    <a:lnB>
                      <a:noFill/>
                    </a:lnB>
                    <a:solidFill>
                      <a:srgbClr val="FECB7E"/>
                    </a:solidFill>
                  </a:tcPr>
                </a:tc>
                <a:tc>
                  <a:txBody>
                    <a:bodyPr/>
                    <a:lstStyle/>
                    <a:p>
                      <a:pPr algn="r" fontAlgn="b"/>
                      <a:r>
                        <a:rPr lang="en-US" sz="200" b="0" i="0" u="none" strike="noStrike">
                          <a:solidFill>
                            <a:srgbClr val="000000"/>
                          </a:solidFill>
                          <a:latin typeface="Calibri"/>
                        </a:rPr>
                        <a:t>21.9</a:t>
                      </a:r>
                    </a:p>
                  </a:txBody>
                  <a:tcPr marL="1295" marR="1295" marT="971" marB="0" anchor="b">
                    <a:lnL>
                      <a:noFill/>
                    </a:lnL>
                    <a:lnR>
                      <a:noFill/>
                    </a:lnR>
                    <a:lnT>
                      <a:noFill/>
                    </a:lnT>
                    <a:lnB>
                      <a:noFill/>
                    </a:lnB>
                    <a:solidFill>
                      <a:srgbClr val="C8DB80"/>
                    </a:solidFill>
                  </a:tcPr>
                </a:tc>
                <a:tc>
                  <a:txBody>
                    <a:bodyPr/>
                    <a:lstStyle/>
                    <a:p>
                      <a:pPr algn="r" fontAlgn="b"/>
                      <a:r>
                        <a:rPr lang="en-US" sz="200" b="0" i="0" u="none" strike="noStrike">
                          <a:solidFill>
                            <a:srgbClr val="000000"/>
                          </a:solidFill>
                          <a:latin typeface="Calibri"/>
                        </a:rPr>
                        <a:t>51.4</a:t>
                      </a:r>
                    </a:p>
                  </a:txBody>
                  <a:tcPr marL="1295" marR="1295" marT="971" marB="0" anchor="b">
                    <a:lnL>
                      <a:noFill/>
                    </a:lnL>
                    <a:lnR>
                      <a:noFill/>
                    </a:lnR>
                    <a:lnT>
                      <a:noFill/>
                    </a:lnT>
                    <a:lnB>
                      <a:noFill/>
                    </a:lnB>
                    <a:solidFill>
                      <a:srgbClr val="FDC57D"/>
                    </a:solidFill>
                  </a:tcPr>
                </a:tc>
                <a:tc>
                  <a:txBody>
                    <a:bodyPr/>
                    <a:lstStyle/>
                    <a:p>
                      <a:pPr algn="r" fontAlgn="b"/>
                      <a:r>
                        <a:rPr lang="en-US" sz="200" b="0" i="0" u="none" strike="noStrike">
                          <a:solidFill>
                            <a:srgbClr val="000000"/>
                          </a:solidFill>
                          <a:latin typeface="Calibri"/>
                        </a:rPr>
                        <a:t>17.5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55.2</a:t>
                      </a:r>
                    </a:p>
                  </a:txBody>
                  <a:tcPr marL="1295" marR="1295" marT="971" marB="0" anchor="b">
                    <a:lnL>
                      <a:noFill/>
                    </a:lnL>
                    <a:lnR>
                      <a:noFill/>
                    </a:lnR>
                    <a:lnT>
                      <a:noFill/>
                    </a:lnT>
                    <a:lnB>
                      <a:noFill/>
                    </a:lnB>
                    <a:solidFill>
                      <a:srgbClr val="FDBE7C"/>
                    </a:solidFill>
                  </a:tcPr>
                </a:tc>
                <a:tc>
                  <a:txBody>
                    <a:bodyPr/>
                    <a:lstStyle/>
                    <a:p>
                      <a:pPr algn="r" fontAlgn="b"/>
                      <a:r>
                        <a:rPr lang="en-US" sz="200" b="0" i="0" u="none" strike="noStrike">
                          <a:solidFill>
                            <a:srgbClr val="000000"/>
                          </a:solidFill>
                          <a:latin typeface="Calibri"/>
                        </a:rPr>
                        <a:t>14.7</a:t>
                      </a:r>
                    </a:p>
                  </a:txBody>
                  <a:tcPr marL="1295" marR="1295" marT="971" marB="0" anchor="b">
                    <a:lnL>
                      <a:noFill/>
                    </a:lnL>
                    <a:lnR>
                      <a:noFill/>
                    </a:lnR>
                    <a:lnT>
                      <a:noFill/>
                    </a:lnT>
                    <a:lnB>
                      <a:noFill/>
                    </a:lnB>
                    <a:solidFill>
                      <a:srgbClr val="9CCE7E"/>
                    </a:solidFill>
                  </a:tcPr>
                </a:tc>
              </a:tr>
              <a:tr h="36896">
                <a:tc>
                  <a:txBody>
                    <a:bodyPr/>
                    <a:lstStyle/>
                    <a:p>
                      <a:pPr algn="l" fontAlgn="b"/>
                      <a:r>
                        <a:rPr lang="en-US" sz="200" b="0" i="0" u="none" strike="noStrike">
                          <a:solidFill>
                            <a:srgbClr val="000000"/>
                          </a:solidFill>
                          <a:latin typeface="Calibri"/>
                        </a:rPr>
                        <a:t>ADVANCE Asia Intensive</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72.6</a:t>
                      </a:r>
                    </a:p>
                  </a:txBody>
                  <a:tcPr marL="1295" marR="1295" marT="971" marB="0" anchor="b">
                    <a:lnL>
                      <a:noFill/>
                    </a:lnL>
                    <a:lnR>
                      <a:noFill/>
                    </a:lnR>
                    <a:lnT>
                      <a:noFill/>
                    </a:lnT>
                    <a:lnB>
                      <a:noFill/>
                    </a:lnB>
                    <a:solidFill>
                      <a:srgbClr val="FB9D75"/>
                    </a:solidFill>
                  </a:tcPr>
                </a:tc>
                <a:tc>
                  <a:txBody>
                    <a:bodyPr/>
                    <a:lstStyle/>
                    <a:p>
                      <a:pPr algn="r" fontAlgn="b"/>
                      <a:r>
                        <a:rPr lang="en-US" sz="200" b="0" i="0" u="none" strike="noStrike">
                          <a:solidFill>
                            <a:srgbClr val="000000"/>
                          </a:solidFill>
                          <a:latin typeface="Calibri"/>
                        </a:rPr>
                        <a:t>21.2</a:t>
                      </a:r>
                    </a:p>
                  </a:txBody>
                  <a:tcPr marL="1295" marR="1295" marT="971" marB="0" anchor="b">
                    <a:lnL>
                      <a:noFill/>
                    </a:lnL>
                    <a:lnR>
                      <a:noFill/>
                    </a:lnR>
                    <a:lnT>
                      <a:noFill/>
                    </a:lnT>
                    <a:lnB>
                      <a:noFill/>
                    </a:lnB>
                    <a:solidFill>
                      <a:srgbClr val="C4DA80"/>
                    </a:solidFill>
                  </a:tcPr>
                </a:tc>
                <a:tc>
                  <a:txBody>
                    <a:bodyPr/>
                    <a:lstStyle/>
                    <a:p>
                      <a:pPr algn="r" fontAlgn="b"/>
                      <a:r>
                        <a:rPr lang="en-US" sz="200" b="0" i="0" u="none" strike="noStrike">
                          <a:solidFill>
                            <a:srgbClr val="000000"/>
                          </a:solidFill>
                          <a:latin typeface="Calibri"/>
                        </a:rPr>
                        <a:t>64.4</a:t>
                      </a:r>
                    </a:p>
                  </a:txBody>
                  <a:tcPr marL="1295" marR="1295" marT="971" marB="0" anchor="b">
                    <a:lnL>
                      <a:noFill/>
                    </a:lnL>
                    <a:lnR>
                      <a:noFill/>
                    </a:lnR>
                    <a:lnT>
                      <a:noFill/>
                    </a:lnT>
                    <a:lnB>
                      <a:noFill/>
                    </a:lnB>
                    <a:solidFill>
                      <a:srgbClr val="FCAD78"/>
                    </a:solidFill>
                  </a:tcPr>
                </a:tc>
                <a:tc>
                  <a:txBody>
                    <a:bodyPr/>
                    <a:lstStyle/>
                    <a:p>
                      <a:pPr algn="r" fontAlgn="b"/>
                      <a:r>
                        <a:rPr lang="en-US" sz="200" b="0" i="0" u="none" strike="noStrike">
                          <a:solidFill>
                            <a:srgbClr val="000000"/>
                          </a:solidFill>
                          <a:latin typeface="Calibri"/>
                        </a:rPr>
                        <a:t>17.5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71.2</a:t>
                      </a:r>
                    </a:p>
                  </a:txBody>
                  <a:tcPr marL="1295" marR="1295" marT="971" marB="0" anchor="b">
                    <a:lnL>
                      <a:noFill/>
                    </a:lnL>
                    <a:lnR>
                      <a:noFill/>
                    </a:lnR>
                    <a:lnT>
                      <a:noFill/>
                    </a:lnT>
                    <a:lnB>
                      <a:noFill/>
                    </a:lnB>
                    <a:solidFill>
                      <a:srgbClr val="FBA076"/>
                    </a:solidFill>
                  </a:tcPr>
                </a:tc>
                <a:tc>
                  <a:txBody>
                    <a:bodyPr/>
                    <a:lstStyle/>
                    <a:p>
                      <a:pPr algn="r" fontAlgn="b"/>
                      <a:r>
                        <a:rPr lang="en-US" sz="200" b="0" i="0" u="none" strike="noStrike">
                          <a:solidFill>
                            <a:srgbClr val="000000"/>
                          </a:solidFill>
                          <a:latin typeface="Calibri"/>
                        </a:rPr>
                        <a:t>18.0</a:t>
                      </a:r>
                    </a:p>
                  </a:txBody>
                  <a:tcPr marL="1295" marR="1295" marT="971" marB="0" anchor="b">
                    <a:lnL>
                      <a:noFill/>
                    </a:lnL>
                    <a:lnR>
                      <a:noFill/>
                    </a:lnR>
                    <a:lnT>
                      <a:noFill/>
                    </a:lnT>
                    <a:lnB>
                      <a:noFill/>
                    </a:lnB>
                    <a:solidFill>
                      <a:srgbClr val="B0D47F"/>
                    </a:solidFill>
                  </a:tcPr>
                </a:tc>
                <a:tc>
                  <a:txBody>
                    <a:bodyPr/>
                    <a:lstStyle/>
                    <a:p>
                      <a:pPr algn="r" fontAlgn="b"/>
                      <a:r>
                        <a:rPr lang="en-US" sz="200" b="0" i="0" u="none" strike="noStrike">
                          <a:solidFill>
                            <a:srgbClr val="000000"/>
                          </a:solidFill>
                          <a:latin typeface="Calibri"/>
                        </a:rPr>
                        <a:t>79.4</a:t>
                      </a:r>
                    </a:p>
                  </a:txBody>
                  <a:tcPr marL="1295" marR="1295" marT="971" marB="0" anchor="b">
                    <a:lnL>
                      <a:noFill/>
                    </a:lnL>
                    <a:lnR>
                      <a:noFill/>
                    </a:lnR>
                    <a:lnT>
                      <a:noFill/>
                    </a:lnT>
                    <a:lnB>
                      <a:noFill/>
                    </a:lnB>
                    <a:solidFill>
                      <a:srgbClr val="FB9173"/>
                    </a:solidFill>
                  </a:tcPr>
                </a:tc>
                <a:tc>
                  <a:txBody>
                    <a:bodyPr/>
                    <a:lstStyle/>
                    <a:p>
                      <a:pPr algn="r" fontAlgn="b"/>
                      <a:r>
                        <a:rPr lang="en-US" sz="200" b="0" i="0" u="none" strike="noStrike">
                          <a:solidFill>
                            <a:srgbClr val="000000"/>
                          </a:solidFill>
                          <a:latin typeface="Calibri"/>
                        </a:rPr>
                        <a:t>17.3</a:t>
                      </a:r>
                    </a:p>
                  </a:txBody>
                  <a:tcPr marL="1295" marR="1295" marT="971" marB="0" anchor="b">
                    <a:lnL>
                      <a:noFill/>
                    </a:lnL>
                    <a:lnR>
                      <a:noFill/>
                    </a:lnR>
                    <a:lnT>
                      <a:noFill/>
                    </a:lnT>
                    <a:lnB>
                      <a:noFill/>
                    </a:lnB>
                    <a:solidFill>
                      <a:srgbClr val="ACD37F"/>
                    </a:solidFill>
                  </a:tcPr>
                </a:tc>
                <a:tc>
                  <a:txBody>
                    <a:bodyPr/>
                    <a:lstStyle/>
                    <a:p>
                      <a:pPr algn="r" fontAlgn="b"/>
                      <a:r>
                        <a:rPr lang="en-US" sz="200" b="0" i="0" u="none" strike="noStrike">
                          <a:solidFill>
                            <a:srgbClr val="000000"/>
                          </a:solidFill>
                          <a:latin typeface="Calibri"/>
                        </a:rPr>
                        <a:t>32.8</a:t>
                      </a:r>
                    </a:p>
                  </a:txBody>
                  <a:tcPr marL="1295" marR="1295" marT="971" marB="0" anchor="b">
                    <a:lnL>
                      <a:noFill/>
                    </a:lnL>
                    <a:lnR>
                      <a:noFill/>
                    </a:lnR>
                    <a:lnT>
                      <a:noFill/>
                    </a:lnT>
                    <a:lnB>
                      <a:noFill/>
                    </a:lnB>
                    <a:solidFill>
                      <a:srgbClr val="FFE784"/>
                    </a:solidFill>
                  </a:tcPr>
                </a:tc>
                <a:tc>
                  <a:txBody>
                    <a:bodyPr/>
                    <a:lstStyle/>
                    <a:p>
                      <a:pPr algn="r" fontAlgn="b"/>
                      <a:r>
                        <a:rPr lang="en-US" sz="200" b="0" i="0" u="none" strike="noStrike">
                          <a:solidFill>
                            <a:srgbClr val="000000"/>
                          </a:solidFill>
                          <a:latin typeface="Calibri"/>
                        </a:rPr>
                        <a:t>24.5</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32.7</a:t>
                      </a:r>
                    </a:p>
                  </a:txBody>
                  <a:tcPr marL="1295" marR="1295" marT="971" marB="0" anchor="b">
                    <a:lnL>
                      <a:noFill/>
                    </a:lnL>
                    <a:lnR>
                      <a:noFill/>
                    </a:lnR>
                    <a:lnT>
                      <a:noFill/>
                    </a:lnT>
                    <a:lnB>
                      <a:noFill/>
                    </a:lnB>
                    <a:solidFill>
                      <a:srgbClr val="FFE784"/>
                    </a:solidFill>
                  </a:tcPr>
                </a:tc>
                <a:tc>
                  <a:txBody>
                    <a:bodyPr/>
                    <a:lstStyle/>
                    <a:p>
                      <a:pPr algn="r" fontAlgn="b"/>
                      <a:r>
                        <a:rPr lang="en-US" sz="200" b="0" i="0" u="none" strike="noStrike">
                          <a:solidFill>
                            <a:srgbClr val="000000"/>
                          </a:solidFill>
                          <a:latin typeface="Calibri"/>
                        </a:rPr>
                        <a:t>23.2</a:t>
                      </a:r>
                    </a:p>
                  </a:txBody>
                  <a:tcPr marL="1295" marR="1295" marT="971" marB="0" anchor="b">
                    <a:lnL>
                      <a:noFill/>
                    </a:lnL>
                    <a:lnR>
                      <a:noFill/>
                    </a:lnR>
                    <a:lnT>
                      <a:noFill/>
                    </a:lnT>
                    <a:lnB>
                      <a:noFill/>
                    </a:lnB>
                    <a:solidFill>
                      <a:srgbClr val="D1DD81"/>
                    </a:solidFill>
                  </a:tcPr>
                </a:tc>
                <a:tc>
                  <a:txBody>
                    <a:bodyPr/>
                    <a:lstStyle/>
                    <a:p>
                      <a:pPr algn="r" fontAlgn="b"/>
                      <a:r>
                        <a:rPr lang="en-US" sz="200" b="0" i="0" u="none" strike="noStrike">
                          <a:solidFill>
                            <a:srgbClr val="000000"/>
                          </a:solidFill>
                          <a:latin typeface="Calibri"/>
                        </a:rPr>
                        <a:t>37.8</a:t>
                      </a:r>
                    </a:p>
                  </a:txBody>
                  <a:tcPr marL="1295" marR="1295" marT="971" marB="0" anchor="b">
                    <a:lnL>
                      <a:noFill/>
                    </a:lnL>
                    <a:lnR>
                      <a:noFill/>
                    </a:lnR>
                    <a:lnT>
                      <a:noFill/>
                    </a:lnT>
                    <a:lnB>
                      <a:noFill/>
                    </a:lnB>
                    <a:solidFill>
                      <a:srgbClr val="FFDE82"/>
                    </a:solidFill>
                  </a:tcPr>
                </a:tc>
                <a:tc>
                  <a:txBody>
                    <a:bodyPr/>
                    <a:lstStyle/>
                    <a:p>
                      <a:pPr algn="r" fontAlgn="b"/>
                      <a:r>
                        <a:rPr lang="en-US" sz="200" b="0" i="0" u="none" strike="noStrike">
                          <a:solidFill>
                            <a:srgbClr val="000000"/>
                          </a:solidFill>
                          <a:latin typeface="Calibri"/>
                        </a:rPr>
                        <a:t>23.9</a:t>
                      </a:r>
                    </a:p>
                  </a:txBody>
                  <a:tcPr marL="1295" marR="1295" marT="971" marB="0" anchor="b">
                    <a:lnL>
                      <a:noFill/>
                    </a:lnL>
                    <a:lnR>
                      <a:noFill/>
                    </a:lnR>
                    <a:lnT>
                      <a:noFill/>
                    </a:lnT>
                    <a:lnB>
                      <a:noFill/>
                    </a:lnB>
                    <a:solidFill>
                      <a:srgbClr val="D5DF81"/>
                    </a:solidFill>
                  </a:tcPr>
                </a:tc>
                <a:tc>
                  <a:txBody>
                    <a:bodyPr/>
                    <a:lstStyle/>
                    <a:p>
                      <a:pPr algn="r" fontAlgn="b"/>
                      <a:r>
                        <a:rPr lang="en-US" sz="200" b="0" i="0" u="none" strike="noStrike">
                          <a:solidFill>
                            <a:srgbClr val="000000"/>
                          </a:solidFill>
                          <a:latin typeface="Calibri"/>
                        </a:rPr>
                        <a:t>37.3</a:t>
                      </a:r>
                    </a:p>
                  </a:txBody>
                  <a:tcPr marL="1295" marR="1295" marT="971" marB="0" anchor="b">
                    <a:lnL>
                      <a:noFill/>
                    </a:lnL>
                    <a:lnR>
                      <a:noFill/>
                    </a:lnR>
                    <a:lnT>
                      <a:noFill/>
                    </a:lnT>
                    <a:lnB>
                      <a:noFill/>
                    </a:lnB>
                    <a:solidFill>
                      <a:srgbClr val="FFDF82"/>
                    </a:solidFill>
                  </a:tcPr>
                </a:tc>
                <a:tc>
                  <a:txBody>
                    <a:bodyPr/>
                    <a:lstStyle/>
                    <a:p>
                      <a:pPr algn="r" fontAlgn="b"/>
                      <a:r>
                        <a:rPr lang="en-US" sz="200" b="0" i="0" u="none" strike="noStrike">
                          <a:solidFill>
                            <a:srgbClr val="000000"/>
                          </a:solidFill>
                          <a:latin typeface="Calibri"/>
                        </a:rPr>
                        <a:t>26.7</a:t>
                      </a:r>
                    </a:p>
                  </a:txBody>
                  <a:tcPr marL="1295" marR="1295" marT="971" marB="0" anchor="b">
                    <a:lnL>
                      <a:noFill/>
                    </a:lnL>
                    <a:lnR>
                      <a:noFill/>
                    </a:lnR>
                    <a:lnT>
                      <a:noFill/>
                    </a:lnT>
                    <a:lnB>
                      <a:noFill/>
                    </a:lnB>
                    <a:solidFill>
                      <a:srgbClr val="E7E482"/>
                    </a:solidFill>
                  </a:tcPr>
                </a:tc>
                <a:tc>
                  <a:txBody>
                    <a:bodyPr/>
                    <a:lstStyle/>
                    <a:p>
                      <a:pPr algn="r" fontAlgn="b"/>
                      <a:r>
                        <a:rPr lang="en-US" sz="200" b="0" i="0" u="none" strike="noStrike">
                          <a:solidFill>
                            <a:srgbClr val="000000"/>
                          </a:solidFill>
                          <a:latin typeface="Calibri"/>
                        </a:rPr>
                        <a:t>58.9</a:t>
                      </a:r>
                    </a:p>
                  </a:txBody>
                  <a:tcPr marL="1295" marR="1295" marT="971" marB="0" anchor="b">
                    <a:lnL>
                      <a:noFill/>
                    </a:lnL>
                    <a:lnR>
                      <a:noFill/>
                    </a:lnR>
                    <a:lnT>
                      <a:noFill/>
                    </a:lnT>
                    <a:lnB>
                      <a:noFill/>
                    </a:lnB>
                    <a:solidFill>
                      <a:srgbClr val="FDB77A"/>
                    </a:solidFill>
                  </a:tcPr>
                </a:tc>
                <a:tc>
                  <a:txBody>
                    <a:bodyPr/>
                    <a:lstStyle/>
                    <a:p>
                      <a:pPr algn="r" fontAlgn="b"/>
                      <a:r>
                        <a:rPr lang="en-US" sz="200" b="0" i="0" u="none" strike="noStrike">
                          <a:solidFill>
                            <a:srgbClr val="000000"/>
                          </a:solidFill>
                          <a:latin typeface="Calibri"/>
                        </a:rPr>
                        <a:t>49.5</a:t>
                      </a:r>
                    </a:p>
                  </a:txBody>
                  <a:tcPr marL="1295" marR="1295" marT="971"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53.9</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52.4</a:t>
                      </a:r>
                    </a:p>
                  </a:txBody>
                  <a:tcPr marL="1295" marR="1295" marT="971" marB="0" anchor="b">
                    <a:lnL>
                      <a:noFill/>
                    </a:lnL>
                    <a:lnR>
                      <a:noFill/>
                    </a:lnR>
                    <a:lnT>
                      <a:noFill/>
                    </a:lnT>
                    <a:lnB>
                      <a:noFill/>
                    </a:lnB>
                    <a:solidFill>
                      <a:srgbClr val="FDC37D"/>
                    </a:solidFill>
                  </a:tcPr>
                </a:tc>
                <a:tc>
                  <a:txBody>
                    <a:bodyPr/>
                    <a:lstStyle/>
                    <a:p>
                      <a:pPr algn="r" fontAlgn="b"/>
                      <a:r>
                        <a:rPr lang="en-US" sz="200" b="0" i="0" u="none" strike="noStrike">
                          <a:solidFill>
                            <a:srgbClr val="000000"/>
                          </a:solidFill>
                          <a:latin typeface="Calibri"/>
                        </a:rPr>
                        <a:t>56.5</a:t>
                      </a:r>
                    </a:p>
                  </a:txBody>
                  <a:tcPr marL="1295" marR="1295" marT="971" marB="0" anchor="b">
                    <a:lnL>
                      <a:noFill/>
                    </a:lnL>
                    <a:lnR>
                      <a:noFill/>
                    </a:lnR>
                    <a:lnT>
                      <a:noFill/>
                    </a:lnT>
                    <a:lnB>
                      <a:noFill/>
                    </a:lnB>
                    <a:solidFill>
                      <a:srgbClr val="FDBB7B"/>
                    </a:solidFill>
                  </a:tcPr>
                </a:tc>
                <a:tc>
                  <a:txBody>
                    <a:bodyPr/>
                    <a:lstStyle/>
                    <a:p>
                      <a:pPr algn="r" fontAlgn="b"/>
                      <a:r>
                        <a:rPr lang="en-US" sz="200" b="0" i="0" u="none" strike="noStrike">
                          <a:solidFill>
                            <a:srgbClr val="000000"/>
                          </a:solidFill>
                          <a:latin typeface="Calibri"/>
                        </a:rPr>
                        <a:t>54.1</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57.5</a:t>
                      </a:r>
                    </a:p>
                  </a:txBody>
                  <a:tcPr marL="1295" marR="1295" marT="971" marB="0" anchor="b">
                    <a:lnL>
                      <a:noFill/>
                    </a:lnL>
                    <a:lnR>
                      <a:noFill/>
                    </a:lnR>
                    <a:lnT>
                      <a:noFill/>
                    </a:lnT>
                    <a:lnB>
                      <a:noFill/>
                    </a:lnB>
                    <a:solidFill>
                      <a:srgbClr val="FDB97B"/>
                    </a:solidFill>
                  </a:tcPr>
                </a:tc>
                <a:tc>
                  <a:txBody>
                    <a:bodyPr/>
                    <a:lstStyle/>
                    <a:p>
                      <a:pPr algn="r" fontAlgn="b"/>
                      <a:r>
                        <a:rPr lang="en-US" sz="200" b="0" i="0" u="none" strike="noStrike">
                          <a:solidFill>
                            <a:srgbClr val="000000"/>
                          </a:solidFill>
                          <a:latin typeface="Calibri"/>
                        </a:rPr>
                        <a:t>52.9</a:t>
                      </a:r>
                    </a:p>
                  </a:txBody>
                  <a:tcPr marL="1295" marR="1295" marT="971" marB="0" anchor="b">
                    <a:lnL>
                      <a:noFill/>
                    </a:lnL>
                    <a:lnR>
                      <a:noFill/>
                    </a:lnR>
                    <a:lnT>
                      <a:noFill/>
                    </a:lnT>
                    <a:lnB>
                      <a:noFill/>
                    </a:lnB>
                    <a:solidFill>
                      <a:srgbClr val="FDC27D"/>
                    </a:solidFill>
                  </a:tcPr>
                </a:tc>
                <a:tc>
                  <a:txBody>
                    <a:bodyPr/>
                    <a:lstStyle/>
                    <a:p>
                      <a:pPr algn="r" fontAlgn="b"/>
                      <a:r>
                        <a:rPr lang="en-US" sz="200" b="0" i="0" u="none" strike="noStrike">
                          <a:solidFill>
                            <a:srgbClr val="000000"/>
                          </a:solidFill>
                          <a:latin typeface="Calibri"/>
                        </a:rPr>
                        <a:t>79.7</a:t>
                      </a:r>
                    </a:p>
                  </a:txBody>
                  <a:tcPr marL="1295" marR="1295" marT="971" marB="0" anchor="b">
                    <a:lnL>
                      <a:noFill/>
                    </a:lnL>
                    <a:lnR>
                      <a:noFill/>
                    </a:lnR>
                    <a:lnT>
                      <a:noFill/>
                    </a:lnT>
                    <a:lnB>
                      <a:noFill/>
                    </a:lnB>
                    <a:solidFill>
                      <a:srgbClr val="FB9073"/>
                    </a:solidFill>
                  </a:tcPr>
                </a:tc>
                <a:tc>
                  <a:txBody>
                    <a:bodyPr/>
                    <a:lstStyle/>
                    <a:p>
                      <a:pPr algn="r" fontAlgn="b"/>
                      <a:r>
                        <a:rPr lang="en-US" sz="200" b="0" i="0" u="none" strike="noStrike">
                          <a:solidFill>
                            <a:srgbClr val="000000"/>
                          </a:solidFill>
                          <a:latin typeface="Calibri"/>
                        </a:rPr>
                        <a:t>16.9</a:t>
                      </a:r>
                    </a:p>
                  </a:txBody>
                  <a:tcPr marL="1295" marR="1295" marT="971" marB="0" anchor="b">
                    <a:lnL>
                      <a:noFill/>
                    </a:lnL>
                    <a:lnR>
                      <a:noFill/>
                    </a:lnR>
                    <a:lnT>
                      <a:noFill/>
                    </a:lnT>
                    <a:lnB>
                      <a:noFill/>
                    </a:lnB>
                    <a:solidFill>
                      <a:srgbClr val="A9D27F"/>
                    </a:solidFill>
                  </a:tcPr>
                </a:tc>
                <a:tc>
                  <a:txBody>
                    <a:bodyPr/>
                    <a:lstStyle/>
                    <a:p>
                      <a:pPr algn="r" fontAlgn="b"/>
                      <a:r>
                        <a:rPr lang="en-US" sz="200" b="0" i="0" u="none" strike="noStrike">
                          <a:solidFill>
                            <a:srgbClr val="000000"/>
                          </a:solidFill>
                          <a:latin typeface="Calibri"/>
                        </a:rPr>
                        <a:t>70.7</a:t>
                      </a:r>
                    </a:p>
                  </a:txBody>
                  <a:tcPr marL="1295" marR="1295" marT="971" marB="0" anchor="b">
                    <a:lnL>
                      <a:noFill/>
                    </a:lnL>
                    <a:lnR>
                      <a:noFill/>
                    </a:lnR>
                    <a:lnT>
                      <a:noFill/>
                    </a:lnT>
                    <a:lnB>
                      <a:noFill/>
                    </a:lnB>
                    <a:solidFill>
                      <a:srgbClr val="FBA176"/>
                    </a:solidFill>
                  </a:tcPr>
                </a:tc>
                <a:tc>
                  <a:txBody>
                    <a:bodyPr/>
                    <a:lstStyle/>
                    <a:p>
                      <a:pPr algn="r" fontAlgn="b"/>
                      <a:r>
                        <a:rPr lang="en-US" sz="200" b="0" i="0" u="none" strike="noStrike">
                          <a:solidFill>
                            <a:srgbClr val="000000"/>
                          </a:solidFill>
                          <a:latin typeface="Calibri"/>
                        </a:rPr>
                        <a:t>14.3</a:t>
                      </a:r>
                    </a:p>
                  </a:txBody>
                  <a:tcPr marL="1295" marR="1295" marT="971" marB="0" anchor="b">
                    <a:lnL>
                      <a:noFill/>
                    </a:lnL>
                    <a:lnR>
                      <a:noFill/>
                    </a:lnR>
                    <a:lnT>
                      <a:noFill/>
                    </a:lnT>
                    <a:lnB>
                      <a:noFill/>
                    </a:lnB>
                    <a:solidFill>
                      <a:srgbClr val="99CD7E"/>
                    </a:solidFill>
                  </a:tcPr>
                </a:tc>
                <a:tc>
                  <a:txBody>
                    <a:bodyPr/>
                    <a:lstStyle/>
                    <a:p>
                      <a:pPr algn="r" fontAlgn="b"/>
                      <a:r>
                        <a:rPr lang="en-US" sz="200" b="0" i="0" u="none" strike="noStrike">
                          <a:solidFill>
                            <a:srgbClr val="000000"/>
                          </a:solidFill>
                          <a:latin typeface="Calibri"/>
                        </a:rPr>
                        <a:t>74.4</a:t>
                      </a:r>
                    </a:p>
                  </a:txBody>
                  <a:tcPr marL="1295" marR="1295" marT="971" marB="0" anchor="b">
                    <a:lnL>
                      <a:noFill/>
                    </a:lnL>
                    <a:lnR>
                      <a:noFill/>
                    </a:lnR>
                    <a:lnT>
                      <a:noFill/>
                    </a:lnT>
                    <a:lnB>
                      <a:noFill/>
                    </a:lnB>
                    <a:solidFill>
                      <a:srgbClr val="FB9A75"/>
                    </a:solidFill>
                  </a:tcPr>
                </a:tc>
                <a:tc>
                  <a:txBody>
                    <a:bodyPr/>
                    <a:lstStyle/>
                    <a:p>
                      <a:pPr algn="r" fontAlgn="b"/>
                      <a:r>
                        <a:rPr lang="en-US" sz="200" b="0" i="0" u="none" strike="noStrike">
                          <a:solidFill>
                            <a:srgbClr val="000000"/>
                          </a:solidFill>
                          <a:latin typeface="Calibri"/>
                        </a:rPr>
                        <a:t>7.6</a:t>
                      </a:r>
                    </a:p>
                  </a:txBody>
                  <a:tcPr marL="1295" marR="1295" marT="971" marB="0" anchor="b">
                    <a:lnL>
                      <a:noFill/>
                    </a:lnL>
                    <a:lnR>
                      <a:noFill/>
                    </a:lnR>
                    <a:lnT>
                      <a:noFill/>
                    </a:lnT>
                    <a:lnB>
                      <a:noFill/>
                    </a:lnB>
                    <a:solidFill>
                      <a:srgbClr val="6FC17B"/>
                    </a:solidFill>
                  </a:tcPr>
                </a:tc>
                <a:tc>
                  <a:txBody>
                    <a:bodyPr/>
                    <a:lstStyle/>
                    <a:p>
                      <a:pPr algn="r" fontAlgn="b"/>
                      <a:r>
                        <a:rPr lang="en-US" sz="200" b="0" i="0" u="none" strike="noStrike">
                          <a:solidFill>
                            <a:srgbClr val="000000"/>
                          </a:solidFill>
                          <a:latin typeface="Calibri"/>
                        </a:rPr>
                        <a:t>75.2</a:t>
                      </a:r>
                    </a:p>
                  </a:txBody>
                  <a:tcPr marL="1295" marR="1295" marT="971" marB="0" anchor="b">
                    <a:lnL>
                      <a:noFill/>
                    </a:lnL>
                    <a:lnR>
                      <a:noFill/>
                    </a:lnR>
                    <a:lnT>
                      <a:noFill/>
                    </a:lnT>
                    <a:lnB>
                      <a:noFill/>
                    </a:lnB>
                    <a:solidFill>
                      <a:srgbClr val="FB9975"/>
                    </a:solidFill>
                  </a:tcPr>
                </a:tc>
                <a:tc>
                  <a:txBody>
                    <a:bodyPr/>
                    <a:lstStyle/>
                    <a:p>
                      <a:pPr algn="r" fontAlgn="b"/>
                      <a:r>
                        <a:rPr lang="en-US" sz="200" b="0" i="0" u="none" strike="noStrike">
                          <a:solidFill>
                            <a:srgbClr val="000000"/>
                          </a:solidFill>
                          <a:latin typeface="Calibri"/>
                        </a:rPr>
                        <a:t>7.7</a:t>
                      </a:r>
                    </a:p>
                  </a:txBody>
                  <a:tcPr marL="1295" marR="1295" marT="971" marB="0" anchor="b">
                    <a:lnL>
                      <a:noFill/>
                    </a:lnL>
                    <a:lnR>
                      <a:noFill/>
                    </a:lnR>
                    <a:lnT>
                      <a:noFill/>
                    </a:lnT>
                    <a:lnB>
                      <a:noFill/>
                    </a:lnB>
                    <a:solidFill>
                      <a:srgbClr val="70C17B"/>
                    </a:solidFill>
                  </a:tcPr>
                </a:tc>
                <a:tc>
                  <a:txBody>
                    <a:bodyPr/>
                    <a:lstStyle/>
                    <a:p>
                      <a:pPr algn="r" fontAlgn="b"/>
                      <a:r>
                        <a:rPr lang="en-US" sz="200" b="0" i="0" u="none" strike="noStrike">
                          <a:solidFill>
                            <a:srgbClr val="000000"/>
                          </a:solidFill>
                          <a:latin typeface="Calibri"/>
                        </a:rPr>
                        <a:t>45.3</a:t>
                      </a:r>
                    </a:p>
                  </a:txBody>
                  <a:tcPr marL="1295" marR="1295" marT="971" marB="0" anchor="b">
                    <a:lnL>
                      <a:noFill/>
                    </a:lnL>
                    <a:lnR>
                      <a:noFill/>
                    </a:lnR>
                    <a:lnT>
                      <a:noFill/>
                    </a:lnT>
                    <a:lnB>
                      <a:noFill/>
                    </a:lnB>
                    <a:solidFill>
                      <a:srgbClr val="FED07F"/>
                    </a:solidFill>
                  </a:tcPr>
                </a:tc>
                <a:tc>
                  <a:txBody>
                    <a:bodyPr/>
                    <a:lstStyle/>
                    <a:p>
                      <a:pPr algn="r" fontAlgn="b"/>
                      <a:r>
                        <a:rPr lang="en-US" sz="200" b="0" i="0" u="none" strike="noStrike">
                          <a:solidFill>
                            <a:srgbClr val="000000"/>
                          </a:solidFill>
                          <a:latin typeface="Calibri"/>
                        </a:rPr>
                        <a:t>18.7</a:t>
                      </a:r>
                    </a:p>
                  </a:txBody>
                  <a:tcPr marL="1295" marR="1295" marT="971" marB="0" anchor="b">
                    <a:lnL>
                      <a:noFill/>
                    </a:lnL>
                    <a:lnR>
                      <a:noFill/>
                    </a:lnR>
                    <a:lnT>
                      <a:noFill/>
                    </a:lnT>
                    <a:lnB>
                      <a:noFill/>
                    </a:lnB>
                    <a:solidFill>
                      <a:srgbClr val="B4D57F"/>
                    </a:solidFill>
                  </a:tcPr>
                </a:tc>
                <a:tc>
                  <a:txBody>
                    <a:bodyPr/>
                    <a:lstStyle/>
                    <a:p>
                      <a:pPr algn="r" fontAlgn="b"/>
                      <a:r>
                        <a:rPr lang="en-US" sz="200" b="0" i="0" u="none" strike="noStrike">
                          <a:solidFill>
                            <a:srgbClr val="000000"/>
                          </a:solidFill>
                          <a:latin typeface="Calibri"/>
                        </a:rPr>
                        <a:t>42.6</a:t>
                      </a:r>
                    </a:p>
                  </a:txBody>
                  <a:tcPr marL="1295" marR="1295" marT="971"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15.3</a:t>
                      </a:r>
                    </a:p>
                  </a:txBody>
                  <a:tcPr marL="1295" marR="1295" marT="971" marB="0" anchor="b">
                    <a:lnL>
                      <a:noFill/>
                    </a:lnL>
                    <a:lnR>
                      <a:noFill/>
                    </a:lnR>
                    <a:lnT>
                      <a:noFill/>
                    </a:lnT>
                    <a:lnB>
                      <a:noFill/>
                    </a:lnB>
                    <a:solidFill>
                      <a:srgbClr val="9FCF7E"/>
                    </a:solidFill>
                  </a:tcPr>
                </a:tc>
                <a:tc>
                  <a:txBody>
                    <a:bodyPr/>
                    <a:lstStyle/>
                    <a:p>
                      <a:pPr algn="r" fontAlgn="b"/>
                      <a:r>
                        <a:rPr lang="en-US" sz="200" b="0" i="0" u="none" strike="noStrike">
                          <a:solidFill>
                            <a:srgbClr val="000000"/>
                          </a:solidFill>
                          <a:latin typeface="Calibri"/>
                        </a:rPr>
                        <a:t>42.2</a:t>
                      </a:r>
                    </a:p>
                  </a:txBody>
                  <a:tcPr marL="1295" marR="1295" marT="971" marB="0" anchor="b">
                    <a:lnL>
                      <a:noFill/>
                    </a:lnL>
                    <a:lnR>
                      <a:noFill/>
                    </a:lnR>
                    <a:lnT>
                      <a:noFill/>
                    </a:lnT>
                    <a:lnB>
                      <a:noFill/>
                    </a:lnB>
                    <a:solidFill>
                      <a:srgbClr val="FED680"/>
                    </a:solidFill>
                  </a:tcPr>
                </a:tc>
                <a:tc>
                  <a:txBody>
                    <a:bodyPr/>
                    <a:lstStyle/>
                    <a:p>
                      <a:pPr algn="r" fontAlgn="b"/>
                      <a:r>
                        <a:rPr lang="en-US" sz="200" b="0" i="0" u="none" strike="noStrike">
                          <a:solidFill>
                            <a:srgbClr val="000000"/>
                          </a:solidFill>
                          <a:latin typeface="Calibri"/>
                        </a:rPr>
                        <a:t>10.7</a:t>
                      </a:r>
                    </a:p>
                  </a:txBody>
                  <a:tcPr marL="1295" marR="1295" marT="971" marB="0" anchor="b">
                    <a:lnL>
                      <a:noFill/>
                    </a:lnL>
                    <a:lnR>
                      <a:noFill/>
                    </a:lnR>
                    <a:lnT>
                      <a:noFill/>
                    </a:lnT>
                    <a:lnB>
                      <a:noFill/>
                    </a:lnB>
                    <a:solidFill>
                      <a:srgbClr val="83C77C"/>
                    </a:solidFill>
                  </a:tcPr>
                </a:tc>
                <a:tc>
                  <a:txBody>
                    <a:bodyPr/>
                    <a:lstStyle/>
                    <a:p>
                      <a:pPr algn="r" fontAlgn="b"/>
                      <a:r>
                        <a:rPr lang="en-US" sz="200" b="0" i="0" u="none" strike="noStrike">
                          <a:solidFill>
                            <a:srgbClr val="000000"/>
                          </a:solidFill>
                          <a:latin typeface="Calibri"/>
                        </a:rPr>
                        <a:t>41.8</a:t>
                      </a:r>
                    </a:p>
                  </a:txBody>
                  <a:tcPr marL="1295" marR="1295" marT="971" marB="0" anchor="b">
                    <a:lnL>
                      <a:noFill/>
                    </a:lnL>
                    <a:lnR>
                      <a:noFill/>
                    </a:lnR>
                    <a:lnT>
                      <a:noFill/>
                    </a:lnT>
                    <a:lnB>
                      <a:noFill/>
                    </a:lnB>
                    <a:solidFill>
                      <a:srgbClr val="FED680"/>
                    </a:solidFill>
                  </a:tcPr>
                </a:tc>
                <a:tc>
                  <a:txBody>
                    <a:bodyPr/>
                    <a:lstStyle/>
                    <a:p>
                      <a:pPr algn="r" fontAlgn="b"/>
                      <a:r>
                        <a:rPr lang="en-US" sz="200" b="0" i="0" u="none" strike="noStrike">
                          <a:solidFill>
                            <a:srgbClr val="000000"/>
                          </a:solidFill>
                          <a:latin typeface="Calibri"/>
                        </a:rPr>
                        <a:t>9.7</a:t>
                      </a:r>
                    </a:p>
                  </a:txBody>
                  <a:tcPr marL="1295" marR="1295" marT="971" marB="0" anchor="b">
                    <a:lnL>
                      <a:noFill/>
                    </a:lnL>
                    <a:lnR>
                      <a:noFill/>
                    </a:lnR>
                    <a:lnT>
                      <a:noFill/>
                    </a:lnT>
                    <a:lnB>
                      <a:noFill/>
                    </a:lnB>
                    <a:solidFill>
                      <a:srgbClr val="7CC57C"/>
                    </a:solidFill>
                  </a:tcPr>
                </a:tc>
                <a:tc>
                  <a:txBody>
                    <a:bodyPr/>
                    <a:lstStyle/>
                    <a:p>
                      <a:pPr algn="r" fontAlgn="b"/>
                      <a:r>
                        <a:rPr lang="en-US" sz="200" b="0" i="0" u="none" strike="noStrike">
                          <a:solidFill>
                            <a:srgbClr val="000000"/>
                          </a:solidFill>
                          <a:latin typeface="Calibri"/>
                        </a:rPr>
                        <a:t>29.9</a:t>
                      </a:r>
                    </a:p>
                  </a:txBody>
                  <a:tcPr marL="1295" marR="1295" marT="971" marB="0" anchor="b">
                    <a:lnL>
                      <a:noFill/>
                    </a:lnL>
                    <a:lnR>
                      <a:noFill/>
                    </a:lnR>
                    <a:lnT>
                      <a:noFill/>
                    </a:lnT>
                    <a:lnB>
                      <a:noFill/>
                    </a:lnB>
                    <a:solidFill>
                      <a:srgbClr val="FBE983"/>
                    </a:solidFill>
                  </a:tcPr>
                </a:tc>
                <a:tc>
                  <a:txBody>
                    <a:bodyPr/>
                    <a:lstStyle/>
                    <a:p>
                      <a:pPr algn="r" fontAlgn="b"/>
                      <a:r>
                        <a:rPr lang="en-US" sz="200" b="0" i="0" u="none" strike="noStrike">
                          <a:solidFill>
                            <a:srgbClr val="000000"/>
                          </a:solidFill>
                          <a:latin typeface="Calibri"/>
                        </a:rPr>
                        <a:t>21.9</a:t>
                      </a:r>
                    </a:p>
                  </a:txBody>
                  <a:tcPr marL="1295" marR="1295" marT="971" marB="0" anchor="b">
                    <a:lnL>
                      <a:noFill/>
                    </a:lnL>
                    <a:lnR>
                      <a:noFill/>
                    </a:lnR>
                    <a:lnT>
                      <a:noFill/>
                    </a:lnT>
                    <a:lnB>
                      <a:noFill/>
                    </a:lnB>
                    <a:solidFill>
                      <a:srgbClr val="C9DB80"/>
                    </a:solidFill>
                  </a:tcPr>
                </a:tc>
                <a:tc>
                  <a:txBody>
                    <a:bodyPr/>
                    <a:lstStyle/>
                    <a:p>
                      <a:pPr algn="r" fontAlgn="b"/>
                      <a:r>
                        <a:rPr lang="en-US" sz="200" b="0" i="0" u="none" strike="noStrike">
                          <a:solidFill>
                            <a:srgbClr val="000000"/>
                          </a:solidFill>
                          <a:latin typeface="Calibri"/>
                        </a:rPr>
                        <a:t>25.8</a:t>
                      </a:r>
                    </a:p>
                  </a:txBody>
                  <a:tcPr marL="1295" marR="1295" marT="971" marB="0" anchor="b">
                    <a:lnL>
                      <a:noFill/>
                    </a:lnL>
                    <a:lnR>
                      <a:noFill/>
                    </a:lnR>
                    <a:lnT>
                      <a:noFill/>
                    </a:lnT>
                    <a:lnB>
                      <a:noFill/>
                    </a:lnB>
                    <a:solidFill>
                      <a:srgbClr val="E1E282"/>
                    </a:solidFill>
                  </a:tcPr>
                </a:tc>
                <a:tc>
                  <a:txBody>
                    <a:bodyPr/>
                    <a:lstStyle/>
                    <a:p>
                      <a:pPr algn="r" fontAlgn="b"/>
                      <a:r>
                        <a:rPr lang="en-US" sz="200" b="0" i="0" u="none" strike="noStrike">
                          <a:solidFill>
                            <a:srgbClr val="000000"/>
                          </a:solidFill>
                          <a:latin typeface="Calibri"/>
                        </a:rPr>
                        <a:t>20.4</a:t>
                      </a:r>
                    </a:p>
                  </a:txBody>
                  <a:tcPr marL="1295" marR="1295" marT="971" marB="0" anchor="b">
                    <a:lnL>
                      <a:noFill/>
                    </a:lnL>
                    <a:lnR>
                      <a:noFill/>
                    </a:lnR>
                    <a:lnT>
                      <a:noFill/>
                    </a:lnT>
                    <a:lnB>
                      <a:noFill/>
                    </a:lnB>
                    <a:solidFill>
                      <a:srgbClr val="BFD880"/>
                    </a:solidFill>
                  </a:tcPr>
                </a:tc>
                <a:tc>
                  <a:txBody>
                    <a:bodyPr/>
                    <a:lstStyle/>
                    <a:p>
                      <a:pPr algn="r" fontAlgn="b"/>
                      <a:r>
                        <a:rPr lang="en-US" sz="200" b="0" i="0" u="none" strike="noStrike">
                          <a:solidFill>
                            <a:srgbClr val="000000"/>
                          </a:solidFill>
                          <a:latin typeface="Calibri"/>
                        </a:rPr>
                        <a:t>25.5</a:t>
                      </a:r>
                    </a:p>
                  </a:txBody>
                  <a:tcPr marL="1295" marR="1295" marT="971" marB="0" anchor="b">
                    <a:lnL>
                      <a:noFill/>
                    </a:lnL>
                    <a:lnR>
                      <a:noFill/>
                    </a:lnR>
                    <a:lnT>
                      <a:noFill/>
                    </a:lnT>
                    <a:lnB>
                      <a:noFill/>
                    </a:lnB>
                    <a:solidFill>
                      <a:srgbClr val="DFE282"/>
                    </a:solidFill>
                  </a:tcPr>
                </a:tc>
                <a:tc>
                  <a:txBody>
                    <a:bodyPr/>
                    <a:lstStyle/>
                    <a:p>
                      <a:pPr algn="r" fontAlgn="b"/>
                      <a:r>
                        <a:rPr lang="en-US" sz="200" b="0" i="0" u="none" strike="noStrike">
                          <a:solidFill>
                            <a:srgbClr val="000000"/>
                          </a:solidFill>
                          <a:latin typeface="Calibri"/>
                        </a:rPr>
                        <a:t>19.1</a:t>
                      </a:r>
                    </a:p>
                  </a:txBody>
                  <a:tcPr marL="1295" marR="1295" marT="971" marB="0" anchor="b">
                    <a:lnL>
                      <a:noFill/>
                    </a:lnL>
                    <a:lnR>
                      <a:noFill/>
                    </a:lnR>
                    <a:lnT>
                      <a:noFill/>
                    </a:lnT>
                    <a:lnB>
                      <a:noFill/>
                    </a:lnB>
                    <a:solidFill>
                      <a:srgbClr val="B7D67F"/>
                    </a:solidFill>
                  </a:tcPr>
                </a:tc>
                <a:tc>
                  <a:txBody>
                    <a:bodyPr/>
                    <a:lstStyle/>
                    <a:p>
                      <a:pPr algn="r" fontAlgn="b"/>
                      <a:r>
                        <a:rPr lang="en-US" sz="200" b="0" i="0" u="none" strike="noStrike">
                          <a:solidFill>
                            <a:srgbClr val="000000"/>
                          </a:solidFill>
                          <a:latin typeface="Calibri"/>
                        </a:rPr>
                        <a:t>28.8</a:t>
                      </a:r>
                    </a:p>
                  </a:txBody>
                  <a:tcPr marL="1295" marR="1295" marT="971" marB="0" anchor="b">
                    <a:lnL>
                      <a:noFill/>
                    </a:lnL>
                    <a:lnR>
                      <a:noFill/>
                    </a:lnR>
                    <a:lnT>
                      <a:noFill/>
                    </a:lnT>
                    <a:lnB>
                      <a:noFill/>
                    </a:lnB>
                    <a:solidFill>
                      <a:srgbClr val="F4E783"/>
                    </a:solidFill>
                  </a:tcPr>
                </a:tc>
                <a:tc>
                  <a:txBody>
                    <a:bodyPr/>
                    <a:lstStyle/>
                    <a:p>
                      <a:pPr algn="r" fontAlgn="b"/>
                      <a:r>
                        <a:rPr lang="en-US" sz="200" b="0" i="0" u="none" strike="noStrike">
                          <a:solidFill>
                            <a:srgbClr val="000000"/>
                          </a:solidFill>
                          <a:latin typeface="Calibri"/>
                        </a:rPr>
                        <a:t>21.5</a:t>
                      </a:r>
                    </a:p>
                  </a:txBody>
                  <a:tcPr marL="1295" marR="1295" marT="971" marB="0" anchor="b">
                    <a:lnL>
                      <a:noFill/>
                    </a:lnL>
                    <a:lnR>
                      <a:noFill/>
                    </a:lnR>
                    <a:lnT>
                      <a:noFill/>
                    </a:lnT>
                    <a:lnB>
                      <a:noFill/>
                    </a:lnB>
                    <a:solidFill>
                      <a:srgbClr val="C6DA80"/>
                    </a:solidFill>
                  </a:tcPr>
                </a:tc>
                <a:tc>
                  <a:txBody>
                    <a:bodyPr/>
                    <a:lstStyle/>
                    <a:p>
                      <a:pPr algn="r" fontAlgn="b"/>
                      <a:r>
                        <a:rPr lang="en-US" sz="200" b="0" i="0" u="none" strike="noStrike">
                          <a:solidFill>
                            <a:srgbClr val="000000"/>
                          </a:solidFill>
                          <a:latin typeface="Calibri"/>
                        </a:rPr>
                        <a:t>47.0</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35.1</a:t>
                      </a:r>
                    </a:p>
                  </a:txBody>
                  <a:tcPr marL="1295" marR="1295" marT="971" marB="0" anchor="b">
                    <a:lnL>
                      <a:noFill/>
                    </a:lnL>
                    <a:lnR>
                      <a:noFill/>
                    </a:lnR>
                    <a:lnT>
                      <a:noFill/>
                    </a:lnT>
                    <a:lnB>
                      <a:noFill/>
                    </a:lnB>
                    <a:solidFill>
                      <a:srgbClr val="FFE383"/>
                    </a:solidFill>
                  </a:tcPr>
                </a:tc>
                <a:tc>
                  <a:txBody>
                    <a:bodyPr/>
                    <a:lstStyle/>
                    <a:p>
                      <a:pPr algn="r" fontAlgn="b"/>
                      <a:r>
                        <a:rPr lang="en-US" sz="200" b="0" i="0" u="none" strike="noStrike">
                          <a:solidFill>
                            <a:srgbClr val="000000"/>
                          </a:solidFill>
                          <a:latin typeface="Calibri"/>
                        </a:rPr>
                        <a:t>39.1</a:t>
                      </a:r>
                    </a:p>
                  </a:txBody>
                  <a:tcPr marL="1295" marR="1295" marT="971" marB="0" anchor="b">
                    <a:lnL>
                      <a:noFill/>
                    </a:lnL>
                    <a:lnR>
                      <a:noFill/>
                    </a:lnR>
                    <a:lnT>
                      <a:noFill/>
                    </a:lnT>
                    <a:lnB>
                      <a:noFill/>
                    </a:lnB>
                    <a:solidFill>
                      <a:srgbClr val="FFDC81"/>
                    </a:solidFill>
                  </a:tcPr>
                </a:tc>
                <a:tc>
                  <a:txBody>
                    <a:bodyPr/>
                    <a:lstStyle/>
                    <a:p>
                      <a:pPr algn="r" fontAlgn="b"/>
                      <a:r>
                        <a:rPr lang="en-US" sz="200" b="0" i="0" u="none" strike="noStrike">
                          <a:solidFill>
                            <a:srgbClr val="000000"/>
                          </a:solidFill>
                          <a:latin typeface="Calibri"/>
                        </a:rPr>
                        <a:t>37.7</a:t>
                      </a:r>
                    </a:p>
                  </a:txBody>
                  <a:tcPr marL="1295" marR="1295" marT="971" marB="0" anchor="b">
                    <a:lnL>
                      <a:noFill/>
                    </a:lnL>
                    <a:lnR>
                      <a:noFill/>
                    </a:lnR>
                    <a:lnT>
                      <a:noFill/>
                    </a:lnT>
                    <a:lnB>
                      <a:noFill/>
                    </a:lnB>
                    <a:solidFill>
                      <a:srgbClr val="FFDE82"/>
                    </a:solidFill>
                  </a:tcPr>
                </a:tc>
                <a:tc>
                  <a:txBody>
                    <a:bodyPr/>
                    <a:lstStyle/>
                    <a:p>
                      <a:pPr algn="r" fontAlgn="b"/>
                      <a:r>
                        <a:rPr lang="en-US" sz="200" b="0" i="0" u="none" strike="noStrike">
                          <a:solidFill>
                            <a:srgbClr val="000000"/>
                          </a:solidFill>
                          <a:latin typeface="Calibri"/>
                        </a:rPr>
                        <a:t>38.5</a:t>
                      </a:r>
                    </a:p>
                  </a:txBody>
                  <a:tcPr marL="1295" marR="1295" marT="971"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38.6</a:t>
                      </a:r>
                    </a:p>
                  </a:txBody>
                  <a:tcPr marL="1295" marR="1295" marT="971" marB="0" anchor="b">
                    <a:lnL>
                      <a:noFill/>
                    </a:lnL>
                    <a:lnR>
                      <a:noFill/>
                    </a:lnR>
                    <a:lnT>
                      <a:noFill/>
                    </a:lnT>
                    <a:lnB>
                      <a:noFill/>
                    </a:lnB>
                    <a:solidFill>
                      <a:srgbClr val="FFDC82"/>
                    </a:solidFill>
                  </a:tcPr>
                </a:tc>
                <a:tc>
                  <a:txBody>
                    <a:bodyPr/>
                    <a:lstStyle/>
                    <a:p>
                      <a:pPr algn="r" fontAlgn="b"/>
                      <a:r>
                        <a:rPr lang="en-US" sz="200" b="0" i="0" u="none" strike="noStrike">
                          <a:solidFill>
                            <a:srgbClr val="000000"/>
                          </a:solidFill>
                          <a:latin typeface="Calibri"/>
                        </a:rPr>
                        <a:t>45.3</a:t>
                      </a:r>
                    </a:p>
                  </a:txBody>
                  <a:tcPr marL="1295" marR="1295" marT="971" marB="0" anchor="b">
                    <a:lnL>
                      <a:noFill/>
                    </a:lnL>
                    <a:lnR>
                      <a:noFill/>
                    </a:lnR>
                    <a:lnT>
                      <a:noFill/>
                    </a:lnT>
                    <a:lnB>
                      <a:noFill/>
                    </a:lnB>
                    <a:solidFill>
                      <a:srgbClr val="FED07F"/>
                    </a:solidFill>
                  </a:tcPr>
                </a:tc>
                <a:tc>
                  <a:txBody>
                    <a:bodyPr/>
                    <a:lstStyle/>
                    <a:p>
                      <a:pPr algn="r" fontAlgn="b"/>
                      <a:r>
                        <a:rPr lang="en-US" sz="200" b="0" i="0" u="none" strike="noStrike">
                          <a:solidFill>
                            <a:srgbClr val="000000"/>
                          </a:solidFill>
                          <a:latin typeface="Calibri"/>
                        </a:rPr>
                        <a:t>40.1</a:t>
                      </a:r>
                    </a:p>
                  </a:txBody>
                  <a:tcPr marL="1295" marR="1295" marT="971" marB="0" anchor="b">
                    <a:lnL>
                      <a:noFill/>
                    </a:lnL>
                    <a:lnR>
                      <a:noFill/>
                    </a:lnR>
                    <a:lnT>
                      <a:noFill/>
                    </a:lnT>
                    <a:lnB>
                      <a:noFill/>
                    </a:lnB>
                    <a:solidFill>
                      <a:srgbClr val="FFDA81"/>
                    </a:solidFill>
                  </a:tcPr>
                </a:tc>
                <a:tc>
                  <a:txBody>
                    <a:bodyPr/>
                    <a:lstStyle/>
                    <a:p>
                      <a:pPr algn="r" fontAlgn="b"/>
                      <a:r>
                        <a:rPr lang="en-US" sz="200" b="0" i="0" u="none" strike="noStrike">
                          <a:solidFill>
                            <a:srgbClr val="000000"/>
                          </a:solidFill>
                          <a:latin typeface="Calibri"/>
                        </a:rPr>
                        <a:t>50.8</a:t>
                      </a:r>
                    </a:p>
                  </a:txBody>
                  <a:tcPr marL="1295" marR="1295" marT="971" marB="0" anchor="b">
                    <a:lnL>
                      <a:noFill/>
                    </a:lnL>
                    <a:lnR>
                      <a:noFill/>
                    </a:lnR>
                    <a:lnT>
                      <a:noFill/>
                    </a:lnT>
                    <a:lnB>
                      <a:noFill/>
                    </a:lnB>
                    <a:solidFill>
                      <a:srgbClr val="FDC67D"/>
                    </a:solidFill>
                  </a:tcPr>
                </a:tc>
                <a:tc>
                  <a:txBody>
                    <a:bodyPr/>
                    <a:lstStyle/>
                    <a:p>
                      <a:pPr algn="r" fontAlgn="b"/>
                      <a:r>
                        <a:rPr lang="en-US" sz="200" b="0" i="0" u="none" strike="noStrike">
                          <a:solidFill>
                            <a:srgbClr val="000000"/>
                          </a:solidFill>
                          <a:latin typeface="Calibri"/>
                        </a:rPr>
                        <a:t>22.5</a:t>
                      </a:r>
                    </a:p>
                  </a:txBody>
                  <a:tcPr marL="1295" marR="1295" marT="971" marB="0" anchor="b">
                    <a:lnL>
                      <a:noFill/>
                    </a:lnL>
                    <a:lnR>
                      <a:noFill/>
                    </a:lnR>
                    <a:lnT>
                      <a:noFill/>
                    </a:lnT>
                    <a:lnB>
                      <a:noFill/>
                    </a:lnB>
                    <a:solidFill>
                      <a:srgbClr val="CDDC81"/>
                    </a:solidFill>
                  </a:tcPr>
                </a:tc>
                <a:tc>
                  <a:txBody>
                    <a:bodyPr/>
                    <a:lstStyle/>
                    <a:p>
                      <a:pPr algn="r" fontAlgn="b"/>
                      <a:r>
                        <a:rPr lang="en-US" sz="200" b="0" i="0" u="none" strike="noStrike">
                          <a:solidFill>
                            <a:srgbClr val="000000"/>
                          </a:solidFill>
                          <a:latin typeface="Calibri"/>
                        </a:rPr>
                        <a:t>49.4</a:t>
                      </a:r>
                    </a:p>
                  </a:txBody>
                  <a:tcPr marL="1295" marR="1295" marT="971" marB="0" anchor="b">
                    <a:lnL>
                      <a:noFill/>
                    </a:lnL>
                    <a:lnR>
                      <a:noFill/>
                    </a:lnR>
                    <a:lnT>
                      <a:noFill/>
                    </a:lnT>
                    <a:lnB>
                      <a:noFill/>
                    </a:lnB>
                    <a:solidFill>
                      <a:srgbClr val="FEC97E"/>
                    </a:solidFill>
                  </a:tcPr>
                </a:tc>
                <a:tc>
                  <a:txBody>
                    <a:bodyPr/>
                    <a:lstStyle/>
                    <a:p>
                      <a:pPr algn="r" fontAlgn="b"/>
                      <a:r>
                        <a:rPr lang="en-US" sz="200" b="0" i="0" u="none" strike="noStrike">
                          <a:solidFill>
                            <a:srgbClr val="000000"/>
                          </a:solidFill>
                          <a:latin typeface="Calibri"/>
                        </a:rPr>
                        <a:t>19.9</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56.6</a:t>
                      </a:r>
                    </a:p>
                  </a:txBody>
                  <a:tcPr marL="1295" marR="1295" marT="971" marB="0" anchor="b">
                    <a:lnL>
                      <a:noFill/>
                    </a:lnL>
                    <a:lnR>
                      <a:noFill/>
                    </a:lnR>
                    <a:lnT>
                      <a:noFill/>
                    </a:lnT>
                    <a:lnB>
                      <a:noFill/>
                    </a:lnB>
                    <a:solidFill>
                      <a:srgbClr val="FDBB7B"/>
                    </a:solidFill>
                  </a:tcPr>
                </a:tc>
                <a:tc>
                  <a:txBody>
                    <a:bodyPr/>
                    <a:lstStyle/>
                    <a:p>
                      <a:pPr algn="r" fontAlgn="b"/>
                      <a:r>
                        <a:rPr lang="en-US" sz="200" b="0" i="0" u="none" strike="noStrike">
                          <a:solidFill>
                            <a:srgbClr val="000000"/>
                          </a:solidFill>
                          <a:latin typeface="Calibri"/>
                        </a:rPr>
                        <a:t>9.7</a:t>
                      </a:r>
                    </a:p>
                  </a:txBody>
                  <a:tcPr marL="1295" marR="1295" marT="971" marB="0" anchor="b">
                    <a:lnL>
                      <a:noFill/>
                    </a:lnL>
                    <a:lnR>
                      <a:noFill/>
                    </a:lnR>
                    <a:lnT>
                      <a:noFill/>
                    </a:lnT>
                    <a:lnB>
                      <a:noFill/>
                    </a:lnB>
                    <a:solidFill>
                      <a:srgbClr val="7CC57C"/>
                    </a:solidFill>
                  </a:tcPr>
                </a:tc>
                <a:tc>
                  <a:txBody>
                    <a:bodyPr/>
                    <a:lstStyle/>
                    <a:p>
                      <a:pPr algn="r" fontAlgn="b"/>
                      <a:r>
                        <a:rPr lang="en-US" sz="200" b="0" i="0" u="none" strike="noStrike">
                          <a:solidFill>
                            <a:srgbClr val="000000"/>
                          </a:solidFill>
                          <a:latin typeface="Calibri"/>
                        </a:rPr>
                        <a:t>56.6</a:t>
                      </a:r>
                    </a:p>
                  </a:txBody>
                  <a:tcPr marL="1295" marR="1295" marT="971" marB="0" anchor="b">
                    <a:lnL>
                      <a:noFill/>
                    </a:lnL>
                    <a:lnR>
                      <a:noFill/>
                    </a:lnR>
                    <a:lnT>
                      <a:noFill/>
                    </a:lnT>
                    <a:lnB>
                      <a:noFill/>
                    </a:lnB>
                    <a:solidFill>
                      <a:srgbClr val="FDBB7B"/>
                    </a:solidFill>
                  </a:tcPr>
                </a:tc>
                <a:tc>
                  <a:txBody>
                    <a:bodyPr/>
                    <a:lstStyle/>
                    <a:p>
                      <a:pPr algn="r" fontAlgn="b"/>
                      <a:r>
                        <a:rPr lang="en-US" sz="200" b="0" i="0" u="none" strike="noStrike">
                          <a:solidFill>
                            <a:srgbClr val="000000"/>
                          </a:solidFill>
                          <a:latin typeface="Calibri"/>
                        </a:rPr>
                        <a:t>11.9</a:t>
                      </a:r>
                    </a:p>
                  </a:txBody>
                  <a:tcPr marL="1295" marR="1295" marT="971" marB="0" anchor="b">
                    <a:lnL>
                      <a:noFill/>
                    </a:lnL>
                    <a:lnR>
                      <a:noFill/>
                    </a:lnR>
                    <a:lnT>
                      <a:noFill/>
                    </a:lnT>
                    <a:lnB>
                      <a:noFill/>
                    </a:lnB>
                    <a:solidFill>
                      <a:srgbClr val="8AC97D"/>
                    </a:solidFill>
                  </a:tcPr>
                </a:tc>
              </a:tr>
              <a:tr h="36896">
                <a:tc>
                  <a:txBody>
                    <a:bodyPr/>
                    <a:lstStyle/>
                    <a:p>
                      <a:pPr algn="l" fontAlgn="b"/>
                      <a:r>
                        <a:rPr lang="en-US" sz="200" b="0" i="0" u="none" strike="noStrike">
                          <a:solidFill>
                            <a:srgbClr val="000000"/>
                          </a:solidFill>
                          <a:latin typeface="Calibri"/>
                        </a:rPr>
                        <a:t>ADVANCE EME Standard</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84.8</a:t>
                      </a:r>
                    </a:p>
                  </a:txBody>
                  <a:tcPr marL="1295" marR="1295" marT="971" marB="0" anchor="b">
                    <a:lnL>
                      <a:noFill/>
                    </a:lnL>
                    <a:lnR>
                      <a:noFill/>
                    </a:lnR>
                    <a:lnT>
                      <a:noFill/>
                    </a:lnT>
                    <a:lnB>
                      <a:noFill/>
                    </a:lnB>
                    <a:solidFill>
                      <a:srgbClr val="FA8771"/>
                    </a:solidFill>
                  </a:tcPr>
                </a:tc>
                <a:tc>
                  <a:txBody>
                    <a:bodyPr/>
                    <a:lstStyle/>
                    <a:p>
                      <a:pPr algn="r" fontAlgn="b"/>
                      <a:r>
                        <a:rPr lang="en-US" sz="200" b="0" i="0" u="none" strike="noStrike">
                          <a:solidFill>
                            <a:srgbClr val="000000"/>
                          </a:solidFill>
                          <a:latin typeface="Calibri"/>
                        </a:rPr>
                        <a:t>14.0</a:t>
                      </a:r>
                    </a:p>
                  </a:txBody>
                  <a:tcPr marL="1295" marR="1295" marT="971" marB="0" anchor="b">
                    <a:lnL>
                      <a:noFill/>
                    </a:lnL>
                    <a:lnR>
                      <a:noFill/>
                    </a:lnR>
                    <a:lnT>
                      <a:noFill/>
                    </a:lnT>
                    <a:lnB>
                      <a:noFill/>
                    </a:lnB>
                    <a:solidFill>
                      <a:srgbClr val="97CD7E"/>
                    </a:solidFill>
                  </a:tcPr>
                </a:tc>
                <a:tc>
                  <a:txBody>
                    <a:bodyPr/>
                    <a:lstStyle/>
                    <a:p>
                      <a:pPr algn="r" fontAlgn="b"/>
                      <a:r>
                        <a:rPr lang="en-US" sz="200" b="0" i="0" u="none" strike="noStrike">
                          <a:solidFill>
                            <a:srgbClr val="000000"/>
                          </a:solidFill>
                          <a:latin typeface="Calibri"/>
                        </a:rPr>
                        <a:t>80.4</a:t>
                      </a:r>
                    </a:p>
                  </a:txBody>
                  <a:tcPr marL="1295" marR="1295" marT="971" marB="0" anchor="b">
                    <a:lnL>
                      <a:noFill/>
                    </a:lnL>
                    <a:lnR>
                      <a:noFill/>
                    </a:lnR>
                    <a:lnT>
                      <a:noFill/>
                    </a:lnT>
                    <a:lnB>
                      <a:noFill/>
                    </a:lnB>
                    <a:solidFill>
                      <a:srgbClr val="FB8F73"/>
                    </a:solidFill>
                  </a:tcPr>
                </a:tc>
                <a:tc>
                  <a:txBody>
                    <a:bodyPr/>
                    <a:lstStyle/>
                    <a:p>
                      <a:pPr algn="r" fontAlgn="b"/>
                      <a:r>
                        <a:rPr lang="en-US" sz="200" b="0" i="0" u="none" strike="noStrike">
                          <a:solidFill>
                            <a:srgbClr val="000000"/>
                          </a:solidFill>
                          <a:latin typeface="Calibri"/>
                        </a:rPr>
                        <a:t>20.4</a:t>
                      </a:r>
                    </a:p>
                  </a:txBody>
                  <a:tcPr marL="1295" marR="1295" marT="971" marB="0" anchor="b">
                    <a:lnL>
                      <a:noFill/>
                    </a:lnL>
                    <a:lnR>
                      <a:noFill/>
                    </a:lnR>
                    <a:lnT>
                      <a:noFill/>
                    </a:lnT>
                    <a:lnB>
                      <a:noFill/>
                    </a:lnB>
                    <a:solidFill>
                      <a:srgbClr val="BFD880"/>
                    </a:solidFill>
                  </a:tcPr>
                </a:tc>
                <a:tc>
                  <a:txBody>
                    <a:bodyPr/>
                    <a:lstStyle/>
                    <a:p>
                      <a:pPr algn="r" fontAlgn="b"/>
                      <a:r>
                        <a:rPr lang="en-US" sz="200" b="0" i="0" u="none" strike="noStrike">
                          <a:solidFill>
                            <a:srgbClr val="000000"/>
                          </a:solidFill>
                          <a:latin typeface="Calibri"/>
                        </a:rPr>
                        <a:t>79.7</a:t>
                      </a:r>
                    </a:p>
                  </a:txBody>
                  <a:tcPr marL="1295" marR="1295" marT="971" marB="0" anchor="b">
                    <a:lnL>
                      <a:noFill/>
                    </a:lnL>
                    <a:lnR>
                      <a:noFill/>
                    </a:lnR>
                    <a:lnT>
                      <a:noFill/>
                    </a:lnT>
                    <a:lnB>
                      <a:noFill/>
                    </a:lnB>
                    <a:solidFill>
                      <a:srgbClr val="FB9073"/>
                    </a:solidFill>
                  </a:tcPr>
                </a:tc>
                <a:tc>
                  <a:txBody>
                    <a:bodyPr/>
                    <a:lstStyle/>
                    <a:p>
                      <a:pPr algn="r" fontAlgn="b"/>
                      <a:r>
                        <a:rPr lang="en-US" sz="200" b="0" i="0" u="none" strike="noStrike">
                          <a:solidFill>
                            <a:srgbClr val="000000"/>
                          </a:solidFill>
                          <a:latin typeface="Calibri"/>
                        </a:rPr>
                        <a:t>26.4</a:t>
                      </a:r>
                    </a:p>
                  </a:txBody>
                  <a:tcPr marL="1295" marR="1295" marT="971" marB="0" anchor="b">
                    <a:lnL>
                      <a:noFill/>
                    </a:lnL>
                    <a:lnR>
                      <a:noFill/>
                    </a:lnR>
                    <a:lnT>
                      <a:noFill/>
                    </a:lnT>
                    <a:lnB>
                      <a:noFill/>
                    </a:lnB>
                    <a:solidFill>
                      <a:srgbClr val="E5E382"/>
                    </a:solidFill>
                  </a:tcPr>
                </a:tc>
                <a:tc>
                  <a:txBody>
                    <a:bodyPr/>
                    <a:lstStyle/>
                    <a:p>
                      <a:pPr algn="r" fontAlgn="b"/>
                      <a:r>
                        <a:rPr lang="en-US" sz="200" b="0" i="0" u="none" strike="noStrike">
                          <a:solidFill>
                            <a:srgbClr val="000000"/>
                          </a:solidFill>
                          <a:latin typeface="Calibri"/>
                        </a:rPr>
                        <a:t>81.1</a:t>
                      </a:r>
                    </a:p>
                  </a:txBody>
                  <a:tcPr marL="1295" marR="1295" marT="971" marB="0" anchor="b">
                    <a:lnL>
                      <a:noFill/>
                    </a:lnL>
                    <a:lnR>
                      <a:noFill/>
                    </a:lnR>
                    <a:lnT>
                      <a:noFill/>
                    </a:lnT>
                    <a:lnB>
                      <a:noFill/>
                    </a:lnB>
                    <a:solidFill>
                      <a:srgbClr val="FA8E72"/>
                    </a:solidFill>
                  </a:tcPr>
                </a:tc>
                <a:tc>
                  <a:txBody>
                    <a:bodyPr/>
                    <a:lstStyle/>
                    <a:p>
                      <a:pPr algn="r" fontAlgn="b"/>
                      <a:r>
                        <a:rPr lang="en-US" sz="200" b="0" i="0" u="none" strike="noStrike">
                          <a:solidFill>
                            <a:srgbClr val="000000"/>
                          </a:solidFill>
                          <a:latin typeface="Calibri"/>
                        </a:rPr>
                        <a:t>22.4</a:t>
                      </a:r>
                    </a:p>
                  </a:txBody>
                  <a:tcPr marL="1295" marR="1295" marT="971" marB="0" anchor="b">
                    <a:lnL>
                      <a:noFill/>
                    </a:lnL>
                    <a:lnR>
                      <a:noFill/>
                    </a:lnR>
                    <a:lnT>
                      <a:noFill/>
                    </a:lnT>
                    <a:lnB>
                      <a:noFill/>
                    </a:lnB>
                    <a:solidFill>
                      <a:srgbClr val="CCDC81"/>
                    </a:solidFill>
                  </a:tcPr>
                </a:tc>
                <a:tc>
                  <a:txBody>
                    <a:bodyPr/>
                    <a:lstStyle/>
                    <a:p>
                      <a:pPr algn="r" fontAlgn="b"/>
                      <a:r>
                        <a:rPr lang="en-US" sz="200" b="0" i="0" u="none" strike="noStrike">
                          <a:solidFill>
                            <a:srgbClr val="000000"/>
                          </a:solidFill>
                          <a:latin typeface="Calibri"/>
                        </a:rPr>
                        <a:t>75.6</a:t>
                      </a:r>
                    </a:p>
                  </a:txBody>
                  <a:tcPr marL="1295" marR="1295" marT="971" marB="0" anchor="b">
                    <a:lnL>
                      <a:noFill/>
                    </a:lnL>
                    <a:lnR>
                      <a:noFill/>
                    </a:lnR>
                    <a:lnT>
                      <a:noFill/>
                    </a:lnT>
                    <a:lnB>
                      <a:noFill/>
                    </a:lnB>
                    <a:solidFill>
                      <a:srgbClr val="FB9874"/>
                    </a:solidFill>
                  </a:tcPr>
                </a:tc>
                <a:tc>
                  <a:txBody>
                    <a:bodyPr/>
                    <a:lstStyle/>
                    <a:p>
                      <a:pPr algn="r" fontAlgn="b"/>
                      <a:r>
                        <a:rPr lang="en-US" sz="200" b="0" i="0" u="none" strike="noStrike">
                          <a:solidFill>
                            <a:srgbClr val="000000"/>
                          </a:solidFill>
                          <a:latin typeface="Calibri"/>
                        </a:rPr>
                        <a:t>49.2</a:t>
                      </a:r>
                    </a:p>
                  </a:txBody>
                  <a:tcPr marL="1295" marR="1295" marT="971" marB="0" anchor="b">
                    <a:lnL>
                      <a:noFill/>
                    </a:lnL>
                    <a:lnR>
                      <a:noFill/>
                    </a:lnR>
                    <a:lnT>
                      <a:noFill/>
                    </a:lnT>
                    <a:lnB>
                      <a:noFill/>
                    </a:lnB>
                    <a:solidFill>
                      <a:srgbClr val="FEC97E"/>
                    </a:solidFill>
                  </a:tcPr>
                </a:tc>
                <a:tc>
                  <a:txBody>
                    <a:bodyPr/>
                    <a:lstStyle/>
                    <a:p>
                      <a:pPr algn="r" fontAlgn="b"/>
                      <a:r>
                        <a:rPr lang="en-US" sz="200" b="0" i="0" u="none" strike="noStrike">
                          <a:solidFill>
                            <a:srgbClr val="000000"/>
                          </a:solidFill>
                          <a:latin typeface="Calibri"/>
                        </a:rPr>
                        <a:t>67.9</a:t>
                      </a:r>
                    </a:p>
                  </a:txBody>
                  <a:tcPr marL="1295" marR="1295" marT="971" marB="0" anchor="b">
                    <a:lnL>
                      <a:noFill/>
                    </a:lnL>
                    <a:lnR>
                      <a:noFill/>
                    </a:lnR>
                    <a:lnT>
                      <a:noFill/>
                    </a:lnT>
                    <a:lnB>
                      <a:noFill/>
                    </a:lnB>
                    <a:solidFill>
                      <a:srgbClr val="FCA677"/>
                    </a:solidFill>
                  </a:tcPr>
                </a:tc>
                <a:tc>
                  <a:txBody>
                    <a:bodyPr/>
                    <a:lstStyle/>
                    <a:p>
                      <a:pPr algn="r" fontAlgn="b"/>
                      <a:r>
                        <a:rPr lang="en-US" sz="200" b="0" i="0" u="none" strike="noStrike">
                          <a:solidFill>
                            <a:srgbClr val="000000"/>
                          </a:solidFill>
                          <a:latin typeface="Calibri"/>
                        </a:rPr>
                        <a:t>51.7</a:t>
                      </a:r>
                    </a:p>
                  </a:txBody>
                  <a:tcPr marL="1295" marR="1295" marT="971" marB="0" anchor="b">
                    <a:lnL>
                      <a:noFill/>
                    </a:lnL>
                    <a:lnR>
                      <a:noFill/>
                    </a:lnR>
                    <a:lnT>
                      <a:noFill/>
                    </a:lnT>
                    <a:lnB>
                      <a:noFill/>
                    </a:lnB>
                    <a:solidFill>
                      <a:srgbClr val="FDC47D"/>
                    </a:solidFill>
                  </a:tcPr>
                </a:tc>
                <a:tc>
                  <a:txBody>
                    <a:bodyPr/>
                    <a:lstStyle/>
                    <a:p>
                      <a:pPr algn="r" fontAlgn="b"/>
                      <a:r>
                        <a:rPr lang="en-US" sz="200" b="0" i="0" u="none" strike="noStrike">
                          <a:solidFill>
                            <a:srgbClr val="000000"/>
                          </a:solidFill>
                          <a:latin typeface="Calibri"/>
                        </a:rPr>
                        <a:t>65.9</a:t>
                      </a:r>
                    </a:p>
                  </a:txBody>
                  <a:tcPr marL="1295" marR="1295" marT="971" marB="0" anchor="b">
                    <a:lnL>
                      <a:noFill/>
                    </a:lnL>
                    <a:lnR>
                      <a:noFill/>
                    </a:lnR>
                    <a:lnT>
                      <a:noFill/>
                    </a:lnT>
                    <a:lnB>
                      <a:noFill/>
                    </a:lnB>
                    <a:solidFill>
                      <a:srgbClr val="FCAA78"/>
                    </a:solidFill>
                  </a:tcPr>
                </a:tc>
                <a:tc>
                  <a:txBody>
                    <a:bodyPr/>
                    <a:lstStyle/>
                    <a:p>
                      <a:pPr algn="r" fontAlgn="b"/>
                      <a:r>
                        <a:rPr lang="en-US" sz="200" b="0" i="0" u="none" strike="noStrike">
                          <a:solidFill>
                            <a:srgbClr val="000000"/>
                          </a:solidFill>
                          <a:latin typeface="Calibri"/>
                        </a:rPr>
                        <a:t>52.9</a:t>
                      </a:r>
                    </a:p>
                  </a:txBody>
                  <a:tcPr marL="1295" marR="1295" marT="971" marB="0" anchor="b">
                    <a:lnL>
                      <a:noFill/>
                    </a:lnL>
                    <a:lnR>
                      <a:noFill/>
                    </a:lnR>
                    <a:lnT>
                      <a:noFill/>
                    </a:lnT>
                    <a:lnB>
                      <a:noFill/>
                    </a:lnB>
                    <a:solidFill>
                      <a:srgbClr val="FDC27C"/>
                    </a:solidFill>
                  </a:tcPr>
                </a:tc>
                <a:tc>
                  <a:txBody>
                    <a:bodyPr/>
                    <a:lstStyle/>
                    <a:p>
                      <a:pPr algn="r" fontAlgn="b"/>
                      <a:r>
                        <a:rPr lang="en-US" sz="200" b="0" i="0" u="none" strike="noStrike">
                          <a:solidFill>
                            <a:srgbClr val="000000"/>
                          </a:solidFill>
                          <a:latin typeface="Calibri"/>
                        </a:rPr>
                        <a:t>65.1</a:t>
                      </a:r>
                    </a:p>
                  </a:txBody>
                  <a:tcPr marL="1295" marR="1295" marT="971" marB="0" anchor="b">
                    <a:lnL>
                      <a:noFill/>
                    </a:lnL>
                    <a:lnR>
                      <a:noFill/>
                    </a:lnR>
                    <a:lnT>
                      <a:noFill/>
                    </a:lnT>
                    <a:lnB>
                      <a:noFill/>
                    </a:lnB>
                    <a:solidFill>
                      <a:srgbClr val="FCAB78"/>
                    </a:solidFill>
                  </a:tcPr>
                </a:tc>
                <a:tc>
                  <a:txBody>
                    <a:bodyPr/>
                    <a:lstStyle/>
                    <a:p>
                      <a:pPr algn="r" fontAlgn="b"/>
                      <a:r>
                        <a:rPr lang="en-US" sz="200" b="0" i="0" u="none" strike="noStrike">
                          <a:solidFill>
                            <a:srgbClr val="000000"/>
                          </a:solidFill>
                          <a:latin typeface="Calibri"/>
                        </a:rPr>
                        <a:t>49.7</a:t>
                      </a:r>
                    </a:p>
                  </a:txBody>
                  <a:tcPr marL="1295" marR="1295" marT="971"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79.4</a:t>
                      </a:r>
                    </a:p>
                  </a:txBody>
                  <a:tcPr marL="1295" marR="1295" marT="971" marB="0" anchor="b">
                    <a:lnL>
                      <a:noFill/>
                    </a:lnL>
                    <a:lnR>
                      <a:noFill/>
                    </a:lnR>
                    <a:lnT>
                      <a:noFill/>
                    </a:lnT>
                    <a:lnB>
                      <a:noFill/>
                    </a:lnB>
                    <a:solidFill>
                      <a:srgbClr val="FB9173"/>
                    </a:solidFill>
                  </a:tcPr>
                </a:tc>
                <a:tc>
                  <a:txBody>
                    <a:bodyPr/>
                    <a:lstStyle/>
                    <a:p>
                      <a:pPr algn="r" fontAlgn="b"/>
                      <a:r>
                        <a:rPr lang="en-US" sz="200" b="0" i="0" u="none" strike="noStrike">
                          <a:solidFill>
                            <a:srgbClr val="000000"/>
                          </a:solidFill>
                          <a:latin typeface="Calibri"/>
                        </a:rPr>
                        <a:t>55.1</a:t>
                      </a:r>
                    </a:p>
                  </a:txBody>
                  <a:tcPr marL="1295" marR="1295" marT="971" marB="0" anchor="b">
                    <a:lnL>
                      <a:noFill/>
                    </a:lnL>
                    <a:lnR>
                      <a:noFill/>
                    </a:lnR>
                    <a:lnT>
                      <a:noFill/>
                    </a:lnT>
                    <a:lnB>
                      <a:noFill/>
                    </a:lnB>
                    <a:solidFill>
                      <a:srgbClr val="FDBE7C"/>
                    </a:solidFill>
                  </a:tcPr>
                </a:tc>
                <a:tc>
                  <a:txBody>
                    <a:bodyPr/>
                    <a:lstStyle/>
                    <a:p>
                      <a:pPr algn="r" fontAlgn="b"/>
                      <a:r>
                        <a:rPr lang="en-US" sz="200" b="0" i="0" u="none" strike="noStrike">
                          <a:solidFill>
                            <a:srgbClr val="000000"/>
                          </a:solidFill>
                          <a:latin typeface="Calibri"/>
                        </a:rPr>
                        <a:t>66.9</a:t>
                      </a:r>
                    </a:p>
                  </a:txBody>
                  <a:tcPr marL="1295" marR="1295" marT="971" marB="0" anchor="b">
                    <a:lnL>
                      <a:noFill/>
                    </a:lnL>
                    <a:lnR>
                      <a:noFill/>
                    </a:lnR>
                    <a:lnT>
                      <a:noFill/>
                    </a:lnT>
                    <a:lnB>
                      <a:noFill/>
                    </a:lnB>
                    <a:solidFill>
                      <a:srgbClr val="FCA878"/>
                    </a:solidFill>
                  </a:tcPr>
                </a:tc>
                <a:tc>
                  <a:txBody>
                    <a:bodyPr/>
                    <a:lstStyle/>
                    <a:p>
                      <a:pPr algn="r" fontAlgn="b"/>
                      <a:r>
                        <a:rPr lang="en-US" sz="200" b="0" i="0" u="none" strike="noStrike">
                          <a:solidFill>
                            <a:srgbClr val="000000"/>
                          </a:solidFill>
                          <a:latin typeface="Calibri"/>
                        </a:rPr>
                        <a:t>57.7</a:t>
                      </a:r>
                    </a:p>
                  </a:txBody>
                  <a:tcPr marL="1295" marR="1295" marT="971" marB="0" anchor="b">
                    <a:lnL>
                      <a:noFill/>
                    </a:lnL>
                    <a:lnR>
                      <a:noFill/>
                    </a:lnR>
                    <a:lnT>
                      <a:noFill/>
                    </a:lnT>
                    <a:lnB>
                      <a:noFill/>
                    </a:lnB>
                    <a:solidFill>
                      <a:srgbClr val="FDB97B"/>
                    </a:solidFill>
                  </a:tcPr>
                </a:tc>
                <a:tc>
                  <a:txBody>
                    <a:bodyPr/>
                    <a:lstStyle/>
                    <a:p>
                      <a:pPr algn="r" fontAlgn="b"/>
                      <a:r>
                        <a:rPr lang="en-US" sz="200" b="0" i="0" u="none" strike="noStrike">
                          <a:solidFill>
                            <a:srgbClr val="000000"/>
                          </a:solidFill>
                          <a:latin typeface="Calibri"/>
                        </a:rPr>
                        <a:t>70.0</a:t>
                      </a:r>
                    </a:p>
                  </a:txBody>
                  <a:tcPr marL="1295" marR="1295" marT="971" marB="0" anchor="b">
                    <a:lnL>
                      <a:noFill/>
                    </a:lnL>
                    <a:lnR>
                      <a:noFill/>
                    </a:lnR>
                    <a:lnT>
                      <a:noFill/>
                    </a:lnT>
                    <a:lnB>
                      <a:noFill/>
                    </a:lnB>
                    <a:solidFill>
                      <a:srgbClr val="FCA276"/>
                    </a:solidFill>
                  </a:tcPr>
                </a:tc>
                <a:tc>
                  <a:txBody>
                    <a:bodyPr/>
                    <a:lstStyle/>
                    <a:p>
                      <a:pPr algn="r" fontAlgn="b"/>
                      <a:r>
                        <a:rPr lang="en-US" sz="200" b="0" i="0" u="none" strike="noStrike">
                          <a:solidFill>
                            <a:srgbClr val="000000"/>
                          </a:solidFill>
                          <a:latin typeface="Calibri"/>
                        </a:rPr>
                        <a:t>59.0</a:t>
                      </a:r>
                    </a:p>
                  </a:txBody>
                  <a:tcPr marL="1295" marR="1295" marT="971" marB="0" anchor="b">
                    <a:lnL>
                      <a:noFill/>
                    </a:lnL>
                    <a:lnR>
                      <a:noFill/>
                    </a:lnR>
                    <a:lnT>
                      <a:noFill/>
                    </a:lnT>
                    <a:lnB>
                      <a:noFill/>
                    </a:lnB>
                    <a:solidFill>
                      <a:srgbClr val="FDB77A"/>
                    </a:solidFill>
                  </a:tcPr>
                </a:tc>
                <a:tc>
                  <a:txBody>
                    <a:bodyPr/>
                    <a:lstStyle/>
                    <a:p>
                      <a:pPr algn="r" fontAlgn="b"/>
                      <a:r>
                        <a:rPr lang="en-US" sz="200" b="0" i="0" u="none" strike="noStrike">
                          <a:solidFill>
                            <a:srgbClr val="000000"/>
                          </a:solidFill>
                          <a:latin typeface="Calibri"/>
                        </a:rPr>
                        <a:t>72.4</a:t>
                      </a:r>
                    </a:p>
                  </a:txBody>
                  <a:tcPr marL="1295" marR="1295" marT="971" marB="0" anchor="b">
                    <a:lnL>
                      <a:noFill/>
                    </a:lnL>
                    <a:lnR>
                      <a:noFill/>
                    </a:lnR>
                    <a:lnT>
                      <a:noFill/>
                    </a:lnT>
                    <a:lnB>
                      <a:noFill/>
                    </a:lnB>
                    <a:solidFill>
                      <a:srgbClr val="FB9E76"/>
                    </a:solidFill>
                  </a:tcPr>
                </a:tc>
                <a:tc>
                  <a:txBody>
                    <a:bodyPr/>
                    <a:lstStyle/>
                    <a:p>
                      <a:pPr algn="r" fontAlgn="b"/>
                      <a:r>
                        <a:rPr lang="en-US" sz="200" b="0" i="0" u="none" strike="noStrike">
                          <a:solidFill>
                            <a:srgbClr val="000000"/>
                          </a:solidFill>
                          <a:latin typeface="Calibri"/>
                        </a:rPr>
                        <a:t>61.4</a:t>
                      </a:r>
                    </a:p>
                  </a:txBody>
                  <a:tcPr marL="1295" marR="1295" marT="971" marB="0" anchor="b">
                    <a:lnL>
                      <a:noFill/>
                    </a:lnL>
                    <a:lnR>
                      <a:noFill/>
                    </a:lnR>
                    <a:lnT>
                      <a:noFill/>
                    </a:lnT>
                    <a:lnB>
                      <a:noFill/>
                    </a:lnB>
                    <a:solidFill>
                      <a:srgbClr val="FCB279"/>
                    </a:solidFill>
                  </a:tcPr>
                </a:tc>
                <a:tc>
                  <a:txBody>
                    <a:bodyPr/>
                    <a:lstStyle/>
                    <a:p>
                      <a:pPr algn="r" fontAlgn="b"/>
                      <a:r>
                        <a:rPr lang="en-US" sz="200" b="0" i="0" u="none" strike="noStrike">
                          <a:solidFill>
                            <a:srgbClr val="000000"/>
                          </a:solidFill>
                          <a:latin typeface="Calibri"/>
                        </a:rPr>
                        <a:t>89.0</a:t>
                      </a:r>
                    </a:p>
                  </a:txBody>
                  <a:tcPr marL="1295" marR="1295" marT="971" marB="0" anchor="b">
                    <a:lnL>
                      <a:noFill/>
                    </a:lnL>
                    <a:lnR>
                      <a:noFill/>
                    </a:lnR>
                    <a:lnT>
                      <a:noFill/>
                    </a:lnT>
                    <a:lnB>
                      <a:noFill/>
                    </a:lnB>
                    <a:solidFill>
                      <a:srgbClr val="FA7F70"/>
                    </a:solidFill>
                  </a:tcPr>
                </a:tc>
                <a:tc>
                  <a:txBody>
                    <a:bodyPr/>
                    <a:lstStyle/>
                    <a:p>
                      <a:pPr algn="r" fontAlgn="b"/>
                      <a:r>
                        <a:rPr lang="en-US" sz="200" b="0" i="0" u="none" strike="noStrike">
                          <a:solidFill>
                            <a:srgbClr val="000000"/>
                          </a:solidFill>
                          <a:latin typeface="Calibri"/>
                        </a:rPr>
                        <a:t>16.9</a:t>
                      </a:r>
                    </a:p>
                  </a:txBody>
                  <a:tcPr marL="1295" marR="1295" marT="971" marB="0" anchor="b">
                    <a:lnL>
                      <a:noFill/>
                    </a:lnL>
                    <a:lnR>
                      <a:noFill/>
                    </a:lnR>
                    <a:lnT>
                      <a:noFill/>
                    </a:lnT>
                    <a:lnB>
                      <a:noFill/>
                    </a:lnB>
                    <a:solidFill>
                      <a:srgbClr val="A9D27F"/>
                    </a:solidFill>
                  </a:tcPr>
                </a:tc>
                <a:tc>
                  <a:txBody>
                    <a:bodyPr/>
                    <a:lstStyle/>
                    <a:p>
                      <a:pPr algn="r" fontAlgn="b"/>
                      <a:r>
                        <a:rPr lang="en-US" sz="200" b="0" i="0" u="none" strike="noStrike">
                          <a:solidFill>
                            <a:srgbClr val="000000"/>
                          </a:solidFill>
                          <a:latin typeface="Calibri"/>
                        </a:rPr>
                        <a:t>82.2</a:t>
                      </a:r>
                    </a:p>
                  </a:txBody>
                  <a:tcPr marL="1295" marR="1295" marT="971" marB="0" anchor="b">
                    <a:lnL>
                      <a:noFill/>
                    </a:lnL>
                    <a:lnR>
                      <a:noFill/>
                    </a:lnR>
                    <a:lnT>
                      <a:noFill/>
                    </a:lnT>
                    <a:lnB>
                      <a:noFill/>
                    </a:lnB>
                    <a:solidFill>
                      <a:srgbClr val="FA8C72"/>
                    </a:solidFill>
                  </a:tcPr>
                </a:tc>
                <a:tc>
                  <a:txBody>
                    <a:bodyPr/>
                    <a:lstStyle/>
                    <a:p>
                      <a:pPr algn="r" fontAlgn="b"/>
                      <a:r>
                        <a:rPr lang="en-US" sz="200" b="0" i="0" u="none" strike="noStrike">
                          <a:solidFill>
                            <a:srgbClr val="000000"/>
                          </a:solidFill>
                          <a:latin typeface="Calibri"/>
                        </a:rPr>
                        <a:t>19.8</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87.3</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24.5</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81.5</a:t>
                      </a:r>
                    </a:p>
                  </a:txBody>
                  <a:tcPr marL="1295" marR="1295" marT="971" marB="0" anchor="b">
                    <a:lnL>
                      <a:noFill/>
                    </a:lnL>
                    <a:lnR>
                      <a:noFill/>
                    </a:lnR>
                    <a:lnT>
                      <a:noFill/>
                    </a:lnT>
                    <a:lnB>
                      <a:noFill/>
                    </a:lnB>
                    <a:solidFill>
                      <a:srgbClr val="FA8D72"/>
                    </a:solidFill>
                  </a:tcPr>
                </a:tc>
                <a:tc>
                  <a:txBody>
                    <a:bodyPr/>
                    <a:lstStyle/>
                    <a:p>
                      <a:pPr algn="r" fontAlgn="b"/>
                      <a:r>
                        <a:rPr lang="en-US" sz="200" b="0" i="0" u="none" strike="noStrike">
                          <a:solidFill>
                            <a:srgbClr val="000000"/>
                          </a:solidFill>
                          <a:latin typeface="Calibri"/>
                        </a:rPr>
                        <a:t>20.8</a:t>
                      </a:r>
                    </a:p>
                  </a:txBody>
                  <a:tcPr marL="1295" marR="1295" marT="971" marB="0" anchor="b">
                    <a:lnL>
                      <a:noFill/>
                    </a:lnL>
                    <a:lnR>
                      <a:noFill/>
                    </a:lnR>
                    <a:lnT>
                      <a:noFill/>
                    </a:lnT>
                    <a:lnB>
                      <a:noFill/>
                    </a:lnB>
                    <a:solidFill>
                      <a:srgbClr val="C2D980"/>
                    </a:solidFill>
                  </a:tcPr>
                </a:tc>
                <a:tc>
                  <a:txBody>
                    <a:bodyPr/>
                    <a:lstStyle/>
                    <a:p>
                      <a:pPr algn="r" fontAlgn="b"/>
                      <a:r>
                        <a:rPr lang="en-US" sz="200" b="0" i="0" u="none" strike="noStrike">
                          <a:solidFill>
                            <a:srgbClr val="000000"/>
                          </a:solidFill>
                          <a:latin typeface="Calibri"/>
                        </a:rPr>
                        <a:t>64.3</a:t>
                      </a:r>
                    </a:p>
                  </a:txBody>
                  <a:tcPr marL="1295" marR="1295" marT="971" marB="0" anchor="b">
                    <a:lnL>
                      <a:noFill/>
                    </a:lnL>
                    <a:lnR>
                      <a:noFill/>
                    </a:lnR>
                    <a:lnT>
                      <a:noFill/>
                    </a:lnT>
                    <a:lnB>
                      <a:noFill/>
                    </a:lnB>
                    <a:solidFill>
                      <a:srgbClr val="FCAD78"/>
                    </a:solidFill>
                  </a:tcPr>
                </a:tc>
                <a:tc>
                  <a:txBody>
                    <a:bodyPr/>
                    <a:lstStyle/>
                    <a:p>
                      <a:pPr algn="r" fontAlgn="b"/>
                      <a:r>
                        <a:rPr lang="en-US" sz="200" b="0" i="0" u="none" strike="noStrike">
                          <a:solidFill>
                            <a:srgbClr val="000000"/>
                          </a:solidFill>
                          <a:latin typeface="Calibri"/>
                        </a:rPr>
                        <a:t>11.1</a:t>
                      </a:r>
                    </a:p>
                  </a:txBody>
                  <a:tcPr marL="1295" marR="1295" marT="971" marB="0" anchor="b">
                    <a:lnL>
                      <a:noFill/>
                    </a:lnL>
                    <a:lnR>
                      <a:noFill/>
                    </a:lnR>
                    <a:lnT>
                      <a:noFill/>
                    </a:lnT>
                    <a:lnB>
                      <a:noFill/>
                    </a:lnB>
                    <a:solidFill>
                      <a:srgbClr val="85C77C"/>
                    </a:solidFill>
                  </a:tcPr>
                </a:tc>
                <a:tc>
                  <a:txBody>
                    <a:bodyPr/>
                    <a:lstStyle/>
                    <a:p>
                      <a:pPr algn="r" fontAlgn="b"/>
                      <a:r>
                        <a:rPr lang="en-US" sz="200" b="0" i="0" u="none" strike="noStrike">
                          <a:solidFill>
                            <a:srgbClr val="000000"/>
                          </a:solidFill>
                          <a:latin typeface="Calibri"/>
                        </a:rPr>
                        <a:t>58.7</a:t>
                      </a:r>
                    </a:p>
                  </a:txBody>
                  <a:tcPr marL="1295" marR="1295" marT="971" marB="0" anchor="b">
                    <a:lnL>
                      <a:noFill/>
                    </a:lnL>
                    <a:lnR>
                      <a:noFill/>
                    </a:lnR>
                    <a:lnT>
                      <a:noFill/>
                    </a:lnT>
                    <a:lnB>
                      <a:noFill/>
                    </a:lnB>
                    <a:solidFill>
                      <a:srgbClr val="FDB77A"/>
                    </a:solidFill>
                  </a:tcPr>
                </a:tc>
                <a:tc>
                  <a:txBody>
                    <a:bodyPr/>
                    <a:lstStyle/>
                    <a:p>
                      <a:pPr algn="r" fontAlgn="b"/>
                      <a:r>
                        <a:rPr lang="en-US" sz="200" b="0" i="0" u="none" strike="noStrike">
                          <a:solidFill>
                            <a:srgbClr val="000000"/>
                          </a:solidFill>
                          <a:latin typeface="Calibri"/>
                        </a:rPr>
                        <a:t>17.7</a:t>
                      </a:r>
                    </a:p>
                  </a:txBody>
                  <a:tcPr marL="1295" marR="1295" marT="971" marB="0" anchor="b">
                    <a:lnL>
                      <a:noFill/>
                    </a:lnL>
                    <a:lnR>
                      <a:noFill/>
                    </a:lnR>
                    <a:lnT>
                      <a:noFill/>
                    </a:lnT>
                    <a:lnB>
                      <a:noFill/>
                    </a:lnB>
                    <a:solidFill>
                      <a:srgbClr val="AED37F"/>
                    </a:solidFill>
                  </a:tcPr>
                </a:tc>
                <a:tc>
                  <a:txBody>
                    <a:bodyPr/>
                    <a:lstStyle/>
                    <a:p>
                      <a:pPr algn="r" fontAlgn="b"/>
                      <a:r>
                        <a:rPr lang="en-US" sz="200" b="0" i="0" u="none" strike="noStrike">
                          <a:solidFill>
                            <a:srgbClr val="000000"/>
                          </a:solidFill>
                          <a:latin typeface="Calibri"/>
                        </a:rPr>
                        <a:t>64.6</a:t>
                      </a:r>
                    </a:p>
                  </a:txBody>
                  <a:tcPr marL="1295" marR="1295" marT="971" marB="0" anchor="b">
                    <a:lnL>
                      <a:noFill/>
                    </a:lnL>
                    <a:lnR>
                      <a:noFill/>
                    </a:lnR>
                    <a:lnT>
                      <a:noFill/>
                    </a:lnT>
                    <a:lnB>
                      <a:noFill/>
                    </a:lnB>
                    <a:solidFill>
                      <a:srgbClr val="FCAC78"/>
                    </a:solidFill>
                  </a:tcPr>
                </a:tc>
                <a:tc>
                  <a:txBody>
                    <a:bodyPr/>
                    <a:lstStyle/>
                    <a:p>
                      <a:pPr algn="r" fontAlgn="b"/>
                      <a:r>
                        <a:rPr lang="en-US" sz="200" b="0" i="0" u="none" strike="noStrike">
                          <a:solidFill>
                            <a:srgbClr val="000000"/>
                          </a:solidFill>
                          <a:latin typeface="Calibri"/>
                        </a:rPr>
                        <a:t>21.5</a:t>
                      </a:r>
                    </a:p>
                  </a:txBody>
                  <a:tcPr marL="1295" marR="1295" marT="971" marB="0" anchor="b">
                    <a:lnL>
                      <a:noFill/>
                    </a:lnL>
                    <a:lnR>
                      <a:noFill/>
                    </a:lnR>
                    <a:lnT>
                      <a:noFill/>
                    </a:lnT>
                    <a:lnB>
                      <a:noFill/>
                    </a:lnB>
                    <a:solidFill>
                      <a:srgbClr val="C6DA80"/>
                    </a:solidFill>
                  </a:tcPr>
                </a:tc>
                <a:tc>
                  <a:txBody>
                    <a:bodyPr/>
                    <a:lstStyle/>
                    <a:p>
                      <a:pPr algn="r" fontAlgn="b"/>
                      <a:r>
                        <a:rPr lang="en-US" sz="200" b="0" i="0" u="none" strike="noStrike">
                          <a:solidFill>
                            <a:srgbClr val="000000"/>
                          </a:solidFill>
                          <a:latin typeface="Calibri"/>
                        </a:rPr>
                        <a:t>62.0</a:t>
                      </a:r>
                    </a:p>
                  </a:txBody>
                  <a:tcPr marL="1295" marR="1295" marT="971" marB="0" anchor="b">
                    <a:lnL>
                      <a:noFill/>
                    </a:lnL>
                    <a:lnR>
                      <a:noFill/>
                    </a:lnR>
                    <a:lnT>
                      <a:noFill/>
                    </a:lnT>
                    <a:lnB>
                      <a:noFill/>
                    </a:lnB>
                    <a:solidFill>
                      <a:srgbClr val="FCB179"/>
                    </a:solidFill>
                  </a:tcPr>
                </a:tc>
                <a:tc>
                  <a:txBody>
                    <a:bodyPr/>
                    <a:lstStyle/>
                    <a:p>
                      <a:pPr algn="r" fontAlgn="b"/>
                      <a:r>
                        <a:rPr lang="en-US" sz="200" b="0" i="0" u="none" strike="noStrike">
                          <a:solidFill>
                            <a:srgbClr val="000000"/>
                          </a:solidFill>
                          <a:latin typeface="Calibri"/>
                        </a:rPr>
                        <a:t>19.1</a:t>
                      </a:r>
                    </a:p>
                  </a:txBody>
                  <a:tcPr marL="1295" marR="1295" marT="971" marB="0" anchor="b">
                    <a:lnL>
                      <a:noFill/>
                    </a:lnL>
                    <a:lnR>
                      <a:noFill/>
                    </a:lnR>
                    <a:lnT>
                      <a:noFill/>
                    </a:lnT>
                    <a:lnB>
                      <a:noFill/>
                    </a:lnB>
                    <a:solidFill>
                      <a:srgbClr val="B7D67F"/>
                    </a:solidFill>
                  </a:tcPr>
                </a:tc>
                <a:tc>
                  <a:txBody>
                    <a:bodyPr/>
                    <a:lstStyle/>
                    <a:p>
                      <a:pPr algn="r" fontAlgn="b"/>
                      <a:r>
                        <a:rPr lang="en-US" sz="200" b="0" i="0" u="none" strike="noStrike">
                          <a:solidFill>
                            <a:srgbClr val="000000"/>
                          </a:solidFill>
                          <a:latin typeface="Calibri"/>
                        </a:rPr>
                        <a:t>64.2</a:t>
                      </a:r>
                    </a:p>
                  </a:txBody>
                  <a:tcPr marL="1295" marR="1295" marT="971" marB="0" anchor="b">
                    <a:lnL>
                      <a:noFill/>
                    </a:lnL>
                    <a:lnR>
                      <a:noFill/>
                    </a:lnR>
                    <a:lnT>
                      <a:noFill/>
                    </a:lnT>
                    <a:lnB>
                      <a:noFill/>
                    </a:lnB>
                    <a:solidFill>
                      <a:srgbClr val="FCAD78"/>
                    </a:solidFill>
                  </a:tcPr>
                </a:tc>
                <a:tc>
                  <a:txBody>
                    <a:bodyPr/>
                    <a:lstStyle/>
                    <a:p>
                      <a:pPr algn="r" fontAlgn="b"/>
                      <a:r>
                        <a:rPr lang="en-US" sz="200" b="0" i="0" u="none" strike="noStrike">
                          <a:solidFill>
                            <a:srgbClr val="000000"/>
                          </a:solidFill>
                          <a:latin typeface="Calibri"/>
                        </a:rPr>
                        <a:t>41.8</a:t>
                      </a:r>
                    </a:p>
                  </a:txBody>
                  <a:tcPr marL="1295" marR="1295" marT="971" marB="0" anchor="b">
                    <a:lnL>
                      <a:noFill/>
                    </a:lnL>
                    <a:lnR>
                      <a:noFill/>
                    </a:lnR>
                    <a:lnT>
                      <a:noFill/>
                    </a:lnT>
                    <a:lnB>
                      <a:noFill/>
                    </a:lnB>
                    <a:solidFill>
                      <a:srgbClr val="FED780"/>
                    </a:solidFill>
                  </a:tcPr>
                </a:tc>
                <a:tc>
                  <a:txBody>
                    <a:bodyPr/>
                    <a:lstStyle/>
                    <a:p>
                      <a:pPr algn="r" fontAlgn="b"/>
                      <a:r>
                        <a:rPr lang="en-US" sz="200" b="0" i="0" u="none" strike="noStrike">
                          <a:solidFill>
                            <a:srgbClr val="000000"/>
                          </a:solidFill>
                          <a:latin typeface="Calibri"/>
                        </a:rPr>
                        <a:t>60.7</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45.8</a:t>
                      </a:r>
                    </a:p>
                  </a:txBody>
                  <a:tcPr marL="1295" marR="1295" marT="971" marB="0" anchor="b">
                    <a:lnL>
                      <a:noFill/>
                    </a:lnL>
                    <a:lnR>
                      <a:noFill/>
                    </a:lnR>
                    <a:lnT>
                      <a:noFill/>
                    </a:lnT>
                    <a:lnB>
                      <a:noFill/>
                    </a:lnB>
                    <a:solidFill>
                      <a:srgbClr val="FECF7F"/>
                    </a:solidFill>
                  </a:tcPr>
                </a:tc>
                <a:tc>
                  <a:txBody>
                    <a:bodyPr/>
                    <a:lstStyle/>
                    <a:p>
                      <a:pPr algn="r" fontAlgn="b"/>
                      <a:r>
                        <a:rPr lang="en-US" sz="200" b="0" i="0" u="none" strike="noStrike">
                          <a:solidFill>
                            <a:srgbClr val="000000"/>
                          </a:solidFill>
                          <a:latin typeface="Calibri"/>
                        </a:rPr>
                        <a:t>62.4</a:t>
                      </a:r>
                    </a:p>
                  </a:txBody>
                  <a:tcPr marL="1295" marR="1295" marT="971" marB="0" anchor="b">
                    <a:lnL>
                      <a:noFill/>
                    </a:lnL>
                    <a:lnR>
                      <a:noFill/>
                    </a:lnR>
                    <a:lnT>
                      <a:noFill/>
                    </a:lnT>
                    <a:lnB>
                      <a:noFill/>
                    </a:lnB>
                    <a:solidFill>
                      <a:srgbClr val="FCB079"/>
                    </a:solidFill>
                  </a:tcPr>
                </a:tc>
                <a:tc>
                  <a:txBody>
                    <a:bodyPr/>
                    <a:lstStyle/>
                    <a:p>
                      <a:pPr algn="r" fontAlgn="b"/>
                      <a:r>
                        <a:rPr lang="en-US" sz="200" b="0" i="0" u="none" strike="noStrike">
                          <a:solidFill>
                            <a:srgbClr val="000000"/>
                          </a:solidFill>
                          <a:latin typeface="Calibri"/>
                        </a:rPr>
                        <a:t>50.2</a:t>
                      </a:r>
                    </a:p>
                  </a:txBody>
                  <a:tcPr marL="1295" marR="1295" marT="971" marB="0" anchor="b">
                    <a:lnL>
                      <a:noFill/>
                    </a:lnL>
                    <a:lnR>
                      <a:noFill/>
                    </a:lnR>
                    <a:lnT>
                      <a:noFill/>
                    </a:lnT>
                    <a:lnB>
                      <a:noFill/>
                    </a:lnB>
                    <a:solidFill>
                      <a:srgbClr val="FEC77D"/>
                    </a:solidFill>
                  </a:tcPr>
                </a:tc>
                <a:tc>
                  <a:txBody>
                    <a:bodyPr/>
                    <a:lstStyle/>
                    <a:p>
                      <a:pPr algn="r" fontAlgn="b"/>
                      <a:r>
                        <a:rPr lang="en-US" sz="200" b="0" i="0" u="none" strike="noStrike">
                          <a:solidFill>
                            <a:srgbClr val="000000"/>
                          </a:solidFill>
                          <a:latin typeface="Calibri"/>
                        </a:rPr>
                        <a:t>59.7</a:t>
                      </a:r>
                    </a:p>
                  </a:txBody>
                  <a:tcPr marL="1295" marR="1295" marT="971" marB="0" anchor="b">
                    <a:lnL>
                      <a:noFill/>
                    </a:lnL>
                    <a:lnR>
                      <a:noFill/>
                    </a:lnR>
                    <a:lnT>
                      <a:noFill/>
                    </a:lnT>
                    <a:lnB>
                      <a:noFill/>
                    </a:lnB>
                    <a:solidFill>
                      <a:srgbClr val="FDB57A"/>
                    </a:solidFill>
                  </a:tcPr>
                </a:tc>
                <a:tc>
                  <a:txBody>
                    <a:bodyPr/>
                    <a:lstStyle/>
                    <a:p>
                      <a:pPr algn="r" fontAlgn="b"/>
                      <a:r>
                        <a:rPr lang="en-US" sz="200" b="0" i="0" u="none" strike="noStrike">
                          <a:solidFill>
                            <a:srgbClr val="000000"/>
                          </a:solidFill>
                          <a:latin typeface="Calibri"/>
                        </a:rPr>
                        <a:t>43.4</a:t>
                      </a:r>
                    </a:p>
                  </a:txBody>
                  <a:tcPr marL="1295" marR="1295" marT="971" marB="0" anchor="b">
                    <a:lnL>
                      <a:noFill/>
                    </a:lnL>
                    <a:lnR>
                      <a:noFill/>
                    </a:lnR>
                    <a:lnT>
                      <a:noFill/>
                    </a:lnT>
                    <a:lnB>
                      <a:noFill/>
                    </a:lnB>
                    <a:solidFill>
                      <a:srgbClr val="FED480"/>
                    </a:solidFill>
                  </a:tcPr>
                </a:tc>
                <a:tc>
                  <a:txBody>
                    <a:bodyPr/>
                    <a:lstStyle/>
                    <a:p>
                      <a:pPr algn="r" fontAlgn="b"/>
                      <a:r>
                        <a:rPr lang="en-US" sz="200" b="0" i="0" u="none" strike="noStrike">
                          <a:solidFill>
                            <a:srgbClr val="000000"/>
                          </a:solidFill>
                          <a:latin typeface="Calibri"/>
                        </a:rPr>
                        <a:t>65.6</a:t>
                      </a:r>
                    </a:p>
                  </a:txBody>
                  <a:tcPr marL="1295" marR="1295" marT="971" marB="0" anchor="b">
                    <a:lnL>
                      <a:noFill/>
                    </a:lnL>
                    <a:lnR>
                      <a:noFill/>
                    </a:lnR>
                    <a:lnT>
                      <a:noFill/>
                    </a:lnT>
                    <a:lnB>
                      <a:noFill/>
                    </a:lnB>
                    <a:solidFill>
                      <a:srgbClr val="FCAA78"/>
                    </a:solidFill>
                  </a:tcPr>
                </a:tc>
                <a:tc>
                  <a:txBody>
                    <a:bodyPr/>
                    <a:lstStyle/>
                    <a:p>
                      <a:pPr algn="r" fontAlgn="b"/>
                      <a:r>
                        <a:rPr lang="en-US" sz="200" b="0" i="0" u="none" strike="noStrike">
                          <a:solidFill>
                            <a:srgbClr val="000000"/>
                          </a:solidFill>
                          <a:latin typeface="Calibri"/>
                        </a:rPr>
                        <a:t>46.9</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59.1</a:t>
                      </a:r>
                    </a:p>
                  </a:txBody>
                  <a:tcPr marL="1295" marR="1295" marT="971" marB="0" anchor="b">
                    <a:lnL>
                      <a:noFill/>
                    </a:lnL>
                    <a:lnR>
                      <a:noFill/>
                    </a:lnR>
                    <a:lnT>
                      <a:noFill/>
                    </a:lnT>
                    <a:lnB>
                      <a:noFill/>
                    </a:lnB>
                    <a:solidFill>
                      <a:srgbClr val="FDB77A"/>
                    </a:solidFill>
                  </a:tcPr>
                </a:tc>
                <a:tc>
                  <a:txBody>
                    <a:bodyPr/>
                    <a:lstStyle/>
                    <a:p>
                      <a:pPr algn="r" fontAlgn="b"/>
                      <a:r>
                        <a:rPr lang="en-US" sz="200" b="0" i="0" u="none" strike="noStrike">
                          <a:solidFill>
                            <a:srgbClr val="000000"/>
                          </a:solidFill>
                          <a:latin typeface="Calibri"/>
                        </a:rPr>
                        <a:t>49.7</a:t>
                      </a:r>
                    </a:p>
                  </a:txBody>
                  <a:tcPr marL="1295" marR="1295" marT="971"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57.2</a:t>
                      </a:r>
                    </a:p>
                  </a:txBody>
                  <a:tcPr marL="1295" marR="1295" marT="971" marB="0" anchor="b">
                    <a:lnL>
                      <a:noFill/>
                    </a:lnL>
                    <a:lnR>
                      <a:noFill/>
                    </a:lnR>
                    <a:lnT>
                      <a:noFill/>
                    </a:lnT>
                    <a:lnB>
                      <a:noFill/>
                    </a:lnB>
                    <a:solidFill>
                      <a:srgbClr val="FDBA7B"/>
                    </a:solidFill>
                  </a:tcPr>
                </a:tc>
                <a:tc>
                  <a:txBody>
                    <a:bodyPr/>
                    <a:lstStyle/>
                    <a:p>
                      <a:pPr algn="r" fontAlgn="b"/>
                      <a:r>
                        <a:rPr lang="en-US" sz="200" b="0" i="0" u="none" strike="noStrike">
                          <a:solidFill>
                            <a:srgbClr val="000000"/>
                          </a:solidFill>
                          <a:latin typeface="Calibri"/>
                        </a:rPr>
                        <a:t>53.7</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61.1</a:t>
                      </a:r>
                    </a:p>
                  </a:txBody>
                  <a:tcPr marL="1295" marR="1295" marT="971" marB="0" anchor="b">
                    <a:lnL>
                      <a:noFill/>
                    </a:lnL>
                    <a:lnR>
                      <a:noFill/>
                    </a:lnR>
                    <a:lnT>
                      <a:noFill/>
                    </a:lnT>
                    <a:lnB>
                      <a:noFill/>
                    </a:lnB>
                    <a:solidFill>
                      <a:srgbClr val="FCB37A"/>
                    </a:solidFill>
                  </a:tcPr>
                </a:tc>
                <a:tc>
                  <a:txBody>
                    <a:bodyPr/>
                    <a:lstStyle/>
                    <a:p>
                      <a:pPr algn="r" fontAlgn="b"/>
                      <a:r>
                        <a:rPr lang="en-US" sz="200" b="0" i="0" u="none" strike="noStrike">
                          <a:solidFill>
                            <a:srgbClr val="000000"/>
                          </a:solidFill>
                          <a:latin typeface="Calibri"/>
                        </a:rPr>
                        <a:t>55.1</a:t>
                      </a:r>
                    </a:p>
                  </a:txBody>
                  <a:tcPr marL="1295" marR="1295" marT="971" marB="0" anchor="b">
                    <a:lnL>
                      <a:noFill/>
                    </a:lnL>
                    <a:lnR>
                      <a:noFill/>
                    </a:lnR>
                    <a:lnT>
                      <a:noFill/>
                    </a:lnT>
                    <a:lnB>
                      <a:noFill/>
                    </a:lnB>
                    <a:solidFill>
                      <a:srgbClr val="FDBE7C"/>
                    </a:solidFill>
                  </a:tcPr>
                </a:tc>
                <a:tc>
                  <a:txBody>
                    <a:bodyPr/>
                    <a:lstStyle/>
                    <a:p>
                      <a:pPr algn="r" fontAlgn="b"/>
                      <a:r>
                        <a:rPr lang="en-US" sz="200" b="0" i="0" u="none" strike="noStrike">
                          <a:solidFill>
                            <a:srgbClr val="000000"/>
                          </a:solidFill>
                          <a:latin typeface="Calibri"/>
                        </a:rPr>
                        <a:t>74.1</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19.0</a:t>
                      </a:r>
                    </a:p>
                  </a:txBody>
                  <a:tcPr marL="1295" marR="1295" marT="971" marB="0" anchor="b">
                    <a:lnL>
                      <a:noFill/>
                    </a:lnL>
                    <a:lnR>
                      <a:noFill/>
                    </a:lnR>
                    <a:lnT>
                      <a:noFill/>
                    </a:lnT>
                    <a:lnB>
                      <a:noFill/>
                    </a:lnB>
                    <a:solidFill>
                      <a:srgbClr val="B6D67F"/>
                    </a:solidFill>
                  </a:tcPr>
                </a:tc>
                <a:tc>
                  <a:txBody>
                    <a:bodyPr/>
                    <a:lstStyle/>
                    <a:p>
                      <a:pPr algn="r" fontAlgn="b"/>
                      <a:r>
                        <a:rPr lang="en-US" sz="200" b="0" i="0" u="none" strike="noStrike">
                          <a:solidFill>
                            <a:srgbClr val="000000"/>
                          </a:solidFill>
                          <a:latin typeface="Calibri"/>
                        </a:rPr>
                        <a:t>67.9</a:t>
                      </a:r>
                    </a:p>
                  </a:txBody>
                  <a:tcPr marL="1295" marR="1295" marT="971" marB="0" anchor="b">
                    <a:lnL>
                      <a:noFill/>
                    </a:lnL>
                    <a:lnR>
                      <a:noFill/>
                    </a:lnR>
                    <a:lnT>
                      <a:noFill/>
                    </a:lnT>
                    <a:lnB>
                      <a:noFill/>
                    </a:lnB>
                    <a:solidFill>
                      <a:srgbClr val="FCA677"/>
                    </a:solidFill>
                  </a:tcPr>
                </a:tc>
                <a:tc>
                  <a:txBody>
                    <a:bodyPr/>
                    <a:lstStyle/>
                    <a:p>
                      <a:pPr algn="r" fontAlgn="b"/>
                      <a:r>
                        <a:rPr lang="en-US" sz="200" b="0" i="0" u="none" strike="noStrike">
                          <a:solidFill>
                            <a:srgbClr val="000000"/>
                          </a:solidFill>
                          <a:latin typeface="Calibri"/>
                        </a:rPr>
                        <a:t>21.0</a:t>
                      </a:r>
                    </a:p>
                  </a:txBody>
                  <a:tcPr marL="1295" marR="1295" marT="971" marB="0" anchor="b">
                    <a:lnL>
                      <a:noFill/>
                    </a:lnL>
                    <a:lnR>
                      <a:noFill/>
                    </a:lnR>
                    <a:lnT>
                      <a:noFill/>
                    </a:lnT>
                    <a:lnB>
                      <a:noFill/>
                    </a:lnB>
                    <a:solidFill>
                      <a:srgbClr val="C3D980"/>
                    </a:solidFill>
                  </a:tcPr>
                </a:tc>
                <a:tc>
                  <a:txBody>
                    <a:bodyPr/>
                    <a:lstStyle/>
                    <a:p>
                      <a:pPr algn="r" fontAlgn="b"/>
                      <a:r>
                        <a:rPr lang="en-US" sz="200" b="0" i="0" u="none" strike="noStrike">
                          <a:solidFill>
                            <a:srgbClr val="000000"/>
                          </a:solidFill>
                          <a:latin typeface="Calibri"/>
                        </a:rPr>
                        <a:t>70.0</a:t>
                      </a:r>
                    </a:p>
                  </a:txBody>
                  <a:tcPr marL="1295" marR="1295" marT="971" marB="0" anchor="b">
                    <a:lnL>
                      <a:noFill/>
                    </a:lnL>
                    <a:lnR>
                      <a:noFill/>
                    </a:lnR>
                    <a:lnT>
                      <a:noFill/>
                    </a:lnT>
                    <a:lnB>
                      <a:noFill/>
                    </a:lnB>
                    <a:solidFill>
                      <a:srgbClr val="FCA276"/>
                    </a:solidFill>
                  </a:tcPr>
                </a:tc>
                <a:tc>
                  <a:txBody>
                    <a:bodyPr/>
                    <a:lstStyle/>
                    <a:p>
                      <a:pPr algn="r" fontAlgn="b"/>
                      <a:r>
                        <a:rPr lang="en-US" sz="200" b="0" i="0" u="none" strike="noStrike">
                          <a:solidFill>
                            <a:srgbClr val="000000"/>
                          </a:solidFill>
                          <a:latin typeface="Calibri"/>
                        </a:rPr>
                        <a:t>20.5</a:t>
                      </a:r>
                    </a:p>
                  </a:txBody>
                  <a:tcPr marL="1295" marR="1295" marT="971" marB="0" anchor="b">
                    <a:lnL>
                      <a:noFill/>
                    </a:lnL>
                    <a:lnR>
                      <a:noFill/>
                    </a:lnR>
                    <a:lnT>
                      <a:noFill/>
                    </a:lnT>
                    <a:lnB>
                      <a:noFill/>
                    </a:lnB>
                    <a:solidFill>
                      <a:srgbClr val="C0D880"/>
                    </a:solidFill>
                  </a:tcPr>
                </a:tc>
                <a:tc>
                  <a:txBody>
                    <a:bodyPr/>
                    <a:lstStyle/>
                    <a:p>
                      <a:pPr algn="r" fontAlgn="b"/>
                      <a:r>
                        <a:rPr lang="en-US" sz="200" b="0" i="0" u="none" strike="noStrike">
                          <a:solidFill>
                            <a:srgbClr val="000000"/>
                          </a:solidFill>
                          <a:latin typeface="Calibri"/>
                        </a:rPr>
                        <a:t>64.4</a:t>
                      </a:r>
                    </a:p>
                  </a:txBody>
                  <a:tcPr marL="1295" marR="1295" marT="971" marB="0" anchor="b">
                    <a:lnL>
                      <a:noFill/>
                    </a:lnL>
                    <a:lnR>
                      <a:noFill/>
                    </a:lnR>
                    <a:lnT>
                      <a:noFill/>
                    </a:lnT>
                    <a:lnB>
                      <a:noFill/>
                    </a:lnB>
                    <a:solidFill>
                      <a:srgbClr val="FCAD78"/>
                    </a:solidFill>
                  </a:tcPr>
                </a:tc>
                <a:tc>
                  <a:txBody>
                    <a:bodyPr/>
                    <a:lstStyle/>
                    <a:p>
                      <a:pPr algn="r" fontAlgn="b"/>
                      <a:r>
                        <a:rPr lang="en-US" sz="200" b="0" i="0" u="none" strike="noStrike">
                          <a:solidFill>
                            <a:srgbClr val="000000"/>
                          </a:solidFill>
                          <a:latin typeface="Calibri"/>
                        </a:rPr>
                        <a:t>19.0</a:t>
                      </a:r>
                    </a:p>
                  </a:txBody>
                  <a:tcPr marL="1295" marR="1295" marT="971" marB="0" anchor="b">
                    <a:lnL>
                      <a:noFill/>
                    </a:lnL>
                    <a:lnR>
                      <a:noFill/>
                    </a:lnR>
                    <a:lnT>
                      <a:noFill/>
                    </a:lnT>
                    <a:lnB>
                      <a:noFill/>
                    </a:lnB>
                    <a:solidFill>
                      <a:srgbClr val="B7D67F"/>
                    </a:solidFill>
                  </a:tcPr>
                </a:tc>
              </a:tr>
              <a:tr h="36896">
                <a:tc>
                  <a:txBody>
                    <a:bodyPr/>
                    <a:lstStyle/>
                    <a:p>
                      <a:pPr algn="l" fontAlgn="b"/>
                      <a:r>
                        <a:rPr lang="en-US" sz="200" b="0" i="0" u="none" strike="noStrike">
                          <a:solidFill>
                            <a:srgbClr val="000000"/>
                          </a:solidFill>
                          <a:latin typeface="Calibri"/>
                        </a:rPr>
                        <a:t>ADVANCE EME Intensive</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91.2</a:t>
                      </a:r>
                    </a:p>
                  </a:txBody>
                  <a:tcPr marL="1295" marR="1295" marT="971" marB="0" anchor="b">
                    <a:lnL>
                      <a:noFill/>
                    </a:lnL>
                    <a:lnR>
                      <a:noFill/>
                    </a:lnR>
                    <a:lnT>
                      <a:noFill/>
                    </a:lnT>
                    <a:lnB>
                      <a:noFill/>
                    </a:lnB>
                    <a:solidFill>
                      <a:srgbClr val="F97B6F"/>
                    </a:solidFill>
                  </a:tcPr>
                </a:tc>
                <a:tc>
                  <a:txBody>
                    <a:bodyPr/>
                    <a:lstStyle/>
                    <a:p>
                      <a:pPr algn="r" fontAlgn="b"/>
                      <a:r>
                        <a:rPr lang="en-US" sz="200" b="0" i="0" u="none" strike="noStrike">
                          <a:solidFill>
                            <a:srgbClr val="000000"/>
                          </a:solidFill>
                          <a:latin typeface="Calibri"/>
                        </a:rPr>
                        <a:t>21.6</a:t>
                      </a:r>
                    </a:p>
                  </a:txBody>
                  <a:tcPr marL="1295" marR="1295" marT="971" marB="0" anchor="b">
                    <a:lnL>
                      <a:noFill/>
                    </a:lnL>
                    <a:lnR>
                      <a:noFill/>
                    </a:lnR>
                    <a:lnT>
                      <a:noFill/>
                    </a:lnT>
                    <a:lnB>
                      <a:noFill/>
                    </a:lnB>
                    <a:solidFill>
                      <a:srgbClr val="C7DA80"/>
                    </a:solidFill>
                  </a:tcPr>
                </a:tc>
                <a:tc>
                  <a:txBody>
                    <a:bodyPr/>
                    <a:lstStyle/>
                    <a:p>
                      <a:pPr algn="r" fontAlgn="b"/>
                      <a:r>
                        <a:rPr lang="en-US" sz="200" b="0" i="0" u="none" strike="noStrike">
                          <a:solidFill>
                            <a:srgbClr val="000000"/>
                          </a:solidFill>
                          <a:latin typeface="Calibri"/>
                        </a:rPr>
                        <a:t>83.0</a:t>
                      </a:r>
                    </a:p>
                  </a:txBody>
                  <a:tcPr marL="1295" marR="1295" marT="971" marB="0" anchor="b">
                    <a:lnL>
                      <a:noFill/>
                    </a:lnL>
                    <a:lnR>
                      <a:noFill/>
                    </a:lnR>
                    <a:lnT>
                      <a:noFill/>
                    </a:lnT>
                    <a:lnB>
                      <a:noFill/>
                    </a:lnB>
                    <a:solidFill>
                      <a:srgbClr val="FA8A72"/>
                    </a:solidFill>
                  </a:tcPr>
                </a:tc>
                <a:tc>
                  <a:txBody>
                    <a:bodyPr/>
                    <a:lstStyle/>
                    <a:p>
                      <a:pPr algn="r" fontAlgn="b"/>
                      <a:r>
                        <a:rPr lang="en-US" sz="200" b="0" i="0" u="none" strike="noStrike">
                          <a:solidFill>
                            <a:srgbClr val="000000"/>
                          </a:solidFill>
                          <a:latin typeface="Calibri"/>
                        </a:rPr>
                        <a:t>27.4</a:t>
                      </a:r>
                    </a:p>
                  </a:txBody>
                  <a:tcPr marL="1295" marR="1295" marT="971" marB="0" anchor="b">
                    <a:lnL>
                      <a:noFill/>
                    </a:lnL>
                    <a:lnR>
                      <a:noFill/>
                    </a:lnR>
                    <a:lnT>
                      <a:noFill/>
                    </a:lnT>
                    <a:lnB>
                      <a:noFill/>
                    </a:lnB>
                    <a:solidFill>
                      <a:srgbClr val="EBE582"/>
                    </a:solidFill>
                  </a:tcPr>
                </a:tc>
                <a:tc>
                  <a:txBody>
                    <a:bodyPr/>
                    <a:lstStyle/>
                    <a:p>
                      <a:pPr algn="r" fontAlgn="b"/>
                      <a:r>
                        <a:rPr lang="en-US" sz="200" b="0" i="0" u="none" strike="noStrike">
                          <a:solidFill>
                            <a:srgbClr val="000000"/>
                          </a:solidFill>
                          <a:latin typeface="Calibri"/>
                        </a:rPr>
                        <a:t>82.4</a:t>
                      </a:r>
                    </a:p>
                  </a:txBody>
                  <a:tcPr marL="1295" marR="1295" marT="971" marB="0" anchor="b">
                    <a:lnL>
                      <a:noFill/>
                    </a:lnL>
                    <a:lnR>
                      <a:noFill/>
                    </a:lnR>
                    <a:lnT>
                      <a:noFill/>
                    </a:lnT>
                    <a:lnB>
                      <a:noFill/>
                    </a:lnB>
                    <a:solidFill>
                      <a:srgbClr val="FA8B72"/>
                    </a:solidFill>
                  </a:tcPr>
                </a:tc>
                <a:tc>
                  <a:txBody>
                    <a:bodyPr/>
                    <a:lstStyle/>
                    <a:p>
                      <a:pPr algn="r" fontAlgn="b"/>
                      <a:r>
                        <a:rPr lang="en-US" sz="200" b="0" i="0" u="none" strike="noStrike">
                          <a:solidFill>
                            <a:srgbClr val="000000"/>
                          </a:solidFill>
                          <a:latin typeface="Calibri"/>
                        </a:rPr>
                        <a:t>30.3</a:t>
                      </a:r>
                    </a:p>
                  </a:txBody>
                  <a:tcPr marL="1295" marR="1295" marT="971" marB="0" anchor="b">
                    <a:lnL>
                      <a:noFill/>
                    </a:lnL>
                    <a:lnR>
                      <a:noFill/>
                    </a:lnR>
                    <a:lnT>
                      <a:noFill/>
                    </a:lnT>
                    <a:lnB>
                      <a:noFill/>
                    </a:lnB>
                    <a:solidFill>
                      <a:srgbClr val="FDEA83"/>
                    </a:solidFill>
                  </a:tcPr>
                </a:tc>
                <a:tc>
                  <a:txBody>
                    <a:bodyPr/>
                    <a:lstStyle/>
                    <a:p>
                      <a:pPr algn="r" fontAlgn="b"/>
                      <a:r>
                        <a:rPr lang="en-US" sz="200" b="0" i="0" u="none" strike="noStrike">
                          <a:solidFill>
                            <a:srgbClr val="000000"/>
                          </a:solidFill>
                          <a:latin typeface="Calibri"/>
                        </a:rPr>
                        <a:t>87.1</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28.3</a:t>
                      </a:r>
                    </a:p>
                  </a:txBody>
                  <a:tcPr marL="1295" marR="1295" marT="971" marB="0" anchor="b">
                    <a:lnL>
                      <a:noFill/>
                    </a:lnL>
                    <a:lnR>
                      <a:noFill/>
                    </a:lnR>
                    <a:lnT>
                      <a:noFill/>
                    </a:lnT>
                    <a:lnB>
                      <a:noFill/>
                    </a:lnB>
                    <a:solidFill>
                      <a:srgbClr val="F1E783"/>
                    </a:solidFill>
                  </a:tcPr>
                </a:tc>
                <a:tc>
                  <a:txBody>
                    <a:bodyPr/>
                    <a:lstStyle/>
                    <a:p>
                      <a:pPr algn="r" fontAlgn="b"/>
                      <a:r>
                        <a:rPr lang="en-US" sz="200" b="0" i="0" u="none" strike="noStrike">
                          <a:solidFill>
                            <a:srgbClr val="000000"/>
                          </a:solidFill>
                          <a:latin typeface="Calibri"/>
                        </a:rPr>
                        <a:t>82.3</a:t>
                      </a:r>
                    </a:p>
                  </a:txBody>
                  <a:tcPr marL="1295" marR="1295" marT="971" marB="0" anchor="b">
                    <a:lnL>
                      <a:noFill/>
                    </a:lnL>
                    <a:lnR>
                      <a:noFill/>
                    </a:lnR>
                    <a:lnT>
                      <a:noFill/>
                    </a:lnT>
                    <a:lnB>
                      <a:noFill/>
                    </a:lnB>
                    <a:solidFill>
                      <a:srgbClr val="FA8B72"/>
                    </a:solidFill>
                  </a:tcPr>
                </a:tc>
                <a:tc>
                  <a:txBody>
                    <a:bodyPr/>
                    <a:lstStyle/>
                    <a:p>
                      <a:pPr algn="r" fontAlgn="b"/>
                      <a:r>
                        <a:rPr lang="en-US" sz="200" b="0" i="0" u="none" strike="noStrike">
                          <a:solidFill>
                            <a:srgbClr val="000000"/>
                          </a:solidFill>
                          <a:latin typeface="Calibri"/>
                        </a:rPr>
                        <a:t>45.7</a:t>
                      </a:r>
                    </a:p>
                  </a:txBody>
                  <a:tcPr marL="1295" marR="1295" marT="971" marB="0" anchor="b">
                    <a:lnL>
                      <a:noFill/>
                    </a:lnL>
                    <a:lnR>
                      <a:noFill/>
                    </a:lnR>
                    <a:lnT>
                      <a:noFill/>
                    </a:lnT>
                    <a:lnB>
                      <a:noFill/>
                    </a:lnB>
                    <a:solidFill>
                      <a:srgbClr val="FECF7F"/>
                    </a:solidFill>
                  </a:tcPr>
                </a:tc>
                <a:tc>
                  <a:txBody>
                    <a:bodyPr/>
                    <a:lstStyle/>
                    <a:p>
                      <a:pPr algn="r" fontAlgn="b"/>
                      <a:r>
                        <a:rPr lang="en-US" sz="200" b="0" i="0" u="none" strike="noStrike">
                          <a:solidFill>
                            <a:srgbClr val="000000"/>
                          </a:solidFill>
                          <a:latin typeface="Calibri"/>
                        </a:rPr>
                        <a:t>74.9</a:t>
                      </a:r>
                    </a:p>
                  </a:txBody>
                  <a:tcPr marL="1295" marR="1295" marT="971" marB="0" anchor="b">
                    <a:lnL>
                      <a:noFill/>
                    </a:lnL>
                    <a:lnR>
                      <a:noFill/>
                    </a:lnR>
                    <a:lnT>
                      <a:noFill/>
                    </a:lnT>
                    <a:lnB>
                      <a:noFill/>
                    </a:lnB>
                    <a:solidFill>
                      <a:srgbClr val="FB9975"/>
                    </a:solidFill>
                  </a:tcPr>
                </a:tc>
                <a:tc>
                  <a:txBody>
                    <a:bodyPr/>
                    <a:lstStyle/>
                    <a:p>
                      <a:pPr algn="r" fontAlgn="b"/>
                      <a:r>
                        <a:rPr lang="en-US" sz="200" b="0" i="0" u="none" strike="noStrike">
                          <a:solidFill>
                            <a:srgbClr val="000000"/>
                          </a:solidFill>
                          <a:latin typeface="Calibri"/>
                        </a:rPr>
                        <a:t>57.0</a:t>
                      </a:r>
                    </a:p>
                  </a:txBody>
                  <a:tcPr marL="1295" marR="1295" marT="971" marB="0" anchor="b">
                    <a:lnL>
                      <a:noFill/>
                    </a:lnL>
                    <a:lnR>
                      <a:noFill/>
                    </a:lnR>
                    <a:lnT>
                      <a:noFill/>
                    </a:lnT>
                    <a:lnB>
                      <a:noFill/>
                    </a:lnB>
                    <a:solidFill>
                      <a:srgbClr val="FDBA7B"/>
                    </a:solidFill>
                  </a:tcPr>
                </a:tc>
                <a:tc>
                  <a:txBody>
                    <a:bodyPr/>
                    <a:lstStyle/>
                    <a:p>
                      <a:pPr algn="r" fontAlgn="b"/>
                      <a:r>
                        <a:rPr lang="en-US" sz="200" b="0" i="0" u="none" strike="noStrike">
                          <a:solidFill>
                            <a:srgbClr val="000000"/>
                          </a:solidFill>
                          <a:latin typeface="Calibri"/>
                        </a:rPr>
                        <a:t>70.5</a:t>
                      </a:r>
                    </a:p>
                  </a:txBody>
                  <a:tcPr marL="1295" marR="1295" marT="971" marB="0" anchor="b">
                    <a:lnL>
                      <a:noFill/>
                    </a:lnL>
                    <a:lnR>
                      <a:noFill/>
                    </a:lnR>
                    <a:lnT>
                      <a:noFill/>
                    </a:lnT>
                    <a:lnB>
                      <a:noFill/>
                    </a:lnB>
                    <a:solidFill>
                      <a:srgbClr val="FCA176"/>
                    </a:solidFill>
                  </a:tcPr>
                </a:tc>
                <a:tc>
                  <a:txBody>
                    <a:bodyPr/>
                    <a:lstStyle/>
                    <a:p>
                      <a:pPr algn="r" fontAlgn="b"/>
                      <a:r>
                        <a:rPr lang="en-US" sz="200" b="0" i="0" u="none" strike="noStrike">
                          <a:solidFill>
                            <a:srgbClr val="000000"/>
                          </a:solidFill>
                          <a:latin typeface="Calibri"/>
                        </a:rPr>
                        <a:t>58.5</a:t>
                      </a:r>
                    </a:p>
                  </a:txBody>
                  <a:tcPr marL="1295" marR="1295" marT="971" marB="0" anchor="b">
                    <a:lnL>
                      <a:noFill/>
                    </a:lnL>
                    <a:lnR>
                      <a:noFill/>
                    </a:lnR>
                    <a:lnT>
                      <a:noFill/>
                    </a:lnT>
                    <a:lnB>
                      <a:noFill/>
                    </a:lnB>
                    <a:solidFill>
                      <a:srgbClr val="FDB87B"/>
                    </a:solidFill>
                  </a:tcPr>
                </a:tc>
                <a:tc>
                  <a:txBody>
                    <a:bodyPr/>
                    <a:lstStyle/>
                    <a:p>
                      <a:pPr algn="r" fontAlgn="b"/>
                      <a:r>
                        <a:rPr lang="en-US" sz="200" b="0" i="0" u="none" strike="noStrike">
                          <a:solidFill>
                            <a:srgbClr val="000000"/>
                          </a:solidFill>
                          <a:latin typeface="Calibri"/>
                        </a:rPr>
                        <a:t>75.3</a:t>
                      </a:r>
                    </a:p>
                  </a:txBody>
                  <a:tcPr marL="1295" marR="1295" marT="971" marB="0" anchor="b">
                    <a:lnL>
                      <a:noFill/>
                    </a:lnL>
                    <a:lnR>
                      <a:noFill/>
                    </a:lnR>
                    <a:lnT>
                      <a:noFill/>
                    </a:lnT>
                    <a:lnB>
                      <a:noFill/>
                    </a:lnB>
                    <a:solidFill>
                      <a:srgbClr val="FB9875"/>
                    </a:solidFill>
                  </a:tcPr>
                </a:tc>
                <a:tc>
                  <a:txBody>
                    <a:bodyPr/>
                    <a:lstStyle/>
                    <a:p>
                      <a:pPr algn="r" fontAlgn="b"/>
                      <a:r>
                        <a:rPr lang="en-US" sz="200" b="0" i="0" u="none" strike="noStrike">
                          <a:solidFill>
                            <a:srgbClr val="000000"/>
                          </a:solidFill>
                          <a:latin typeface="Calibri"/>
                        </a:rPr>
                        <a:t>56.0</a:t>
                      </a:r>
                    </a:p>
                  </a:txBody>
                  <a:tcPr marL="1295" marR="1295" marT="971" marB="0" anchor="b">
                    <a:lnL>
                      <a:noFill/>
                    </a:lnL>
                    <a:lnR>
                      <a:noFill/>
                    </a:lnR>
                    <a:lnT>
                      <a:noFill/>
                    </a:lnT>
                    <a:lnB>
                      <a:noFill/>
                    </a:lnB>
                    <a:solidFill>
                      <a:srgbClr val="FDBC7B"/>
                    </a:solidFill>
                  </a:tcPr>
                </a:tc>
                <a:tc>
                  <a:txBody>
                    <a:bodyPr/>
                    <a:lstStyle/>
                    <a:p>
                      <a:pPr algn="r" fontAlgn="b"/>
                      <a:r>
                        <a:rPr lang="en-US" sz="200" b="0" i="0" u="none" strike="noStrike">
                          <a:solidFill>
                            <a:srgbClr val="000000"/>
                          </a:solidFill>
                          <a:latin typeface="Calibri"/>
                        </a:rPr>
                        <a:t>79.0</a:t>
                      </a:r>
                    </a:p>
                  </a:txBody>
                  <a:tcPr marL="1295" marR="1295" marT="971" marB="0" anchor="b">
                    <a:lnL>
                      <a:noFill/>
                    </a:lnL>
                    <a:lnR>
                      <a:noFill/>
                    </a:lnR>
                    <a:lnT>
                      <a:noFill/>
                    </a:lnT>
                    <a:lnB>
                      <a:noFill/>
                    </a:lnB>
                    <a:solidFill>
                      <a:srgbClr val="FB9273"/>
                    </a:solidFill>
                  </a:tcPr>
                </a:tc>
                <a:tc>
                  <a:txBody>
                    <a:bodyPr/>
                    <a:lstStyle/>
                    <a:p>
                      <a:pPr algn="r" fontAlgn="b"/>
                      <a:r>
                        <a:rPr lang="en-US" sz="200" b="0" i="0" u="none" strike="noStrike">
                          <a:solidFill>
                            <a:srgbClr val="000000"/>
                          </a:solidFill>
                          <a:latin typeface="Calibri"/>
                        </a:rPr>
                        <a:t>57.2</a:t>
                      </a:r>
                    </a:p>
                  </a:txBody>
                  <a:tcPr marL="1295" marR="1295" marT="971" marB="0" anchor="b">
                    <a:lnL>
                      <a:noFill/>
                    </a:lnL>
                    <a:lnR>
                      <a:noFill/>
                    </a:lnR>
                    <a:lnT>
                      <a:noFill/>
                    </a:lnT>
                    <a:lnB>
                      <a:noFill/>
                    </a:lnB>
                    <a:solidFill>
                      <a:srgbClr val="FDBA7B"/>
                    </a:solidFill>
                  </a:tcPr>
                </a:tc>
                <a:tc>
                  <a:txBody>
                    <a:bodyPr/>
                    <a:lstStyle/>
                    <a:p>
                      <a:pPr algn="r" fontAlgn="b"/>
                      <a:r>
                        <a:rPr lang="en-US" sz="200" b="0" i="0" u="none" strike="noStrike">
                          <a:solidFill>
                            <a:srgbClr val="000000"/>
                          </a:solidFill>
                          <a:latin typeface="Calibri"/>
                        </a:rPr>
                        <a:t>76.3</a:t>
                      </a:r>
                    </a:p>
                  </a:txBody>
                  <a:tcPr marL="1295" marR="1295" marT="971" marB="0" anchor="b">
                    <a:lnL>
                      <a:noFill/>
                    </a:lnL>
                    <a:lnR>
                      <a:noFill/>
                    </a:lnR>
                    <a:lnT>
                      <a:noFill/>
                    </a:lnT>
                    <a:lnB>
                      <a:noFill/>
                    </a:lnB>
                    <a:solidFill>
                      <a:srgbClr val="FB9674"/>
                    </a:solidFill>
                  </a:tcPr>
                </a:tc>
                <a:tc>
                  <a:txBody>
                    <a:bodyPr/>
                    <a:lstStyle/>
                    <a:p>
                      <a:pPr algn="r" fontAlgn="b"/>
                      <a:r>
                        <a:rPr lang="en-US" sz="200" b="0" i="0" u="none" strike="noStrike">
                          <a:solidFill>
                            <a:srgbClr val="000000"/>
                          </a:solidFill>
                          <a:latin typeface="Calibri"/>
                        </a:rPr>
                        <a:t>66.0</a:t>
                      </a:r>
                    </a:p>
                  </a:txBody>
                  <a:tcPr marL="1295" marR="1295" marT="971" marB="0" anchor="b">
                    <a:lnL>
                      <a:noFill/>
                    </a:lnL>
                    <a:lnR>
                      <a:noFill/>
                    </a:lnR>
                    <a:lnT>
                      <a:noFill/>
                    </a:lnT>
                    <a:lnB>
                      <a:noFill/>
                    </a:lnB>
                    <a:solidFill>
                      <a:srgbClr val="FCAA78"/>
                    </a:solidFill>
                  </a:tcPr>
                </a:tc>
                <a:tc>
                  <a:txBody>
                    <a:bodyPr/>
                    <a:lstStyle/>
                    <a:p>
                      <a:pPr algn="r" fontAlgn="b"/>
                      <a:r>
                        <a:rPr lang="en-US" sz="200" b="0" i="0" u="none" strike="noStrike">
                          <a:solidFill>
                            <a:srgbClr val="000000"/>
                          </a:solidFill>
                          <a:latin typeface="Calibri"/>
                        </a:rPr>
                        <a:t>72.9</a:t>
                      </a:r>
                    </a:p>
                  </a:txBody>
                  <a:tcPr marL="1295" marR="1295" marT="971" marB="0" anchor="b">
                    <a:lnL>
                      <a:noFill/>
                    </a:lnL>
                    <a:lnR>
                      <a:noFill/>
                    </a:lnR>
                    <a:lnT>
                      <a:noFill/>
                    </a:lnT>
                    <a:lnB>
                      <a:noFill/>
                    </a:lnB>
                    <a:solidFill>
                      <a:srgbClr val="FB9D75"/>
                    </a:solidFill>
                  </a:tcPr>
                </a:tc>
                <a:tc>
                  <a:txBody>
                    <a:bodyPr/>
                    <a:lstStyle/>
                    <a:p>
                      <a:pPr algn="r" fontAlgn="b"/>
                      <a:r>
                        <a:rPr lang="en-US" sz="200" b="0" i="0" u="none" strike="noStrike">
                          <a:solidFill>
                            <a:srgbClr val="000000"/>
                          </a:solidFill>
                          <a:latin typeface="Calibri"/>
                        </a:rPr>
                        <a:t>63.8</a:t>
                      </a:r>
                    </a:p>
                  </a:txBody>
                  <a:tcPr marL="1295" marR="1295" marT="971" marB="0" anchor="b">
                    <a:lnL>
                      <a:noFill/>
                    </a:lnL>
                    <a:lnR>
                      <a:noFill/>
                    </a:lnR>
                    <a:lnT>
                      <a:noFill/>
                    </a:lnT>
                    <a:lnB>
                      <a:noFill/>
                    </a:lnB>
                    <a:solidFill>
                      <a:srgbClr val="FCAE79"/>
                    </a:solidFill>
                  </a:tcPr>
                </a:tc>
                <a:tc>
                  <a:txBody>
                    <a:bodyPr/>
                    <a:lstStyle/>
                    <a:p>
                      <a:pPr algn="r" fontAlgn="b"/>
                      <a:r>
                        <a:rPr lang="en-US" sz="200" b="0" i="0" u="none" strike="noStrike">
                          <a:solidFill>
                            <a:srgbClr val="000000"/>
                          </a:solidFill>
                          <a:latin typeface="Calibri"/>
                        </a:rPr>
                        <a:t>73.9</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65.4</a:t>
                      </a:r>
                    </a:p>
                  </a:txBody>
                  <a:tcPr marL="1295" marR="1295" marT="971" marB="0" anchor="b">
                    <a:lnL>
                      <a:noFill/>
                    </a:lnL>
                    <a:lnR>
                      <a:noFill/>
                    </a:lnR>
                    <a:lnT>
                      <a:noFill/>
                    </a:lnT>
                    <a:lnB>
                      <a:noFill/>
                    </a:lnB>
                    <a:solidFill>
                      <a:srgbClr val="FCAB78"/>
                    </a:solidFill>
                  </a:tcPr>
                </a:tc>
                <a:tc>
                  <a:txBody>
                    <a:bodyPr/>
                    <a:lstStyle/>
                    <a:p>
                      <a:pPr algn="r" fontAlgn="b"/>
                      <a:r>
                        <a:rPr lang="en-US" sz="200" b="0" i="0" u="none" strike="noStrike">
                          <a:solidFill>
                            <a:srgbClr val="000000"/>
                          </a:solidFill>
                          <a:latin typeface="Calibri"/>
                        </a:rPr>
                        <a:t>100.6</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16.0</a:t>
                      </a:r>
                    </a:p>
                  </a:txBody>
                  <a:tcPr marL="1295" marR="1295" marT="971" marB="0" anchor="b">
                    <a:lnL>
                      <a:noFill/>
                    </a:lnL>
                    <a:lnR>
                      <a:noFill/>
                    </a:lnR>
                    <a:lnT>
                      <a:noFill/>
                    </a:lnT>
                    <a:lnB>
                      <a:noFill/>
                    </a:lnB>
                    <a:solidFill>
                      <a:srgbClr val="A4D07E"/>
                    </a:solidFill>
                  </a:tcPr>
                </a:tc>
                <a:tc>
                  <a:txBody>
                    <a:bodyPr/>
                    <a:lstStyle/>
                    <a:p>
                      <a:pPr algn="r" fontAlgn="b"/>
                      <a:r>
                        <a:rPr lang="en-US" sz="200" b="0" i="0" u="none" strike="noStrike">
                          <a:solidFill>
                            <a:srgbClr val="000000"/>
                          </a:solidFill>
                          <a:latin typeface="Calibri"/>
                        </a:rPr>
                        <a:t>86.4</a:t>
                      </a:r>
                    </a:p>
                  </a:txBody>
                  <a:tcPr marL="1295" marR="1295" marT="971" marB="0" anchor="b">
                    <a:lnL>
                      <a:noFill/>
                    </a:lnL>
                    <a:lnR>
                      <a:noFill/>
                    </a:lnR>
                    <a:lnT>
                      <a:noFill/>
                    </a:lnT>
                    <a:lnB>
                      <a:noFill/>
                    </a:lnB>
                    <a:solidFill>
                      <a:srgbClr val="FA8471"/>
                    </a:solidFill>
                  </a:tcPr>
                </a:tc>
                <a:tc>
                  <a:txBody>
                    <a:bodyPr/>
                    <a:lstStyle/>
                    <a:p>
                      <a:pPr algn="r" fontAlgn="b"/>
                      <a:r>
                        <a:rPr lang="en-US" sz="200" b="0" i="0" u="none" strike="noStrike">
                          <a:solidFill>
                            <a:srgbClr val="000000"/>
                          </a:solidFill>
                          <a:latin typeface="Calibri"/>
                        </a:rPr>
                        <a:t>17.1</a:t>
                      </a:r>
                    </a:p>
                  </a:txBody>
                  <a:tcPr marL="1295" marR="1295" marT="971" marB="0" anchor="b">
                    <a:lnL>
                      <a:noFill/>
                    </a:lnL>
                    <a:lnR>
                      <a:noFill/>
                    </a:lnR>
                    <a:lnT>
                      <a:noFill/>
                    </a:lnT>
                    <a:lnB>
                      <a:noFill/>
                    </a:lnB>
                    <a:solidFill>
                      <a:srgbClr val="AAD27F"/>
                    </a:solidFill>
                  </a:tcPr>
                </a:tc>
                <a:tc>
                  <a:txBody>
                    <a:bodyPr/>
                    <a:lstStyle/>
                    <a:p>
                      <a:pPr algn="r" fontAlgn="b"/>
                      <a:r>
                        <a:rPr lang="en-US" sz="200" b="0" i="0" u="none" strike="noStrike">
                          <a:solidFill>
                            <a:srgbClr val="000000"/>
                          </a:solidFill>
                          <a:latin typeface="Calibri"/>
                        </a:rPr>
                        <a:t>92.6</a:t>
                      </a:r>
                    </a:p>
                  </a:txBody>
                  <a:tcPr marL="1295" marR="1295" marT="971" marB="0" anchor="b">
                    <a:lnL>
                      <a:noFill/>
                    </a:lnL>
                    <a:lnR>
                      <a:noFill/>
                    </a:lnR>
                    <a:lnT>
                      <a:noFill/>
                    </a:lnT>
                    <a:lnB>
                      <a:noFill/>
                    </a:lnB>
                    <a:solidFill>
                      <a:srgbClr val="F9786E"/>
                    </a:solidFill>
                  </a:tcPr>
                </a:tc>
                <a:tc>
                  <a:txBody>
                    <a:bodyPr/>
                    <a:lstStyle/>
                    <a:p>
                      <a:pPr algn="r" fontAlgn="b"/>
                      <a:r>
                        <a:rPr lang="en-US" sz="200" b="0" i="0" u="none" strike="noStrike">
                          <a:solidFill>
                            <a:srgbClr val="000000"/>
                          </a:solidFill>
                          <a:latin typeface="Calibri"/>
                        </a:rPr>
                        <a:t>20.6</a:t>
                      </a:r>
                    </a:p>
                  </a:txBody>
                  <a:tcPr marL="1295" marR="1295" marT="971" marB="0" anchor="b">
                    <a:lnL>
                      <a:noFill/>
                    </a:lnL>
                    <a:lnR>
                      <a:noFill/>
                    </a:lnR>
                    <a:lnT>
                      <a:noFill/>
                    </a:lnT>
                    <a:lnB>
                      <a:noFill/>
                    </a:lnB>
                    <a:solidFill>
                      <a:srgbClr val="C0D980"/>
                    </a:solidFill>
                  </a:tcPr>
                </a:tc>
                <a:tc>
                  <a:txBody>
                    <a:bodyPr/>
                    <a:lstStyle/>
                    <a:p>
                      <a:pPr algn="r" fontAlgn="b"/>
                      <a:r>
                        <a:rPr lang="en-US" sz="200" b="0" i="0" u="none" strike="noStrike">
                          <a:solidFill>
                            <a:srgbClr val="000000"/>
                          </a:solidFill>
                          <a:latin typeface="Calibri"/>
                        </a:rPr>
                        <a:t>89.3</a:t>
                      </a:r>
                    </a:p>
                  </a:txBody>
                  <a:tcPr marL="1295" marR="1295" marT="971" marB="0" anchor="b">
                    <a:lnL>
                      <a:noFill/>
                    </a:lnL>
                    <a:lnR>
                      <a:noFill/>
                    </a:lnR>
                    <a:lnT>
                      <a:noFill/>
                    </a:lnT>
                    <a:lnB>
                      <a:noFill/>
                    </a:lnB>
                    <a:solidFill>
                      <a:srgbClr val="FA7E70"/>
                    </a:solidFill>
                  </a:tcPr>
                </a:tc>
                <a:tc>
                  <a:txBody>
                    <a:bodyPr/>
                    <a:lstStyle/>
                    <a:p>
                      <a:pPr algn="r" fontAlgn="b"/>
                      <a:r>
                        <a:rPr lang="en-US" sz="200" b="0" i="0" u="none" strike="noStrike">
                          <a:solidFill>
                            <a:srgbClr val="000000"/>
                          </a:solidFill>
                          <a:latin typeface="Calibri"/>
                        </a:rPr>
                        <a:t>18.1</a:t>
                      </a:r>
                    </a:p>
                  </a:txBody>
                  <a:tcPr marL="1295" marR="1295" marT="971" marB="0" anchor="b">
                    <a:lnL>
                      <a:noFill/>
                    </a:lnL>
                    <a:lnR>
                      <a:noFill/>
                    </a:lnR>
                    <a:lnT>
                      <a:noFill/>
                    </a:lnT>
                    <a:lnB>
                      <a:noFill/>
                    </a:lnB>
                    <a:solidFill>
                      <a:srgbClr val="B1D47F"/>
                    </a:solidFill>
                  </a:tcPr>
                </a:tc>
                <a:tc>
                  <a:txBody>
                    <a:bodyPr/>
                    <a:lstStyle/>
                    <a:p>
                      <a:pPr algn="r" fontAlgn="b"/>
                      <a:r>
                        <a:rPr lang="en-US" sz="200" b="0" i="0" u="none" strike="noStrike">
                          <a:solidFill>
                            <a:srgbClr val="000000"/>
                          </a:solidFill>
                          <a:latin typeface="Calibri"/>
                        </a:rPr>
                        <a:t>61.4</a:t>
                      </a:r>
                    </a:p>
                  </a:txBody>
                  <a:tcPr marL="1295" marR="1295" marT="971" marB="0" anchor="b">
                    <a:lnL>
                      <a:noFill/>
                    </a:lnL>
                    <a:lnR>
                      <a:noFill/>
                    </a:lnR>
                    <a:lnT>
                      <a:noFill/>
                    </a:lnT>
                    <a:lnB>
                      <a:noFill/>
                    </a:lnB>
                    <a:solidFill>
                      <a:srgbClr val="FCB279"/>
                    </a:solidFill>
                  </a:tcPr>
                </a:tc>
                <a:tc>
                  <a:txBody>
                    <a:bodyPr/>
                    <a:lstStyle/>
                    <a:p>
                      <a:pPr algn="r" fontAlgn="b"/>
                      <a:r>
                        <a:rPr lang="en-US" sz="200" b="0" i="0" u="none" strike="noStrike">
                          <a:solidFill>
                            <a:srgbClr val="000000"/>
                          </a:solidFill>
                          <a:latin typeface="Calibri"/>
                        </a:rPr>
                        <a:t>11.9</a:t>
                      </a:r>
                    </a:p>
                  </a:txBody>
                  <a:tcPr marL="1295" marR="1295" marT="971" marB="0" anchor="b">
                    <a:lnL>
                      <a:noFill/>
                    </a:lnL>
                    <a:lnR>
                      <a:noFill/>
                    </a:lnR>
                    <a:lnT>
                      <a:noFill/>
                    </a:lnT>
                    <a:lnB>
                      <a:noFill/>
                    </a:lnB>
                    <a:solidFill>
                      <a:srgbClr val="8AC97D"/>
                    </a:solidFill>
                  </a:tcPr>
                </a:tc>
                <a:tc>
                  <a:txBody>
                    <a:bodyPr/>
                    <a:lstStyle/>
                    <a:p>
                      <a:pPr algn="r" fontAlgn="b"/>
                      <a:r>
                        <a:rPr lang="en-US" sz="200" b="0" i="0" u="none" strike="noStrike">
                          <a:solidFill>
                            <a:srgbClr val="000000"/>
                          </a:solidFill>
                          <a:latin typeface="Calibri"/>
                        </a:rPr>
                        <a:t>54.7</a:t>
                      </a:r>
                    </a:p>
                  </a:txBody>
                  <a:tcPr marL="1295" marR="1295" marT="971" marB="0" anchor="b">
                    <a:lnL>
                      <a:noFill/>
                    </a:lnL>
                    <a:lnR>
                      <a:noFill/>
                    </a:lnR>
                    <a:lnT>
                      <a:noFill/>
                    </a:lnT>
                    <a:lnB>
                      <a:noFill/>
                    </a:lnB>
                    <a:solidFill>
                      <a:srgbClr val="FDBF7C"/>
                    </a:solidFill>
                  </a:tcPr>
                </a:tc>
                <a:tc>
                  <a:txBody>
                    <a:bodyPr/>
                    <a:lstStyle/>
                    <a:p>
                      <a:pPr algn="r" fontAlgn="b"/>
                      <a:r>
                        <a:rPr lang="en-US" sz="200" b="0" i="0" u="none" strike="noStrike">
                          <a:solidFill>
                            <a:srgbClr val="000000"/>
                          </a:solidFill>
                          <a:latin typeface="Calibri"/>
                        </a:rPr>
                        <a:t>19.5</a:t>
                      </a:r>
                    </a:p>
                  </a:txBody>
                  <a:tcPr marL="1295" marR="1295" marT="971" marB="0" anchor="b">
                    <a:lnL>
                      <a:noFill/>
                    </a:lnL>
                    <a:lnR>
                      <a:noFill/>
                    </a:lnR>
                    <a:lnT>
                      <a:noFill/>
                    </a:lnT>
                    <a:lnB>
                      <a:noFill/>
                    </a:lnB>
                    <a:solidFill>
                      <a:srgbClr val="B9D780"/>
                    </a:solidFill>
                  </a:tcPr>
                </a:tc>
                <a:tc>
                  <a:txBody>
                    <a:bodyPr/>
                    <a:lstStyle/>
                    <a:p>
                      <a:pPr algn="r" fontAlgn="b"/>
                      <a:r>
                        <a:rPr lang="en-US" sz="200" b="0" i="0" u="none" strike="noStrike">
                          <a:solidFill>
                            <a:srgbClr val="000000"/>
                          </a:solidFill>
                          <a:latin typeface="Calibri"/>
                        </a:rPr>
                        <a:t>57.3</a:t>
                      </a:r>
                    </a:p>
                  </a:txBody>
                  <a:tcPr marL="1295" marR="1295" marT="971" marB="0" anchor="b">
                    <a:lnL>
                      <a:noFill/>
                    </a:lnL>
                    <a:lnR>
                      <a:noFill/>
                    </a:lnR>
                    <a:lnT>
                      <a:noFill/>
                    </a:lnT>
                    <a:lnB>
                      <a:noFill/>
                    </a:lnB>
                    <a:solidFill>
                      <a:srgbClr val="FDBA7B"/>
                    </a:solidFill>
                  </a:tcPr>
                </a:tc>
                <a:tc>
                  <a:txBody>
                    <a:bodyPr/>
                    <a:lstStyle/>
                    <a:p>
                      <a:pPr algn="r" fontAlgn="b"/>
                      <a:r>
                        <a:rPr lang="en-US" sz="200" b="0" i="0" u="none" strike="noStrike">
                          <a:solidFill>
                            <a:srgbClr val="000000"/>
                          </a:solidFill>
                          <a:latin typeface="Calibri"/>
                        </a:rPr>
                        <a:t>18.2</a:t>
                      </a:r>
                    </a:p>
                  </a:txBody>
                  <a:tcPr marL="1295" marR="1295" marT="971" marB="0" anchor="b">
                    <a:lnL>
                      <a:noFill/>
                    </a:lnL>
                    <a:lnR>
                      <a:noFill/>
                    </a:lnR>
                    <a:lnT>
                      <a:noFill/>
                    </a:lnT>
                    <a:lnB>
                      <a:noFill/>
                    </a:lnB>
                    <a:solidFill>
                      <a:srgbClr val="B2D47F"/>
                    </a:solidFill>
                  </a:tcPr>
                </a:tc>
                <a:tc>
                  <a:txBody>
                    <a:bodyPr/>
                    <a:lstStyle/>
                    <a:p>
                      <a:pPr algn="r" fontAlgn="b"/>
                      <a:r>
                        <a:rPr lang="en-US" sz="200" b="0" i="0" u="none" strike="noStrike">
                          <a:solidFill>
                            <a:srgbClr val="000000"/>
                          </a:solidFill>
                          <a:latin typeface="Calibri"/>
                        </a:rPr>
                        <a:t>56.0</a:t>
                      </a:r>
                    </a:p>
                  </a:txBody>
                  <a:tcPr marL="1295" marR="1295" marT="971" marB="0" anchor="b">
                    <a:lnL>
                      <a:noFill/>
                    </a:lnL>
                    <a:lnR>
                      <a:noFill/>
                    </a:lnR>
                    <a:lnT>
                      <a:noFill/>
                    </a:lnT>
                    <a:lnB>
                      <a:noFill/>
                    </a:lnB>
                    <a:solidFill>
                      <a:srgbClr val="FDBC7B"/>
                    </a:solidFill>
                  </a:tcPr>
                </a:tc>
                <a:tc>
                  <a:txBody>
                    <a:bodyPr/>
                    <a:lstStyle/>
                    <a:p>
                      <a:pPr algn="r" fontAlgn="b"/>
                      <a:r>
                        <a:rPr lang="en-US" sz="200" b="0" i="0" u="none" strike="noStrike">
                          <a:solidFill>
                            <a:srgbClr val="000000"/>
                          </a:solidFill>
                          <a:latin typeface="Calibri"/>
                        </a:rPr>
                        <a:t>19.5</a:t>
                      </a:r>
                    </a:p>
                  </a:txBody>
                  <a:tcPr marL="1295" marR="1295" marT="971" marB="0" anchor="b">
                    <a:lnL>
                      <a:noFill/>
                    </a:lnL>
                    <a:lnR>
                      <a:noFill/>
                    </a:lnR>
                    <a:lnT>
                      <a:noFill/>
                    </a:lnT>
                    <a:lnB>
                      <a:noFill/>
                    </a:lnB>
                    <a:solidFill>
                      <a:srgbClr val="BAD780"/>
                    </a:solidFill>
                  </a:tcPr>
                </a:tc>
                <a:tc>
                  <a:txBody>
                    <a:bodyPr/>
                    <a:lstStyle/>
                    <a:p>
                      <a:pPr algn="r" fontAlgn="b"/>
                      <a:r>
                        <a:rPr lang="en-US" sz="200" b="0" i="0" u="none" strike="noStrike">
                          <a:solidFill>
                            <a:srgbClr val="000000"/>
                          </a:solidFill>
                          <a:latin typeface="Calibri"/>
                        </a:rPr>
                        <a:t>70.2</a:t>
                      </a:r>
                    </a:p>
                  </a:txBody>
                  <a:tcPr marL="1295" marR="1295" marT="971" marB="0" anchor="b">
                    <a:lnL>
                      <a:noFill/>
                    </a:lnL>
                    <a:lnR>
                      <a:noFill/>
                    </a:lnR>
                    <a:lnT>
                      <a:noFill/>
                    </a:lnT>
                    <a:lnB>
                      <a:noFill/>
                    </a:lnB>
                    <a:solidFill>
                      <a:srgbClr val="FCA276"/>
                    </a:solidFill>
                  </a:tcPr>
                </a:tc>
                <a:tc>
                  <a:txBody>
                    <a:bodyPr/>
                    <a:lstStyle/>
                    <a:p>
                      <a:pPr algn="r" fontAlgn="b"/>
                      <a:r>
                        <a:rPr lang="en-US" sz="200" b="0" i="0" u="none" strike="noStrike">
                          <a:solidFill>
                            <a:srgbClr val="000000"/>
                          </a:solidFill>
                          <a:latin typeface="Calibri"/>
                        </a:rPr>
                        <a:t>40.1</a:t>
                      </a:r>
                    </a:p>
                  </a:txBody>
                  <a:tcPr marL="1295" marR="1295" marT="971" marB="0" anchor="b">
                    <a:lnL>
                      <a:noFill/>
                    </a:lnL>
                    <a:lnR>
                      <a:noFill/>
                    </a:lnR>
                    <a:lnT>
                      <a:noFill/>
                    </a:lnT>
                    <a:lnB>
                      <a:noFill/>
                    </a:lnB>
                    <a:solidFill>
                      <a:srgbClr val="FFDA81"/>
                    </a:solidFill>
                  </a:tcPr>
                </a:tc>
                <a:tc>
                  <a:txBody>
                    <a:bodyPr/>
                    <a:lstStyle/>
                    <a:p>
                      <a:pPr algn="r" fontAlgn="b"/>
                      <a:r>
                        <a:rPr lang="en-US" sz="200" b="0" i="0" u="none" strike="noStrike">
                          <a:solidFill>
                            <a:srgbClr val="000000"/>
                          </a:solidFill>
                          <a:latin typeface="Calibri"/>
                        </a:rPr>
                        <a:t>66.8</a:t>
                      </a:r>
                    </a:p>
                  </a:txBody>
                  <a:tcPr marL="1295" marR="1295" marT="971" marB="0" anchor="b">
                    <a:lnL>
                      <a:noFill/>
                    </a:lnL>
                    <a:lnR>
                      <a:noFill/>
                    </a:lnR>
                    <a:lnT>
                      <a:noFill/>
                    </a:lnT>
                    <a:lnB>
                      <a:noFill/>
                    </a:lnB>
                    <a:solidFill>
                      <a:srgbClr val="FCA878"/>
                    </a:solidFill>
                  </a:tcPr>
                </a:tc>
                <a:tc>
                  <a:txBody>
                    <a:bodyPr/>
                    <a:lstStyle/>
                    <a:p>
                      <a:pPr algn="r" fontAlgn="b"/>
                      <a:r>
                        <a:rPr lang="en-US" sz="200" b="0" i="0" u="none" strike="noStrike">
                          <a:solidFill>
                            <a:srgbClr val="000000"/>
                          </a:solidFill>
                          <a:latin typeface="Calibri"/>
                        </a:rPr>
                        <a:t>46.7</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61.0</a:t>
                      </a:r>
                    </a:p>
                  </a:txBody>
                  <a:tcPr marL="1295" marR="1295" marT="971" marB="0" anchor="b">
                    <a:lnL>
                      <a:noFill/>
                    </a:lnL>
                    <a:lnR>
                      <a:noFill/>
                    </a:lnR>
                    <a:lnT>
                      <a:noFill/>
                    </a:lnT>
                    <a:lnB>
                      <a:noFill/>
                    </a:lnB>
                    <a:solidFill>
                      <a:srgbClr val="FCB37A"/>
                    </a:solidFill>
                  </a:tcPr>
                </a:tc>
                <a:tc>
                  <a:txBody>
                    <a:bodyPr/>
                    <a:lstStyle/>
                    <a:p>
                      <a:pPr algn="r" fontAlgn="b"/>
                      <a:r>
                        <a:rPr lang="en-US" sz="200" b="0" i="0" u="none" strike="noStrike">
                          <a:solidFill>
                            <a:srgbClr val="000000"/>
                          </a:solidFill>
                          <a:latin typeface="Calibri"/>
                        </a:rPr>
                        <a:t>47.1</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64.4</a:t>
                      </a:r>
                    </a:p>
                  </a:txBody>
                  <a:tcPr marL="1295" marR="1295" marT="971" marB="0" anchor="b">
                    <a:lnL>
                      <a:noFill/>
                    </a:lnL>
                    <a:lnR>
                      <a:noFill/>
                    </a:lnR>
                    <a:lnT>
                      <a:noFill/>
                    </a:lnT>
                    <a:lnB>
                      <a:noFill/>
                    </a:lnB>
                    <a:solidFill>
                      <a:srgbClr val="FCAD78"/>
                    </a:solidFill>
                  </a:tcPr>
                </a:tc>
                <a:tc>
                  <a:txBody>
                    <a:bodyPr/>
                    <a:lstStyle/>
                    <a:p>
                      <a:pPr algn="r" fontAlgn="b"/>
                      <a:r>
                        <a:rPr lang="en-US" sz="200" b="0" i="0" u="none" strike="noStrike">
                          <a:solidFill>
                            <a:srgbClr val="000000"/>
                          </a:solidFill>
                          <a:latin typeface="Calibri"/>
                        </a:rPr>
                        <a:t>48.7</a:t>
                      </a:r>
                    </a:p>
                  </a:txBody>
                  <a:tcPr marL="1295" marR="1295" marT="971" marB="0" anchor="b">
                    <a:lnL>
                      <a:noFill/>
                    </a:lnL>
                    <a:lnR>
                      <a:noFill/>
                    </a:lnR>
                    <a:lnT>
                      <a:noFill/>
                    </a:lnT>
                    <a:lnB>
                      <a:noFill/>
                    </a:lnB>
                    <a:solidFill>
                      <a:srgbClr val="FECA7E"/>
                    </a:solidFill>
                  </a:tcPr>
                </a:tc>
                <a:tc>
                  <a:txBody>
                    <a:bodyPr/>
                    <a:lstStyle/>
                    <a:p>
                      <a:pPr algn="r" fontAlgn="b"/>
                      <a:r>
                        <a:rPr lang="en-US" sz="200" b="0" i="0" u="none" strike="noStrike">
                          <a:solidFill>
                            <a:srgbClr val="000000"/>
                          </a:solidFill>
                          <a:latin typeface="Calibri"/>
                        </a:rPr>
                        <a:t>62.3</a:t>
                      </a:r>
                    </a:p>
                  </a:txBody>
                  <a:tcPr marL="1295" marR="1295" marT="971" marB="0" anchor="b">
                    <a:lnL>
                      <a:noFill/>
                    </a:lnL>
                    <a:lnR>
                      <a:noFill/>
                    </a:lnR>
                    <a:lnT>
                      <a:noFill/>
                    </a:lnT>
                    <a:lnB>
                      <a:noFill/>
                    </a:lnB>
                    <a:solidFill>
                      <a:srgbClr val="FCB179"/>
                    </a:solidFill>
                  </a:tcPr>
                </a:tc>
                <a:tc>
                  <a:txBody>
                    <a:bodyPr/>
                    <a:lstStyle/>
                    <a:p>
                      <a:pPr algn="r" fontAlgn="b"/>
                      <a:r>
                        <a:rPr lang="en-US" sz="200" b="0" i="0" u="none" strike="noStrike">
                          <a:solidFill>
                            <a:srgbClr val="000000"/>
                          </a:solidFill>
                          <a:latin typeface="Calibri"/>
                        </a:rPr>
                        <a:t>43.9</a:t>
                      </a:r>
                    </a:p>
                  </a:txBody>
                  <a:tcPr marL="1295" marR="1295" marT="971" marB="0" anchor="b">
                    <a:lnL>
                      <a:noFill/>
                    </a:lnL>
                    <a:lnR>
                      <a:noFill/>
                    </a:lnR>
                    <a:lnT>
                      <a:noFill/>
                    </a:lnT>
                    <a:lnB>
                      <a:noFill/>
                    </a:lnB>
                    <a:solidFill>
                      <a:srgbClr val="FED380"/>
                    </a:solidFill>
                  </a:tcPr>
                </a:tc>
                <a:tc>
                  <a:txBody>
                    <a:bodyPr/>
                    <a:lstStyle/>
                    <a:p>
                      <a:pPr algn="r" fontAlgn="b"/>
                      <a:r>
                        <a:rPr lang="en-US" sz="200" b="0" i="0" u="none" strike="noStrike">
                          <a:solidFill>
                            <a:srgbClr val="000000"/>
                          </a:solidFill>
                          <a:latin typeface="Calibri"/>
                        </a:rPr>
                        <a:t>54.0</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46.0</a:t>
                      </a:r>
                    </a:p>
                  </a:txBody>
                  <a:tcPr marL="1295" marR="1295" marT="971" marB="0" anchor="b">
                    <a:lnL>
                      <a:noFill/>
                    </a:lnL>
                    <a:lnR>
                      <a:noFill/>
                    </a:lnR>
                    <a:lnT>
                      <a:noFill/>
                    </a:lnT>
                    <a:lnB>
                      <a:noFill/>
                    </a:lnB>
                    <a:solidFill>
                      <a:srgbClr val="FECF7F"/>
                    </a:solidFill>
                  </a:tcPr>
                </a:tc>
                <a:tc>
                  <a:txBody>
                    <a:bodyPr/>
                    <a:lstStyle/>
                    <a:p>
                      <a:pPr algn="r" fontAlgn="b"/>
                      <a:r>
                        <a:rPr lang="en-US" sz="200" b="0" i="0" u="none" strike="noStrike">
                          <a:solidFill>
                            <a:srgbClr val="000000"/>
                          </a:solidFill>
                          <a:latin typeface="Calibri"/>
                        </a:rPr>
                        <a:t>56.3</a:t>
                      </a:r>
                    </a:p>
                  </a:txBody>
                  <a:tcPr marL="1295" marR="1295" marT="971" marB="0" anchor="b">
                    <a:lnL>
                      <a:noFill/>
                    </a:lnL>
                    <a:lnR>
                      <a:noFill/>
                    </a:lnR>
                    <a:lnT>
                      <a:noFill/>
                    </a:lnT>
                    <a:lnB>
                      <a:noFill/>
                    </a:lnB>
                    <a:solidFill>
                      <a:srgbClr val="FDBC7B"/>
                    </a:solidFill>
                  </a:tcPr>
                </a:tc>
                <a:tc>
                  <a:txBody>
                    <a:bodyPr/>
                    <a:lstStyle/>
                    <a:p>
                      <a:pPr algn="r" fontAlgn="b"/>
                      <a:r>
                        <a:rPr lang="en-US" sz="200" b="0" i="0" u="none" strike="noStrike">
                          <a:solidFill>
                            <a:srgbClr val="000000"/>
                          </a:solidFill>
                          <a:latin typeface="Calibri"/>
                        </a:rPr>
                        <a:t>49.1</a:t>
                      </a:r>
                    </a:p>
                  </a:txBody>
                  <a:tcPr marL="1295" marR="1295" marT="971" marB="0" anchor="b">
                    <a:lnL>
                      <a:noFill/>
                    </a:lnL>
                    <a:lnR>
                      <a:noFill/>
                    </a:lnR>
                    <a:lnT>
                      <a:noFill/>
                    </a:lnT>
                    <a:lnB>
                      <a:noFill/>
                    </a:lnB>
                    <a:solidFill>
                      <a:srgbClr val="FEC97E"/>
                    </a:solidFill>
                  </a:tcPr>
                </a:tc>
                <a:tc>
                  <a:txBody>
                    <a:bodyPr/>
                    <a:lstStyle/>
                    <a:p>
                      <a:pPr algn="r" fontAlgn="b"/>
                      <a:r>
                        <a:rPr lang="en-US" sz="200" b="0" i="0" u="none" strike="noStrike">
                          <a:solidFill>
                            <a:srgbClr val="000000"/>
                          </a:solidFill>
                          <a:latin typeface="Calibri"/>
                        </a:rPr>
                        <a:t>58.7</a:t>
                      </a:r>
                    </a:p>
                  </a:txBody>
                  <a:tcPr marL="1295" marR="1295" marT="971" marB="0" anchor="b">
                    <a:lnL>
                      <a:noFill/>
                    </a:lnL>
                    <a:lnR>
                      <a:noFill/>
                    </a:lnR>
                    <a:lnT>
                      <a:noFill/>
                    </a:lnT>
                    <a:lnB>
                      <a:noFill/>
                    </a:lnB>
                    <a:solidFill>
                      <a:srgbClr val="FDB77A"/>
                    </a:solidFill>
                  </a:tcPr>
                </a:tc>
                <a:tc>
                  <a:txBody>
                    <a:bodyPr/>
                    <a:lstStyle/>
                    <a:p>
                      <a:pPr algn="r" fontAlgn="b"/>
                      <a:r>
                        <a:rPr lang="en-US" sz="200" b="0" i="0" u="none" strike="noStrike">
                          <a:solidFill>
                            <a:srgbClr val="000000"/>
                          </a:solidFill>
                          <a:latin typeface="Calibri"/>
                        </a:rPr>
                        <a:t>49.9</a:t>
                      </a:r>
                    </a:p>
                  </a:txBody>
                  <a:tcPr marL="1295" marR="1295" marT="971"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68.8</a:t>
                      </a:r>
                    </a:p>
                  </a:txBody>
                  <a:tcPr marL="1295" marR="1295" marT="971" marB="0" anchor="b">
                    <a:lnL>
                      <a:noFill/>
                    </a:lnL>
                    <a:lnR>
                      <a:noFill/>
                    </a:lnR>
                    <a:lnT>
                      <a:noFill/>
                    </a:lnT>
                    <a:lnB>
                      <a:noFill/>
                    </a:lnB>
                    <a:solidFill>
                      <a:srgbClr val="FCA477"/>
                    </a:solidFill>
                  </a:tcPr>
                </a:tc>
                <a:tc>
                  <a:txBody>
                    <a:bodyPr/>
                    <a:lstStyle/>
                    <a:p>
                      <a:pPr algn="r" fontAlgn="b"/>
                      <a:r>
                        <a:rPr lang="en-US" sz="200" b="0" i="0" u="none" strike="noStrike">
                          <a:solidFill>
                            <a:srgbClr val="000000"/>
                          </a:solidFill>
                          <a:latin typeface="Calibri"/>
                        </a:rPr>
                        <a:t>17.1</a:t>
                      </a:r>
                    </a:p>
                  </a:txBody>
                  <a:tcPr marL="1295" marR="1295" marT="971" marB="0" anchor="b">
                    <a:lnL>
                      <a:noFill/>
                    </a:lnL>
                    <a:lnR>
                      <a:noFill/>
                    </a:lnR>
                    <a:lnT>
                      <a:noFill/>
                    </a:lnT>
                    <a:lnB>
                      <a:noFill/>
                    </a:lnB>
                    <a:solidFill>
                      <a:srgbClr val="ABD27F"/>
                    </a:solidFill>
                  </a:tcPr>
                </a:tc>
                <a:tc>
                  <a:txBody>
                    <a:bodyPr/>
                    <a:lstStyle/>
                    <a:p>
                      <a:pPr algn="r" fontAlgn="b"/>
                      <a:r>
                        <a:rPr lang="en-US" sz="200" b="0" i="0" u="none" strike="noStrike">
                          <a:solidFill>
                            <a:srgbClr val="000000"/>
                          </a:solidFill>
                          <a:latin typeface="Calibri"/>
                        </a:rPr>
                        <a:t>60.4</a:t>
                      </a:r>
                    </a:p>
                  </a:txBody>
                  <a:tcPr marL="1295" marR="1295" marT="971" marB="0" anchor="b">
                    <a:lnL>
                      <a:noFill/>
                    </a:lnL>
                    <a:lnR>
                      <a:noFill/>
                    </a:lnR>
                    <a:lnT>
                      <a:noFill/>
                    </a:lnT>
                    <a:lnB>
                      <a:noFill/>
                    </a:lnB>
                    <a:solidFill>
                      <a:srgbClr val="FDB47A"/>
                    </a:solidFill>
                  </a:tcPr>
                </a:tc>
                <a:tc>
                  <a:txBody>
                    <a:bodyPr/>
                    <a:lstStyle/>
                    <a:p>
                      <a:pPr algn="r" fontAlgn="b"/>
                      <a:r>
                        <a:rPr lang="en-US" sz="200" b="0" i="0" u="none" strike="noStrike">
                          <a:solidFill>
                            <a:srgbClr val="000000"/>
                          </a:solidFill>
                          <a:latin typeface="Calibri"/>
                        </a:rPr>
                        <a:t>20.6</a:t>
                      </a:r>
                    </a:p>
                  </a:txBody>
                  <a:tcPr marL="1295" marR="1295" marT="971" marB="0" anchor="b">
                    <a:lnL>
                      <a:noFill/>
                    </a:lnL>
                    <a:lnR>
                      <a:noFill/>
                    </a:lnR>
                    <a:lnT>
                      <a:noFill/>
                    </a:lnT>
                    <a:lnB>
                      <a:noFill/>
                    </a:lnB>
                    <a:solidFill>
                      <a:srgbClr val="C1D980"/>
                    </a:solidFill>
                  </a:tcPr>
                </a:tc>
                <a:tc>
                  <a:txBody>
                    <a:bodyPr/>
                    <a:lstStyle/>
                    <a:p>
                      <a:pPr algn="r" fontAlgn="b"/>
                      <a:r>
                        <a:rPr lang="en-US" sz="200" b="0" i="0" u="none" strike="noStrike">
                          <a:solidFill>
                            <a:srgbClr val="000000"/>
                          </a:solidFill>
                          <a:latin typeface="Calibri"/>
                        </a:rPr>
                        <a:t>63.5</a:t>
                      </a:r>
                    </a:p>
                  </a:txBody>
                  <a:tcPr marL="1295" marR="1295" marT="971" marB="0" anchor="b">
                    <a:lnL>
                      <a:noFill/>
                    </a:lnL>
                    <a:lnR>
                      <a:noFill/>
                    </a:lnR>
                    <a:lnT>
                      <a:noFill/>
                    </a:lnT>
                    <a:lnB>
                      <a:noFill/>
                    </a:lnB>
                    <a:solidFill>
                      <a:srgbClr val="FCAE79"/>
                    </a:solidFill>
                  </a:tcPr>
                </a:tc>
                <a:tc>
                  <a:txBody>
                    <a:bodyPr/>
                    <a:lstStyle/>
                    <a:p>
                      <a:pPr algn="r" fontAlgn="b"/>
                      <a:r>
                        <a:rPr lang="en-US" sz="200" b="0" i="0" u="none" strike="noStrike">
                          <a:solidFill>
                            <a:srgbClr val="000000"/>
                          </a:solidFill>
                          <a:latin typeface="Calibri"/>
                        </a:rPr>
                        <a:t>16.8</a:t>
                      </a:r>
                    </a:p>
                  </a:txBody>
                  <a:tcPr marL="1295" marR="1295" marT="971" marB="0" anchor="b">
                    <a:lnL>
                      <a:noFill/>
                    </a:lnL>
                    <a:lnR>
                      <a:noFill/>
                    </a:lnR>
                    <a:lnT>
                      <a:noFill/>
                    </a:lnT>
                    <a:lnB>
                      <a:noFill/>
                    </a:lnB>
                    <a:solidFill>
                      <a:srgbClr val="A9D27F"/>
                    </a:solidFill>
                  </a:tcPr>
                </a:tc>
                <a:tc>
                  <a:txBody>
                    <a:bodyPr/>
                    <a:lstStyle/>
                    <a:p>
                      <a:pPr algn="r" fontAlgn="b"/>
                      <a:r>
                        <a:rPr lang="en-US" sz="200" b="0" i="0" u="none" strike="noStrike">
                          <a:solidFill>
                            <a:srgbClr val="000000"/>
                          </a:solidFill>
                          <a:latin typeface="Calibri"/>
                        </a:rPr>
                        <a:t>64.7</a:t>
                      </a:r>
                    </a:p>
                  </a:txBody>
                  <a:tcPr marL="1295" marR="1295" marT="971" marB="0" anchor="b">
                    <a:lnL>
                      <a:noFill/>
                    </a:lnL>
                    <a:lnR>
                      <a:noFill/>
                    </a:lnR>
                    <a:lnT>
                      <a:noFill/>
                    </a:lnT>
                    <a:lnB>
                      <a:noFill/>
                    </a:lnB>
                    <a:solidFill>
                      <a:srgbClr val="FCAC78"/>
                    </a:solidFill>
                  </a:tcPr>
                </a:tc>
                <a:tc>
                  <a:txBody>
                    <a:bodyPr/>
                    <a:lstStyle/>
                    <a:p>
                      <a:pPr algn="r" fontAlgn="b"/>
                      <a:r>
                        <a:rPr lang="en-US" sz="200" b="0" i="0" u="none" strike="noStrike">
                          <a:solidFill>
                            <a:srgbClr val="000000"/>
                          </a:solidFill>
                          <a:latin typeface="Calibri"/>
                        </a:rPr>
                        <a:t>17.9</a:t>
                      </a:r>
                    </a:p>
                  </a:txBody>
                  <a:tcPr marL="1295" marR="1295" marT="971" marB="0" anchor="b">
                    <a:lnL>
                      <a:noFill/>
                    </a:lnL>
                    <a:lnR>
                      <a:noFill/>
                    </a:lnR>
                    <a:lnT>
                      <a:noFill/>
                    </a:lnT>
                    <a:lnB>
                      <a:noFill/>
                    </a:lnB>
                    <a:solidFill>
                      <a:srgbClr val="B0D47F"/>
                    </a:solidFill>
                  </a:tcPr>
                </a:tc>
              </a:tr>
              <a:tr h="36896">
                <a:tc>
                  <a:txBody>
                    <a:bodyPr/>
                    <a:lstStyle/>
                    <a:p>
                      <a:pPr algn="l" fontAlgn="b"/>
                      <a:r>
                        <a:rPr lang="en-US" sz="200" b="0" i="0" u="none" strike="noStrike">
                          <a:solidFill>
                            <a:srgbClr val="000000"/>
                          </a:solidFill>
                          <a:latin typeface="Calibri"/>
                        </a:rPr>
                        <a:t>ADVANCE Eastern Europe Standard</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75.9</a:t>
                      </a:r>
                    </a:p>
                  </a:txBody>
                  <a:tcPr marL="1295" marR="1295" marT="971" marB="0" anchor="b">
                    <a:lnL>
                      <a:noFill/>
                    </a:lnL>
                    <a:lnR>
                      <a:noFill/>
                    </a:lnR>
                    <a:lnT>
                      <a:noFill/>
                    </a:lnT>
                    <a:lnB>
                      <a:noFill/>
                    </a:lnB>
                    <a:solidFill>
                      <a:srgbClr val="FB9774"/>
                    </a:solidFill>
                  </a:tcPr>
                </a:tc>
                <a:tc>
                  <a:txBody>
                    <a:bodyPr/>
                    <a:lstStyle/>
                    <a:p>
                      <a:pPr algn="r" fontAlgn="b"/>
                      <a:r>
                        <a:rPr lang="en-US" sz="200" b="0" i="0" u="none" strike="noStrike">
                          <a:solidFill>
                            <a:srgbClr val="000000"/>
                          </a:solidFill>
                          <a:latin typeface="Calibri"/>
                        </a:rPr>
                        <a:t>15.7</a:t>
                      </a:r>
                    </a:p>
                  </a:txBody>
                  <a:tcPr marL="1295" marR="1295" marT="971" marB="0" anchor="b">
                    <a:lnL>
                      <a:noFill/>
                    </a:lnL>
                    <a:lnR>
                      <a:noFill/>
                    </a:lnR>
                    <a:lnT>
                      <a:noFill/>
                    </a:lnT>
                    <a:lnB>
                      <a:noFill/>
                    </a:lnB>
                    <a:solidFill>
                      <a:srgbClr val="A2D07E"/>
                    </a:solidFill>
                  </a:tcPr>
                </a:tc>
                <a:tc>
                  <a:txBody>
                    <a:bodyPr/>
                    <a:lstStyle/>
                    <a:p>
                      <a:pPr algn="r" fontAlgn="b"/>
                      <a:r>
                        <a:rPr lang="en-US" sz="200" b="0" i="0" u="none" strike="noStrike">
                          <a:solidFill>
                            <a:srgbClr val="000000"/>
                          </a:solidFill>
                          <a:latin typeface="Calibri"/>
                        </a:rPr>
                        <a:t>71.0</a:t>
                      </a:r>
                    </a:p>
                  </a:txBody>
                  <a:tcPr marL="1295" marR="1295" marT="971" marB="0" anchor="b">
                    <a:lnL>
                      <a:noFill/>
                    </a:lnL>
                    <a:lnR>
                      <a:noFill/>
                    </a:lnR>
                    <a:lnT>
                      <a:noFill/>
                    </a:lnT>
                    <a:lnB>
                      <a:noFill/>
                    </a:lnB>
                    <a:solidFill>
                      <a:srgbClr val="FBA076"/>
                    </a:solidFill>
                  </a:tcPr>
                </a:tc>
                <a:tc>
                  <a:txBody>
                    <a:bodyPr/>
                    <a:lstStyle/>
                    <a:p>
                      <a:pPr algn="r" fontAlgn="b"/>
                      <a:r>
                        <a:rPr lang="en-US" sz="200" b="0" i="0" u="none" strike="noStrike">
                          <a:solidFill>
                            <a:srgbClr val="000000"/>
                          </a:solidFill>
                          <a:latin typeface="Calibri"/>
                        </a:rPr>
                        <a:t>19.5</a:t>
                      </a:r>
                    </a:p>
                  </a:txBody>
                  <a:tcPr marL="1295" marR="1295" marT="971" marB="0" anchor="b">
                    <a:lnL>
                      <a:noFill/>
                    </a:lnL>
                    <a:lnR>
                      <a:noFill/>
                    </a:lnR>
                    <a:lnT>
                      <a:noFill/>
                    </a:lnT>
                    <a:lnB>
                      <a:noFill/>
                    </a:lnB>
                    <a:solidFill>
                      <a:srgbClr val="BAD780"/>
                    </a:solidFill>
                  </a:tcPr>
                </a:tc>
                <a:tc>
                  <a:txBody>
                    <a:bodyPr/>
                    <a:lstStyle/>
                    <a:p>
                      <a:pPr algn="r" fontAlgn="b"/>
                      <a:r>
                        <a:rPr lang="en-US" sz="200" b="0" i="0" u="none" strike="noStrike">
                          <a:solidFill>
                            <a:srgbClr val="000000"/>
                          </a:solidFill>
                          <a:latin typeface="Calibri"/>
                        </a:rPr>
                        <a:t>69.1</a:t>
                      </a:r>
                    </a:p>
                  </a:txBody>
                  <a:tcPr marL="1295" marR="1295" marT="971" marB="0" anchor="b">
                    <a:lnL>
                      <a:noFill/>
                    </a:lnL>
                    <a:lnR>
                      <a:noFill/>
                    </a:lnR>
                    <a:lnT>
                      <a:noFill/>
                    </a:lnT>
                    <a:lnB>
                      <a:noFill/>
                    </a:lnB>
                    <a:solidFill>
                      <a:srgbClr val="FCA477"/>
                    </a:solidFill>
                  </a:tcPr>
                </a:tc>
                <a:tc>
                  <a:txBody>
                    <a:bodyPr/>
                    <a:lstStyle/>
                    <a:p>
                      <a:pPr algn="r" fontAlgn="b"/>
                      <a:r>
                        <a:rPr lang="en-US" sz="200" b="0" i="0" u="none" strike="noStrike">
                          <a:solidFill>
                            <a:srgbClr val="000000"/>
                          </a:solidFill>
                          <a:latin typeface="Calibri"/>
                        </a:rPr>
                        <a:t>21.5</a:t>
                      </a:r>
                    </a:p>
                  </a:txBody>
                  <a:tcPr marL="1295" marR="1295" marT="971" marB="0" anchor="b">
                    <a:lnL>
                      <a:noFill/>
                    </a:lnL>
                    <a:lnR>
                      <a:noFill/>
                    </a:lnR>
                    <a:lnT>
                      <a:noFill/>
                    </a:lnT>
                    <a:lnB>
                      <a:noFill/>
                    </a:lnB>
                    <a:solidFill>
                      <a:srgbClr val="C6DA80"/>
                    </a:solidFill>
                  </a:tcPr>
                </a:tc>
                <a:tc>
                  <a:txBody>
                    <a:bodyPr/>
                    <a:lstStyle/>
                    <a:p>
                      <a:pPr algn="r" fontAlgn="b"/>
                      <a:r>
                        <a:rPr lang="en-US" sz="200" b="0" i="0" u="none" strike="noStrike">
                          <a:solidFill>
                            <a:srgbClr val="000000"/>
                          </a:solidFill>
                          <a:latin typeface="Calibri"/>
                        </a:rPr>
                        <a:t>70.8</a:t>
                      </a:r>
                    </a:p>
                  </a:txBody>
                  <a:tcPr marL="1295" marR="1295" marT="971" marB="0" anchor="b">
                    <a:lnL>
                      <a:noFill/>
                    </a:lnL>
                    <a:lnR>
                      <a:noFill/>
                    </a:lnR>
                    <a:lnT>
                      <a:noFill/>
                    </a:lnT>
                    <a:lnB>
                      <a:noFill/>
                    </a:lnB>
                    <a:solidFill>
                      <a:srgbClr val="FBA176"/>
                    </a:solidFill>
                  </a:tcPr>
                </a:tc>
                <a:tc>
                  <a:txBody>
                    <a:bodyPr/>
                    <a:lstStyle/>
                    <a:p>
                      <a:pPr algn="r" fontAlgn="b"/>
                      <a:r>
                        <a:rPr lang="en-US" sz="200" b="0" i="0" u="none" strike="noStrike">
                          <a:solidFill>
                            <a:srgbClr val="000000"/>
                          </a:solidFill>
                          <a:latin typeface="Calibri"/>
                        </a:rPr>
                        <a:t>17.1</a:t>
                      </a:r>
                    </a:p>
                  </a:txBody>
                  <a:tcPr marL="1295" marR="1295" marT="971" marB="0" anchor="b">
                    <a:lnL>
                      <a:noFill/>
                    </a:lnL>
                    <a:lnR>
                      <a:noFill/>
                    </a:lnR>
                    <a:lnT>
                      <a:noFill/>
                    </a:lnT>
                    <a:lnB>
                      <a:noFill/>
                    </a:lnB>
                    <a:solidFill>
                      <a:srgbClr val="ABD27F"/>
                    </a:solidFill>
                  </a:tcPr>
                </a:tc>
                <a:tc>
                  <a:txBody>
                    <a:bodyPr/>
                    <a:lstStyle/>
                    <a:p>
                      <a:pPr algn="r" fontAlgn="b"/>
                      <a:r>
                        <a:rPr lang="en-US" sz="200" b="0" i="0" u="none" strike="noStrike">
                          <a:solidFill>
                            <a:srgbClr val="000000"/>
                          </a:solidFill>
                          <a:latin typeface="Calibri"/>
                        </a:rPr>
                        <a:t>65.6</a:t>
                      </a:r>
                    </a:p>
                  </a:txBody>
                  <a:tcPr marL="1295" marR="1295" marT="971" marB="0" anchor="b">
                    <a:lnL>
                      <a:noFill/>
                    </a:lnL>
                    <a:lnR>
                      <a:noFill/>
                    </a:lnR>
                    <a:lnT>
                      <a:noFill/>
                    </a:lnT>
                    <a:lnB>
                      <a:noFill/>
                    </a:lnB>
                    <a:solidFill>
                      <a:srgbClr val="FCAA78"/>
                    </a:solidFill>
                  </a:tcPr>
                </a:tc>
                <a:tc>
                  <a:txBody>
                    <a:bodyPr/>
                    <a:lstStyle/>
                    <a:p>
                      <a:pPr algn="r" fontAlgn="b"/>
                      <a:r>
                        <a:rPr lang="en-US" sz="200" b="0" i="0" u="none" strike="noStrike">
                          <a:solidFill>
                            <a:srgbClr val="000000"/>
                          </a:solidFill>
                          <a:latin typeface="Calibri"/>
                        </a:rPr>
                        <a:t>41.2</a:t>
                      </a:r>
                    </a:p>
                  </a:txBody>
                  <a:tcPr marL="1295" marR="1295" marT="971" marB="0" anchor="b">
                    <a:lnL>
                      <a:noFill/>
                    </a:lnL>
                    <a:lnR>
                      <a:noFill/>
                    </a:lnR>
                    <a:lnT>
                      <a:noFill/>
                    </a:lnT>
                    <a:lnB>
                      <a:noFill/>
                    </a:lnB>
                    <a:solidFill>
                      <a:srgbClr val="FED881"/>
                    </a:solidFill>
                  </a:tcPr>
                </a:tc>
                <a:tc>
                  <a:txBody>
                    <a:bodyPr/>
                    <a:lstStyle/>
                    <a:p>
                      <a:pPr algn="r" fontAlgn="b"/>
                      <a:r>
                        <a:rPr lang="en-US" sz="200" b="0" i="0" u="none" strike="noStrike">
                          <a:solidFill>
                            <a:srgbClr val="000000"/>
                          </a:solidFill>
                          <a:latin typeface="Calibri"/>
                        </a:rPr>
                        <a:t>59.7</a:t>
                      </a:r>
                    </a:p>
                  </a:txBody>
                  <a:tcPr marL="1295" marR="1295" marT="971" marB="0" anchor="b">
                    <a:lnL>
                      <a:noFill/>
                    </a:lnL>
                    <a:lnR>
                      <a:noFill/>
                    </a:lnR>
                    <a:lnT>
                      <a:noFill/>
                    </a:lnT>
                    <a:lnB>
                      <a:noFill/>
                    </a:lnB>
                    <a:solidFill>
                      <a:srgbClr val="FDB57A"/>
                    </a:solidFill>
                  </a:tcPr>
                </a:tc>
                <a:tc>
                  <a:txBody>
                    <a:bodyPr/>
                    <a:lstStyle/>
                    <a:p>
                      <a:pPr algn="r" fontAlgn="b"/>
                      <a:r>
                        <a:rPr lang="en-US" sz="200" b="0" i="0" u="none" strike="noStrike">
                          <a:solidFill>
                            <a:srgbClr val="000000"/>
                          </a:solidFill>
                          <a:latin typeface="Calibri"/>
                        </a:rPr>
                        <a:t>48.0</a:t>
                      </a:r>
                    </a:p>
                  </a:txBody>
                  <a:tcPr marL="1295" marR="1295" marT="971" marB="0" anchor="b">
                    <a:lnL>
                      <a:noFill/>
                    </a:lnL>
                    <a:lnR>
                      <a:noFill/>
                    </a:lnR>
                    <a:lnT>
                      <a:noFill/>
                    </a:lnT>
                    <a:lnB>
                      <a:noFill/>
                    </a:lnB>
                    <a:solidFill>
                      <a:srgbClr val="FECB7E"/>
                    </a:solidFill>
                  </a:tcPr>
                </a:tc>
                <a:tc>
                  <a:txBody>
                    <a:bodyPr/>
                    <a:lstStyle/>
                    <a:p>
                      <a:pPr algn="r" fontAlgn="b"/>
                      <a:r>
                        <a:rPr lang="en-US" sz="200" b="0" i="0" u="none" strike="noStrike">
                          <a:solidFill>
                            <a:srgbClr val="000000"/>
                          </a:solidFill>
                          <a:latin typeface="Calibri"/>
                        </a:rPr>
                        <a:t>58.1</a:t>
                      </a:r>
                    </a:p>
                  </a:txBody>
                  <a:tcPr marL="1295" marR="1295" marT="971" marB="0" anchor="b">
                    <a:lnL>
                      <a:noFill/>
                    </a:lnL>
                    <a:lnR>
                      <a:noFill/>
                    </a:lnR>
                    <a:lnT>
                      <a:noFill/>
                    </a:lnT>
                    <a:lnB>
                      <a:noFill/>
                    </a:lnB>
                    <a:solidFill>
                      <a:srgbClr val="FDB87B"/>
                    </a:solidFill>
                  </a:tcPr>
                </a:tc>
                <a:tc>
                  <a:txBody>
                    <a:bodyPr/>
                    <a:lstStyle/>
                    <a:p>
                      <a:pPr algn="r" fontAlgn="b"/>
                      <a:r>
                        <a:rPr lang="en-US" sz="200" b="0" i="0" u="none" strike="noStrike">
                          <a:solidFill>
                            <a:srgbClr val="000000"/>
                          </a:solidFill>
                          <a:latin typeface="Calibri"/>
                        </a:rPr>
                        <a:t>48.7</a:t>
                      </a:r>
                    </a:p>
                  </a:txBody>
                  <a:tcPr marL="1295" marR="1295" marT="971" marB="0" anchor="b">
                    <a:lnL>
                      <a:noFill/>
                    </a:lnL>
                    <a:lnR>
                      <a:noFill/>
                    </a:lnR>
                    <a:lnT>
                      <a:noFill/>
                    </a:lnT>
                    <a:lnB>
                      <a:noFill/>
                    </a:lnB>
                    <a:solidFill>
                      <a:srgbClr val="FECA7E"/>
                    </a:solidFill>
                  </a:tcPr>
                </a:tc>
                <a:tc>
                  <a:txBody>
                    <a:bodyPr/>
                    <a:lstStyle/>
                    <a:p>
                      <a:pPr algn="r" fontAlgn="b"/>
                      <a:r>
                        <a:rPr lang="en-US" sz="200" b="0" i="0" u="none" strike="noStrike">
                          <a:solidFill>
                            <a:srgbClr val="000000"/>
                          </a:solidFill>
                          <a:latin typeface="Calibri"/>
                        </a:rPr>
                        <a:t>55.9</a:t>
                      </a:r>
                    </a:p>
                  </a:txBody>
                  <a:tcPr marL="1295" marR="1295" marT="971" marB="0" anchor="b">
                    <a:lnL>
                      <a:noFill/>
                    </a:lnL>
                    <a:lnR>
                      <a:noFill/>
                    </a:lnR>
                    <a:lnT>
                      <a:noFill/>
                    </a:lnT>
                    <a:lnB>
                      <a:noFill/>
                    </a:lnB>
                    <a:solidFill>
                      <a:srgbClr val="FDBC7B"/>
                    </a:solidFill>
                  </a:tcPr>
                </a:tc>
                <a:tc>
                  <a:txBody>
                    <a:bodyPr/>
                    <a:lstStyle/>
                    <a:p>
                      <a:pPr algn="r" fontAlgn="b"/>
                      <a:r>
                        <a:rPr lang="en-US" sz="200" b="0" i="0" u="none" strike="noStrike">
                          <a:solidFill>
                            <a:srgbClr val="000000"/>
                          </a:solidFill>
                          <a:latin typeface="Calibri"/>
                        </a:rPr>
                        <a:t>42.8</a:t>
                      </a:r>
                    </a:p>
                  </a:txBody>
                  <a:tcPr marL="1295" marR="1295" marT="971"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62.9</a:t>
                      </a:r>
                    </a:p>
                  </a:txBody>
                  <a:tcPr marL="1295" marR="1295" marT="971" marB="0" anchor="b">
                    <a:lnL>
                      <a:noFill/>
                    </a:lnL>
                    <a:lnR>
                      <a:noFill/>
                    </a:lnR>
                    <a:lnT>
                      <a:noFill/>
                    </a:lnT>
                    <a:lnB>
                      <a:noFill/>
                    </a:lnB>
                    <a:solidFill>
                      <a:srgbClr val="FCAF79"/>
                    </a:solidFill>
                  </a:tcPr>
                </a:tc>
                <a:tc>
                  <a:txBody>
                    <a:bodyPr/>
                    <a:lstStyle/>
                    <a:p>
                      <a:pPr algn="r" fontAlgn="b"/>
                      <a:r>
                        <a:rPr lang="en-US" sz="200" b="0" i="0" u="none" strike="noStrike">
                          <a:solidFill>
                            <a:srgbClr val="000000"/>
                          </a:solidFill>
                          <a:latin typeface="Calibri"/>
                        </a:rPr>
                        <a:t>44.9</a:t>
                      </a:r>
                    </a:p>
                  </a:txBody>
                  <a:tcPr marL="1295" marR="1295" marT="971" marB="0" anchor="b">
                    <a:lnL>
                      <a:noFill/>
                    </a:lnL>
                    <a:lnR>
                      <a:noFill/>
                    </a:lnR>
                    <a:lnT>
                      <a:noFill/>
                    </a:lnT>
                    <a:lnB>
                      <a:noFill/>
                    </a:lnB>
                    <a:solidFill>
                      <a:srgbClr val="FED17F"/>
                    </a:solidFill>
                  </a:tcPr>
                </a:tc>
                <a:tc>
                  <a:txBody>
                    <a:bodyPr/>
                    <a:lstStyle/>
                    <a:p>
                      <a:pPr algn="r" fontAlgn="b"/>
                      <a:r>
                        <a:rPr lang="en-US" sz="200" b="0" i="0" u="none" strike="noStrike">
                          <a:solidFill>
                            <a:srgbClr val="000000"/>
                          </a:solidFill>
                          <a:latin typeface="Calibri"/>
                        </a:rPr>
                        <a:t>57.1</a:t>
                      </a:r>
                    </a:p>
                  </a:txBody>
                  <a:tcPr marL="1295" marR="1295" marT="971" marB="0" anchor="b">
                    <a:lnL>
                      <a:noFill/>
                    </a:lnL>
                    <a:lnR>
                      <a:noFill/>
                    </a:lnR>
                    <a:lnT>
                      <a:noFill/>
                    </a:lnT>
                    <a:lnB>
                      <a:noFill/>
                    </a:lnB>
                    <a:solidFill>
                      <a:srgbClr val="FDBA7B"/>
                    </a:solidFill>
                  </a:tcPr>
                </a:tc>
                <a:tc>
                  <a:txBody>
                    <a:bodyPr/>
                    <a:lstStyle/>
                    <a:p>
                      <a:pPr algn="r" fontAlgn="b"/>
                      <a:r>
                        <a:rPr lang="en-US" sz="200" b="0" i="0" u="none" strike="noStrike">
                          <a:solidFill>
                            <a:srgbClr val="000000"/>
                          </a:solidFill>
                          <a:latin typeface="Calibri"/>
                        </a:rPr>
                        <a:t>56.7</a:t>
                      </a:r>
                    </a:p>
                  </a:txBody>
                  <a:tcPr marL="1295" marR="1295" marT="971" marB="0" anchor="b">
                    <a:lnL>
                      <a:noFill/>
                    </a:lnL>
                    <a:lnR>
                      <a:noFill/>
                    </a:lnR>
                    <a:lnT>
                      <a:noFill/>
                    </a:lnT>
                    <a:lnB>
                      <a:noFill/>
                    </a:lnB>
                    <a:solidFill>
                      <a:srgbClr val="FDBB7B"/>
                    </a:solidFill>
                  </a:tcPr>
                </a:tc>
                <a:tc>
                  <a:txBody>
                    <a:bodyPr/>
                    <a:lstStyle/>
                    <a:p>
                      <a:pPr algn="r" fontAlgn="b"/>
                      <a:r>
                        <a:rPr lang="en-US" sz="200" b="0" i="0" u="none" strike="noStrike">
                          <a:solidFill>
                            <a:srgbClr val="000000"/>
                          </a:solidFill>
                          <a:latin typeface="Calibri"/>
                        </a:rPr>
                        <a:t>51.4</a:t>
                      </a:r>
                    </a:p>
                  </a:txBody>
                  <a:tcPr marL="1295" marR="1295" marT="971" marB="0" anchor="b">
                    <a:lnL>
                      <a:noFill/>
                    </a:lnL>
                    <a:lnR>
                      <a:noFill/>
                    </a:lnR>
                    <a:lnT>
                      <a:noFill/>
                    </a:lnT>
                    <a:lnB>
                      <a:noFill/>
                    </a:lnB>
                    <a:solidFill>
                      <a:srgbClr val="FDC57D"/>
                    </a:solidFill>
                  </a:tcPr>
                </a:tc>
                <a:tc>
                  <a:txBody>
                    <a:bodyPr/>
                    <a:lstStyle/>
                    <a:p>
                      <a:pPr algn="r" fontAlgn="b"/>
                      <a:r>
                        <a:rPr lang="en-US" sz="200" b="0" i="0" u="none" strike="noStrike">
                          <a:solidFill>
                            <a:srgbClr val="000000"/>
                          </a:solidFill>
                          <a:latin typeface="Calibri"/>
                        </a:rPr>
                        <a:t>51.2</a:t>
                      </a:r>
                    </a:p>
                  </a:txBody>
                  <a:tcPr marL="1295" marR="1295" marT="971" marB="0" anchor="b">
                    <a:lnL>
                      <a:noFill/>
                    </a:lnL>
                    <a:lnR>
                      <a:noFill/>
                    </a:lnR>
                    <a:lnT>
                      <a:noFill/>
                    </a:lnT>
                    <a:lnB>
                      <a:noFill/>
                    </a:lnB>
                    <a:solidFill>
                      <a:srgbClr val="FDC57D"/>
                    </a:solidFill>
                  </a:tcPr>
                </a:tc>
                <a:tc>
                  <a:txBody>
                    <a:bodyPr/>
                    <a:lstStyle/>
                    <a:p>
                      <a:pPr algn="r" fontAlgn="b"/>
                      <a:r>
                        <a:rPr lang="en-US" sz="200" b="0" i="0" u="none" strike="noStrike">
                          <a:solidFill>
                            <a:srgbClr val="000000"/>
                          </a:solidFill>
                          <a:latin typeface="Calibri"/>
                        </a:rPr>
                        <a:t>51.6</a:t>
                      </a:r>
                    </a:p>
                  </a:txBody>
                  <a:tcPr marL="1295" marR="1295" marT="971" marB="0" anchor="b">
                    <a:lnL>
                      <a:noFill/>
                    </a:lnL>
                    <a:lnR>
                      <a:noFill/>
                    </a:lnR>
                    <a:lnT>
                      <a:noFill/>
                    </a:lnT>
                    <a:lnB>
                      <a:noFill/>
                    </a:lnB>
                    <a:solidFill>
                      <a:srgbClr val="FDC47D"/>
                    </a:solidFill>
                  </a:tcPr>
                </a:tc>
                <a:tc>
                  <a:txBody>
                    <a:bodyPr/>
                    <a:lstStyle/>
                    <a:p>
                      <a:pPr algn="r" fontAlgn="b"/>
                      <a:r>
                        <a:rPr lang="en-US" sz="200" b="0" i="0" u="none" strike="noStrike">
                          <a:solidFill>
                            <a:srgbClr val="000000"/>
                          </a:solidFill>
                          <a:latin typeface="Calibri"/>
                        </a:rPr>
                        <a:t>50.0</a:t>
                      </a:r>
                    </a:p>
                  </a:txBody>
                  <a:tcPr marL="1295" marR="1295" marT="971" marB="0" anchor="b">
                    <a:lnL>
                      <a:noFill/>
                    </a:lnL>
                    <a:lnR>
                      <a:noFill/>
                    </a:lnR>
                    <a:lnT>
                      <a:noFill/>
                    </a:lnT>
                    <a:lnB>
                      <a:noFill/>
                    </a:lnB>
                    <a:solidFill>
                      <a:srgbClr val="FEC77E"/>
                    </a:solidFill>
                  </a:tcPr>
                </a:tc>
                <a:tc>
                  <a:txBody>
                    <a:bodyPr/>
                    <a:lstStyle/>
                    <a:p>
                      <a:pPr algn="r" fontAlgn="b"/>
                      <a:r>
                        <a:rPr lang="en-US" sz="200" b="0" i="0" u="none" strike="noStrike">
                          <a:solidFill>
                            <a:srgbClr val="000000"/>
                          </a:solidFill>
                          <a:latin typeface="Calibri"/>
                        </a:rPr>
                        <a:t>81.8</a:t>
                      </a:r>
                    </a:p>
                  </a:txBody>
                  <a:tcPr marL="1295" marR="1295" marT="971" marB="0" anchor="b">
                    <a:lnL>
                      <a:noFill/>
                    </a:lnL>
                    <a:lnR>
                      <a:noFill/>
                    </a:lnR>
                    <a:lnT>
                      <a:noFill/>
                    </a:lnT>
                    <a:lnB>
                      <a:noFill/>
                    </a:lnB>
                    <a:solidFill>
                      <a:srgbClr val="FA8C72"/>
                    </a:solidFill>
                  </a:tcPr>
                </a:tc>
                <a:tc>
                  <a:txBody>
                    <a:bodyPr/>
                    <a:lstStyle/>
                    <a:p>
                      <a:pPr algn="r" fontAlgn="b"/>
                      <a:r>
                        <a:rPr lang="en-US" sz="200" b="0" i="0" u="none" strike="noStrike">
                          <a:solidFill>
                            <a:srgbClr val="000000"/>
                          </a:solidFill>
                          <a:latin typeface="Calibri"/>
                        </a:rPr>
                        <a:t>23.8</a:t>
                      </a:r>
                    </a:p>
                  </a:txBody>
                  <a:tcPr marL="1295" marR="1295" marT="971" marB="0" anchor="b">
                    <a:lnL>
                      <a:noFill/>
                    </a:lnL>
                    <a:lnR>
                      <a:noFill/>
                    </a:lnR>
                    <a:lnT>
                      <a:noFill/>
                    </a:lnT>
                    <a:lnB>
                      <a:noFill/>
                    </a:lnB>
                    <a:solidFill>
                      <a:srgbClr val="D4DE81"/>
                    </a:solidFill>
                  </a:tcPr>
                </a:tc>
                <a:tc>
                  <a:txBody>
                    <a:bodyPr/>
                    <a:lstStyle/>
                    <a:p>
                      <a:pPr algn="r" fontAlgn="b"/>
                      <a:r>
                        <a:rPr lang="en-US" sz="200" b="0" i="0" u="none" strike="noStrike">
                          <a:solidFill>
                            <a:srgbClr val="000000"/>
                          </a:solidFill>
                          <a:latin typeface="Calibri"/>
                        </a:rPr>
                        <a:t>72.2</a:t>
                      </a:r>
                    </a:p>
                  </a:txBody>
                  <a:tcPr marL="1295" marR="1295" marT="971" marB="0" anchor="b">
                    <a:lnL>
                      <a:noFill/>
                    </a:lnL>
                    <a:lnR>
                      <a:noFill/>
                    </a:lnR>
                    <a:lnT>
                      <a:noFill/>
                    </a:lnT>
                    <a:lnB>
                      <a:noFill/>
                    </a:lnB>
                    <a:solidFill>
                      <a:srgbClr val="FB9E76"/>
                    </a:solidFill>
                  </a:tcPr>
                </a:tc>
                <a:tc>
                  <a:txBody>
                    <a:bodyPr/>
                    <a:lstStyle/>
                    <a:p>
                      <a:pPr algn="r" fontAlgn="b"/>
                      <a:r>
                        <a:rPr lang="en-US" sz="200" b="0" i="0" u="none" strike="noStrike">
                          <a:solidFill>
                            <a:srgbClr val="000000"/>
                          </a:solidFill>
                          <a:latin typeface="Calibri"/>
                        </a:rPr>
                        <a:t>22.2</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76.2</a:t>
                      </a:r>
                    </a:p>
                  </a:txBody>
                  <a:tcPr marL="1295" marR="1295" marT="971" marB="0" anchor="b">
                    <a:lnL>
                      <a:noFill/>
                    </a:lnL>
                    <a:lnR>
                      <a:noFill/>
                    </a:lnR>
                    <a:lnT>
                      <a:noFill/>
                    </a:lnT>
                    <a:lnB>
                      <a:noFill/>
                    </a:lnB>
                    <a:solidFill>
                      <a:srgbClr val="FB9774"/>
                    </a:solidFill>
                  </a:tcPr>
                </a:tc>
                <a:tc>
                  <a:txBody>
                    <a:bodyPr/>
                    <a:lstStyle/>
                    <a:p>
                      <a:pPr algn="r" fontAlgn="b"/>
                      <a:r>
                        <a:rPr lang="en-US" sz="200" b="0" i="0" u="none" strike="noStrike">
                          <a:solidFill>
                            <a:srgbClr val="000000"/>
                          </a:solidFill>
                          <a:latin typeface="Calibri"/>
                        </a:rPr>
                        <a:t>20.8</a:t>
                      </a:r>
                    </a:p>
                  </a:txBody>
                  <a:tcPr marL="1295" marR="1295" marT="971" marB="0" anchor="b">
                    <a:lnL>
                      <a:noFill/>
                    </a:lnL>
                    <a:lnR>
                      <a:noFill/>
                    </a:lnR>
                    <a:lnT>
                      <a:noFill/>
                    </a:lnT>
                    <a:lnB>
                      <a:noFill/>
                    </a:lnB>
                    <a:solidFill>
                      <a:srgbClr val="C2D980"/>
                    </a:solidFill>
                  </a:tcPr>
                </a:tc>
                <a:tc>
                  <a:txBody>
                    <a:bodyPr/>
                    <a:lstStyle/>
                    <a:p>
                      <a:pPr algn="r" fontAlgn="b"/>
                      <a:r>
                        <a:rPr lang="en-US" sz="200" b="0" i="0" u="none" strike="noStrike">
                          <a:solidFill>
                            <a:srgbClr val="000000"/>
                          </a:solidFill>
                          <a:latin typeface="Calibri"/>
                        </a:rPr>
                        <a:t>70.2</a:t>
                      </a:r>
                    </a:p>
                  </a:txBody>
                  <a:tcPr marL="1295" marR="1295" marT="971" marB="0" anchor="b">
                    <a:lnL>
                      <a:noFill/>
                    </a:lnL>
                    <a:lnR>
                      <a:noFill/>
                    </a:lnR>
                    <a:lnT>
                      <a:noFill/>
                    </a:lnT>
                    <a:lnB>
                      <a:noFill/>
                    </a:lnB>
                    <a:solidFill>
                      <a:srgbClr val="FCA276"/>
                    </a:solidFill>
                  </a:tcPr>
                </a:tc>
                <a:tc>
                  <a:txBody>
                    <a:bodyPr/>
                    <a:lstStyle/>
                    <a:p>
                      <a:pPr algn="r" fontAlgn="b"/>
                      <a:r>
                        <a:rPr lang="en-US" sz="200" b="0" i="0" u="none" strike="noStrike">
                          <a:solidFill>
                            <a:srgbClr val="000000"/>
                          </a:solidFill>
                          <a:latin typeface="Calibri"/>
                        </a:rPr>
                        <a:t>22.5</a:t>
                      </a:r>
                    </a:p>
                  </a:txBody>
                  <a:tcPr marL="1295" marR="1295" marT="971" marB="0" anchor="b">
                    <a:lnL>
                      <a:noFill/>
                    </a:lnL>
                    <a:lnR>
                      <a:noFill/>
                    </a:lnR>
                    <a:lnT>
                      <a:noFill/>
                    </a:lnT>
                    <a:lnB>
                      <a:noFill/>
                    </a:lnB>
                    <a:solidFill>
                      <a:srgbClr val="CDDC81"/>
                    </a:solidFill>
                  </a:tcPr>
                </a:tc>
                <a:tc>
                  <a:txBody>
                    <a:bodyPr/>
                    <a:lstStyle/>
                    <a:p>
                      <a:pPr algn="r" fontAlgn="b"/>
                      <a:r>
                        <a:rPr lang="en-US" sz="200" b="0" i="0" u="none" strike="noStrike">
                          <a:solidFill>
                            <a:srgbClr val="000000"/>
                          </a:solidFill>
                          <a:latin typeface="Calibri"/>
                        </a:rPr>
                        <a:t>54.0</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20.4</a:t>
                      </a:r>
                    </a:p>
                  </a:txBody>
                  <a:tcPr marL="1295" marR="1295" marT="971" marB="0" anchor="b">
                    <a:lnL>
                      <a:noFill/>
                    </a:lnL>
                    <a:lnR>
                      <a:noFill/>
                    </a:lnR>
                    <a:lnT>
                      <a:noFill/>
                    </a:lnT>
                    <a:lnB>
                      <a:noFill/>
                    </a:lnB>
                    <a:solidFill>
                      <a:srgbClr val="BFD880"/>
                    </a:solidFill>
                  </a:tcPr>
                </a:tc>
                <a:tc>
                  <a:txBody>
                    <a:bodyPr/>
                    <a:lstStyle/>
                    <a:p>
                      <a:pPr algn="r" fontAlgn="b"/>
                      <a:r>
                        <a:rPr lang="en-US" sz="200" b="0" i="0" u="none" strike="noStrike">
                          <a:solidFill>
                            <a:srgbClr val="000000"/>
                          </a:solidFill>
                          <a:latin typeface="Calibri"/>
                        </a:rPr>
                        <a:t>47.9</a:t>
                      </a:r>
                    </a:p>
                  </a:txBody>
                  <a:tcPr marL="1295" marR="1295" marT="971" marB="0" anchor="b">
                    <a:lnL>
                      <a:noFill/>
                    </a:lnL>
                    <a:lnR>
                      <a:noFill/>
                    </a:lnR>
                    <a:lnT>
                      <a:noFill/>
                    </a:lnT>
                    <a:lnB>
                      <a:noFill/>
                    </a:lnB>
                    <a:solidFill>
                      <a:srgbClr val="FECB7E"/>
                    </a:solidFill>
                  </a:tcPr>
                </a:tc>
                <a:tc>
                  <a:txBody>
                    <a:bodyPr/>
                    <a:lstStyle/>
                    <a:p>
                      <a:pPr algn="r" fontAlgn="b"/>
                      <a:r>
                        <a:rPr lang="en-US" sz="200" b="0" i="0" u="none" strike="noStrike">
                          <a:solidFill>
                            <a:srgbClr val="000000"/>
                          </a:solidFill>
                          <a:latin typeface="Calibri"/>
                        </a:rPr>
                        <a:t>17.6</a:t>
                      </a:r>
                    </a:p>
                  </a:txBody>
                  <a:tcPr marL="1295" marR="1295" marT="971" marB="0" anchor="b">
                    <a:lnL>
                      <a:noFill/>
                    </a:lnL>
                    <a:lnR>
                      <a:noFill/>
                    </a:lnR>
                    <a:lnT>
                      <a:noFill/>
                    </a:lnT>
                    <a:lnB>
                      <a:noFill/>
                    </a:lnB>
                    <a:solidFill>
                      <a:srgbClr val="AED37F"/>
                    </a:solidFill>
                  </a:tcPr>
                </a:tc>
                <a:tc>
                  <a:txBody>
                    <a:bodyPr/>
                    <a:lstStyle/>
                    <a:p>
                      <a:pPr algn="r" fontAlgn="b"/>
                      <a:r>
                        <a:rPr lang="en-US" sz="200" b="0" i="0" u="none" strike="noStrike">
                          <a:solidFill>
                            <a:srgbClr val="000000"/>
                          </a:solidFill>
                          <a:latin typeface="Calibri"/>
                        </a:rPr>
                        <a:t>48.5</a:t>
                      </a:r>
                    </a:p>
                  </a:txBody>
                  <a:tcPr marL="1295" marR="1295" marT="971" marB="0" anchor="b">
                    <a:lnL>
                      <a:noFill/>
                    </a:lnL>
                    <a:lnR>
                      <a:noFill/>
                    </a:lnR>
                    <a:lnT>
                      <a:noFill/>
                    </a:lnT>
                    <a:lnB>
                      <a:noFill/>
                    </a:lnB>
                    <a:solidFill>
                      <a:srgbClr val="FECA7E"/>
                    </a:solidFill>
                  </a:tcPr>
                </a:tc>
                <a:tc>
                  <a:txBody>
                    <a:bodyPr/>
                    <a:lstStyle/>
                    <a:p>
                      <a:pPr algn="r" fontAlgn="b"/>
                      <a:r>
                        <a:rPr lang="en-US" sz="200" b="0" i="0" u="none" strike="noStrike">
                          <a:solidFill>
                            <a:srgbClr val="000000"/>
                          </a:solidFill>
                          <a:latin typeface="Calibri"/>
                        </a:rPr>
                        <a:t>19.0</a:t>
                      </a:r>
                    </a:p>
                  </a:txBody>
                  <a:tcPr marL="1295" marR="1295" marT="971" marB="0" anchor="b">
                    <a:lnL>
                      <a:noFill/>
                    </a:lnL>
                    <a:lnR>
                      <a:noFill/>
                    </a:lnR>
                    <a:lnT>
                      <a:noFill/>
                    </a:lnT>
                    <a:lnB>
                      <a:noFill/>
                    </a:lnB>
                    <a:solidFill>
                      <a:srgbClr val="B6D67F"/>
                    </a:solidFill>
                  </a:tcPr>
                </a:tc>
                <a:tc>
                  <a:txBody>
                    <a:bodyPr/>
                    <a:lstStyle/>
                    <a:p>
                      <a:pPr algn="r" fontAlgn="b"/>
                      <a:r>
                        <a:rPr lang="en-US" sz="200" b="0" i="0" u="none" strike="noStrike">
                          <a:solidFill>
                            <a:srgbClr val="000000"/>
                          </a:solidFill>
                          <a:latin typeface="Calibri"/>
                        </a:rPr>
                        <a:t>56.1</a:t>
                      </a:r>
                    </a:p>
                  </a:txBody>
                  <a:tcPr marL="1295" marR="1295" marT="971" marB="0" anchor="b">
                    <a:lnL>
                      <a:noFill/>
                    </a:lnL>
                    <a:lnR>
                      <a:noFill/>
                    </a:lnR>
                    <a:lnT>
                      <a:noFill/>
                    </a:lnT>
                    <a:lnB>
                      <a:noFill/>
                    </a:lnB>
                    <a:solidFill>
                      <a:srgbClr val="FDBC7B"/>
                    </a:solidFill>
                  </a:tcPr>
                </a:tc>
                <a:tc>
                  <a:txBody>
                    <a:bodyPr/>
                    <a:lstStyle/>
                    <a:p>
                      <a:pPr algn="r" fontAlgn="b"/>
                      <a:r>
                        <a:rPr lang="en-US" sz="200" b="0" i="0" u="none" strike="noStrike">
                          <a:solidFill>
                            <a:srgbClr val="000000"/>
                          </a:solidFill>
                          <a:latin typeface="Calibri"/>
                        </a:rPr>
                        <a:t>16.6</a:t>
                      </a:r>
                    </a:p>
                  </a:txBody>
                  <a:tcPr marL="1295" marR="1295" marT="971" marB="0" anchor="b">
                    <a:lnL>
                      <a:noFill/>
                    </a:lnL>
                    <a:lnR>
                      <a:noFill/>
                    </a:lnR>
                    <a:lnT>
                      <a:noFill/>
                    </a:lnT>
                    <a:lnB>
                      <a:noFill/>
                    </a:lnB>
                    <a:solidFill>
                      <a:srgbClr val="A7D17E"/>
                    </a:solidFill>
                  </a:tcPr>
                </a:tc>
                <a:tc>
                  <a:txBody>
                    <a:bodyPr/>
                    <a:lstStyle/>
                    <a:p>
                      <a:pPr algn="r" fontAlgn="b"/>
                      <a:r>
                        <a:rPr lang="en-US" sz="200" b="0" i="0" u="none" strike="noStrike">
                          <a:solidFill>
                            <a:srgbClr val="000000"/>
                          </a:solidFill>
                          <a:latin typeface="Calibri"/>
                        </a:rPr>
                        <a:t>52.6</a:t>
                      </a:r>
                    </a:p>
                  </a:txBody>
                  <a:tcPr marL="1295" marR="1295" marT="971" marB="0" anchor="b">
                    <a:lnL>
                      <a:noFill/>
                    </a:lnL>
                    <a:lnR>
                      <a:noFill/>
                    </a:lnR>
                    <a:lnT>
                      <a:noFill/>
                    </a:lnT>
                    <a:lnB>
                      <a:noFill/>
                    </a:lnB>
                    <a:solidFill>
                      <a:srgbClr val="FDC37D"/>
                    </a:solidFill>
                  </a:tcPr>
                </a:tc>
                <a:tc>
                  <a:txBody>
                    <a:bodyPr/>
                    <a:lstStyle/>
                    <a:p>
                      <a:pPr algn="r" fontAlgn="b"/>
                      <a:r>
                        <a:rPr lang="en-US" sz="200" b="0" i="0" u="none" strike="noStrike">
                          <a:solidFill>
                            <a:srgbClr val="000000"/>
                          </a:solidFill>
                          <a:latin typeface="Calibri"/>
                        </a:rPr>
                        <a:t>34.9</a:t>
                      </a:r>
                    </a:p>
                  </a:txBody>
                  <a:tcPr marL="1295" marR="1295" marT="971" marB="0" anchor="b">
                    <a:lnL>
                      <a:noFill/>
                    </a:lnL>
                    <a:lnR>
                      <a:noFill/>
                    </a:lnR>
                    <a:lnT>
                      <a:noFill/>
                    </a:lnT>
                    <a:lnB>
                      <a:noFill/>
                    </a:lnB>
                    <a:solidFill>
                      <a:srgbClr val="FFE383"/>
                    </a:solidFill>
                  </a:tcPr>
                </a:tc>
                <a:tc>
                  <a:txBody>
                    <a:bodyPr/>
                    <a:lstStyle/>
                    <a:p>
                      <a:pPr algn="r" fontAlgn="b"/>
                      <a:r>
                        <a:rPr lang="en-US" sz="200" b="0" i="0" u="none" strike="noStrike">
                          <a:solidFill>
                            <a:srgbClr val="000000"/>
                          </a:solidFill>
                          <a:latin typeface="Calibri"/>
                        </a:rPr>
                        <a:t>46.0</a:t>
                      </a:r>
                    </a:p>
                  </a:txBody>
                  <a:tcPr marL="1295" marR="1295" marT="971" marB="0" anchor="b">
                    <a:lnL>
                      <a:noFill/>
                    </a:lnL>
                    <a:lnR>
                      <a:noFill/>
                    </a:lnR>
                    <a:lnT>
                      <a:noFill/>
                    </a:lnT>
                    <a:lnB>
                      <a:noFill/>
                    </a:lnB>
                    <a:solidFill>
                      <a:srgbClr val="FECF7F"/>
                    </a:solidFill>
                  </a:tcPr>
                </a:tc>
                <a:tc>
                  <a:txBody>
                    <a:bodyPr/>
                    <a:lstStyle/>
                    <a:p>
                      <a:pPr algn="r" fontAlgn="b"/>
                      <a:r>
                        <a:rPr lang="en-US" sz="200" b="0" i="0" u="none" strike="noStrike">
                          <a:solidFill>
                            <a:srgbClr val="000000"/>
                          </a:solidFill>
                          <a:latin typeface="Calibri"/>
                        </a:rPr>
                        <a:t>39.7</a:t>
                      </a:r>
                    </a:p>
                  </a:txBody>
                  <a:tcPr marL="1295" marR="1295" marT="971" marB="0" anchor="b">
                    <a:lnL>
                      <a:noFill/>
                    </a:lnL>
                    <a:lnR>
                      <a:noFill/>
                    </a:lnR>
                    <a:lnT>
                      <a:noFill/>
                    </a:lnT>
                    <a:lnB>
                      <a:noFill/>
                    </a:lnB>
                    <a:solidFill>
                      <a:srgbClr val="FFDA81"/>
                    </a:solidFill>
                  </a:tcPr>
                </a:tc>
                <a:tc>
                  <a:txBody>
                    <a:bodyPr/>
                    <a:lstStyle/>
                    <a:p>
                      <a:pPr algn="r" fontAlgn="b"/>
                      <a:r>
                        <a:rPr lang="en-US" sz="200" b="0" i="0" u="none" strike="noStrike">
                          <a:solidFill>
                            <a:srgbClr val="000000"/>
                          </a:solidFill>
                          <a:latin typeface="Calibri"/>
                        </a:rPr>
                        <a:t>45.7</a:t>
                      </a:r>
                    </a:p>
                  </a:txBody>
                  <a:tcPr marL="1295" marR="1295" marT="971" marB="0" anchor="b">
                    <a:lnL>
                      <a:noFill/>
                    </a:lnL>
                    <a:lnR>
                      <a:noFill/>
                    </a:lnR>
                    <a:lnT>
                      <a:noFill/>
                    </a:lnT>
                    <a:lnB>
                      <a:noFill/>
                    </a:lnB>
                    <a:solidFill>
                      <a:srgbClr val="FECF7F"/>
                    </a:solidFill>
                  </a:tcPr>
                </a:tc>
                <a:tc>
                  <a:txBody>
                    <a:bodyPr/>
                    <a:lstStyle/>
                    <a:p>
                      <a:pPr algn="r" fontAlgn="b"/>
                      <a:r>
                        <a:rPr lang="en-US" sz="200" b="0" i="0" u="none" strike="noStrike">
                          <a:solidFill>
                            <a:srgbClr val="000000"/>
                          </a:solidFill>
                          <a:latin typeface="Calibri"/>
                        </a:rPr>
                        <a:t>43.8</a:t>
                      </a:r>
                    </a:p>
                  </a:txBody>
                  <a:tcPr marL="1295" marR="1295" marT="971" marB="0" anchor="b">
                    <a:lnL>
                      <a:noFill/>
                    </a:lnL>
                    <a:lnR>
                      <a:noFill/>
                    </a:lnR>
                    <a:lnT>
                      <a:noFill/>
                    </a:lnT>
                    <a:lnB>
                      <a:noFill/>
                    </a:lnB>
                    <a:solidFill>
                      <a:srgbClr val="FED380"/>
                    </a:solidFill>
                  </a:tcPr>
                </a:tc>
                <a:tc>
                  <a:txBody>
                    <a:bodyPr/>
                    <a:lstStyle/>
                    <a:p>
                      <a:pPr algn="r" fontAlgn="b"/>
                      <a:r>
                        <a:rPr lang="en-US" sz="200" b="0" i="0" u="none" strike="noStrike">
                          <a:solidFill>
                            <a:srgbClr val="000000"/>
                          </a:solidFill>
                          <a:latin typeface="Calibri"/>
                        </a:rPr>
                        <a:t>46.3</a:t>
                      </a:r>
                    </a:p>
                  </a:txBody>
                  <a:tcPr marL="1295" marR="1295" marT="971" marB="0" anchor="b">
                    <a:lnL>
                      <a:noFill/>
                    </a:lnL>
                    <a:lnR>
                      <a:noFill/>
                    </a:lnR>
                    <a:lnT>
                      <a:noFill/>
                    </a:lnT>
                    <a:lnB>
                      <a:noFill/>
                    </a:lnB>
                    <a:solidFill>
                      <a:srgbClr val="FECE7F"/>
                    </a:solidFill>
                  </a:tcPr>
                </a:tc>
                <a:tc>
                  <a:txBody>
                    <a:bodyPr/>
                    <a:lstStyle/>
                    <a:p>
                      <a:pPr algn="r" fontAlgn="b"/>
                      <a:r>
                        <a:rPr lang="en-US" sz="200" b="0" i="0" u="none" strike="noStrike">
                          <a:solidFill>
                            <a:srgbClr val="000000"/>
                          </a:solidFill>
                          <a:latin typeface="Calibri"/>
                        </a:rPr>
                        <a:t>40.5</a:t>
                      </a:r>
                    </a:p>
                  </a:txBody>
                  <a:tcPr marL="1295" marR="1295" marT="971" marB="0" anchor="b">
                    <a:lnL>
                      <a:noFill/>
                    </a:lnL>
                    <a:lnR>
                      <a:noFill/>
                    </a:lnR>
                    <a:lnT>
                      <a:noFill/>
                    </a:lnT>
                    <a:lnB>
                      <a:noFill/>
                    </a:lnB>
                    <a:solidFill>
                      <a:srgbClr val="FED981"/>
                    </a:solidFill>
                  </a:tcPr>
                </a:tc>
                <a:tc>
                  <a:txBody>
                    <a:bodyPr/>
                    <a:lstStyle/>
                    <a:p>
                      <a:pPr algn="r" fontAlgn="b"/>
                      <a:r>
                        <a:rPr lang="en-US" sz="200" b="0" i="0" u="none" strike="noStrike">
                          <a:solidFill>
                            <a:srgbClr val="000000"/>
                          </a:solidFill>
                          <a:latin typeface="Calibri"/>
                        </a:rPr>
                        <a:t>49.9</a:t>
                      </a:r>
                    </a:p>
                  </a:txBody>
                  <a:tcPr marL="1295" marR="1295" marT="971"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36.0</a:t>
                      </a:r>
                    </a:p>
                  </a:txBody>
                  <a:tcPr marL="1295" marR="1295" marT="971" marB="0" anchor="b">
                    <a:lnL>
                      <a:noFill/>
                    </a:lnL>
                    <a:lnR>
                      <a:noFill/>
                    </a:lnR>
                    <a:lnT>
                      <a:noFill/>
                    </a:lnT>
                    <a:lnB>
                      <a:noFill/>
                    </a:lnB>
                    <a:solidFill>
                      <a:srgbClr val="FFE183"/>
                    </a:solidFill>
                  </a:tcPr>
                </a:tc>
                <a:tc>
                  <a:txBody>
                    <a:bodyPr/>
                    <a:lstStyle/>
                    <a:p>
                      <a:pPr algn="r" fontAlgn="b"/>
                      <a:r>
                        <a:rPr lang="en-US" sz="200" b="0" i="0" u="none" strike="noStrike">
                          <a:solidFill>
                            <a:srgbClr val="000000"/>
                          </a:solidFill>
                          <a:latin typeface="Calibri"/>
                        </a:rPr>
                        <a:t>46.9</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44.6</a:t>
                      </a:r>
                    </a:p>
                  </a:txBody>
                  <a:tcPr marL="1295" marR="1295" marT="971" marB="0" anchor="b">
                    <a:lnL>
                      <a:noFill/>
                    </a:lnL>
                    <a:lnR>
                      <a:noFill/>
                    </a:lnR>
                    <a:lnT>
                      <a:noFill/>
                    </a:lnT>
                    <a:lnB>
                      <a:noFill/>
                    </a:lnB>
                    <a:solidFill>
                      <a:srgbClr val="FED17F"/>
                    </a:solidFill>
                  </a:tcPr>
                </a:tc>
                <a:tc>
                  <a:txBody>
                    <a:bodyPr/>
                    <a:lstStyle/>
                    <a:p>
                      <a:pPr algn="r" fontAlgn="b"/>
                      <a:r>
                        <a:rPr lang="en-US" sz="200" b="0" i="0" u="none" strike="noStrike">
                          <a:solidFill>
                            <a:srgbClr val="000000"/>
                          </a:solidFill>
                          <a:latin typeface="Calibri"/>
                        </a:rPr>
                        <a:t>48.9</a:t>
                      </a:r>
                    </a:p>
                  </a:txBody>
                  <a:tcPr marL="1295" marR="1295" marT="971" marB="0" anchor="b">
                    <a:lnL>
                      <a:noFill/>
                    </a:lnL>
                    <a:lnR>
                      <a:noFill/>
                    </a:lnR>
                    <a:lnT>
                      <a:noFill/>
                    </a:lnT>
                    <a:lnB>
                      <a:noFill/>
                    </a:lnB>
                    <a:solidFill>
                      <a:srgbClr val="FEC97E"/>
                    </a:solidFill>
                  </a:tcPr>
                </a:tc>
                <a:tc>
                  <a:txBody>
                    <a:bodyPr/>
                    <a:lstStyle/>
                    <a:p>
                      <a:pPr algn="r" fontAlgn="b"/>
                      <a:r>
                        <a:rPr lang="en-US" sz="200" b="0" i="0" u="none" strike="noStrike">
                          <a:solidFill>
                            <a:srgbClr val="000000"/>
                          </a:solidFill>
                          <a:latin typeface="Calibri"/>
                        </a:rPr>
                        <a:t>45.3</a:t>
                      </a:r>
                    </a:p>
                  </a:txBody>
                  <a:tcPr marL="1295" marR="1295" marT="971" marB="0" anchor="b">
                    <a:lnL>
                      <a:noFill/>
                    </a:lnL>
                    <a:lnR>
                      <a:noFill/>
                    </a:lnR>
                    <a:lnT>
                      <a:noFill/>
                    </a:lnT>
                    <a:lnB>
                      <a:noFill/>
                    </a:lnB>
                    <a:solidFill>
                      <a:srgbClr val="FED07F"/>
                    </a:solidFill>
                  </a:tcPr>
                </a:tc>
                <a:tc>
                  <a:txBody>
                    <a:bodyPr/>
                    <a:lstStyle/>
                    <a:p>
                      <a:pPr algn="r" fontAlgn="b"/>
                      <a:r>
                        <a:rPr lang="en-US" sz="200" b="0" i="0" u="none" strike="noStrike">
                          <a:solidFill>
                            <a:srgbClr val="000000"/>
                          </a:solidFill>
                          <a:latin typeface="Calibri"/>
                        </a:rPr>
                        <a:t>42.1</a:t>
                      </a:r>
                    </a:p>
                  </a:txBody>
                  <a:tcPr marL="1295" marR="1295" marT="971" marB="0" anchor="b">
                    <a:lnL>
                      <a:noFill/>
                    </a:lnL>
                    <a:lnR>
                      <a:noFill/>
                    </a:lnR>
                    <a:lnT>
                      <a:noFill/>
                    </a:lnT>
                    <a:lnB>
                      <a:noFill/>
                    </a:lnB>
                    <a:solidFill>
                      <a:srgbClr val="FED680"/>
                    </a:solidFill>
                  </a:tcPr>
                </a:tc>
                <a:tc>
                  <a:txBody>
                    <a:bodyPr/>
                    <a:lstStyle/>
                    <a:p>
                      <a:pPr algn="r" fontAlgn="b"/>
                      <a:r>
                        <a:rPr lang="en-US" sz="200" b="0" i="0" u="none" strike="noStrike">
                          <a:solidFill>
                            <a:srgbClr val="000000"/>
                          </a:solidFill>
                          <a:latin typeface="Calibri"/>
                        </a:rPr>
                        <a:t>41.7</a:t>
                      </a:r>
                    </a:p>
                  </a:txBody>
                  <a:tcPr marL="1295" marR="1295" marT="971" marB="0" anchor="b">
                    <a:lnL>
                      <a:noFill/>
                    </a:lnL>
                    <a:lnR>
                      <a:noFill/>
                    </a:lnR>
                    <a:lnT>
                      <a:noFill/>
                    </a:lnT>
                    <a:lnB>
                      <a:noFill/>
                    </a:lnB>
                    <a:solidFill>
                      <a:srgbClr val="FED781"/>
                    </a:solidFill>
                  </a:tcPr>
                </a:tc>
                <a:tc>
                  <a:txBody>
                    <a:bodyPr/>
                    <a:lstStyle/>
                    <a:p>
                      <a:pPr algn="r" fontAlgn="b"/>
                      <a:r>
                        <a:rPr lang="en-US" sz="200" b="0" i="0" u="none" strike="noStrike">
                          <a:solidFill>
                            <a:srgbClr val="000000"/>
                          </a:solidFill>
                          <a:latin typeface="Calibri"/>
                        </a:rPr>
                        <a:t>60.6</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29.1</a:t>
                      </a:r>
                    </a:p>
                  </a:txBody>
                  <a:tcPr marL="1295" marR="1295" marT="971" marB="0" anchor="b">
                    <a:lnL>
                      <a:noFill/>
                    </a:lnL>
                    <a:lnR>
                      <a:noFill/>
                    </a:lnR>
                    <a:lnT>
                      <a:noFill/>
                    </a:lnT>
                    <a:lnB>
                      <a:noFill/>
                    </a:lnB>
                    <a:solidFill>
                      <a:srgbClr val="F6E883"/>
                    </a:solidFill>
                  </a:tcPr>
                </a:tc>
                <a:tc>
                  <a:txBody>
                    <a:bodyPr/>
                    <a:lstStyle/>
                    <a:p>
                      <a:pPr algn="r" fontAlgn="b"/>
                      <a:r>
                        <a:rPr lang="en-US" sz="200" b="0" i="0" u="none" strike="noStrike">
                          <a:solidFill>
                            <a:srgbClr val="000000"/>
                          </a:solidFill>
                          <a:latin typeface="Calibri"/>
                        </a:rPr>
                        <a:t>56.2</a:t>
                      </a:r>
                    </a:p>
                  </a:txBody>
                  <a:tcPr marL="1295" marR="1295" marT="971" marB="0" anchor="b">
                    <a:lnL>
                      <a:noFill/>
                    </a:lnL>
                    <a:lnR>
                      <a:noFill/>
                    </a:lnR>
                    <a:lnT>
                      <a:noFill/>
                    </a:lnT>
                    <a:lnB>
                      <a:noFill/>
                    </a:lnB>
                    <a:solidFill>
                      <a:srgbClr val="FDBC7B"/>
                    </a:solidFill>
                  </a:tcPr>
                </a:tc>
                <a:tc>
                  <a:txBody>
                    <a:bodyPr/>
                    <a:lstStyle/>
                    <a:p>
                      <a:pPr algn="r" fontAlgn="b"/>
                      <a:r>
                        <a:rPr lang="en-US" sz="200" b="0" i="0" u="none" strike="noStrike">
                          <a:solidFill>
                            <a:srgbClr val="000000"/>
                          </a:solidFill>
                          <a:latin typeface="Calibri"/>
                        </a:rPr>
                        <a:t>27.2</a:t>
                      </a:r>
                    </a:p>
                  </a:txBody>
                  <a:tcPr marL="1295" marR="1295" marT="971" marB="0" anchor="b">
                    <a:lnL>
                      <a:noFill/>
                    </a:lnL>
                    <a:lnR>
                      <a:noFill/>
                    </a:lnR>
                    <a:lnT>
                      <a:noFill/>
                    </a:lnT>
                    <a:lnB>
                      <a:noFill/>
                    </a:lnB>
                    <a:solidFill>
                      <a:srgbClr val="EAE582"/>
                    </a:solidFill>
                  </a:tcPr>
                </a:tc>
                <a:tc>
                  <a:txBody>
                    <a:bodyPr/>
                    <a:lstStyle/>
                    <a:p>
                      <a:pPr algn="r" fontAlgn="b"/>
                      <a:r>
                        <a:rPr lang="en-US" sz="200" b="0" i="0" u="none" strike="noStrike">
                          <a:solidFill>
                            <a:srgbClr val="000000"/>
                          </a:solidFill>
                          <a:latin typeface="Calibri"/>
                        </a:rPr>
                        <a:t>57.1</a:t>
                      </a:r>
                    </a:p>
                  </a:txBody>
                  <a:tcPr marL="1295" marR="1295" marT="971" marB="0" anchor="b">
                    <a:lnL>
                      <a:noFill/>
                    </a:lnL>
                    <a:lnR>
                      <a:noFill/>
                    </a:lnR>
                    <a:lnT>
                      <a:noFill/>
                    </a:lnT>
                    <a:lnB>
                      <a:noFill/>
                    </a:lnB>
                    <a:solidFill>
                      <a:srgbClr val="FDBA7B"/>
                    </a:solidFill>
                  </a:tcPr>
                </a:tc>
                <a:tc>
                  <a:txBody>
                    <a:bodyPr/>
                    <a:lstStyle/>
                    <a:p>
                      <a:pPr algn="r" fontAlgn="b"/>
                      <a:r>
                        <a:rPr lang="en-US" sz="200" b="0" i="0" u="none" strike="noStrike">
                          <a:solidFill>
                            <a:srgbClr val="000000"/>
                          </a:solidFill>
                          <a:latin typeface="Calibri"/>
                        </a:rPr>
                        <a:t>26.0</a:t>
                      </a:r>
                    </a:p>
                  </a:txBody>
                  <a:tcPr marL="1295" marR="1295" marT="971" marB="0" anchor="b">
                    <a:lnL>
                      <a:noFill/>
                    </a:lnL>
                    <a:lnR>
                      <a:noFill/>
                    </a:lnR>
                    <a:lnT>
                      <a:noFill/>
                    </a:lnT>
                    <a:lnB>
                      <a:noFill/>
                    </a:lnB>
                    <a:solidFill>
                      <a:srgbClr val="E2E282"/>
                    </a:solidFill>
                  </a:tcPr>
                </a:tc>
                <a:tc>
                  <a:txBody>
                    <a:bodyPr/>
                    <a:lstStyle/>
                    <a:p>
                      <a:pPr algn="r" fontAlgn="b"/>
                      <a:r>
                        <a:rPr lang="en-US" sz="200" b="0" i="0" u="none" strike="noStrike">
                          <a:solidFill>
                            <a:srgbClr val="000000"/>
                          </a:solidFill>
                          <a:latin typeface="Calibri"/>
                        </a:rPr>
                        <a:t>53.9</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26.1</a:t>
                      </a:r>
                    </a:p>
                  </a:txBody>
                  <a:tcPr marL="1295" marR="1295" marT="971" marB="0" anchor="b">
                    <a:lnL>
                      <a:noFill/>
                    </a:lnL>
                    <a:lnR>
                      <a:noFill/>
                    </a:lnR>
                    <a:lnT>
                      <a:noFill/>
                    </a:lnT>
                    <a:lnB>
                      <a:noFill/>
                    </a:lnB>
                    <a:solidFill>
                      <a:srgbClr val="E3E382"/>
                    </a:solidFill>
                  </a:tcPr>
                </a:tc>
              </a:tr>
              <a:tr h="36896">
                <a:tc>
                  <a:txBody>
                    <a:bodyPr/>
                    <a:lstStyle/>
                    <a:p>
                      <a:pPr algn="l" fontAlgn="b"/>
                      <a:r>
                        <a:rPr lang="en-US" sz="200" b="0" i="0" u="none" strike="noStrike">
                          <a:solidFill>
                            <a:srgbClr val="000000"/>
                          </a:solidFill>
                          <a:latin typeface="Calibri"/>
                        </a:rPr>
                        <a:t>ADVANCE Eastern Europe Intensive</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78.5</a:t>
                      </a:r>
                    </a:p>
                  </a:txBody>
                  <a:tcPr marL="1295" marR="1295" marT="971" marB="0" anchor="b">
                    <a:lnL>
                      <a:noFill/>
                    </a:lnL>
                    <a:lnR>
                      <a:noFill/>
                    </a:lnR>
                    <a:lnT>
                      <a:noFill/>
                    </a:lnT>
                    <a:lnB>
                      <a:noFill/>
                    </a:lnB>
                    <a:solidFill>
                      <a:srgbClr val="FB9273"/>
                    </a:solidFill>
                  </a:tcPr>
                </a:tc>
                <a:tc>
                  <a:txBody>
                    <a:bodyPr/>
                    <a:lstStyle/>
                    <a:p>
                      <a:pPr algn="r" fontAlgn="b"/>
                      <a:r>
                        <a:rPr lang="en-US" sz="200" b="0" i="0" u="none" strike="noStrike">
                          <a:solidFill>
                            <a:srgbClr val="000000"/>
                          </a:solidFill>
                          <a:latin typeface="Calibri"/>
                        </a:rPr>
                        <a:t>10.8</a:t>
                      </a:r>
                    </a:p>
                  </a:txBody>
                  <a:tcPr marL="1295" marR="1295" marT="971" marB="0" anchor="b">
                    <a:lnL>
                      <a:noFill/>
                    </a:lnL>
                    <a:lnR>
                      <a:noFill/>
                    </a:lnR>
                    <a:lnT>
                      <a:noFill/>
                    </a:lnT>
                    <a:lnB>
                      <a:noFill/>
                    </a:lnB>
                    <a:solidFill>
                      <a:srgbClr val="83C77C"/>
                    </a:solidFill>
                  </a:tcPr>
                </a:tc>
                <a:tc>
                  <a:txBody>
                    <a:bodyPr/>
                    <a:lstStyle/>
                    <a:p>
                      <a:pPr algn="r" fontAlgn="b"/>
                      <a:r>
                        <a:rPr lang="en-US" sz="200" b="0" i="0" u="none" strike="noStrike">
                          <a:solidFill>
                            <a:srgbClr val="000000"/>
                          </a:solidFill>
                          <a:latin typeface="Calibri"/>
                        </a:rPr>
                        <a:t>69.2</a:t>
                      </a:r>
                    </a:p>
                  </a:txBody>
                  <a:tcPr marL="1295" marR="1295" marT="971" marB="0" anchor="b">
                    <a:lnL>
                      <a:noFill/>
                    </a:lnL>
                    <a:lnR>
                      <a:noFill/>
                    </a:lnR>
                    <a:lnT>
                      <a:noFill/>
                    </a:lnT>
                    <a:lnB>
                      <a:noFill/>
                    </a:lnB>
                    <a:solidFill>
                      <a:srgbClr val="FCA477"/>
                    </a:solidFill>
                  </a:tcPr>
                </a:tc>
                <a:tc>
                  <a:txBody>
                    <a:bodyPr/>
                    <a:lstStyle/>
                    <a:p>
                      <a:pPr algn="r" fontAlgn="b"/>
                      <a:r>
                        <a:rPr lang="en-US" sz="200" b="0" i="0" u="none" strike="noStrike">
                          <a:solidFill>
                            <a:srgbClr val="000000"/>
                          </a:solidFill>
                          <a:latin typeface="Calibri"/>
                        </a:rPr>
                        <a:t>17.5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73.6</a:t>
                      </a:r>
                    </a:p>
                  </a:txBody>
                  <a:tcPr marL="1295" marR="1295" marT="971" marB="0" anchor="b">
                    <a:lnL>
                      <a:noFill/>
                    </a:lnL>
                    <a:lnR>
                      <a:noFill/>
                    </a:lnR>
                    <a:lnT>
                      <a:noFill/>
                    </a:lnT>
                    <a:lnB>
                      <a:noFill/>
                    </a:lnB>
                    <a:solidFill>
                      <a:srgbClr val="FB9C75"/>
                    </a:solidFill>
                  </a:tcPr>
                </a:tc>
                <a:tc>
                  <a:txBody>
                    <a:bodyPr/>
                    <a:lstStyle/>
                    <a:p>
                      <a:pPr algn="r" fontAlgn="b"/>
                      <a:r>
                        <a:rPr lang="en-US" sz="200" b="0" i="0" u="none" strike="noStrike">
                          <a:solidFill>
                            <a:srgbClr val="000000"/>
                          </a:solidFill>
                          <a:latin typeface="Calibri"/>
                        </a:rPr>
                        <a:t>19.6</a:t>
                      </a:r>
                    </a:p>
                  </a:txBody>
                  <a:tcPr marL="1295" marR="1295" marT="971" marB="0" anchor="b">
                    <a:lnL>
                      <a:noFill/>
                    </a:lnL>
                    <a:lnR>
                      <a:noFill/>
                    </a:lnR>
                    <a:lnT>
                      <a:noFill/>
                    </a:lnT>
                    <a:lnB>
                      <a:noFill/>
                    </a:lnB>
                    <a:solidFill>
                      <a:srgbClr val="BAD780"/>
                    </a:solidFill>
                  </a:tcPr>
                </a:tc>
                <a:tc>
                  <a:txBody>
                    <a:bodyPr/>
                    <a:lstStyle/>
                    <a:p>
                      <a:pPr algn="r" fontAlgn="b"/>
                      <a:r>
                        <a:rPr lang="en-US" sz="200" b="0" i="0" u="none" strike="noStrike">
                          <a:solidFill>
                            <a:srgbClr val="000000"/>
                          </a:solidFill>
                          <a:latin typeface="Calibri"/>
                        </a:rPr>
                        <a:t>75.8</a:t>
                      </a:r>
                    </a:p>
                  </a:txBody>
                  <a:tcPr marL="1295" marR="1295" marT="971" marB="0" anchor="b">
                    <a:lnL>
                      <a:noFill/>
                    </a:lnL>
                    <a:lnR>
                      <a:noFill/>
                    </a:lnR>
                    <a:lnT>
                      <a:noFill/>
                    </a:lnT>
                    <a:lnB>
                      <a:noFill/>
                    </a:lnB>
                    <a:solidFill>
                      <a:srgbClr val="FB9774"/>
                    </a:solidFill>
                  </a:tcPr>
                </a:tc>
                <a:tc>
                  <a:txBody>
                    <a:bodyPr/>
                    <a:lstStyle/>
                    <a:p>
                      <a:pPr algn="r" fontAlgn="b"/>
                      <a:r>
                        <a:rPr lang="en-US" sz="200" b="0" i="0" u="none" strike="noStrike">
                          <a:solidFill>
                            <a:srgbClr val="000000"/>
                          </a:solidFill>
                          <a:latin typeface="Calibri"/>
                        </a:rPr>
                        <a:t>16.2</a:t>
                      </a:r>
                    </a:p>
                  </a:txBody>
                  <a:tcPr marL="1295" marR="1295" marT="971" marB="0" anchor="b">
                    <a:lnL>
                      <a:noFill/>
                    </a:lnL>
                    <a:lnR>
                      <a:noFill/>
                    </a:lnR>
                    <a:lnT>
                      <a:noFill/>
                    </a:lnT>
                    <a:lnB>
                      <a:noFill/>
                    </a:lnB>
                    <a:solidFill>
                      <a:srgbClr val="A5D17E"/>
                    </a:solidFill>
                  </a:tcPr>
                </a:tc>
                <a:tc>
                  <a:txBody>
                    <a:bodyPr/>
                    <a:lstStyle/>
                    <a:p>
                      <a:pPr algn="r" fontAlgn="b"/>
                      <a:r>
                        <a:rPr lang="en-US" sz="200" b="0" i="0" u="none" strike="noStrike">
                          <a:solidFill>
                            <a:srgbClr val="000000"/>
                          </a:solidFill>
                          <a:latin typeface="Calibri"/>
                        </a:rPr>
                        <a:t>66.3</a:t>
                      </a:r>
                    </a:p>
                  </a:txBody>
                  <a:tcPr marL="1295" marR="1295" marT="971" marB="0" anchor="b">
                    <a:lnL>
                      <a:noFill/>
                    </a:lnL>
                    <a:lnR>
                      <a:noFill/>
                    </a:lnR>
                    <a:lnT>
                      <a:noFill/>
                    </a:lnT>
                    <a:lnB>
                      <a:noFill/>
                    </a:lnB>
                    <a:solidFill>
                      <a:srgbClr val="FCA978"/>
                    </a:solidFill>
                  </a:tcPr>
                </a:tc>
                <a:tc>
                  <a:txBody>
                    <a:bodyPr/>
                    <a:lstStyle/>
                    <a:p>
                      <a:pPr algn="r" fontAlgn="b"/>
                      <a:r>
                        <a:rPr lang="en-US" sz="200" b="0" i="0" u="none" strike="noStrike">
                          <a:solidFill>
                            <a:srgbClr val="000000"/>
                          </a:solidFill>
                          <a:latin typeface="Calibri"/>
                        </a:rPr>
                        <a:t>44.2</a:t>
                      </a:r>
                    </a:p>
                  </a:txBody>
                  <a:tcPr marL="1295" marR="1295" marT="971" marB="0" anchor="b">
                    <a:lnL>
                      <a:noFill/>
                    </a:lnL>
                    <a:lnR>
                      <a:noFill/>
                    </a:lnR>
                    <a:lnT>
                      <a:noFill/>
                    </a:lnT>
                    <a:lnB>
                      <a:noFill/>
                    </a:lnB>
                    <a:solidFill>
                      <a:srgbClr val="FED280"/>
                    </a:solidFill>
                  </a:tcPr>
                </a:tc>
                <a:tc>
                  <a:txBody>
                    <a:bodyPr/>
                    <a:lstStyle/>
                    <a:p>
                      <a:pPr algn="r" fontAlgn="b"/>
                      <a:r>
                        <a:rPr lang="en-US" sz="200" b="0" i="0" u="none" strike="noStrike">
                          <a:solidFill>
                            <a:srgbClr val="000000"/>
                          </a:solidFill>
                          <a:latin typeface="Calibri"/>
                        </a:rPr>
                        <a:t>61.1</a:t>
                      </a:r>
                    </a:p>
                  </a:txBody>
                  <a:tcPr marL="1295" marR="1295" marT="971" marB="0" anchor="b">
                    <a:lnL>
                      <a:noFill/>
                    </a:lnL>
                    <a:lnR>
                      <a:noFill/>
                    </a:lnR>
                    <a:lnT>
                      <a:noFill/>
                    </a:lnT>
                    <a:lnB>
                      <a:noFill/>
                    </a:lnB>
                    <a:solidFill>
                      <a:srgbClr val="FCB37A"/>
                    </a:solidFill>
                  </a:tcPr>
                </a:tc>
                <a:tc>
                  <a:txBody>
                    <a:bodyPr/>
                    <a:lstStyle/>
                    <a:p>
                      <a:pPr algn="r" fontAlgn="b"/>
                      <a:r>
                        <a:rPr lang="en-US" sz="200" b="0" i="0" u="none" strike="noStrike">
                          <a:solidFill>
                            <a:srgbClr val="000000"/>
                          </a:solidFill>
                          <a:latin typeface="Calibri"/>
                        </a:rPr>
                        <a:t>47.7</a:t>
                      </a:r>
                    </a:p>
                  </a:txBody>
                  <a:tcPr marL="1295" marR="1295" marT="971" marB="0" anchor="b">
                    <a:lnL>
                      <a:noFill/>
                    </a:lnL>
                    <a:lnR>
                      <a:noFill/>
                    </a:lnR>
                    <a:lnT>
                      <a:noFill/>
                    </a:lnT>
                    <a:lnB>
                      <a:noFill/>
                    </a:lnB>
                    <a:solidFill>
                      <a:srgbClr val="FECC7E"/>
                    </a:solidFill>
                  </a:tcPr>
                </a:tc>
                <a:tc>
                  <a:txBody>
                    <a:bodyPr/>
                    <a:lstStyle/>
                    <a:p>
                      <a:pPr algn="r" fontAlgn="b"/>
                      <a:r>
                        <a:rPr lang="en-US" sz="200" b="0" i="0" u="none" strike="noStrike">
                          <a:solidFill>
                            <a:srgbClr val="000000"/>
                          </a:solidFill>
                          <a:latin typeface="Calibri"/>
                        </a:rPr>
                        <a:t>56.1</a:t>
                      </a:r>
                    </a:p>
                  </a:txBody>
                  <a:tcPr marL="1295" marR="1295" marT="971" marB="0" anchor="b">
                    <a:lnL>
                      <a:noFill/>
                    </a:lnL>
                    <a:lnR>
                      <a:noFill/>
                    </a:lnR>
                    <a:lnT>
                      <a:noFill/>
                    </a:lnT>
                    <a:lnB>
                      <a:noFill/>
                    </a:lnB>
                    <a:solidFill>
                      <a:srgbClr val="FDBC7B"/>
                    </a:solidFill>
                  </a:tcPr>
                </a:tc>
                <a:tc>
                  <a:txBody>
                    <a:bodyPr/>
                    <a:lstStyle/>
                    <a:p>
                      <a:pPr algn="r" fontAlgn="b"/>
                      <a:r>
                        <a:rPr lang="en-US" sz="200" b="0" i="0" u="none" strike="noStrike">
                          <a:solidFill>
                            <a:srgbClr val="000000"/>
                          </a:solidFill>
                          <a:latin typeface="Calibri"/>
                        </a:rPr>
                        <a:t>49.2</a:t>
                      </a:r>
                    </a:p>
                  </a:txBody>
                  <a:tcPr marL="1295" marR="1295" marT="971" marB="0" anchor="b">
                    <a:lnL>
                      <a:noFill/>
                    </a:lnL>
                    <a:lnR>
                      <a:noFill/>
                    </a:lnR>
                    <a:lnT>
                      <a:noFill/>
                    </a:lnT>
                    <a:lnB>
                      <a:noFill/>
                    </a:lnB>
                    <a:solidFill>
                      <a:srgbClr val="FEC97E"/>
                    </a:solidFill>
                  </a:tcPr>
                </a:tc>
                <a:tc>
                  <a:txBody>
                    <a:bodyPr/>
                    <a:lstStyle/>
                    <a:p>
                      <a:pPr algn="r" fontAlgn="b"/>
                      <a:r>
                        <a:rPr lang="en-US" sz="200" b="0" i="0" u="none" strike="noStrike">
                          <a:solidFill>
                            <a:srgbClr val="000000"/>
                          </a:solidFill>
                          <a:latin typeface="Calibri"/>
                        </a:rPr>
                        <a:t>59.3</a:t>
                      </a:r>
                    </a:p>
                  </a:txBody>
                  <a:tcPr marL="1295" marR="1295" marT="971" marB="0" anchor="b">
                    <a:lnL>
                      <a:noFill/>
                    </a:lnL>
                    <a:lnR>
                      <a:noFill/>
                    </a:lnR>
                    <a:lnT>
                      <a:noFill/>
                    </a:lnT>
                    <a:lnB>
                      <a:noFill/>
                    </a:lnB>
                    <a:solidFill>
                      <a:srgbClr val="FDB67A"/>
                    </a:solidFill>
                  </a:tcPr>
                </a:tc>
                <a:tc>
                  <a:txBody>
                    <a:bodyPr/>
                    <a:lstStyle/>
                    <a:p>
                      <a:pPr algn="r" fontAlgn="b"/>
                      <a:r>
                        <a:rPr lang="en-US" sz="200" b="0" i="0" u="none" strike="noStrike">
                          <a:solidFill>
                            <a:srgbClr val="000000"/>
                          </a:solidFill>
                          <a:latin typeface="Calibri"/>
                        </a:rPr>
                        <a:t>45.1</a:t>
                      </a:r>
                    </a:p>
                  </a:txBody>
                  <a:tcPr marL="1295" marR="1295" marT="971" marB="0" anchor="b">
                    <a:lnL>
                      <a:noFill/>
                    </a:lnL>
                    <a:lnR>
                      <a:noFill/>
                    </a:lnR>
                    <a:lnT>
                      <a:noFill/>
                    </a:lnT>
                    <a:lnB>
                      <a:noFill/>
                    </a:lnB>
                    <a:solidFill>
                      <a:srgbClr val="FED07F"/>
                    </a:solidFill>
                  </a:tcPr>
                </a:tc>
                <a:tc>
                  <a:txBody>
                    <a:bodyPr/>
                    <a:lstStyle/>
                    <a:p>
                      <a:pPr algn="r" fontAlgn="b"/>
                      <a:r>
                        <a:rPr lang="en-US" sz="200" b="0" i="0" u="none" strike="noStrike">
                          <a:solidFill>
                            <a:srgbClr val="000000"/>
                          </a:solidFill>
                          <a:latin typeface="Calibri"/>
                        </a:rPr>
                        <a:t>69.5</a:t>
                      </a:r>
                    </a:p>
                  </a:txBody>
                  <a:tcPr marL="1295" marR="1295" marT="971" marB="0" anchor="b">
                    <a:lnL>
                      <a:noFill/>
                    </a:lnL>
                    <a:lnR>
                      <a:noFill/>
                    </a:lnR>
                    <a:lnT>
                      <a:noFill/>
                    </a:lnT>
                    <a:lnB>
                      <a:noFill/>
                    </a:lnB>
                    <a:solidFill>
                      <a:srgbClr val="FCA377"/>
                    </a:solidFill>
                  </a:tcPr>
                </a:tc>
                <a:tc>
                  <a:txBody>
                    <a:bodyPr/>
                    <a:lstStyle/>
                    <a:p>
                      <a:pPr algn="r" fontAlgn="b"/>
                      <a:r>
                        <a:rPr lang="en-US" sz="200" b="0" i="0" u="none" strike="noStrike">
                          <a:solidFill>
                            <a:srgbClr val="000000"/>
                          </a:solidFill>
                          <a:latin typeface="Calibri"/>
                        </a:rPr>
                        <a:t>51.9</a:t>
                      </a:r>
                    </a:p>
                  </a:txBody>
                  <a:tcPr marL="1295" marR="1295" marT="971" marB="0" anchor="b">
                    <a:lnL>
                      <a:noFill/>
                    </a:lnL>
                    <a:lnR>
                      <a:noFill/>
                    </a:lnR>
                    <a:lnT>
                      <a:noFill/>
                    </a:lnT>
                    <a:lnB>
                      <a:noFill/>
                    </a:lnB>
                    <a:solidFill>
                      <a:srgbClr val="FDC47D"/>
                    </a:solidFill>
                  </a:tcPr>
                </a:tc>
                <a:tc>
                  <a:txBody>
                    <a:bodyPr/>
                    <a:lstStyle/>
                    <a:p>
                      <a:pPr algn="r" fontAlgn="b"/>
                      <a:r>
                        <a:rPr lang="en-US" sz="200" b="0" i="0" u="none" strike="noStrike">
                          <a:solidFill>
                            <a:srgbClr val="000000"/>
                          </a:solidFill>
                          <a:latin typeface="Calibri"/>
                        </a:rPr>
                        <a:t>57.8</a:t>
                      </a:r>
                    </a:p>
                  </a:txBody>
                  <a:tcPr marL="1295" marR="1295" marT="971" marB="0" anchor="b">
                    <a:lnL>
                      <a:noFill/>
                    </a:lnL>
                    <a:lnR>
                      <a:noFill/>
                    </a:lnR>
                    <a:lnT>
                      <a:noFill/>
                    </a:lnT>
                    <a:lnB>
                      <a:noFill/>
                    </a:lnB>
                    <a:solidFill>
                      <a:srgbClr val="FDB97B"/>
                    </a:solidFill>
                  </a:tcPr>
                </a:tc>
                <a:tc>
                  <a:txBody>
                    <a:bodyPr/>
                    <a:lstStyle/>
                    <a:p>
                      <a:pPr algn="r" fontAlgn="b"/>
                      <a:r>
                        <a:rPr lang="en-US" sz="200" b="0" i="0" u="none" strike="noStrike">
                          <a:solidFill>
                            <a:srgbClr val="000000"/>
                          </a:solidFill>
                          <a:latin typeface="Calibri"/>
                        </a:rPr>
                        <a:t>53.2</a:t>
                      </a:r>
                    </a:p>
                  </a:txBody>
                  <a:tcPr marL="1295" marR="1295" marT="971" marB="0" anchor="b">
                    <a:lnL>
                      <a:noFill/>
                    </a:lnL>
                    <a:lnR>
                      <a:noFill/>
                    </a:lnR>
                    <a:lnT>
                      <a:noFill/>
                    </a:lnT>
                    <a:lnB>
                      <a:noFill/>
                    </a:lnB>
                    <a:solidFill>
                      <a:srgbClr val="FDC17C"/>
                    </a:solidFill>
                  </a:tcPr>
                </a:tc>
                <a:tc>
                  <a:txBody>
                    <a:bodyPr/>
                    <a:lstStyle/>
                    <a:p>
                      <a:pPr algn="r" fontAlgn="b"/>
                      <a:r>
                        <a:rPr lang="en-US" sz="200" b="0" i="0" u="none" strike="noStrike">
                          <a:solidFill>
                            <a:srgbClr val="000000"/>
                          </a:solidFill>
                          <a:latin typeface="Calibri"/>
                        </a:rPr>
                        <a:t>55.0</a:t>
                      </a:r>
                    </a:p>
                  </a:txBody>
                  <a:tcPr marL="1295" marR="1295" marT="971" marB="0" anchor="b">
                    <a:lnL>
                      <a:noFill/>
                    </a:lnL>
                    <a:lnR>
                      <a:noFill/>
                    </a:lnR>
                    <a:lnT>
                      <a:noFill/>
                    </a:lnT>
                    <a:lnB>
                      <a:noFill/>
                    </a:lnB>
                    <a:solidFill>
                      <a:srgbClr val="FDBE7C"/>
                    </a:solidFill>
                  </a:tcPr>
                </a:tc>
                <a:tc>
                  <a:txBody>
                    <a:bodyPr/>
                    <a:lstStyle/>
                    <a:p>
                      <a:pPr algn="r" fontAlgn="b"/>
                      <a:r>
                        <a:rPr lang="en-US" sz="200" b="0" i="0" u="none" strike="noStrike">
                          <a:solidFill>
                            <a:srgbClr val="000000"/>
                          </a:solidFill>
                          <a:latin typeface="Calibri"/>
                        </a:rPr>
                        <a:t>57.0</a:t>
                      </a:r>
                    </a:p>
                  </a:txBody>
                  <a:tcPr marL="1295" marR="1295" marT="971" marB="0" anchor="b">
                    <a:lnL>
                      <a:noFill/>
                    </a:lnL>
                    <a:lnR>
                      <a:noFill/>
                    </a:lnR>
                    <a:lnT>
                      <a:noFill/>
                    </a:lnT>
                    <a:lnB>
                      <a:noFill/>
                    </a:lnB>
                    <a:solidFill>
                      <a:srgbClr val="FDBA7B"/>
                    </a:solidFill>
                  </a:tcPr>
                </a:tc>
                <a:tc>
                  <a:txBody>
                    <a:bodyPr/>
                    <a:lstStyle/>
                    <a:p>
                      <a:pPr algn="r" fontAlgn="b"/>
                      <a:r>
                        <a:rPr lang="en-US" sz="200" b="0" i="0" u="none" strike="noStrike">
                          <a:solidFill>
                            <a:srgbClr val="000000"/>
                          </a:solidFill>
                          <a:latin typeface="Calibri"/>
                        </a:rPr>
                        <a:t>54.4</a:t>
                      </a:r>
                    </a:p>
                  </a:txBody>
                  <a:tcPr marL="1295" marR="1295" marT="971" marB="0" anchor="b">
                    <a:lnL>
                      <a:noFill/>
                    </a:lnL>
                    <a:lnR>
                      <a:noFill/>
                    </a:lnR>
                    <a:lnT>
                      <a:noFill/>
                    </a:lnT>
                    <a:lnB>
                      <a:noFill/>
                    </a:lnB>
                    <a:solidFill>
                      <a:srgbClr val="FDBF7C"/>
                    </a:solidFill>
                  </a:tcPr>
                </a:tc>
                <a:tc>
                  <a:txBody>
                    <a:bodyPr/>
                    <a:lstStyle/>
                    <a:p>
                      <a:pPr algn="r" fontAlgn="b"/>
                      <a:r>
                        <a:rPr lang="en-US" sz="200" b="0" i="0" u="none" strike="noStrike">
                          <a:solidFill>
                            <a:srgbClr val="000000"/>
                          </a:solidFill>
                          <a:latin typeface="Calibri"/>
                        </a:rPr>
                        <a:t>49.3</a:t>
                      </a:r>
                    </a:p>
                  </a:txBody>
                  <a:tcPr marL="1295" marR="1295" marT="971" marB="0" anchor="b">
                    <a:lnL>
                      <a:noFill/>
                    </a:lnL>
                    <a:lnR>
                      <a:noFill/>
                    </a:lnR>
                    <a:lnT>
                      <a:noFill/>
                    </a:lnT>
                    <a:lnB>
                      <a:noFill/>
                    </a:lnB>
                    <a:solidFill>
                      <a:srgbClr val="FEC97E"/>
                    </a:solidFill>
                  </a:tcPr>
                </a:tc>
                <a:tc>
                  <a:txBody>
                    <a:bodyPr/>
                    <a:lstStyle/>
                    <a:p>
                      <a:pPr algn="r" fontAlgn="b"/>
                      <a:r>
                        <a:rPr lang="en-US" sz="200" b="0" i="0" u="none" strike="noStrike">
                          <a:solidFill>
                            <a:srgbClr val="000000"/>
                          </a:solidFill>
                          <a:latin typeface="Calibri"/>
                        </a:rPr>
                        <a:t>79.0</a:t>
                      </a:r>
                    </a:p>
                  </a:txBody>
                  <a:tcPr marL="1295" marR="1295" marT="971" marB="0" anchor="b">
                    <a:lnL>
                      <a:noFill/>
                    </a:lnL>
                    <a:lnR>
                      <a:noFill/>
                    </a:lnR>
                    <a:lnT>
                      <a:noFill/>
                    </a:lnT>
                    <a:lnB>
                      <a:noFill/>
                    </a:lnB>
                    <a:solidFill>
                      <a:srgbClr val="FB9273"/>
                    </a:solidFill>
                  </a:tcPr>
                </a:tc>
                <a:tc>
                  <a:txBody>
                    <a:bodyPr/>
                    <a:lstStyle/>
                    <a:p>
                      <a:pPr algn="r" fontAlgn="b"/>
                      <a:r>
                        <a:rPr lang="en-US" sz="200" b="0" i="0" u="none" strike="noStrike">
                          <a:solidFill>
                            <a:srgbClr val="000000"/>
                          </a:solidFill>
                          <a:latin typeface="Calibri"/>
                        </a:rPr>
                        <a:t>16.2</a:t>
                      </a:r>
                    </a:p>
                  </a:txBody>
                  <a:tcPr marL="1295" marR="1295" marT="971" marB="0" anchor="b">
                    <a:lnL>
                      <a:noFill/>
                    </a:lnL>
                    <a:lnR>
                      <a:noFill/>
                    </a:lnR>
                    <a:lnT>
                      <a:noFill/>
                    </a:lnT>
                    <a:lnB>
                      <a:noFill/>
                    </a:lnB>
                    <a:solidFill>
                      <a:srgbClr val="A5D17E"/>
                    </a:solidFill>
                  </a:tcPr>
                </a:tc>
                <a:tc>
                  <a:txBody>
                    <a:bodyPr/>
                    <a:lstStyle/>
                    <a:p>
                      <a:pPr algn="r" fontAlgn="b"/>
                      <a:r>
                        <a:rPr lang="en-US" sz="200" b="0" i="0" u="none" strike="noStrike">
                          <a:solidFill>
                            <a:srgbClr val="000000"/>
                          </a:solidFill>
                          <a:latin typeface="Calibri"/>
                        </a:rPr>
                        <a:t>72.7</a:t>
                      </a:r>
                    </a:p>
                  </a:txBody>
                  <a:tcPr marL="1295" marR="1295" marT="971" marB="0" anchor="b">
                    <a:lnL>
                      <a:noFill/>
                    </a:lnL>
                    <a:lnR>
                      <a:noFill/>
                    </a:lnR>
                    <a:lnT>
                      <a:noFill/>
                    </a:lnT>
                    <a:lnB>
                      <a:noFill/>
                    </a:lnB>
                    <a:solidFill>
                      <a:srgbClr val="FB9D75"/>
                    </a:solidFill>
                  </a:tcPr>
                </a:tc>
                <a:tc>
                  <a:txBody>
                    <a:bodyPr/>
                    <a:lstStyle/>
                    <a:p>
                      <a:pPr algn="r" fontAlgn="b"/>
                      <a:r>
                        <a:rPr lang="en-US" sz="200" b="0" i="0" u="none" strike="noStrike">
                          <a:solidFill>
                            <a:srgbClr val="000000"/>
                          </a:solidFill>
                          <a:latin typeface="Calibri"/>
                        </a:rPr>
                        <a:t>19.1</a:t>
                      </a:r>
                    </a:p>
                  </a:txBody>
                  <a:tcPr marL="1295" marR="1295" marT="971" marB="0" anchor="b">
                    <a:lnL>
                      <a:noFill/>
                    </a:lnL>
                    <a:lnR>
                      <a:noFill/>
                    </a:lnR>
                    <a:lnT>
                      <a:noFill/>
                    </a:lnT>
                    <a:lnB>
                      <a:noFill/>
                    </a:lnB>
                    <a:solidFill>
                      <a:srgbClr val="B7D67F"/>
                    </a:solidFill>
                  </a:tcPr>
                </a:tc>
                <a:tc>
                  <a:txBody>
                    <a:bodyPr/>
                    <a:lstStyle/>
                    <a:p>
                      <a:pPr algn="r" fontAlgn="b"/>
                      <a:r>
                        <a:rPr lang="en-US" sz="200" b="0" i="0" u="none" strike="noStrike">
                          <a:solidFill>
                            <a:srgbClr val="000000"/>
                          </a:solidFill>
                          <a:latin typeface="Calibri"/>
                        </a:rPr>
                        <a:t>78.8</a:t>
                      </a:r>
                    </a:p>
                  </a:txBody>
                  <a:tcPr marL="1295" marR="1295" marT="971" marB="0" anchor="b">
                    <a:lnL>
                      <a:noFill/>
                    </a:lnL>
                    <a:lnR>
                      <a:noFill/>
                    </a:lnR>
                    <a:lnT>
                      <a:noFill/>
                    </a:lnT>
                    <a:lnB>
                      <a:noFill/>
                    </a:lnB>
                    <a:solidFill>
                      <a:srgbClr val="FB9273"/>
                    </a:solidFill>
                  </a:tcPr>
                </a:tc>
                <a:tc>
                  <a:txBody>
                    <a:bodyPr/>
                    <a:lstStyle/>
                    <a:p>
                      <a:pPr algn="r" fontAlgn="b"/>
                      <a:r>
                        <a:rPr lang="en-US" sz="200" b="0" i="0" u="none" strike="noStrike">
                          <a:solidFill>
                            <a:srgbClr val="000000"/>
                          </a:solidFill>
                          <a:latin typeface="Calibri"/>
                        </a:rPr>
                        <a:t>21.0</a:t>
                      </a:r>
                    </a:p>
                  </a:txBody>
                  <a:tcPr marL="1295" marR="1295" marT="971" marB="0" anchor="b">
                    <a:lnL>
                      <a:noFill/>
                    </a:lnL>
                    <a:lnR>
                      <a:noFill/>
                    </a:lnR>
                    <a:lnT>
                      <a:noFill/>
                    </a:lnT>
                    <a:lnB>
                      <a:noFill/>
                    </a:lnB>
                    <a:solidFill>
                      <a:srgbClr val="C3D980"/>
                    </a:solidFill>
                  </a:tcPr>
                </a:tc>
                <a:tc>
                  <a:txBody>
                    <a:bodyPr/>
                    <a:lstStyle/>
                    <a:p>
                      <a:pPr algn="r" fontAlgn="b"/>
                      <a:r>
                        <a:rPr lang="en-US" sz="200" b="0" i="0" u="none" strike="noStrike">
                          <a:solidFill>
                            <a:srgbClr val="000000"/>
                          </a:solidFill>
                          <a:latin typeface="Calibri"/>
                        </a:rPr>
                        <a:t>68.4</a:t>
                      </a:r>
                    </a:p>
                  </a:txBody>
                  <a:tcPr marL="1295" marR="1295" marT="971" marB="0" anchor="b">
                    <a:lnL>
                      <a:noFill/>
                    </a:lnL>
                    <a:lnR>
                      <a:noFill/>
                    </a:lnR>
                    <a:lnT>
                      <a:noFill/>
                    </a:lnT>
                    <a:lnB>
                      <a:noFill/>
                    </a:lnB>
                    <a:solidFill>
                      <a:srgbClr val="FCA577"/>
                    </a:solidFill>
                  </a:tcPr>
                </a:tc>
                <a:tc>
                  <a:txBody>
                    <a:bodyPr/>
                    <a:lstStyle/>
                    <a:p>
                      <a:pPr algn="r" fontAlgn="b"/>
                      <a:r>
                        <a:rPr lang="en-US" sz="200" b="0" i="0" u="none" strike="noStrike">
                          <a:solidFill>
                            <a:srgbClr val="000000"/>
                          </a:solidFill>
                          <a:latin typeface="Calibri"/>
                        </a:rPr>
                        <a:t>16.7</a:t>
                      </a:r>
                    </a:p>
                  </a:txBody>
                  <a:tcPr marL="1295" marR="1295" marT="971" marB="0" anchor="b">
                    <a:lnL>
                      <a:noFill/>
                    </a:lnL>
                    <a:lnR>
                      <a:noFill/>
                    </a:lnR>
                    <a:lnT>
                      <a:noFill/>
                    </a:lnT>
                    <a:lnB>
                      <a:noFill/>
                    </a:lnB>
                    <a:solidFill>
                      <a:srgbClr val="A8D27F"/>
                    </a:solidFill>
                  </a:tcPr>
                </a:tc>
                <a:tc>
                  <a:txBody>
                    <a:bodyPr/>
                    <a:lstStyle/>
                    <a:p>
                      <a:pPr algn="r" fontAlgn="b"/>
                      <a:r>
                        <a:rPr lang="en-US" sz="200" b="0" i="0" u="none" strike="noStrike">
                          <a:solidFill>
                            <a:srgbClr val="000000"/>
                          </a:solidFill>
                          <a:latin typeface="Calibri"/>
                        </a:rPr>
                        <a:t>43.5</a:t>
                      </a:r>
                    </a:p>
                  </a:txBody>
                  <a:tcPr marL="1295" marR="1295" marT="971" marB="0" anchor="b">
                    <a:lnL>
                      <a:noFill/>
                    </a:lnL>
                    <a:lnR>
                      <a:noFill/>
                    </a:lnR>
                    <a:lnT>
                      <a:noFill/>
                    </a:lnT>
                    <a:lnB>
                      <a:noFill/>
                    </a:lnB>
                    <a:solidFill>
                      <a:srgbClr val="FED380"/>
                    </a:solidFill>
                  </a:tcPr>
                </a:tc>
                <a:tc>
                  <a:txBody>
                    <a:bodyPr/>
                    <a:lstStyle/>
                    <a:p>
                      <a:pPr algn="r" fontAlgn="b"/>
                      <a:r>
                        <a:rPr lang="en-US" sz="200" b="0" i="0" u="none" strike="noStrike">
                          <a:solidFill>
                            <a:srgbClr val="000000"/>
                          </a:solidFill>
                          <a:latin typeface="Calibri"/>
                        </a:rPr>
                        <a:t>19.3</a:t>
                      </a:r>
                    </a:p>
                  </a:txBody>
                  <a:tcPr marL="1295" marR="1295" marT="971" marB="0" anchor="b">
                    <a:lnL>
                      <a:noFill/>
                    </a:lnL>
                    <a:lnR>
                      <a:noFill/>
                    </a:lnR>
                    <a:lnT>
                      <a:noFill/>
                    </a:lnT>
                    <a:lnB>
                      <a:noFill/>
                    </a:lnB>
                    <a:solidFill>
                      <a:srgbClr val="B8D67F"/>
                    </a:solidFill>
                  </a:tcPr>
                </a:tc>
                <a:tc>
                  <a:txBody>
                    <a:bodyPr/>
                    <a:lstStyle/>
                    <a:p>
                      <a:pPr algn="r" fontAlgn="b"/>
                      <a:r>
                        <a:rPr lang="en-US" sz="200" b="0" i="0" u="none" strike="noStrike">
                          <a:solidFill>
                            <a:srgbClr val="000000"/>
                          </a:solidFill>
                          <a:latin typeface="Calibri"/>
                        </a:rPr>
                        <a:t>39.9</a:t>
                      </a:r>
                    </a:p>
                  </a:txBody>
                  <a:tcPr marL="1295" marR="1295" marT="971" marB="0" anchor="b">
                    <a:lnL>
                      <a:noFill/>
                    </a:lnL>
                    <a:lnR>
                      <a:noFill/>
                    </a:lnR>
                    <a:lnT>
                      <a:noFill/>
                    </a:lnT>
                    <a:lnB>
                      <a:noFill/>
                    </a:lnB>
                    <a:solidFill>
                      <a:srgbClr val="FFDA81"/>
                    </a:solidFill>
                  </a:tcPr>
                </a:tc>
                <a:tc>
                  <a:txBody>
                    <a:bodyPr/>
                    <a:lstStyle/>
                    <a:p>
                      <a:pPr algn="r" fontAlgn="b"/>
                      <a:r>
                        <a:rPr lang="en-US" sz="200" b="0" i="0" u="none" strike="noStrike">
                          <a:solidFill>
                            <a:srgbClr val="000000"/>
                          </a:solidFill>
                          <a:latin typeface="Calibri"/>
                        </a:rPr>
                        <a:t>16.8</a:t>
                      </a:r>
                    </a:p>
                  </a:txBody>
                  <a:tcPr marL="1295" marR="1295" marT="971" marB="0" anchor="b">
                    <a:lnL>
                      <a:noFill/>
                    </a:lnL>
                    <a:lnR>
                      <a:noFill/>
                    </a:lnR>
                    <a:lnT>
                      <a:noFill/>
                    </a:lnT>
                    <a:lnB>
                      <a:noFill/>
                    </a:lnB>
                    <a:solidFill>
                      <a:srgbClr val="A8D27F"/>
                    </a:solidFill>
                  </a:tcPr>
                </a:tc>
                <a:tc>
                  <a:txBody>
                    <a:bodyPr/>
                    <a:lstStyle/>
                    <a:p>
                      <a:pPr algn="r" fontAlgn="b"/>
                      <a:r>
                        <a:rPr lang="en-US" sz="200" b="0" i="0" u="none" strike="noStrike">
                          <a:solidFill>
                            <a:srgbClr val="000000"/>
                          </a:solidFill>
                          <a:latin typeface="Calibri"/>
                        </a:rPr>
                        <a:t>40.9</a:t>
                      </a:r>
                    </a:p>
                  </a:txBody>
                  <a:tcPr marL="1295" marR="1295" marT="971" marB="0" anchor="b">
                    <a:lnL>
                      <a:noFill/>
                    </a:lnL>
                    <a:lnR>
                      <a:noFill/>
                    </a:lnR>
                    <a:lnT>
                      <a:noFill/>
                    </a:lnT>
                    <a:lnB>
                      <a:noFill/>
                    </a:lnB>
                    <a:solidFill>
                      <a:srgbClr val="FED881"/>
                    </a:solidFill>
                  </a:tcPr>
                </a:tc>
                <a:tc>
                  <a:txBody>
                    <a:bodyPr/>
                    <a:lstStyle/>
                    <a:p>
                      <a:pPr algn="r" fontAlgn="b"/>
                      <a:r>
                        <a:rPr lang="en-US" sz="200" b="0" i="0" u="none" strike="noStrike">
                          <a:solidFill>
                            <a:srgbClr val="000000"/>
                          </a:solidFill>
                          <a:latin typeface="Calibri"/>
                        </a:rPr>
                        <a:t>15.1</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38.0</a:t>
                      </a:r>
                    </a:p>
                  </a:txBody>
                  <a:tcPr marL="1295" marR="1295" marT="971" marB="0" anchor="b">
                    <a:lnL>
                      <a:noFill/>
                    </a:lnL>
                    <a:lnR>
                      <a:noFill/>
                    </a:lnR>
                    <a:lnT>
                      <a:noFill/>
                    </a:lnT>
                    <a:lnB>
                      <a:noFill/>
                    </a:lnB>
                    <a:solidFill>
                      <a:srgbClr val="FFDE82"/>
                    </a:solidFill>
                  </a:tcPr>
                </a:tc>
                <a:tc>
                  <a:txBody>
                    <a:bodyPr/>
                    <a:lstStyle/>
                    <a:p>
                      <a:pPr algn="r" fontAlgn="b"/>
                      <a:r>
                        <a:rPr lang="en-US" sz="200" b="0" i="0" u="none" strike="noStrike">
                          <a:solidFill>
                            <a:srgbClr val="000000"/>
                          </a:solidFill>
                          <a:latin typeface="Calibri"/>
                        </a:rPr>
                        <a:t>14.2</a:t>
                      </a:r>
                    </a:p>
                  </a:txBody>
                  <a:tcPr marL="1295" marR="1295" marT="971" marB="0" anchor="b">
                    <a:lnL>
                      <a:noFill/>
                    </a:lnL>
                    <a:lnR>
                      <a:noFill/>
                    </a:lnR>
                    <a:lnT>
                      <a:noFill/>
                    </a:lnT>
                    <a:lnB>
                      <a:noFill/>
                    </a:lnB>
                    <a:solidFill>
                      <a:srgbClr val="98CD7E"/>
                    </a:solidFill>
                  </a:tcPr>
                </a:tc>
                <a:tc>
                  <a:txBody>
                    <a:bodyPr/>
                    <a:lstStyle/>
                    <a:p>
                      <a:pPr algn="r" fontAlgn="b"/>
                      <a:r>
                        <a:rPr lang="en-US" sz="200" b="0" i="0" u="none" strike="noStrike">
                          <a:solidFill>
                            <a:srgbClr val="000000"/>
                          </a:solidFill>
                          <a:latin typeface="Calibri"/>
                        </a:rPr>
                        <a:t>52.9</a:t>
                      </a:r>
                    </a:p>
                  </a:txBody>
                  <a:tcPr marL="1295" marR="1295" marT="971" marB="0" anchor="b">
                    <a:lnL>
                      <a:noFill/>
                    </a:lnL>
                    <a:lnR>
                      <a:noFill/>
                    </a:lnR>
                    <a:lnT>
                      <a:noFill/>
                    </a:lnT>
                    <a:lnB>
                      <a:noFill/>
                    </a:lnB>
                    <a:solidFill>
                      <a:srgbClr val="FDC27D"/>
                    </a:solidFill>
                  </a:tcPr>
                </a:tc>
                <a:tc>
                  <a:txBody>
                    <a:bodyPr/>
                    <a:lstStyle/>
                    <a:p>
                      <a:pPr algn="r" fontAlgn="b"/>
                      <a:r>
                        <a:rPr lang="en-US" sz="200" b="0" i="0" u="none" strike="noStrike">
                          <a:solidFill>
                            <a:srgbClr val="000000"/>
                          </a:solidFill>
                          <a:latin typeface="Calibri"/>
                        </a:rPr>
                        <a:t>36.1</a:t>
                      </a:r>
                    </a:p>
                  </a:txBody>
                  <a:tcPr marL="1295" marR="1295" marT="971" marB="0" anchor="b">
                    <a:lnL>
                      <a:noFill/>
                    </a:lnL>
                    <a:lnR>
                      <a:noFill/>
                    </a:lnR>
                    <a:lnT>
                      <a:noFill/>
                    </a:lnT>
                    <a:lnB>
                      <a:noFill/>
                    </a:lnB>
                    <a:solidFill>
                      <a:srgbClr val="FFE183"/>
                    </a:solidFill>
                  </a:tcPr>
                </a:tc>
                <a:tc>
                  <a:txBody>
                    <a:bodyPr/>
                    <a:lstStyle/>
                    <a:p>
                      <a:pPr algn="r" fontAlgn="b"/>
                      <a:r>
                        <a:rPr lang="en-US" sz="200" b="0" i="0" u="none" strike="noStrike">
                          <a:solidFill>
                            <a:srgbClr val="000000"/>
                          </a:solidFill>
                          <a:latin typeface="Calibri"/>
                        </a:rPr>
                        <a:t>51.6</a:t>
                      </a:r>
                    </a:p>
                  </a:txBody>
                  <a:tcPr marL="1295" marR="1295" marT="971" marB="0" anchor="b">
                    <a:lnL>
                      <a:noFill/>
                    </a:lnL>
                    <a:lnR>
                      <a:noFill/>
                    </a:lnR>
                    <a:lnT>
                      <a:noFill/>
                    </a:lnT>
                    <a:lnB>
                      <a:noFill/>
                    </a:lnB>
                    <a:solidFill>
                      <a:srgbClr val="FDC47D"/>
                    </a:solidFill>
                  </a:tcPr>
                </a:tc>
                <a:tc>
                  <a:txBody>
                    <a:bodyPr/>
                    <a:lstStyle/>
                    <a:p>
                      <a:pPr algn="r" fontAlgn="b"/>
                      <a:r>
                        <a:rPr lang="en-US" sz="200" b="0" i="0" u="none" strike="noStrike">
                          <a:solidFill>
                            <a:srgbClr val="000000"/>
                          </a:solidFill>
                          <a:latin typeface="Calibri"/>
                        </a:rPr>
                        <a:t>37.8</a:t>
                      </a:r>
                    </a:p>
                  </a:txBody>
                  <a:tcPr marL="1295" marR="1295" marT="971" marB="0" anchor="b">
                    <a:lnL>
                      <a:noFill/>
                    </a:lnL>
                    <a:lnR>
                      <a:noFill/>
                    </a:lnR>
                    <a:lnT>
                      <a:noFill/>
                    </a:lnT>
                    <a:lnB>
                      <a:noFill/>
                    </a:lnB>
                    <a:solidFill>
                      <a:srgbClr val="FFDE82"/>
                    </a:solidFill>
                  </a:tcPr>
                </a:tc>
                <a:tc>
                  <a:txBody>
                    <a:bodyPr/>
                    <a:lstStyle/>
                    <a:p>
                      <a:pPr algn="r" fontAlgn="b"/>
                      <a:r>
                        <a:rPr lang="en-US" sz="200" b="0" i="0" u="none" strike="noStrike">
                          <a:solidFill>
                            <a:srgbClr val="000000"/>
                          </a:solidFill>
                          <a:latin typeface="Calibri"/>
                        </a:rPr>
                        <a:t>48.0</a:t>
                      </a:r>
                    </a:p>
                  </a:txBody>
                  <a:tcPr marL="1295" marR="1295" marT="971" marB="0" anchor="b">
                    <a:lnL>
                      <a:noFill/>
                    </a:lnL>
                    <a:lnR>
                      <a:noFill/>
                    </a:lnR>
                    <a:lnT>
                      <a:noFill/>
                    </a:lnT>
                    <a:lnB>
                      <a:noFill/>
                    </a:lnB>
                    <a:solidFill>
                      <a:srgbClr val="FECB7E"/>
                    </a:solidFill>
                  </a:tcPr>
                </a:tc>
                <a:tc>
                  <a:txBody>
                    <a:bodyPr/>
                    <a:lstStyle/>
                    <a:p>
                      <a:pPr algn="r" fontAlgn="b"/>
                      <a:r>
                        <a:rPr lang="en-US" sz="200" b="0" i="0" u="none" strike="noStrike">
                          <a:solidFill>
                            <a:srgbClr val="000000"/>
                          </a:solidFill>
                          <a:latin typeface="Calibri"/>
                        </a:rPr>
                        <a:t>39.1</a:t>
                      </a:r>
                    </a:p>
                  </a:txBody>
                  <a:tcPr marL="1295" marR="1295" marT="971" marB="0" anchor="b">
                    <a:lnL>
                      <a:noFill/>
                    </a:lnL>
                    <a:lnR>
                      <a:noFill/>
                    </a:lnR>
                    <a:lnT>
                      <a:noFill/>
                    </a:lnT>
                    <a:lnB>
                      <a:noFill/>
                    </a:lnB>
                    <a:solidFill>
                      <a:srgbClr val="FFDC81"/>
                    </a:solidFill>
                  </a:tcPr>
                </a:tc>
                <a:tc>
                  <a:txBody>
                    <a:bodyPr/>
                    <a:lstStyle/>
                    <a:p>
                      <a:pPr algn="r" fontAlgn="b"/>
                      <a:r>
                        <a:rPr lang="en-US" sz="200" b="0" i="0" u="none" strike="noStrike">
                          <a:solidFill>
                            <a:srgbClr val="000000"/>
                          </a:solidFill>
                          <a:latin typeface="Calibri"/>
                        </a:rPr>
                        <a:t>44.5</a:t>
                      </a:r>
                    </a:p>
                  </a:txBody>
                  <a:tcPr marL="1295" marR="1295" marT="971" marB="0" anchor="b">
                    <a:lnL>
                      <a:noFill/>
                    </a:lnL>
                    <a:lnR>
                      <a:noFill/>
                    </a:lnR>
                    <a:lnT>
                      <a:noFill/>
                    </a:lnT>
                    <a:lnB>
                      <a:noFill/>
                    </a:lnB>
                    <a:solidFill>
                      <a:srgbClr val="FED280"/>
                    </a:solidFill>
                  </a:tcPr>
                </a:tc>
                <a:tc>
                  <a:txBody>
                    <a:bodyPr/>
                    <a:lstStyle/>
                    <a:p>
                      <a:pPr algn="r" fontAlgn="b"/>
                      <a:r>
                        <a:rPr lang="en-US" sz="200" b="0" i="0" u="none" strike="noStrike">
                          <a:solidFill>
                            <a:srgbClr val="000000"/>
                          </a:solidFill>
                          <a:latin typeface="Calibri"/>
                        </a:rPr>
                        <a:t>43.0</a:t>
                      </a:r>
                    </a:p>
                  </a:txBody>
                  <a:tcPr marL="1295" marR="1295" marT="971" marB="0" anchor="b">
                    <a:lnL>
                      <a:noFill/>
                    </a:lnL>
                    <a:lnR>
                      <a:noFill/>
                    </a:lnR>
                    <a:lnT>
                      <a:noFill/>
                    </a:lnT>
                    <a:lnB>
                      <a:noFill/>
                    </a:lnB>
                    <a:solidFill>
                      <a:srgbClr val="FED480"/>
                    </a:solidFill>
                  </a:tcPr>
                </a:tc>
                <a:tc>
                  <a:txBody>
                    <a:bodyPr/>
                    <a:lstStyle/>
                    <a:p>
                      <a:pPr algn="r" fontAlgn="b"/>
                      <a:r>
                        <a:rPr lang="en-US" sz="200" b="0" i="0" u="none" strike="noStrike">
                          <a:solidFill>
                            <a:srgbClr val="000000"/>
                          </a:solidFill>
                          <a:latin typeface="Calibri"/>
                        </a:rPr>
                        <a:t>47.6</a:t>
                      </a:r>
                    </a:p>
                  </a:txBody>
                  <a:tcPr marL="1295" marR="1295" marT="971" marB="0" anchor="b">
                    <a:lnL>
                      <a:noFill/>
                    </a:lnL>
                    <a:lnR>
                      <a:noFill/>
                    </a:lnR>
                    <a:lnT>
                      <a:noFill/>
                    </a:lnT>
                    <a:lnB>
                      <a:noFill/>
                    </a:lnB>
                    <a:solidFill>
                      <a:srgbClr val="FECC7E"/>
                    </a:solidFill>
                  </a:tcPr>
                </a:tc>
                <a:tc>
                  <a:txBody>
                    <a:bodyPr/>
                    <a:lstStyle/>
                    <a:p>
                      <a:pPr algn="r" fontAlgn="b"/>
                      <a:r>
                        <a:rPr lang="en-US" sz="200" b="0" i="0" u="none" strike="noStrike">
                          <a:solidFill>
                            <a:srgbClr val="000000"/>
                          </a:solidFill>
                          <a:latin typeface="Calibri"/>
                        </a:rPr>
                        <a:t>35.2</a:t>
                      </a:r>
                    </a:p>
                  </a:txBody>
                  <a:tcPr marL="1295" marR="1295" marT="971" marB="0" anchor="b">
                    <a:lnL>
                      <a:noFill/>
                    </a:lnL>
                    <a:lnR>
                      <a:noFill/>
                    </a:lnR>
                    <a:lnT>
                      <a:noFill/>
                    </a:lnT>
                    <a:lnB>
                      <a:noFill/>
                    </a:lnB>
                    <a:solidFill>
                      <a:srgbClr val="FFE383"/>
                    </a:solidFill>
                  </a:tcPr>
                </a:tc>
                <a:tc>
                  <a:txBody>
                    <a:bodyPr/>
                    <a:lstStyle/>
                    <a:p>
                      <a:pPr algn="r" fontAlgn="b"/>
                      <a:r>
                        <a:rPr lang="en-US" sz="200" b="0" i="0" u="none" strike="noStrike">
                          <a:solidFill>
                            <a:srgbClr val="000000"/>
                          </a:solidFill>
                          <a:latin typeface="Calibri"/>
                        </a:rPr>
                        <a:t>44.7</a:t>
                      </a:r>
                    </a:p>
                  </a:txBody>
                  <a:tcPr marL="1295" marR="1295" marT="971" marB="0" anchor="b">
                    <a:lnL>
                      <a:noFill/>
                    </a:lnL>
                    <a:lnR>
                      <a:noFill/>
                    </a:lnR>
                    <a:lnT>
                      <a:noFill/>
                    </a:lnT>
                    <a:lnB>
                      <a:noFill/>
                    </a:lnB>
                    <a:solidFill>
                      <a:srgbClr val="FED17F"/>
                    </a:solidFill>
                  </a:tcPr>
                </a:tc>
                <a:tc>
                  <a:txBody>
                    <a:bodyPr/>
                    <a:lstStyle/>
                    <a:p>
                      <a:pPr algn="r" fontAlgn="b"/>
                      <a:r>
                        <a:rPr lang="en-US" sz="200" b="0" i="0" u="none" strike="noStrike">
                          <a:solidFill>
                            <a:srgbClr val="000000"/>
                          </a:solidFill>
                          <a:latin typeface="Calibri"/>
                        </a:rPr>
                        <a:t>37.9</a:t>
                      </a:r>
                    </a:p>
                  </a:txBody>
                  <a:tcPr marL="1295" marR="1295" marT="971" marB="0" anchor="b">
                    <a:lnL>
                      <a:noFill/>
                    </a:lnL>
                    <a:lnR>
                      <a:noFill/>
                    </a:lnR>
                    <a:lnT>
                      <a:noFill/>
                    </a:lnT>
                    <a:lnB>
                      <a:noFill/>
                    </a:lnB>
                    <a:solidFill>
                      <a:srgbClr val="FFDE82"/>
                    </a:solidFill>
                  </a:tcPr>
                </a:tc>
                <a:tc>
                  <a:txBody>
                    <a:bodyPr/>
                    <a:lstStyle/>
                    <a:p>
                      <a:pPr algn="r" fontAlgn="b"/>
                      <a:r>
                        <a:rPr lang="en-US" sz="200" b="0" i="0" u="none" strike="noStrike">
                          <a:solidFill>
                            <a:srgbClr val="000000"/>
                          </a:solidFill>
                          <a:latin typeface="Calibri"/>
                        </a:rPr>
                        <a:t>38.8</a:t>
                      </a:r>
                    </a:p>
                  </a:txBody>
                  <a:tcPr marL="1295" marR="1295" marT="971" marB="0" anchor="b">
                    <a:lnL>
                      <a:noFill/>
                    </a:lnL>
                    <a:lnR>
                      <a:noFill/>
                    </a:lnR>
                    <a:lnT>
                      <a:noFill/>
                    </a:lnT>
                    <a:lnB>
                      <a:noFill/>
                    </a:lnB>
                    <a:solidFill>
                      <a:srgbClr val="FFDC82"/>
                    </a:solidFill>
                  </a:tcPr>
                </a:tc>
                <a:tc>
                  <a:txBody>
                    <a:bodyPr/>
                    <a:lstStyle/>
                    <a:p>
                      <a:pPr algn="r" fontAlgn="b"/>
                      <a:r>
                        <a:rPr lang="en-US" sz="200" b="0" i="0" u="none" strike="noStrike">
                          <a:solidFill>
                            <a:srgbClr val="000000"/>
                          </a:solidFill>
                          <a:latin typeface="Calibri"/>
                        </a:rPr>
                        <a:t>35.7</a:t>
                      </a:r>
                    </a:p>
                  </a:txBody>
                  <a:tcPr marL="1295" marR="1295" marT="971" marB="0" anchor="b">
                    <a:lnL>
                      <a:noFill/>
                    </a:lnL>
                    <a:lnR>
                      <a:noFill/>
                    </a:lnR>
                    <a:lnT>
                      <a:noFill/>
                    </a:lnT>
                    <a:lnB>
                      <a:noFill/>
                    </a:lnB>
                    <a:solidFill>
                      <a:srgbClr val="FFE283"/>
                    </a:solidFill>
                  </a:tcPr>
                </a:tc>
                <a:tc>
                  <a:txBody>
                    <a:bodyPr/>
                    <a:lstStyle/>
                    <a:p>
                      <a:pPr algn="r" fontAlgn="b"/>
                      <a:r>
                        <a:rPr lang="en-US" sz="200" b="0" i="0" u="none" strike="noStrike">
                          <a:solidFill>
                            <a:srgbClr val="000000"/>
                          </a:solidFill>
                          <a:latin typeface="Calibri"/>
                        </a:rPr>
                        <a:t>43.6</a:t>
                      </a:r>
                    </a:p>
                  </a:txBody>
                  <a:tcPr marL="1295" marR="1295" marT="971" marB="0" anchor="b">
                    <a:lnL>
                      <a:noFill/>
                    </a:lnL>
                    <a:lnR>
                      <a:noFill/>
                    </a:lnR>
                    <a:lnT>
                      <a:noFill/>
                    </a:lnT>
                    <a:lnB>
                      <a:noFill/>
                    </a:lnB>
                    <a:solidFill>
                      <a:srgbClr val="FED380"/>
                    </a:solidFill>
                  </a:tcPr>
                </a:tc>
                <a:tc>
                  <a:txBody>
                    <a:bodyPr/>
                    <a:lstStyle/>
                    <a:p>
                      <a:pPr algn="r" fontAlgn="b"/>
                      <a:r>
                        <a:rPr lang="en-US" sz="200" b="0" i="0" u="none" strike="noStrike">
                          <a:solidFill>
                            <a:srgbClr val="000000"/>
                          </a:solidFill>
                          <a:latin typeface="Calibri"/>
                        </a:rPr>
                        <a:t>41.1</a:t>
                      </a:r>
                    </a:p>
                  </a:txBody>
                  <a:tcPr marL="1295" marR="1295" marT="971" marB="0" anchor="b">
                    <a:lnL>
                      <a:noFill/>
                    </a:lnL>
                    <a:lnR>
                      <a:noFill/>
                    </a:lnR>
                    <a:lnT>
                      <a:noFill/>
                    </a:lnT>
                    <a:lnB>
                      <a:noFill/>
                    </a:lnB>
                    <a:solidFill>
                      <a:srgbClr val="FED881"/>
                    </a:solidFill>
                  </a:tcPr>
                </a:tc>
                <a:tc>
                  <a:txBody>
                    <a:bodyPr/>
                    <a:lstStyle/>
                    <a:p>
                      <a:pPr algn="r" fontAlgn="b"/>
                      <a:r>
                        <a:rPr lang="en-US" sz="200" b="0" i="0" u="none" strike="noStrike">
                          <a:solidFill>
                            <a:srgbClr val="000000"/>
                          </a:solidFill>
                          <a:latin typeface="Calibri"/>
                        </a:rPr>
                        <a:t>62.4</a:t>
                      </a:r>
                    </a:p>
                  </a:txBody>
                  <a:tcPr marL="1295" marR="1295" marT="971" marB="0" anchor="b">
                    <a:lnL>
                      <a:noFill/>
                    </a:lnL>
                    <a:lnR>
                      <a:noFill/>
                    </a:lnR>
                    <a:lnT>
                      <a:noFill/>
                    </a:lnT>
                    <a:lnB>
                      <a:noFill/>
                    </a:lnB>
                    <a:solidFill>
                      <a:srgbClr val="FCB079"/>
                    </a:solidFill>
                  </a:tcPr>
                </a:tc>
                <a:tc>
                  <a:txBody>
                    <a:bodyPr/>
                    <a:lstStyle/>
                    <a:p>
                      <a:pPr algn="r" fontAlgn="b"/>
                      <a:r>
                        <a:rPr lang="en-US" sz="200" b="0" i="0" u="none" strike="noStrike">
                          <a:solidFill>
                            <a:srgbClr val="000000"/>
                          </a:solidFill>
                          <a:latin typeface="Calibri"/>
                        </a:rPr>
                        <a:t>25.2</a:t>
                      </a:r>
                    </a:p>
                  </a:txBody>
                  <a:tcPr marL="1295" marR="1295" marT="971" marB="0" anchor="b">
                    <a:lnL>
                      <a:noFill/>
                    </a:lnL>
                    <a:lnR>
                      <a:noFill/>
                    </a:lnR>
                    <a:lnT>
                      <a:noFill/>
                    </a:lnT>
                    <a:lnB>
                      <a:noFill/>
                    </a:lnB>
                    <a:solidFill>
                      <a:srgbClr val="DEE182"/>
                    </a:solidFill>
                  </a:tcPr>
                </a:tc>
                <a:tc>
                  <a:txBody>
                    <a:bodyPr/>
                    <a:lstStyle/>
                    <a:p>
                      <a:pPr algn="r" fontAlgn="b"/>
                      <a:r>
                        <a:rPr lang="en-US" sz="200" b="0" i="0" u="none" strike="noStrike">
                          <a:solidFill>
                            <a:srgbClr val="000000"/>
                          </a:solidFill>
                          <a:latin typeface="Calibri"/>
                        </a:rPr>
                        <a:t>52.2</a:t>
                      </a:r>
                    </a:p>
                  </a:txBody>
                  <a:tcPr marL="1295" marR="1295" marT="971" marB="0" anchor="b">
                    <a:lnL>
                      <a:noFill/>
                    </a:lnL>
                    <a:lnR>
                      <a:noFill/>
                    </a:lnR>
                    <a:lnT>
                      <a:noFill/>
                    </a:lnT>
                    <a:lnB>
                      <a:noFill/>
                    </a:lnB>
                    <a:solidFill>
                      <a:srgbClr val="FDC37D"/>
                    </a:solidFill>
                  </a:tcPr>
                </a:tc>
                <a:tc>
                  <a:txBody>
                    <a:bodyPr/>
                    <a:lstStyle/>
                    <a:p>
                      <a:pPr algn="r" fontAlgn="b"/>
                      <a:r>
                        <a:rPr lang="en-US" sz="200" b="0" i="0" u="none" strike="noStrike">
                          <a:solidFill>
                            <a:srgbClr val="000000"/>
                          </a:solidFill>
                          <a:latin typeface="Calibri"/>
                        </a:rPr>
                        <a:t>21.5</a:t>
                      </a:r>
                    </a:p>
                  </a:txBody>
                  <a:tcPr marL="1295" marR="1295" marT="971" marB="0" anchor="b">
                    <a:lnL>
                      <a:noFill/>
                    </a:lnL>
                    <a:lnR>
                      <a:noFill/>
                    </a:lnR>
                    <a:lnT>
                      <a:noFill/>
                    </a:lnT>
                    <a:lnB>
                      <a:noFill/>
                    </a:lnB>
                    <a:solidFill>
                      <a:srgbClr val="C6DA80"/>
                    </a:solidFill>
                  </a:tcPr>
                </a:tc>
                <a:tc>
                  <a:txBody>
                    <a:bodyPr/>
                    <a:lstStyle/>
                    <a:p>
                      <a:pPr algn="r" fontAlgn="b"/>
                      <a:r>
                        <a:rPr lang="en-US" sz="200" b="0" i="0" u="none" strike="noStrike">
                          <a:solidFill>
                            <a:srgbClr val="000000"/>
                          </a:solidFill>
                          <a:latin typeface="Calibri"/>
                        </a:rPr>
                        <a:t>55.8</a:t>
                      </a:r>
                    </a:p>
                  </a:txBody>
                  <a:tcPr marL="1295" marR="1295" marT="971" marB="0" anchor="b">
                    <a:lnL>
                      <a:noFill/>
                    </a:lnL>
                    <a:lnR>
                      <a:noFill/>
                    </a:lnR>
                    <a:lnT>
                      <a:noFill/>
                    </a:lnT>
                    <a:lnB>
                      <a:noFill/>
                    </a:lnB>
                    <a:solidFill>
                      <a:srgbClr val="FDBD7B"/>
                    </a:solidFill>
                  </a:tcPr>
                </a:tc>
                <a:tc>
                  <a:txBody>
                    <a:bodyPr/>
                    <a:lstStyle/>
                    <a:p>
                      <a:pPr algn="r" fontAlgn="b"/>
                      <a:r>
                        <a:rPr lang="en-US" sz="200" b="0" i="0" u="none" strike="noStrike">
                          <a:solidFill>
                            <a:srgbClr val="000000"/>
                          </a:solidFill>
                          <a:latin typeface="Calibri"/>
                        </a:rPr>
                        <a:t>20.7</a:t>
                      </a:r>
                    </a:p>
                  </a:txBody>
                  <a:tcPr marL="1295" marR="1295" marT="971" marB="0" anchor="b">
                    <a:lnL>
                      <a:noFill/>
                    </a:lnL>
                    <a:lnR>
                      <a:noFill/>
                    </a:lnR>
                    <a:lnT>
                      <a:noFill/>
                    </a:lnT>
                    <a:lnB>
                      <a:noFill/>
                    </a:lnB>
                    <a:solidFill>
                      <a:srgbClr val="C1D980"/>
                    </a:solidFill>
                  </a:tcPr>
                </a:tc>
                <a:tc>
                  <a:txBody>
                    <a:bodyPr/>
                    <a:lstStyle/>
                    <a:p>
                      <a:pPr algn="r" fontAlgn="b"/>
                      <a:r>
                        <a:rPr lang="en-US" sz="200" b="0" i="0" u="none" strike="noStrike">
                          <a:solidFill>
                            <a:srgbClr val="000000"/>
                          </a:solidFill>
                          <a:latin typeface="Calibri"/>
                        </a:rPr>
                        <a:t>54.5</a:t>
                      </a:r>
                    </a:p>
                  </a:txBody>
                  <a:tcPr marL="1295" marR="1295" marT="971" marB="0" anchor="b">
                    <a:lnL>
                      <a:noFill/>
                    </a:lnL>
                    <a:lnR>
                      <a:noFill/>
                    </a:lnR>
                    <a:lnT>
                      <a:noFill/>
                    </a:lnT>
                    <a:lnB>
                      <a:noFill/>
                    </a:lnB>
                    <a:solidFill>
                      <a:srgbClr val="FDBF7C"/>
                    </a:solidFill>
                  </a:tcPr>
                </a:tc>
                <a:tc>
                  <a:txBody>
                    <a:bodyPr/>
                    <a:lstStyle/>
                    <a:p>
                      <a:pPr algn="r" fontAlgn="b"/>
                      <a:r>
                        <a:rPr lang="en-US" sz="200" b="0" i="0" u="none" strike="noStrike">
                          <a:solidFill>
                            <a:srgbClr val="000000"/>
                          </a:solidFill>
                          <a:latin typeface="Calibri"/>
                        </a:rPr>
                        <a:t>24.1</a:t>
                      </a:r>
                    </a:p>
                  </a:txBody>
                  <a:tcPr marL="1295" marR="1295" marT="971" marB="0" anchor="b">
                    <a:lnL>
                      <a:noFill/>
                    </a:lnL>
                    <a:lnR>
                      <a:noFill/>
                    </a:lnR>
                    <a:lnT>
                      <a:noFill/>
                    </a:lnT>
                    <a:lnB>
                      <a:noFill/>
                    </a:lnB>
                    <a:solidFill>
                      <a:srgbClr val="D7DF81"/>
                    </a:solidFill>
                  </a:tcPr>
                </a:tc>
              </a:tr>
              <a:tr h="36896">
                <a:tc>
                  <a:txBody>
                    <a:bodyPr/>
                    <a:lstStyle/>
                    <a:p>
                      <a:pPr algn="l" fontAlgn="b"/>
                      <a:r>
                        <a:rPr lang="en-US" sz="200" b="0" i="0" u="none" strike="noStrike">
                          <a:solidFill>
                            <a:srgbClr val="000000"/>
                          </a:solidFill>
                          <a:latin typeface="Calibri"/>
                        </a:rPr>
                        <a:t>ADVANCE Full</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57.3</a:t>
                      </a:r>
                    </a:p>
                  </a:txBody>
                  <a:tcPr marL="1295" marR="1295" marT="971" marB="0" anchor="b">
                    <a:lnL>
                      <a:noFill/>
                    </a:lnL>
                    <a:lnR>
                      <a:noFill/>
                    </a:lnR>
                    <a:lnT>
                      <a:noFill/>
                    </a:lnT>
                    <a:lnB>
                      <a:noFill/>
                    </a:lnB>
                    <a:solidFill>
                      <a:srgbClr val="FDBA7B"/>
                    </a:solidFill>
                  </a:tcPr>
                </a:tc>
                <a:tc>
                  <a:txBody>
                    <a:bodyPr/>
                    <a:lstStyle/>
                    <a:p>
                      <a:pPr algn="r" fontAlgn="b"/>
                      <a:r>
                        <a:rPr lang="en-US" sz="200" b="0" i="0" u="none" strike="noStrike">
                          <a:solidFill>
                            <a:srgbClr val="000000"/>
                          </a:solidFill>
                          <a:latin typeface="Calibri"/>
                        </a:rPr>
                        <a:t>12.7</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54.9</a:t>
                      </a:r>
                    </a:p>
                  </a:txBody>
                  <a:tcPr marL="1295" marR="1295" marT="971" marB="0" anchor="b">
                    <a:lnL>
                      <a:noFill/>
                    </a:lnL>
                    <a:lnR>
                      <a:noFill/>
                    </a:lnR>
                    <a:lnT>
                      <a:noFill/>
                    </a:lnT>
                    <a:lnB>
                      <a:noFill/>
                    </a:lnB>
                    <a:solidFill>
                      <a:srgbClr val="FDBE7C"/>
                    </a:solidFill>
                  </a:tcPr>
                </a:tc>
                <a:tc>
                  <a:txBody>
                    <a:bodyPr/>
                    <a:lstStyle/>
                    <a:p>
                      <a:pPr algn="r" fontAlgn="b"/>
                      <a:r>
                        <a:rPr lang="en-US" sz="200" b="0" i="0" u="none" strike="noStrike">
                          <a:solidFill>
                            <a:srgbClr val="000000"/>
                          </a:solidFill>
                          <a:latin typeface="Calibri"/>
                        </a:rPr>
                        <a:t>14.6</a:t>
                      </a:r>
                    </a:p>
                  </a:txBody>
                  <a:tcPr marL="1295" marR="1295" marT="971" marB="0" anchor="b">
                    <a:lnL>
                      <a:noFill/>
                    </a:lnL>
                    <a:lnR>
                      <a:noFill/>
                    </a:lnR>
                    <a:lnT>
                      <a:noFill/>
                    </a:lnT>
                    <a:lnB>
                      <a:noFill/>
                    </a:lnB>
                    <a:solidFill>
                      <a:srgbClr val="9BCE7E"/>
                    </a:solidFill>
                  </a:tcPr>
                </a:tc>
                <a:tc>
                  <a:txBody>
                    <a:bodyPr/>
                    <a:lstStyle/>
                    <a:p>
                      <a:pPr algn="r" fontAlgn="b"/>
                      <a:r>
                        <a:rPr lang="en-US" sz="200" b="0" i="0" u="none" strike="noStrike">
                          <a:solidFill>
                            <a:srgbClr val="000000"/>
                          </a:solidFill>
                          <a:latin typeface="Calibri"/>
                        </a:rPr>
                        <a:t>55.4</a:t>
                      </a:r>
                    </a:p>
                  </a:txBody>
                  <a:tcPr marL="1295" marR="1295" marT="971" marB="0" anchor="b">
                    <a:lnL>
                      <a:noFill/>
                    </a:lnL>
                    <a:lnR>
                      <a:noFill/>
                    </a:lnR>
                    <a:lnT>
                      <a:noFill/>
                    </a:lnT>
                    <a:lnB>
                      <a:noFill/>
                    </a:lnB>
                    <a:solidFill>
                      <a:srgbClr val="FDBD7C"/>
                    </a:solidFill>
                  </a:tcPr>
                </a:tc>
                <a:tc>
                  <a:txBody>
                    <a:bodyPr/>
                    <a:lstStyle/>
                    <a:p>
                      <a:pPr algn="r" fontAlgn="b"/>
                      <a:r>
                        <a:rPr lang="en-US" sz="200" b="0" i="0" u="none" strike="noStrike">
                          <a:solidFill>
                            <a:srgbClr val="000000"/>
                          </a:solidFill>
                          <a:latin typeface="Calibri"/>
                        </a:rPr>
                        <a:t>18.3</a:t>
                      </a:r>
                    </a:p>
                  </a:txBody>
                  <a:tcPr marL="1295" marR="1295" marT="971" marB="0" anchor="b">
                    <a:lnL>
                      <a:noFill/>
                    </a:lnL>
                    <a:lnR>
                      <a:noFill/>
                    </a:lnR>
                    <a:lnT>
                      <a:noFill/>
                    </a:lnT>
                    <a:lnB>
                      <a:noFill/>
                    </a:lnB>
                    <a:solidFill>
                      <a:srgbClr val="B2D57F"/>
                    </a:solidFill>
                  </a:tcPr>
                </a:tc>
                <a:tc>
                  <a:txBody>
                    <a:bodyPr/>
                    <a:lstStyle/>
                    <a:p>
                      <a:pPr algn="r" fontAlgn="b"/>
                      <a:r>
                        <a:rPr lang="en-US" sz="200" b="0" i="0" u="none" strike="noStrike">
                          <a:solidFill>
                            <a:srgbClr val="000000"/>
                          </a:solidFill>
                          <a:latin typeface="Calibri"/>
                        </a:rPr>
                        <a:t>57.0</a:t>
                      </a:r>
                    </a:p>
                  </a:txBody>
                  <a:tcPr marL="1295" marR="1295" marT="971" marB="0" anchor="b">
                    <a:lnL>
                      <a:noFill/>
                    </a:lnL>
                    <a:lnR>
                      <a:noFill/>
                    </a:lnR>
                    <a:lnT>
                      <a:noFill/>
                    </a:lnT>
                    <a:lnB>
                      <a:noFill/>
                    </a:lnB>
                    <a:solidFill>
                      <a:srgbClr val="FDBA7B"/>
                    </a:solidFill>
                  </a:tcPr>
                </a:tc>
                <a:tc>
                  <a:txBody>
                    <a:bodyPr/>
                    <a:lstStyle/>
                    <a:p>
                      <a:pPr algn="r" fontAlgn="b"/>
                      <a:r>
                        <a:rPr lang="en-US" sz="200" b="0" i="0" u="none" strike="noStrike">
                          <a:solidFill>
                            <a:srgbClr val="000000"/>
                          </a:solidFill>
                          <a:latin typeface="Calibri"/>
                        </a:rPr>
                        <a:t>12.7</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52.7</a:t>
                      </a:r>
                    </a:p>
                  </a:txBody>
                  <a:tcPr marL="1295" marR="1295" marT="971" marB="0" anchor="b">
                    <a:lnL>
                      <a:noFill/>
                    </a:lnL>
                    <a:lnR>
                      <a:noFill/>
                    </a:lnR>
                    <a:lnT>
                      <a:noFill/>
                    </a:lnT>
                    <a:lnB>
                      <a:noFill/>
                    </a:lnB>
                    <a:solidFill>
                      <a:srgbClr val="FDC27D"/>
                    </a:solidFill>
                  </a:tcPr>
                </a:tc>
                <a:tc>
                  <a:txBody>
                    <a:bodyPr/>
                    <a:lstStyle/>
                    <a:p>
                      <a:pPr algn="r" fontAlgn="b"/>
                      <a:r>
                        <a:rPr lang="en-US" sz="200" b="0" i="0" u="none" strike="noStrike">
                          <a:solidFill>
                            <a:srgbClr val="000000"/>
                          </a:solidFill>
                          <a:latin typeface="Calibri"/>
                        </a:rPr>
                        <a:t>38.8</a:t>
                      </a:r>
                    </a:p>
                  </a:txBody>
                  <a:tcPr marL="1295" marR="1295" marT="971" marB="0" anchor="b">
                    <a:lnL>
                      <a:noFill/>
                    </a:lnL>
                    <a:lnR>
                      <a:noFill/>
                    </a:lnR>
                    <a:lnT>
                      <a:noFill/>
                    </a:lnT>
                    <a:lnB>
                      <a:noFill/>
                    </a:lnB>
                    <a:solidFill>
                      <a:srgbClr val="FFDC82"/>
                    </a:solidFill>
                  </a:tcPr>
                </a:tc>
                <a:tc>
                  <a:txBody>
                    <a:bodyPr/>
                    <a:lstStyle/>
                    <a:p>
                      <a:pPr algn="r" fontAlgn="b"/>
                      <a:r>
                        <a:rPr lang="en-US" sz="200" b="0" i="0" u="none" strike="noStrike">
                          <a:solidFill>
                            <a:srgbClr val="000000"/>
                          </a:solidFill>
                          <a:latin typeface="Calibri"/>
                        </a:rPr>
                        <a:t>52.5</a:t>
                      </a:r>
                    </a:p>
                  </a:txBody>
                  <a:tcPr marL="1295" marR="1295" marT="971" marB="0" anchor="b">
                    <a:lnL>
                      <a:noFill/>
                    </a:lnL>
                    <a:lnR>
                      <a:noFill/>
                    </a:lnR>
                    <a:lnT>
                      <a:noFill/>
                    </a:lnT>
                    <a:lnB>
                      <a:noFill/>
                    </a:lnB>
                    <a:solidFill>
                      <a:srgbClr val="FDC37D"/>
                    </a:solidFill>
                  </a:tcPr>
                </a:tc>
                <a:tc>
                  <a:txBody>
                    <a:bodyPr/>
                    <a:lstStyle/>
                    <a:p>
                      <a:pPr algn="r" fontAlgn="b"/>
                      <a:r>
                        <a:rPr lang="en-US" sz="200" b="0" i="0" u="none" strike="noStrike">
                          <a:solidFill>
                            <a:srgbClr val="000000"/>
                          </a:solidFill>
                          <a:latin typeface="Calibri"/>
                        </a:rPr>
                        <a:t>44.8</a:t>
                      </a:r>
                    </a:p>
                  </a:txBody>
                  <a:tcPr marL="1295" marR="1295" marT="971" marB="0" anchor="b">
                    <a:lnL>
                      <a:noFill/>
                    </a:lnL>
                    <a:lnR>
                      <a:noFill/>
                    </a:lnR>
                    <a:lnT>
                      <a:noFill/>
                    </a:lnT>
                    <a:lnB>
                      <a:noFill/>
                    </a:lnB>
                    <a:solidFill>
                      <a:srgbClr val="FED17F"/>
                    </a:solidFill>
                  </a:tcPr>
                </a:tc>
                <a:tc>
                  <a:txBody>
                    <a:bodyPr/>
                    <a:lstStyle/>
                    <a:p>
                      <a:pPr algn="r" fontAlgn="b"/>
                      <a:r>
                        <a:rPr lang="en-US" sz="200" b="0" i="0" u="none" strike="noStrike">
                          <a:solidFill>
                            <a:srgbClr val="000000"/>
                          </a:solidFill>
                          <a:latin typeface="Calibri"/>
                        </a:rPr>
                        <a:t>53.9</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48.1</a:t>
                      </a:r>
                    </a:p>
                  </a:txBody>
                  <a:tcPr marL="1295" marR="1295" marT="971" marB="0" anchor="b">
                    <a:lnL>
                      <a:noFill/>
                    </a:lnL>
                    <a:lnR>
                      <a:noFill/>
                    </a:lnR>
                    <a:lnT>
                      <a:noFill/>
                    </a:lnT>
                    <a:lnB>
                      <a:noFill/>
                    </a:lnB>
                    <a:solidFill>
                      <a:srgbClr val="FECB7E"/>
                    </a:solidFill>
                  </a:tcPr>
                </a:tc>
                <a:tc>
                  <a:txBody>
                    <a:bodyPr/>
                    <a:lstStyle/>
                    <a:p>
                      <a:pPr algn="r" fontAlgn="b"/>
                      <a:r>
                        <a:rPr lang="en-US" sz="200" b="0" i="0" u="none" strike="noStrike">
                          <a:solidFill>
                            <a:srgbClr val="000000"/>
                          </a:solidFill>
                          <a:latin typeface="Calibri"/>
                        </a:rPr>
                        <a:t>53.3</a:t>
                      </a:r>
                    </a:p>
                  </a:txBody>
                  <a:tcPr marL="1295" marR="1295" marT="971" marB="0" anchor="b">
                    <a:lnL>
                      <a:noFill/>
                    </a:lnL>
                    <a:lnR>
                      <a:noFill/>
                    </a:lnR>
                    <a:lnT>
                      <a:noFill/>
                    </a:lnT>
                    <a:lnB>
                      <a:noFill/>
                    </a:lnB>
                    <a:solidFill>
                      <a:srgbClr val="FDC17C"/>
                    </a:solidFill>
                  </a:tcPr>
                </a:tc>
                <a:tc>
                  <a:txBody>
                    <a:bodyPr/>
                    <a:lstStyle/>
                    <a:p>
                      <a:pPr algn="r" fontAlgn="b"/>
                      <a:r>
                        <a:rPr lang="en-US" sz="200" b="0" i="0" u="none" strike="noStrike">
                          <a:solidFill>
                            <a:srgbClr val="000000"/>
                          </a:solidFill>
                          <a:latin typeface="Calibri"/>
                        </a:rPr>
                        <a:t>46.6</a:t>
                      </a:r>
                    </a:p>
                  </a:txBody>
                  <a:tcPr marL="1295" marR="1295" marT="971" marB="0" anchor="b">
                    <a:lnL>
                      <a:noFill/>
                    </a:lnL>
                    <a:lnR>
                      <a:noFill/>
                    </a:lnR>
                    <a:lnT>
                      <a:noFill/>
                    </a:lnT>
                    <a:lnB>
                      <a:noFill/>
                    </a:lnB>
                    <a:solidFill>
                      <a:srgbClr val="FECE7F"/>
                    </a:solidFill>
                  </a:tcPr>
                </a:tc>
                <a:tc>
                  <a:txBody>
                    <a:bodyPr/>
                    <a:lstStyle/>
                    <a:p>
                      <a:pPr algn="r" fontAlgn="b"/>
                      <a:r>
                        <a:rPr lang="en-US" sz="200" b="0" i="0" u="none" strike="noStrike">
                          <a:solidFill>
                            <a:srgbClr val="000000"/>
                          </a:solidFill>
                          <a:latin typeface="Calibri"/>
                        </a:rPr>
                        <a:t>53.1</a:t>
                      </a:r>
                    </a:p>
                  </a:txBody>
                  <a:tcPr marL="1295" marR="1295" marT="971" marB="0" anchor="b">
                    <a:lnL>
                      <a:noFill/>
                    </a:lnL>
                    <a:lnR>
                      <a:noFill/>
                    </a:lnR>
                    <a:lnT>
                      <a:noFill/>
                    </a:lnT>
                    <a:lnB>
                      <a:noFill/>
                    </a:lnB>
                    <a:solidFill>
                      <a:srgbClr val="FDC27C"/>
                    </a:solidFill>
                  </a:tcPr>
                </a:tc>
                <a:tc>
                  <a:txBody>
                    <a:bodyPr/>
                    <a:lstStyle/>
                    <a:p>
                      <a:pPr algn="r" fontAlgn="b"/>
                      <a:r>
                        <a:rPr lang="en-US" sz="200" b="0" i="0" u="none" strike="noStrike">
                          <a:solidFill>
                            <a:srgbClr val="000000"/>
                          </a:solidFill>
                          <a:latin typeface="Calibri"/>
                        </a:rPr>
                        <a:t>50.2</a:t>
                      </a:r>
                    </a:p>
                  </a:txBody>
                  <a:tcPr marL="1295" marR="1295" marT="971" marB="0" anchor="b">
                    <a:lnL>
                      <a:noFill/>
                    </a:lnL>
                    <a:lnR>
                      <a:noFill/>
                    </a:lnR>
                    <a:lnT>
                      <a:noFill/>
                    </a:lnT>
                    <a:lnB>
                      <a:noFill/>
                    </a:lnB>
                    <a:solidFill>
                      <a:srgbClr val="FEC77D"/>
                    </a:solidFill>
                  </a:tcPr>
                </a:tc>
                <a:tc>
                  <a:txBody>
                    <a:bodyPr/>
                    <a:lstStyle/>
                    <a:p>
                      <a:pPr algn="r" fontAlgn="b"/>
                      <a:r>
                        <a:rPr lang="en-US" sz="200" b="0" i="0" u="none" strike="noStrike">
                          <a:solidFill>
                            <a:srgbClr val="000000"/>
                          </a:solidFill>
                          <a:latin typeface="Calibri"/>
                        </a:rPr>
                        <a:t>56.4</a:t>
                      </a:r>
                    </a:p>
                  </a:txBody>
                  <a:tcPr marL="1295" marR="1295" marT="971" marB="0" anchor="b">
                    <a:lnL>
                      <a:noFill/>
                    </a:lnL>
                    <a:lnR>
                      <a:noFill/>
                    </a:lnR>
                    <a:lnT>
                      <a:noFill/>
                    </a:lnT>
                    <a:lnB>
                      <a:noFill/>
                    </a:lnB>
                    <a:solidFill>
                      <a:srgbClr val="FDBB7B"/>
                    </a:solidFill>
                  </a:tcPr>
                </a:tc>
                <a:tc>
                  <a:txBody>
                    <a:bodyPr/>
                    <a:lstStyle/>
                    <a:p>
                      <a:pPr algn="r" fontAlgn="b"/>
                      <a:r>
                        <a:rPr lang="en-US" sz="200" b="0" i="0" u="none" strike="noStrike">
                          <a:solidFill>
                            <a:srgbClr val="000000"/>
                          </a:solidFill>
                          <a:latin typeface="Calibri"/>
                        </a:rPr>
                        <a:t>51.7</a:t>
                      </a:r>
                    </a:p>
                  </a:txBody>
                  <a:tcPr marL="1295" marR="1295" marT="971" marB="0" anchor="b">
                    <a:lnL>
                      <a:noFill/>
                    </a:lnL>
                    <a:lnR>
                      <a:noFill/>
                    </a:lnR>
                    <a:lnT>
                      <a:noFill/>
                    </a:lnT>
                    <a:lnB>
                      <a:noFill/>
                    </a:lnB>
                    <a:solidFill>
                      <a:srgbClr val="FDC47D"/>
                    </a:solidFill>
                  </a:tcPr>
                </a:tc>
                <a:tc>
                  <a:txBody>
                    <a:bodyPr/>
                    <a:lstStyle/>
                    <a:p>
                      <a:pPr algn="r" fontAlgn="b"/>
                      <a:r>
                        <a:rPr lang="en-US" sz="200" b="0" i="0" u="none" strike="noStrike">
                          <a:solidFill>
                            <a:srgbClr val="000000"/>
                          </a:solidFill>
                          <a:latin typeface="Calibri"/>
                        </a:rPr>
                        <a:t>52.5</a:t>
                      </a:r>
                    </a:p>
                  </a:txBody>
                  <a:tcPr marL="1295" marR="1295" marT="971" marB="0" anchor="b">
                    <a:lnL>
                      <a:noFill/>
                    </a:lnL>
                    <a:lnR>
                      <a:noFill/>
                    </a:lnR>
                    <a:lnT>
                      <a:noFill/>
                    </a:lnT>
                    <a:lnB>
                      <a:noFill/>
                    </a:lnB>
                    <a:solidFill>
                      <a:srgbClr val="FDC37D"/>
                    </a:solidFill>
                  </a:tcPr>
                </a:tc>
                <a:tc>
                  <a:txBody>
                    <a:bodyPr/>
                    <a:lstStyle/>
                    <a:p>
                      <a:pPr algn="r" fontAlgn="b"/>
                      <a:r>
                        <a:rPr lang="en-US" sz="200" b="0" i="0" u="none" strike="noStrike">
                          <a:solidFill>
                            <a:srgbClr val="000000"/>
                          </a:solidFill>
                          <a:latin typeface="Calibri"/>
                        </a:rPr>
                        <a:t>54.9</a:t>
                      </a:r>
                    </a:p>
                  </a:txBody>
                  <a:tcPr marL="1295" marR="1295" marT="971" marB="0" anchor="b">
                    <a:lnL>
                      <a:noFill/>
                    </a:lnL>
                    <a:lnR>
                      <a:noFill/>
                    </a:lnR>
                    <a:lnT>
                      <a:noFill/>
                    </a:lnT>
                    <a:lnB>
                      <a:noFill/>
                    </a:lnB>
                    <a:solidFill>
                      <a:srgbClr val="FDBE7C"/>
                    </a:solidFill>
                  </a:tcPr>
                </a:tc>
                <a:tc>
                  <a:txBody>
                    <a:bodyPr/>
                    <a:lstStyle/>
                    <a:p>
                      <a:pPr algn="r" fontAlgn="b"/>
                      <a:r>
                        <a:rPr lang="en-US" sz="200" b="0" i="0" u="none" strike="noStrike">
                          <a:solidFill>
                            <a:srgbClr val="000000"/>
                          </a:solidFill>
                          <a:latin typeface="Calibri"/>
                        </a:rPr>
                        <a:t>54.3</a:t>
                      </a:r>
                    </a:p>
                  </a:txBody>
                  <a:tcPr marL="1295" marR="1295" marT="971" marB="0" anchor="b">
                    <a:lnL>
                      <a:noFill/>
                    </a:lnL>
                    <a:lnR>
                      <a:noFill/>
                    </a:lnR>
                    <a:lnT>
                      <a:noFill/>
                    </a:lnT>
                    <a:lnB>
                      <a:noFill/>
                    </a:lnB>
                    <a:solidFill>
                      <a:srgbClr val="FDBF7C"/>
                    </a:solidFill>
                  </a:tcPr>
                </a:tc>
                <a:tc>
                  <a:txBody>
                    <a:bodyPr/>
                    <a:lstStyle/>
                    <a:p>
                      <a:pPr algn="r" fontAlgn="b"/>
                      <a:r>
                        <a:rPr lang="en-US" sz="200" b="0" i="0" u="none" strike="noStrike">
                          <a:solidFill>
                            <a:srgbClr val="000000"/>
                          </a:solidFill>
                          <a:latin typeface="Calibri"/>
                        </a:rPr>
                        <a:t>55.1</a:t>
                      </a:r>
                    </a:p>
                  </a:txBody>
                  <a:tcPr marL="1295" marR="1295" marT="971" marB="0" anchor="b">
                    <a:lnL>
                      <a:noFill/>
                    </a:lnL>
                    <a:lnR>
                      <a:noFill/>
                    </a:lnR>
                    <a:lnT>
                      <a:noFill/>
                    </a:lnT>
                    <a:lnB>
                      <a:noFill/>
                    </a:lnB>
                    <a:solidFill>
                      <a:srgbClr val="FDBE7C"/>
                    </a:solidFill>
                  </a:tcPr>
                </a:tc>
                <a:tc>
                  <a:txBody>
                    <a:bodyPr/>
                    <a:lstStyle/>
                    <a:p>
                      <a:pPr algn="r" fontAlgn="b"/>
                      <a:r>
                        <a:rPr lang="en-US" sz="200" b="0" i="0" u="none" strike="noStrike">
                          <a:solidFill>
                            <a:srgbClr val="000000"/>
                          </a:solidFill>
                          <a:latin typeface="Calibri"/>
                        </a:rPr>
                        <a:t>64.6</a:t>
                      </a:r>
                    </a:p>
                  </a:txBody>
                  <a:tcPr marL="1295" marR="1295" marT="971" marB="0" anchor="b">
                    <a:lnL>
                      <a:noFill/>
                    </a:lnL>
                    <a:lnR>
                      <a:noFill/>
                    </a:lnR>
                    <a:lnT>
                      <a:noFill/>
                    </a:lnT>
                    <a:lnB>
                      <a:noFill/>
                    </a:lnB>
                    <a:solidFill>
                      <a:srgbClr val="FCAC78"/>
                    </a:solidFill>
                  </a:tcPr>
                </a:tc>
                <a:tc>
                  <a:txBody>
                    <a:bodyPr/>
                    <a:lstStyle/>
                    <a:p>
                      <a:pPr algn="r" fontAlgn="b"/>
                      <a:r>
                        <a:rPr lang="en-US" sz="200" b="0" i="0" u="none" strike="noStrike">
                          <a:solidFill>
                            <a:srgbClr val="000000"/>
                          </a:solidFill>
                          <a:latin typeface="Calibri"/>
                        </a:rPr>
                        <a:t>13.8</a:t>
                      </a:r>
                    </a:p>
                  </a:txBody>
                  <a:tcPr marL="1295" marR="1295" marT="971" marB="0" anchor="b">
                    <a:lnL>
                      <a:noFill/>
                    </a:lnL>
                    <a:lnR>
                      <a:noFill/>
                    </a:lnR>
                    <a:lnT>
                      <a:noFill/>
                    </a:lnT>
                    <a:lnB>
                      <a:noFill/>
                    </a:lnB>
                    <a:solidFill>
                      <a:srgbClr val="96CC7D"/>
                    </a:solidFill>
                  </a:tcPr>
                </a:tc>
                <a:tc>
                  <a:txBody>
                    <a:bodyPr/>
                    <a:lstStyle/>
                    <a:p>
                      <a:pPr algn="r" fontAlgn="b"/>
                      <a:r>
                        <a:rPr lang="en-US" sz="200" b="0" i="0" u="none" strike="noStrike">
                          <a:solidFill>
                            <a:srgbClr val="000000"/>
                          </a:solidFill>
                          <a:latin typeface="Calibri"/>
                        </a:rPr>
                        <a:t>61.4</a:t>
                      </a:r>
                    </a:p>
                  </a:txBody>
                  <a:tcPr marL="1295" marR="1295" marT="971" marB="0" anchor="b">
                    <a:lnL>
                      <a:noFill/>
                    </a:lnL>
                    <a:lnR>
                      <a:noFill/>
                    </a:lnR>
                    <a:lnT>
                      <a:noFill/>
                    </a:lnT>
                    <a:lnB>
                      <a:noFill/>
                    </a:lnB>
                    <a:solidFill>
                      <a:srgbClr val="FCB279"/>
                    </a:solidFill>
                  </a:tcPr>
                </a:tc>
                <a:tc>
                  <a:txBody>
                    <a:bodyPr/>
                    <a:lstStyle/>
                    <a:p>
                      <a:pPr algn="r" fontAlgn="b"/>
                      <a:r>
                        <a:rPr lang="en-US" sz="200" b="0" i="0" u="none" strike="noStrike">
                          <a:solidFill>
                            <a:srgbClr val="000000"/>
                          </a:solidFill>
                          <a:latin typeface="Calibri"/>
                        </a:rPr>
                        <a:t>12.8</a:t>
                      </a:r>
                    </a:p>
                  </a:txBody>
                  <a:tcPr marL="1295" marR="1295" marT="971" marB="0" anchor="b">
                    <a:lnL>
                      <a:noFill/>
                    </a:lnL>
                    <a:lnR>
                      <a:noFill/>
                    </a:lnR>
                    <a:lnT>
                      <a:noFill/>
                    </a:lnT>
                    <a:lnB>
                      <a:noFill/>
                    </a:lnB>
                    <a:solidFill>
                      <a:srgbClr val="90CB7D"/>
                    </a:solidFill>
                  </a:tcPr>
                </a:tc>
                <a:tc>
                  <a:txBody>
                    <a:bodyPr/>
                    <a:lstStyle/>
                    <a:p>
                      <a:pPr algn="r" fontAlgn="b"/>
                      <a:r>
                        <a:rPr lang="en-US" sz="200" b="0" i="0" u="none" strike="noStrike">
                          <a:solidFill>
                            <a:srgbClr val="000000"/>
                          </a:solidFill>
                          <a:latin typeface="Calibri"/>
                        </a:rPr>
                        <a:t>64.5</a:t>
                      </a:r>
                    </a:p>
                  </a:txBody>
                  <a:tcPr marL="1295" marR="1295" marT="971" marB="0" anchor="b">
                    <a:lnL>
                      <a:noFill/>
                    </a:lnL>
                    <a:lnR>
                      <a:noFill/>
                    </a:lnR>
                    <a:lnT>
                      <a:noFill/>
                    </a:lnT>
                    <a:lnB>
                      <a:noFill/>
                    </a:lnB>
                    <a:solidFill>
                      <a:srgbClr val="FCAC78"/>
                    </a:solidFill>
                  </a:tcPr>
                </a:tc>
                <a:tc>
                  <a:txBody>
                    <a:bodyPr/>
                    <a:lstStyle/>
                    <a:p>
                      <a:pPr algn="r" fontAlgn="b"/>
                      <a:r>
                        <a:rPr lang="en-US" sz="200" b="0" i="0" u="none" strike="noStrike">
                          <a:solidFill>
                            <a:srgbClr val="000000"/>
                          </a:solidFill>
                          <a:latin typeface="Calibri"/>
                        </a:rPr>
                        <a:t>13.1</a:t>
                      </a:r>
                    </a:p>
                  </a:txBody>
                  <a:tcPr marL="1295" marR="1295" marT="971" marB="0" anchor="b">
                    <a:lnL>
                      <a:noFill/>
                    </a:lnL>
                    <a:lnR>
                      <a:noFill/>
                    </a:lnR>
                    <a:lnT>
                      <a:noFill/>
                    </a:lnT>
                    <a:lnB>
                      <a:noFill/>
                    </a:lnB>
                    <a:solidFill>
                      <a:srgbClr val="91CB7D"/>
                    </a:solidFill>
                  </a:tcPr>
                </a:tc>
                <a:tc>
                  <a:txBody>
                    <a:bodyPr/>
                    <a:lstStyle/>
                    <a:p>
                      <a:pPr algn="r" fontAlgn="b"/>
                      <a:r>
                        <a:rPr lang="en-US" sz="200" b="0" i="0" u="none" strike="noStrike">
                          <a:solidFill>
                            <a:srgbClr val="000000"/>
                          </a:solidFill>
                          <a:latin typeface="Calibri"/>
                        </a:rPr>
                        <a:t>66.2</a:t>
                      </a:r>
                    </a:p>
                  </a:txBody>
                  <a:tcPr marL="1295" marR="1295" marT="971" marB="0" anchor="b">
                    <a:lnL>
                      <a:noFill/>
                    </a:lnL>
                    <a:lnR>
                      <a:noFill/>
                    </a:lnR>
                    <a:lnT>
                      <a:noFill/>
                    </a:lnT>
                    <a:lnB>
                      <a:noFill/>
                    </a:lnB>
                    <a:solidFill>
                      <a:srgbClr val="FCA978"/>
                    </a:solidFill>
                  </a:tcPr>
                </a:tc>
                <a:tc>
                  <a:txBody>
                    <a:bodyPr/>
                    <a:lstStyle/>
                    <a:p>
                      <a:pPr algn="r" fontAlgn="b"/>
                      <a:r>
                        <a:rPr lang="en-US" sz="200" b="0" i="0" u="none" strike="noStrike">
                          <a:solidFill>
                            <a:srgbClr val="000000"/>
                          </a:solidFill>
                          <a:latin typeface="Calibri"/>
                        </a:rPr>
                        <a:t>13.6</a:t>
                      </a:r>
                    </a:p>
                  </a:txBody>
                  <a:tcPr marL="1295" marR="1295" marT="971" marB="0" anchor="b">
                    <a:lnL>
                      <a:noFill/>
                    </a:lnL>
                    <a:lnR>
                      <a:noFill/>
                    </a:lnR>
                    <a:lnT>
                      <a:noFill/>
                    </a:lnT>
                    <a:lnB>
                      <a:noFill/>
                    </a:lnB>
                    <a:solidFill>
                      <a:srgbClr val="95CC7D"/>
                    </a:solidFill>
                  </a:tcPr>
                </a:tc>
                <a:tc>
                  <a:txBody>
                    <a:bodyPr/>
                    <a:lstStyle/>
                    <a:p>
                      <a:pPr algn="r" fontAlgn="b"/>
                      <a:r>
                        <a:rPr lang="en-US" sz="200" b="0" i="0" u="none" strike="noStrike">
                          <a:solidFill>
                            <a:srgbClr val="000000"/>
                          </a:solidFill>
                          <a:latin typeface="Calibri"/>
                        </a:rPr>
                        <a:t>39.6</a:t>
                      </a:r>
                    </a:p>
                  </a:txBody>
                  <a:tcPr marL="1295" marR="1295" marT="971" marB="0" anchor="b">
                    <a:lnL>
                      <a:noFill/>
                    </a:lnL>
                    <a:lnR>
                      <a:noFill/>
                    </a:lnR>
                    <a:lnT>
                      <a:noFill/>
                    </a:lnT>
                    <a:lnB>
                      <a:noFill/>
                    </a:lnB>
                    <a:solidFill>
                      <a:srgbClr val="FFDB81"/>
                    </a:solidFill>
                  </a:tcPr>
                </a:tc>
                <a:tc>
                  <a:txBody>
                    <a:bodyPr/>
                    <a:lstStyle/>
                    <a:p>
                      <a:pPr algn="r" fontAlgn="b"/>
                      <a:r>
                        <a:rPr lang="en-US" sz="200" b="0" i="0" u="none" strike="noStrike">
                          <a:solidFill>
                            <a:srgbClr val="000000"/>
                          </a:solidFill>
                          <a:latin typeface="Calibri"/>
                        </a:rPr>
                        <a:t>15.8</a:t>
                      </a:r>
                    </a:p>
                  </a:txBody>
                  <a:tcPr marL="1295" marR="1295" marT="971" marB="0" anchor="b">
                    <a:lnL>
                      <a:noFill/>
                    </a:lnL>
                    <a:lnR>
                      <a:noFill/>
                    </a:lnR>
                    <a:lnT>
                      <a:noFill/>
                    </a:lnT>
                    <a:lnB>
                      <a:noFill/>
                    </a:lnB>
                    <a:solidFill>
                      <a:srgbClr val="A2D07E"/>
                    </a:solidFill>
                  </a:tcPr>
                </a:tc>
                <a:tc>
                  <a:txBody>
                    <a:bodyPr/>
                    <a:lstStyle/>
                    <a:p>
                      <a:pPr algn="r" fontAlgn="b"/>
                      <a:r>
                        <a:rPr lang="en-US" sz="200" b="0" i="0" u="none" strike="noStrike">
                          <a:solidFill>
                            <a:srgbClr val="000000"/>
                          </a:solidFill>
                          <a:latin typeface="Calibri"/>
                        </a:rPr>
                        <a:t>35.5</a:t>
                      </a:r>
                    </a:p>
                  </a:txBody>
                  <a:tcPr marL="1295" marR="1295" marT="971" marB="0" anchor="b">
                    <a:lnL>
                      <a:noFill/>
                    </a:lnL>
                    <a:lnR>
                      <a:noFill/>
                    </a:lnR>
                    <a:lnT>
                      <a:noFill/>
                    </a:lnT>
                    <a:lnB>
                      <a:noFill/>
                    </a:lnB>
                    <a:solidFill>
                      <a:srgbClr val="FFE283"/>
                    </a:solidFill>
                  </a:tcPr>
                </a:tc>
                <a:tc>
                  <a:txBody>
                    <a:bodyPr/>
                    <a:lstStyle/>
                    <a:p>
                      <a:pPr algn="r" fontAlgn="b"/>
                      <a:r>
                        <a:rPr lang="en-US" sz="200" b="0" i="0" u="none" strike="noStrike">
                          <a:solidFill>
                            <a:srgbClr val="000000"/>
                          </a:solidFill>
                          <a:latin typeface="Calibri"/>
                        </a:rPr>
                        <a:t>11.6</a:t>
                      </a:r>
                    </a:p>
                  </a:txBody>
                  <a:tcPr marL="1295" marR="1295" marT="971" marB="0" anchor="b">
                    <a:lnL>
                      <a:noFill/>
                    </a:lnL>
                    <a:lnR>
                      <a:noFill/>
                    </a:lnR>
                    <a:lnT>
                      <a:noFill/>
                    </a:lnT>
                    <a:lnB>
                      <a:noFill/>
                    </a:lnB>
                    <a:solidFill>
                      <a:srgbClr val="88C87D"/>
                    </a:solidFill>
                  </a:tcPr>
                </a:tc>
                <a:tc>
                  <a:txBody>
                    <a:bodyPr/>
                    <a:lstStyle/>
                    <a:p>
                      <a:pPr algn="r" fontAlgn="b"/>
                      <a:r>
                        <a:rPr lang="en-US" sz="200" b="0" i="0" u="none" strike="noStrike">
                          <a:solidFill>
                            <a:srgbClr val="000000"/>
                          </a:solidFill>
                          <a:latin typeface="Calibri"/>
                        </a:rPr>
                        <a:t>38.2</a:t>
                      </a:r>
                    </a:p>
                  </a:txBody>
                  <a:tcPr marL="1295" marR="1295" marT="971"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10.9</a:t>
                      </a:r>
                    </a:p>
                  </a:txBody>
                  <a:tcPr marL="1295" marR="1295" marT="971" marB="0" anchor="b">
                    <a:lnL>
                      <a:noFill/>
                    </a:lnL>
                    <a:lnR>
                      <a:noFill/>
                    </a:lnR>
                    <a:lnT>
                      <a:noFill/>
                    </a:lnT>
                    <a:lnB>
                      <a:noFill/>
                    </a:lnB>
                    <a:solidFill>
                      <a:srgbClr val="84C77C"/>
                    </a:solidFill>
                  </a:tcPr>
                </a:tc>
                <a:tc>
                  <a:txBody>
                    <a:bodyPr/>
                    <a:lstStyle/>
                    <a:p>
                      <a:pPr algn="r" fontAlgn="b"/>
                      <a:r>
                        <a:rPr lang="en-US" sz="200" b="0" i="0" u="none" strike="noStrike">
                          <a:solidFill>
                            <a:srgbClr val="000000"/>
                          </a:solidFill>
                          <a:latin typeface="Calibri"/>
                        </a:rPr>
                        <a:t>37.6</a:t>
                      </a:r>
                    </a:p>
                  </a:txBody>
                  <a:tcPr marL="1295" marR="1295" marT="971" marB="0" anchor="b">
                    <a:lnL>
                      <a:noFill/>
                    </a:lnL>
                    <a:lnR>
                      <a:noFill/>
                    </a:lnR>
                    <a:lnT>
                      <a:noFill/>
                    </a:lnT>
                    <a:lnB>
                      <a:noFill/>
                    </a:lnB>
                    <a:solidFill>
                      <a:srgbClr val="FFDE82"/>
                    </a:solidFill>
                  </a:tcPr>
                </a:tc>
                <a:tc>
                  <a:txBody>
                    <a:bodyPr/>
                    <a:lstStyle/>
                    <a:p>
                      <a:pPr algn="r" fontAlgn="b"/>
                      <a:r>
                        <a:rPr lang="en-US" sz="200" b="0" i="0" u="none" strike="noStrike">
                          <a:solidFill>
                            <a:srgbClr val="000000"/>
                          </a:solidFill>
                          <a:latin typeface="Calibri"/>
                        </a:rPr>
                        <a:t>7.2</a:t>
                      </a:r>
                    </a:p>
                  </a:txBody>
                  <a:tcPr marL="1295" marR="1295" marT="971" marB="0" anchor="b">
                    <a:lnL>
                      <a:noFill/>
                    </a:lnL>
                    <a:lnR>
                      <a:noFill/>
                    </a:lnR>
                    <a:lnT>
                      <a:noFill/>
                    </a:lnT>
                    <a:lnB>
                      <a:noFill/>
                    </a:lnB>
                    <a:solidFill>
                      <a:srgbClr val="6DC07B"/>
                    </a:solidFill>
                  </a:tcPr>
                </a:tc>
                <a:tc>
                  <a:txBody>
                    <a:bodyPr/>
                    <a:lstStyle/>
                    <a:p>
                      <a:pPr algn="r" fontAlgn="b"/>
                      <a:r>
                        <a:rPr lang="en-US" sz="200" b="0" i="0" u="none" strike="noStrike">
                          <a:solidFill>
                            <a:srgbClr val="000000"/>
                          </a:solidFill>
                          <a:latin typeface="Calibri"/>
                        </a:rPr>
                        <a:t>45.3</a:t>
                      </a:r>
                    </a:p>
                  </a:txBody>
                  <a:tcPr marL="1295" marR="1295" marT="971" marB="0" anchor="b">
                    <a:lnL>
                      <a:noFill/>
                    </a:lnL>
                    <a:lnR>
                      <a:noFill/>
                    </a:lnR>
                    <a:lnT>
                      <a:noFill/>
                    </a:lnT>
                    <a:lnB>
                      <a:noFill/>
                    </a:lnB>
                    <a:solidFill>
                      <a:srgbClr val="FED07F"/>
                    </a:solidFill>
                  </a:tcPr>
                </a:tc>
                <a:tc>
                  <a:txBody>
                    <a:bodyPr/>
                    <a:lstStyle/>
                    <a:p>
                      <a:pPr algn="r" fontAlgn="b"/>
                      <a:r>
                        <a:rPr lang="en-US" sz="200" b="0" i="0" u="none" strike="noStrike">
                          <a:solidFill>
                            <a:srgbClr val="000000"/>
                          </a:solidFill>
                          <a:latin typeface="Calibri"/>
                        </a:rPr>
                        <a:t>36.6</a:t>
                      </a:r>
                    </a:p>
                  </a:txBody>
                  <a:tcPr marL="1295" marR="1295" marT="971" marB="0" anchor="b">
                    <a:lnL>
                      <a:noFill/>
                    </a:lnL>
                    <a:lnR>
                      <a:noFill/>
                    </a:lnR>
                    <a:lnT>
                      <a:noFill/>
                    </a:lnT>
                    <a:lnB>
                      <a:noFill/>
                    </a:lnB>
                    <a:solidFill>
                      <a:srgbClr val="FFE082"/>
                    </a:solidFill>
                  </a:tcPr>
                </a:tc>
                <a:tc>
                  <a:txBody>
                    <a:bodyPr/>
                    <a:lstStyle/>
                    <a:p>
                      <a:pPr algn="r" fontAlgn="b"/>
                      <a:r>
                        <a:rPr lang="en-US" sz="200" b="0" i="0" u="none" strike="noStrike">
                          <a:solidFill>
                            <a:srgbClr val="000000"/>
                          </a:solidFill>
                          <a:latin typeface="Calibri"/>
                        </a:rPr>
                        <a:t>47.3</a:t>
                      </a:r>
                    </a:p>
                  </a:txBody>
                  <a:tcPr marL="1295" marR="1295" marT="971" marB="0" anchor="b">
                    <a:lnL>
                      <a:noFill/>
                    </a:lnL>
                    <a:lnR>
                      <a:noFill/>
                    </a:lnR>
                    <a:lnT>
                      <a:noFill/>
                    </a:lnT>
                    <a:lnB>
                      <a:noFill/>
                    </a:lnB>
                    <a:solidFill>
                      <a:srgbClr val="FECC7F"/>
                    </a:solidFill>
                  </a:tcPr>
                </a:tc>
                <a:tc>
                  <a:txBody>
                    <a:bodyPr/>
                    <a:lstStyle/>
                    <a:p>
                      <a:pPr algn="r" fontAlgn="b"/>
                      <a:r>
                        <a:rPr lang="en-US" sz="200" b="0" i="0" u="none" strike="noStrike">
                          <a:solidFill>
                            <a:srgbClr val="000000"/>
                          </a:solidFill>
                          <a:latin typeface="Calibri"/>
                        </a:rPr>
                        <a:t>40.6</a:t>
                      </a:r>
                    </a:p>
                  </a:txBody>
                  <a:tcPr marL="1295" marR="1295" marT="971" marB="0" anchor="b">
                    <a:lnL>
                      <a:noFill/>
                    </a:lnL>
                    <a:lnR>
                      <a:noFill/>
                    </a:lnR>
                    <a:lnT>
                      <a:noFill/>
                    </a:lnT>
                    <a:lnB>
                      <a:noFill/>
                    </a:lnB>
                    <a:solidFill>
                      <a:srgbClr val="FED981"/>
                    </a:solidFill>
                  </a:tcPr>
                </a:tc>
                <a:tc>
                  <a:txBody>
                    <a:bodyPr/>
                    <a:lstStyle/>
                    <a:p>
                      <a:pPr algn="r" fontAlgn="b"/>
                      <a:r>
                        <a:rPr lang="en-US" sz="200" b="0" i="0" u="none" strike="noStrike">
                          <a:solidFill>
                            <a:srgbClr val="000000"/>
                          </a:solidFill>
                          <a:latin typeface="Calibri"/>
                        </a:rPr>
                        <a:t>45.0</a:t>
                      </a:r>
                    </a:p>
                  </a:txBody>
                  <a:tcPr marL="1295" marR="1295" marT="971" marB="0" anchor="b">
                    <a:lnL>
                      <a:noFill/>
                    </a:lnL>
                    <a:lnR>
                      <a:noFill/>
                    </a:lnR>
                    <a:lnT>
                      <a:noFill/>
                    </a:lnT>
                    <a:lnB>
                      <a:noFill/>
                    </a:lnB>
                    <a:solidFill>
                      <a:srgbClr val="FED17F"/>
                    </a:solidFill>
                  </a:tcPr>
                </a:tc>
                <a:tc>
                  <a:txBody>
                    <a:bodyPr/>
                    <a:lstStyle/>
                    <a:p>
                      <a:pPr algn="r" fontAlgn="b"/>
                      <a:r>
                        <a:rPr lang="en-US" sz="200" b="0" i="0" u="none" strike="noStrike">
                          <a:solidFill>
                            <a:srgbClr val="000000"/>
                          </a:solidFill>
                          <a:latin typeface="Calibri"/>
                        </a:rPr>
                        <a:t>42.1</a:t>
                      </a:r>
                    </a:p>
                  </a:txBody>
                  <a:tcPr marL="1295" marR="1295" marT="971" marB="0" anchor="b">
                    <a:lnL>
                      <a:noFill/>
                    </a:lnL>
                    <a:lnR>
                      <a:noFill/>
                    </a:lnR>
                    <a:lnT>
                      <a:noFill/>
                    </a:lnT>
                    <a:lnB>
                      <a:noFill/>
                    </a:lnB>
                    <a:solidFill>
                      <a:srgbClr val="FED680"/>
                    </a:solidFill>
                  </a:tcPr>
                </a:tc>
                <a:tc>
                  <a:txBody>
                    <a:bodyPr/>
                    <a:lstStyle/>
                    <a:p>
                      <a:pPr algn="r" fontAlgn="b"/>
                      <a:r>
                        <a:rPr lang="en-US" sz="200" b="0" i="0" u="none" strike="noStrike">
                          <a:solidFill>
                            <a:srgbClr val="000000"/>
                          </a:solidFill>
                          <a:latin typeface="Calibri"/>
                        </a:rPr>
                        <a:t>48.7</a:t>
                      </a:r>
                    </a:p>
                  </a:txBody>
                  <a:tcPr marL="1295" marR="1295" marT="971" marB="0" anchor="b">
                    <a:lnL>
                      <a:noFill/>
                    </a:lnL>
                    <a:lnR>
                      <a:noFill/>
                    </a:lnR>
                    <a:lnT>
                      <a:noFill/>
                    </a:lnT>
                    <a:lnB>
                      <a:noFill/>
                    </a:lnB>
                    <a:solidFill>
                      <a:srgbClr val="FECA7E"/>
                    </a:solidFill>
                  </a:tcPr>
                </a:tc>
                <a:tc>
                  <a:txBody>
                    <a:bodyPr/>
                    <a:lstStyle/>
                    <a:p>
                      <a:pPr algn="r" fontAlgn="b"/>
                      <a:r>
                        <a:rPr lang="en-US" sz="200" b="0" i="0" u="none" strike="noStrike">
                          <a:solidFill>
                            <a:srgbClr val="000000"/>
                          </a:solidFill>
                          <a:latin typeface="Calibri"/>
                        </a:rPr>
                        <a:t>40.2</a:t>
                      </a:r>
                    </a:p>
                  </a:txBody>
                  <a:tcPr marL="1295" marR="1295" marT="971" marB="0" anchor="b">
                    <a:lnL>
                      <a:noFill/>
                    </a:lnL>
                    <a:lnR>
                      <a:noFill/>
                    </a:lnR>
                    <a:lnT>
                      <a:noFill/>
                    </a:lnT>
                    <a:lnB>
                      <a:noFill/>
                    </a:lnB>
                    <a:solidFill>
                      <a:srgbClr val="FFDA81"/>
                    </a:solidFill>
                  </a:tcPr>
                </a:tc>
                <a:tc>
                  <a:txBody>
                    <a:bodyPr/>
                    <a:lstStyle/>
                    <a:p>
                      <a:pPr algn="r" fontAlgn="b"/>
                      <a:r>
                        <a:rPr lang="en-US" sz="200" b="0" i="0" u="none" strike="noStrike">
                          <a:solidFill>
                            <a:srgbClr val="000000"/>
                          </a:solidFill>
                          <a:latin typeface="Calibri"/>
                        </a:rPr>
                        <a:t>44.0</a:t>
                      </a:r>
                    </a:p>
                  </a:txBody>
                  <a:tcPr marL="1295" marR="1295" marT="971" marB="0" anchor="b">
                    <a:lnL>
                      <a:noFill/>
                    </a:lnL>
                    <a:lnR>
                      <a:noFill/>
                    </a:lnR>
                    <a:lnT>
                      <a:noFill/>
                    </a:lnT>
                    <a:lnB>
                      <a:noFill/>
                    </a:lnB>
                    <a:solidFill>
                      <a:srgbClr val="FED380"/>
                    </a:solidFill>
                  </a:tcPr>
                </a:tc>
                <a:tc>
                  <a:txBody>
                    <a:bodyPr/>
                    <a:lstStyle/>
                    <a:p>
                      <a:pPr algn="r" fontAlgn="b"/>
                      <a:r>
                        <a:rPr lang="en-US" sz="200" b="0" i="0" u="none" strike="noStrike">
                          <a:solidFill>
                            <a:srgbClr val="000000"/>
                          </a:solidFill>
                          <a:latin typeface="Calibri"/>
                        </a:rPr>
                        <a:t>37.7</a:t>
                      </a:r>
                    </a:p>
                  </a:txBody>
                  <a:tcPr marL="1295" marR="1295" marT="971" marB="0" anchor="b">
                    <a:lnL>
                      <a:noFill/>
                    </a:lnL>
                    <a:lnR>
                      <a:noFill/>
                    </a:lnR>
                    <a:lnT>
                      <a:noFill/>
                    </a:lnT>
                    <a:lnB>
                      <a:noFill/>
                    </a:lnB>
                    <a:solidFill>
                      <a:srgbClr val="FFDE82"/>
                    </a:solidFill>
                  </a:tcPr>
                </a:tc>
                <a:tc>
                  <a:txBody>
                    <a:bodyPr/>
                    <a:lstStyle/>
                    <a:p>
                      <a:pPr algn="r" fontAlgn="b"/>
                      <a:r>
                        <a:rPr lang="en-US" sz="200" b="0" i="0" u="none" strike="noStrike">
                          <a:solidFill>
                            <a:srgbClr val="000000"/>
                          </a:solidFill>
                          <a:latin typeface="Calibri"/>
                        </a:rPr>
                        <a:t>45.7</a:t>
                      </a:r>
                    </a:p>
                  </a:txBody>
                  <a:tcPr marL="1295" marR="1295" marT="971" marB="0" anchor="b">
                    <a:lnL>
                      <a:noFill/>
                    </a:lnL>
                    <a:lnR>
                      <a:noFill/>
                    </a:lnR>
                    <a:lnT>
                      <a:noFill/>
                    </a:lnT>
                    <a:lnB>
                      <a:noFill/>
                    </a:lnB>
                    <a:solidFill>
                      <a:srgbClr val="FECF7F"/>
                    </a:solidFill>
                  </a:tcPr>
                </a:tc>
                <a:tc>
                  <a:txBody>
                    <a:bodyPr/>
                    <a:lstStyle/>
                    <a:p>
                      <a:pPr algn="r" fontAlgn="b"/>
                      <a:r>
                        <a:rPr lang="en-US" sz="200" b="0" i="0" u="none" strike="noStrike">
                          <a:solidFill>
                            <a:srgbClr val="000000"/>
                          </a:solidFill>
                          <a:latin typeface="Calibri"/>
                        </a:rPr>
                        <a:t>46.6</a:t>
                      </a:r>
                    </a:p>
                  </a:txBody>
                  <a:tcPr marL="1295" marR="1295" marT="971" marB="0" anchor="b">
                    <a:lnL>
                      <a:noFill/>
                    </a:lnL>
                    <a:lnR>
                      <a:noFill/>
                    </a:lnR>
                    <a:lnT>
                      <a:noFill/>
                    </a:lnT>
                    <a:lnB>
                      <a:noFill/>
                    </a:lnB>
                    <a:solidFill>
                      <a:srgbClr val="FECE7F"/>
                    </a:solidFill>
                  </a:tcPr>
                </a:tc>
                <a:tc>
                  <a:txBody>
                    <a:bodyPr/>
                    <a:lstStyle/>
                    <a:p>
                      <a:pPr algn="r" fontAlgn="b"/>
                      <a:r>
                        <a:rPr lang="en-US" sz="200" b="0" i="0" u="none" strike="noStrike">
                          <a:solidFill>
                            <a:srgbClr val="000000"/>
                          </a:solidFill>
                          <a:latin typeface="Calibri"/>
                        </a:rPr>
                        <a:t>47.4</a:t>
                      </a:r>
                    </a:p>
                  </a:txBody>
                  <a:tcPr marL="1295" marR="1295" marT="971" marB="0" anchor="b">
                    <a:lnL>
                      <a:noFill/>
                    </a:lnL>
                    <a:lnR>
                      <a:noFill/>
                    </a:lnR>
                    <a:lnT>
                      <a:noFill/>
                    </a:lnT>
                    <a:lnB>
                      <a:noFill/>
                    </a:lnB>
                    <a:solidFill>
                      <a:srgbClr val="FECC7E"/>
                    </a:solidFill>
                  </a:tcPr>
                </a:tc>
                <a:tc>
                  <a:txBody>
                    <a:bodyPr/>
                    <a:lstStyle/>
                    <a:p>
                      <a:pPr algn="r" fontAlgn="b"/>
                      <a:r>
                        <a:rPr lang="en-US" sz="200" b="0" i="0" u="none" strike="noStrike">
                          <a:solidFill>
                            <a:srgbClr val="000000"/>
                          </a:solidFill>
                          <a:latin typeface="Calibri"/>
                        </a:rPr>
                        <a:t>45.3</a:t>
                      </a:r>
                    </a:p>
                  </a:txBody>
                  <a:tcPr marL="1295" marR="1295" marT="971" marB="0" anchor="b">
                    <a:lnL>
                      <a:noFill/>
                    </a:lnL>
                    <a:lnR>
                      <a:noFill/>
                    </a:lnR>
                    <a:lnT>
                      <a:noFill/>
                    </a:lnT>
                    <a:lnB>
                      <a:noFill/>
                    </a:lnB>
                    <a:solidFill>
                      <a:srgbClr val="FED07F"/>
                    </a:solidFill>
                  </a:tcPr>
                </a:tc>
                <a:tc>
                  <a:txBody>
                    <a:bodyPr/>
                    <a:lstStyle/>
                    <a:p>
                      <a:pPr algn="r" fontAlgn="b"/>
                      <a:r>
                        <a:rPr lang="en-US" sz="200" b="0" i="0" u="none" strike="noStrike">
                          <a:solidFill>
                            <a:srgbClr val="000000"/>
                          </a:solidFill>
                          <a:latin typeface="Calibri"/>
                        </a:rPr>
                        <a:t>44.7</a:t>
                      </a:r>
                    </a:p>
                  </a:txBody>
                  <a:tcPr marL="1295" marR="1295" marT="971" marB="0" anchor="b">
                    <a:lnL>
                      <a:noFill/>
                    </a:lnL>
                    <a:lnR>
                      <a:noFill/>
                    </a:lnR>
                    <a:lnT>
                      <a:noFill/>
                    </a:lnT>
                    <a:lnB>
                      <a:noFill/>
                    </a:lnB>
                    <a:solidFill>
                      <a:srgbClr val="FED17F"/>
                    </a:solidFill>
                  </a:tcPr>
                </a:tc>
                <a:tc>
                  <a:txBody>
                    <a:bodyPr/>
                    <a:lstStyle/>
                    <a:p>
                      <a:pPr algn="r" fontAlgn="b"/>
                      <a:r>
                        <a:rPr lang="en-US" sz="200" b="0" i="0" u="none" strike="noStrike">
                          <a:solidFill>
                            <a:srgbClr val="000000"/>
                          </a:solidFill>
                          <a:latin typeface="Calibri"/>
                        </a:rPr>
                        <a:t>46.5</a:t>
                      </a:r>
                    </a:p>
                  </a:txBody>
                  <a:tcPr marL="1295" marR="1295" marT="971" marB="0" anchor="b">
                    <a:lnL>
                      <a:noFill/>
                    </a:lnL>
                    <a:lnR>
                      <a:noFill/>
                    </a:lnR>
                    <a:lnT>
                      <a:noFill/>
                    </a:lnT>
                    <a:lnB>
                      <a:noFill/>
                    </a:lnB>
                    <a:solidFill>
                      <a:srgbClr val="FECE7F"/>
                    </a:solidFill>
                  </a:tcPr>
                </a:tc>
                <a:tc>
                  <a:txBody>
                    <a:bodyPr/>
                    <a:lstStyle/>
                    <a:p>
                      <a:pPr algn="r" fontAlgn="b"/>
                      <a:r>
                        <a:rPr lang="en-US" sz="200" b="0" i="0" u="none" strike="noStrike">
                          <a:solidFill>
                            <a:srgbClr val="000000"/>
                          </a:solidFill>
                          <a:latin typeface="Calibri"/>
                        </a:rPr>
                        <a:t>46.5</a:t>
                      </a:r>
                    </a:p>
                  </a:txBody>
                  <a:tcPr marL="1295" marR="1295" marT="971" marB="0" anchor="b">
                    <a:lnL>
                      <a:noFill/>
                    </a:lnL>
                    <a:lnR>
                      <a:noFill/>
                    </a:lnR>
                    <a:lnT>
                      <a:noFill/>
                    </a:lnT>
                    <a:lnB>
                      <a:noFill/>
                    </a:lnB>
                    <a:solidFill>
                      <a:srgbClr val="FECE7F"/>
                    </a:solidFill>
                  </a:tcPr>
                </a:tc>
                <a:tc>
                  <a:txBody>
                    <a:bodyPr/>
                    <a:lstStyle/>
                    <a:p>
                      <a:pPr algn="r" fontAlgn="b"/>
                      <a:r>
                        <a:rPr lang="en-US" sz="200" b="0" i="0" u="none" strike="noStrike">
                          <a:solidFill>
                            <a:srgbClr val="000000"/>
                          </a:solidFill>
                          <a:latin typeface="Calibri"/>
                        </a:rPr>
                        <a:t>19.0</a:t>
                      </a:r>
                    </a:p>
                  </a:txBody>
                  <a:tcPr marL="1295" marR="1295" marT="971" marB="0" anchor="b">
                    <a:lnL>
                      <a:noFill/>
                    </a:lnL>
                    <a:lnR>
                      <a:noFill/>
                    </a:lnR>
                    <a:lnT>
                      <a:noFill/>
                    </a:lnT>
                    <a:lnB>
                      <a:noFill/>
                    </a:lnB>
                    <a:solidFill>
                      <a:srgbClr val="B6D67F"/>
                    </a:solidFill>
                  </a:tcPr>
                </a:tc>
                <a:tc>
                  <a:txBody>
                    <a:bodyPr/>
                    <a:lstStyle/>
                    <a:p>
                      <a:pPr algn="r" fontAlgn="b"/>
                      <a:r>
                        <a:rPr lang="en-US" sz="200" b="0" i="0" u="none" strike="noStrike">
                          <a:solidFill>
                            <a:srgbClr val="000000"/>
                          </a:solidFill>
                          <a:latin typeface="Calibri"/>
                        </a:rPr>
                        <a:t>44.8</a:t>
                      </a:r>
                    </a:p>
                  </a:txBody>
                  <a:tcPr marL="1295" marR="1295" marT="971" marB="0" anchor="b">
                    <a:lnL>
                      <a:noFill/>
                    </a:lnL>
                    <a:lnR>
                      <a:noFill/>
                    </a:lnR>
                    <a:lnT>
                      <a:noFill/>
                    </a:lnT>
                    <a:lnB>
                      <a:noFill/>
                    </a:lnB>
                    <a:solidFill>
                      <a:srgbClr val="FED17F"/>
                    </a:solidFill>
                  </a:tcPr>
                </a:tc>
                <a:tc>
                  <a:txBody>
                    <a:bodyPr/>
                    <a:lstStyle/>
                    <a:p>
                      <a:pPr algn="r" fontAlgn="b"/>
                      <a:r>
                        <a:rPr lang="en-US" sz="200" b="0" i="0" u="none" strike="noStrike">
                          <a:solidFill>
                            <a:srgbClr val="000000"/>
                          </a:solidFill>
                          <a:latin typeface="Calibri"/>
                        </a:rPr>
                        <a:t>13.2</a:t>
                      </a:r>
                    </a:p>
                  </a:txBody>
                  <a:tcPr marL="1295" marR="1295" marT="971" marB="0" anchor="b">
                    <a:lnL>
                      <a:noFill/>
                    </a:lnL>
                    <a:lnR>
                      <a:noFill/>
                    </a:lnR>
                    <a:lnT>
                      <a:noFill/>
                    </a:lnT>
                    <a:lnB>
                      <a:noFill/>
                    </a:lnB>
                    <a:solidFill>
                      <a:srgbClr val="92CB7D"/>
                    </a:solidFill>
                  </a:tcPr>
                </a:tc>
                <a:tc>
                  <a:txBody>
                    <a:bodyPr/>
                    <a:lstStyle/>
                    <a:p>
                      <a:pPr algn="r" fontAlgn="b"/>
                      <a:r>
                        <a:rPr lang="en-US" sz="200" b="0" i="0" u="none" strike="noStrike">
                          <a:solidFill>
                            <a:srgbClr val="000000"/>
                          </a:solidFill>
                          <a:latin typeface="Calibri"/>
                        </a:rPr>
                        <a:t>48.3</a:t>
                      </a:r>
                    </a:p>
                  </a:txBody>
                  <a:tcPr marL="1295" marR="1295" marT="971" marB="0" anchor="b">
                    <a:lnL>
                      <a:noFill/>
                    </a:lnL>
                    <a:lnR>
                      <a:noFill/>
                    </a:lnR>
                    <a:lnT>
                      <a:noFill/>
                    </a:lnT>
                    <a:lnB>
                      <a:noFill/>
                    </a:lnB>
                    <a:solidFill>
                      <a:srgbClr val="FECA7E"/>
                    </a:solidFill>
                  </a:tcPr>
                </a:tc>
                <a:tc>
                  <a:txBody>
                    <a:bodyPr/>
                    <a:lstStyle/>
                    <a:p>
                      <a:pPr algn="r" fontAlgn="b"/>
                      <a:r>
                        <a:rPr lang="en-US" sz="200" b="0" i="0" u="none" strike="noStrike">
                          <a:solidFill>
                            <a:srgbClr val="000000"/>
                          </a:solidFill>
                          <a:latin typeface="Calibri"/>
                        </a:rPr>
                        <a:t>13.3</a:t>
                      </a:r>
                    </a:p>
                  </a:txBody>
                  <a:tcPr marL="1295" marR="1295" marT="971" marB="0" anchor="b">
                    <a:lnL>
                      <a:noFill/>
                    </a:lnL>
                    <a:lnR>
                      <a:noFill/>
                    </a:lnR>
                    <a:lnT>
                      <a:noFill/>
                    </a:lnT>
                    <a:lnB>
                      <a:noFill/>
                    </a:lnB>
                    <a:solidFill>
                      <a:srgbClr val="93CB7D"/>
                    </a:solidFill>
                  </a:tcPr>
                </a:tc>
                <a:tc>
                  <a:txBody>
                    <a:bodyPr/>
                    <a:lstStyle/>
                    <a:p>
                      <a:pPr algn="r" fontAlgn="b"/>
                      <a:r>
                        <a:rPr lang="en-US" sz="200" b="0" i="0" u="none" strike="noStrike">
                          <a:solidFill>
                            <a:srgbClr val="000000"/>
                          </a:solidFill>
                          <a:latin typeface="Calibri"/>
                        </a:rPr>
                        <a:t>51.9</a:t>
                      </a:r>
                    </a:p>
                  </a:txBody>
                  <a:tcPr marL="1295" marR="1295" marT="971" marB="0" anchor="b">
                    <a:lnL>
                      <a:noFill/>
                    </a:lnL>
                    <a:lnR>
                      <a:noFill/>
                    </a:lnR>
                    <a:lnT>
                      <a:noFill/>
                    </a:lnT>
                    <a:lnB>
                      <a:noFill/>
                    </a:lnB>
                    <a:solidFill>
                      <a:srgbClr val="FDC47D"/>
                    </a:solidFill>
                  </a:tcPr>
                </a:tc>
                <a:tc>
                  <a:txBody>
                    <a:bodyPr/>
                    <a:lstStyle/>
                    <a:p>
                      <a:pPr algn="r" fontAlgn="b"/>
                      <a:r>
                        <a:rPr lang="en-US" sz="200" b="0" i="0" u="none" strike="noStrike">
                          <a:solidFill>
                            <a:srgbClr val="000000"/>
                          </a:solidFill>
                          <a:latin typeface="Calibri"/>
                        </a:rPr>
                        <a:t>13.6</a:t>
                      </a:r>
                    </a:p>
                  </a:txBody>
                  <a:tcPr marL="1295" marR="1295" marT="971" marB="0" anchor="b">
                    <a:lnL>
                      <a:noFill/>
                    </a:lnL>
                    <a:lnR>
                      <a:noFill/>
                    </a:lnR>
                    <a:lnT>
                      <a:noFill/>
                    </a:lnT>
                    <a:lnB>
                      <a:noFill/>
                    </a:lnB>
                    <a:solidFill>
                      <a:srgbClr val="95CC7D"/>
                    </a:solidFill>
                  </a:tcPr>
                </a:tc>
              </a:tr>
              <a:tr h="36896">
                <a:tc>
                  <a:txBody>
                    <a:bodyPr/>
                    <a:lstStyle/>
                    <a:p>
                      <a:pPr algn="l" fontAlgn="b"/>
                      <a:r>
                        <a:rPr lang="en-US" sz="200" b="0" i="0" u="none" strike="noStrike">
                          <a:solidFill>
                            <a:srgbClr val="000000"/>
                          </a:solidFill>
                          <a:latin typeface="Calibri"/>
                        </a:rPr>
                        <a:t>ACCORD BP Standard Therapy</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46.8</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30.4</a:t>
                      </a:r>
                    </a:p>
                  </a:txBody>
                  <a:tcPr marL="1295" marR="1295" marT="971" marB="0" anchor="b">
                    <a:lnL>
                      <a:noFill/>
                    </a:lnL>
                    <a:lnR>
                      <a:noFill/>
                    </a:lnR>
                    <a:lnT>
                      <a:noFill/>
                    </a:lnT>
                    <a:lnB>
                      <a:noFill/>
                    </a:lnB>
                    <a:solidFill>
                      <a:srgbClr val="FEEA83"/>
                    </a:solidFill>
                  </a:tcPr>
                </a:tc>
                <a:tc>
                  <a:txBody>
                    <a:bodyPr/>
                    <a:lstStyle/>
                    <a:p>
                      <a:pPr algn="r" fontAlgn="b"/>
                      <a:r>
                        <a:rPr lang="en-US" sz="200" b="0" i="0" u="none" strike="noStrike">
                          <a:solidFill>
                            <a:srgbClr val="000000"/>
                          </a:solidFill>
                          <a:latin typeface="Calibri"/>
                        </a:rPr>
                        <a:t>48.0</a:t>
                      </a:r>
                    </a:p>
                  </a:txBody>
                  <a:tcPr marL="1295" marR="1295" marT="971" marB="0" anchor="b">
                    <a:lnL>
                      <a:noFill/>
                    </a:lnL>
                    <a:lnR>
                      <a:noFill/>
                    </a:lnR>
                    <a:lnT>
                      <a:noFill/>
                    </a:lnT>
                    <a:lnB>
                      <a:noFill/>
                    </a:lnB>
                    <a:solidFill>
                      <a:srgbClr val="FECB7E"/>
                    </a:solidFill>
                  </a:tcPr>
                </a:tc>
                <a:tc>
                  <a:txBody>
                    <a:bodyPr/>
                    <a:lstStyle/>
                    <a:p>
                      <a:pPr algn="r" fontAlgn="b"/>
                      <a:r>
                        <a:rPr lang="en-US" sz="200" b="0" i="0" u="none" strike="noStrike">
                          <a:solidFill>
                            <a:srgbClr val="000000"/>
                          </a:solidFill>
                          <a:latin typeface="Calibri"/>
                        </a:rPr>
                        <a:t>27.9</a:t>
                      </a:r>
                    </a:p>
                  </a:txBody>
                  <a:tcPr marL="1295" marR="1295" marT="971" marB="0" anchor="b">
                    <a:lnL>
                      <a:noFill/>
                    </a:lnL>
                    <a:lnR>
                      <a:noFill/>
                    </a:lnR>
                    <a:lnT>
                      <a:noFill/>
                    </a:lnT>
                    <a:lnB>
                      <a:noFill/>
                    </a:lnB>
                    <a:solidFill>
                      <a:srgbClr val="EEE683"/>
                    </a:solidFill>
                  </a:tcPr>
                </a:tc>
                <a:tc>
                  <a:txBody>
                    <a:bodyPr/>
                    <a:lstStyle/>
                    <a:p>
                      <a:pPr algn="r" fontAlgn="b"/>
                      <a:r>
                        <a:rPr lang="en-US" sz="200" b="0" i="0" u="none" strike="noStrike">
                          <a:solidFill>
                            <a:srgbClr val="000000"/>
                          </a:solidFill>
                          <a:latin typeface="Calibri"/>
                        </a:rPr>
                        <a:t>54.3</a:t>
                      </a:r>
                    </a:p>
                  </a:txBody>
                  <a:tcPr marL="1295" marR="1295" marT="971" marB="0" anchor="b">
                    <a:lnL>
                      <a:noFill/>
                    </a:lnL>
                    <a:lnR>
                      <a:noFill/>
                    </a:lnR>
                    <a:lnT>
                      <a:noFill/>
                    </a:lnT>
                    <a:lnB>
                      <a:noFill/>
                    </a:lnB>
                    <a:solidFill>
                      <a:srgbClr val="FDBF7C"/>
                    </a:solidFill>
                  </a:tcPr>
                </a:tc>
                <a:tc>
                  <a:txBody>
                    <a:bodyPr/>
                    <a:lstStyle/>
                    <a:p>
                      <a:pPr algn="r" fontAlgn="b"/>
                      <a:r>
                        <a:rPr lang="en-US" sz="200" b="0" i="0" u="none" strike="noStrike">
                          <a:solidFill>
                            <a:srgbClr val="000000"/>
                          </a:solidFill>
                          <a:latin typeface="Calibri"/>
                        </a:rPr>
                        <a:t>35.1</a:t>
                      </a:r>
                    </a:p>
                  </a:txBody>
                  <a:tcPr marL="1295" marR="1295" marT="971" marB="0" anchor="b">
                    <a:lnL>
                      <a:noFill/>
                    </a:lnL>
                    <a:lnR>
                      <a:noFill/>
                    </a:lnR>
                    <a:lnT>
                      <a:noFill/>
                    </a:lnT>
                    <a:lnB>
                      <a:noFill/>
                    </a:lnB>
                    <a:solidFill>
                      <a:srgbClr val="FFE383"/>
                    </a:solidFill>
                  </a:tcPr>
                </a:tc>
                <a:tc>
                  <a:txBody>
                    <a:bodyPr/>
                    <a:lstStyle/>
                    <a:p>
                      <a:pPr algn="r" fontAlgn="b"/>
                      <a:r>
                        <a:rPr lang="en-US" sz="200" b="0" i="0" u="none" strike="noStrike">
                          <a:solidFill>
                            <a:srgbClr val="000000"/>
                          </a:solidFill>
                          <a:latin typeface="Calibri"/>
                        </a:rPr>
                        <a:t>53.0</a:t>
                      </a:r>
                    </a:p>
                  </a:txBody>
                  <a:tcPr marL="1295" marR="1295" marT="971" marB="0" anchor="b">
                    <a:lnL>
                      <a:noFill/>
                    </a:lnL>
                    <a:lnR>
                      <a:noFill/>
                    </a:lnR>
                    <a:lnT>
                      <a:noFill/>
                    </a:lnT>
                    <a:lnB>
                      <a:noFill/>
                    </a:lnB>
                    <a:solidFill>
                      <a:srgbClr val="FDC27C"/>
                    </a:solidFill>
                  </a:tcPr>
                </a:tc>
                <a:tc>
                  <a:txBody>
                    <a:bodyPr/>
                    <a:lstStyle/>
                    <a:p>
                      <a:pPr algn="r" fontAlgn="b"/>
                      <a:r>
                        <a:rPr lang="en-US" sz="200" b="0" i="0" u="none" strike="noStrike">
                          <a:solidFill>
                            <a:srgbClr val="000000"/>
                          </a:solidFill>
                          <a:latin typeface="Calibri"/>
                        </a:rPr>
                        <a:t>32.0</a:t>
                      </a:r>
                    </a:p>
                  </a:txBody>
                  <a:tcPr marL="1295" marR="1295" marT="971"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41.5</a:t>
                      </a:r>
                    </a:p>
                  </a:txBody>
                  <a:tcPr marL="1295" marR="1295" marT="971" marB="0" anchor="b">
                    <a:lnL>
                      <a:noFill/>
                    </a:lnL>
                    <a:lnR>
                      <a:noFill/>
                    </a:lnR>
                    <a:lnT>
                      <a:noFill/>
                    </a:lnT>
                    <a:lnB>
                      <a:noFill/>
                    </a:lnB>
                    <a:solidFill>
                      <a:srgbClr val="FED781"/>
                    </a:solidFill>
                  </a:tcPr>
                </a:tc>
                <a:tc>
                  <a:txBody>
                    <a:bodyPr/>
                    <a:lstStyle/>
                    <a:p>
                      <a:pPr algn="r" fontAlgn="b"/>
                      <a:r>
                        <a:rPr lang="en-US" sz="200" b="0" i="0" u="none" strike="noStrike">
                          <a:solidFill>
                            <a:srgbClr val="000000"/>
                          </a:solidFill>
                          <a:latin typeface="Calibri"/>
                        </a:rPr>
                        <a:t>21.5</a:t>
                      </a:r>
                    </a:p>
                  </a:txBody>
                  <a:tcPr marL="1295" marR="1295" marT="971" marB="0" anchor="b">
                    <a:lnL>
                      <a:noFill/>
                    </a:lnL>
                    <a:lnR>
                      <a:noFill/>
                    </a:lnR>
                    <a:lnT>
                      <a:noFill/>
                    </a:lnT>
                    <a:lnB>
                      <a:noFill/>
                    </a:lnB>
                    <a:solidFill>
                      <a:srgbClr val="C6DA80"/>
                    </a:solidFill>
                  </a:tcPr>
                </a:tc>
                <a:tc>
                  <a:txBody>
                    <a:bodyPr/>
                    <a:lstStyle/>
                    <a:p>
                      <a:pPr algn="r" fontAlgn="b"/>
                      <a:r>
                        <a:rPr lang="en-US" sz="200" b="0" i="0" u="none" strike="noStrike">
                          <a:solidFill>
                            <a:srgbClr val="000000"/>
                          </a:solidFill>
                          <a:latin typeface="Calibri"/>
                        </a:rPr>
                        <a:t>44.7</a:t>
                      </a:r>
                    </a:p>
                  </a:txBody>
                  <a:tcPr marL="1295" marR="1295" marT="971" marB="0" anchor="b">
                    <a:lnL>
                      <a:noFill/>
                    </a:lnL>
                    <a:lnR>
                      <a:noFill/>
                    </a:lnR>
                    <a:lnT>
                      <a:noFill/>
                    </a:lnT>
                    <a:lnB>
                      <a:noFill/>
                    </a:lnB>
                    <a:solidFill>
                      <a:srgbClr val="FED17F"/>
                    </a:solidFill>
                  </a:tcPr>
                </a:tc>
                <a:tc>
                  <a:txBody>
                    <a:bodyPr/>
                    <a:lstStyle/>
                    <a:p>
                      <a:pPr algn="r" fontAlgn="b"/>
                      <a:r>
                        <a:rPr lang="en-US" sz="200" b="0" i="0" u="none" strike="noStrike">
                          <a:solidFill>
                            <a:srgbClr val="000000"/>
                          </a:solidFill>
                          <a:latin typeface="Calibri"/>
                        </a:rPr>
                        <a:t>24.1</a:t>
                      </a:r>
                    </a:p>
                  </a:txBody>
                  <a:tcPr marL="1295" marR="1295" marT="971" marB="0" anchor="b">
                    <a:lnL>
                      <a:noFill/>
                    </a:lnL>
                    <a:lnR>
                      <a:noFill/>
                    </a:lnR>
                    <a:lnT>
                      <a:noFill/>
                    </a:lnT>
                    <a:lnB>
                      <a:noFill/>
                    </a:lnB>
                    <a:solidFill>
                      <a:srgbClr val="D7DF81"/>
                    </a:solidFill>
                  </a:tcPr>
                </a:tc>
                <a:tc>
                  <a:txBody>
                    <a:bodyPr/>
                    <a:lstStyle/>
                    <a:p>
                      <a:pPr algn="r" fontAlgn="b"/>
                      <a:r>
                        <a:rPr lang="en-US" sz="200" b="0" i="0" u="none" strike="noStrike">
                          <a:solidFill>
                            <a:srgbClr val="000000"/>
                          </a:solidFill>
                          <a:latin typeface="Calibri"/>
                        </a:rPr>
                        <a:t>50.6</a:t>
                      </a:r>
                    </a:p>
                  </a:txBody>
                  <a:tcPr marL="1295" marR="1295" marT="971" marB="0" anchor="b">
                    <a:lnL>
                      <a:noFill/>
                    </a:lnL>
                    <a:lnR>
                      <a:noFill/>
                    </a:lnR>
                    <a:lnT>
                      <a:noFill/>
                    </a:lnT>
                    <a:lnB>
                      <a:noFill/>
                    </a:lnB>
                    <a:solidFill>
                      <a:srgbClr val="FDC67D"/>
                    </a:solidFill>
                  </a:tcPr>
                </a:tc>
                <a:tc>
                  <a:txBody>
                    <a:bodyPr/>
                    <a:lstStyle/>
                    <a:p>
                      <a:pPr algn="r" fontAlgn="b"/>
                      <a:r>
                        <a:rPr lang="en-US" sz="200" b="0" i="0" u="none" strike="noStrike">
                          <a:solidFill>
                            <a:srgbClr val="000000"/>
                          </a:solidFill>
                          <a:latin typeface="Calibri"/>
                        </a:rPr>
                        <a:t>34.7</a:t>
                      </a:r>
                    </a:p>
                  </a:txBody>
                  <a:tcPr marL="1295" marR="1295" marT="971" marB="0" anchor="b">
                    <a:lnL>
                      <a:noFill/>
                    </a:lnL>
                    <a:lnR>
                      <a:noFill/>
                    </a:lnR>
                    <a:lnT>
                      <a:noFill/>
                    </a:lnT>
                    <a:lnB>
                      <a:noFill/>
                    </a:lnB>
                    <a:solidFill>
                      <a:srgbClr val="FFE483"/>
                    </a:solidFill>
                  </a:tcPr>
                </a:tc>
                <a:tc>
                  <a:txBody>
                    <a:bodyPr/>
                    <a:lstStyle/>
                    <a:p>
                      <a:pPr algn="r" fontAlgn="b"/>
                      <a:r>
                        <a:rPr lang="en-US" sz="200" b="0" i="0" u="none" strike="noStrike">
                          <a:solidFill>
                            <a:srgbClr val="000000"/>
                          </a:solidFill>
                          <a:latin typeface="Calibri"/>
                        </a:rPr>
                        <a:t>49.5</a:t>
                      </a:r>
                    </a:p>
                  </a:txBody>
                  <a:tcPr marL="1295" marR="1295" marT="971"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29.0</a:t>
                      </a:r>
                    </a:p>
                  </a:txBody>
                  <a:tcPr marL="1295" marR="1295" marT="971" marB="0" anchor="b">
                    <a:lnL>
                      <a:noFill/>
                    </a:lnL>
                    <a:lnR>
                      <a:noFill/>
                    </a:lnR>
                    <a:lnT>
                      <a:noFill/>
                    </a:lnT>
                    <a:lnB>
                      <a:noFill/>
                    </a:lnB>
                    <a:solidFill>
                      <a:srgbClr val="F5E883"/>
                    </a:solidFill>
                  </a:tcPr>
                </a:tc>
                <a:tc>
                  <a:txBody>
                    <a:bodyPr/>
                    <a:lstStyle/>
                    <a:p>
                      <a:pPr algn="r" fontAlgn="b"/>
                      <a:r>
                        <a:rPr lang="en-US" sz="200" b="0" i="0" u="none" strike="noStrike">
                          <a:solidFill>
                            <a:srgbClr val="000000"/>
                          </a:solidFill>
                          <a:latin typeface="Calibri"/>
                        </a:rPr>
                        <a:t>62.6</a:t>
                      </a:r>
                    </a:p>
                  </a:txBody>
                  <a:tcPr marL="1295" marR="1295" marT="971" marB="0" anchor="b">
                    <a:lnL>
                      <a:noFill/>
                    </a:lnL>
                    <a:lnR>
                      <a:noFill/>
                    </a:lnR>
                    <a:lnT>
                      <a:noFill/>
                    </a:lnT>
                    <a:lnB>
                      <a:noFill/>
                    </a:lnB>
                    <a:solidFill>
                      <a:srgbClr val="FCB079"/>
                    </a:solidFill>
                  </a:tcPr>
                </a:tc>
                <a:tc>
                  <a:txBody>
                    <a:bodyPr/>
                    <a:lstStyle/>
                    <a:p>
                      <a:pPr algn="r" fontAlgn="b"/>
                      <a:r>
                        <a:rPr lang="en-US" sz="200" b="0" i="0" u="none" strike="noStrike">
                          <a:solidFill>
                            <a:srgbClr val="000000"/>
                          </a:solidFill>
                          <a:latin typeface="Calibri"/>
                        </a:rPr>
                        <a:t>32.3</a:t>
                      </a:r>
                    </a:p>
                  </a:txBody>
                  <a:tcPr marL="1295" marR="1295" marT="971" marB="0" anchor="b">
                    <a:lnL>
                      <a:noFill/>
                    </a:lnL>
                    <a:lnR>
                      <a:noFill/>
                    </a:lnR>
                    <a:lnT>
                      <a:noFill/>
                    </a:lnT>
                    <a:lnB>
                      <a:noFill/>
                    </a:lnB>
                    <a:solidFill>
                      <a:srgbClr val="FFE884"/>
                    </a:solidFill>
                  </a:tcPr>
                </a:tc>
                <a:tc>
                  <a:txBody>
                    <a:bodyPr/>
                    <a:lstStyle/>
                    <a:p>
                      <a:pPr algn="r" fontAlgn="b"/>
                      <a:r>
                        <a:rPr lang="en-US" sz="200" b="0" i="0" u="none" strike="noStrike">
                          <a:solidFill>
                            <a:srgbClr val="000000"/>
                          </a:solidFill>
                          <a:latin typeface="Calibri"/>
                        </a:rPr>
                        <a:t>63.3</a:t>
                      </a:r>
                    </a:p>
                  </a:txBody>
                  <a:tcPr marL="1295" marR="1295" marT="971" marB="0" anchor="b">
                    <a:lnL>
                      <a:noFill/>
                    </a:lnL>
                    <a:lnR>
                      <a:noFill/>
                    </a:lnR>
                    <a:lnT>
                      <a:noFill/>
                    </a:lnT>
                    <a:lnB>
                      <a:noFill/>
                    </a:lnB>
                    <a:solidFill>
                      <a:srgbClr val="FCAF79"/>
                    </a:solidFill>
                  </a:tcPr>
                </a:tc>
                <a:tc>
                  <a:txBody>
                    <a:bodyPr/>
                    <a:lstStyle/>
                    <a:p>
                      <a:pPr algn="r" fontAlgn="b"/>
                      <a:r>
                        <a:rPr lang="en-US" sz="200" b="0" i="0" u="none" strike="noStrike">
                          <a:solidFill>
                            <a:srgbClr val="000000"/>
                          </a:solidFill>
                          <a:latin typeface="Calibri"/>
                        </a:rPr>
                        <a:t>39.1</a:t>
                      </a:r>
                    </a:p>
                  </a:txBody>
                  <a:tcPr marL="1295" marR="1295" marT="971" marB="0" anchor="b">
                    <a:lnL>
                      <a:noFill/>
                    </a:lnL>
                    <a:lnR>
                      <a:noFill/>
                    </a:lnR>
                    <a:lnT>
                      <a:noFill/>
                    </a:lnT>
                    <a:lnB>
                      <a:noFill/>
                    </a:lnB>
                    <a:solidFill>
                      <a:srgbClr val="FFDC81"/>
                    </a:solidFill>
                  </a:tcPr>
                </a:tc>
                <a:tc>
                  <a:txBody>
                    <a:bodyPr/>
                    <a:lstStyle/>
                    <a:p>
                      <a:pPr algn="r" fontAlgn="b"/>
                      <a:r>
                        <a:rPr lang="en-US" sz="200" b="0" i="0" u="none" strike="noStrike">
                          <a:solidFill>
                            <a:srgbClr val="000000"/>
                          </a:solidFill>
                          <a:latin typeface="Calibri"/>
                        </a:rPr>
                        <a:t>66.3</a:t>
                      </a:r>
                    </a:p>
                  </a:txBody>
                  <a:tcPr marL="1295" marR="1295" marT="971" marB="0" anchor="b">
                    <a:lnL>
                      <a:noFill/>
                    </a:lnL>
                    <a:lnR>
                      <a:noFill/>
                    </a:lnR>
                    <a:lnT>
                      <a:noFill/>
                    </a:lnT>
                    <a:lnB>
                      <a:noFill/>
                    </a:lnB>
                    <a:solidFill>
                      <a:srgbClr val="FCA978"/>
                    </a:solidFill>
                  </a:tcPr>
                </a:tc>
                <a:tc>
                  <a:txBody>
                    <a:bodyPr/>
                    <a:lstStyle/>
                    <a:p>
                      <a:pPr algn="r" fontAlgn="b"/>
                      <a:r>
                        <a:rPr lang="en-US" sz="200" b="0" i="0" u="none" strike="noStrike">
                          <a:solidFill>
                            <a:srgbClr val="000000"/>
                          </a:solidFill>
                          <a:latin typeface="Calibri"/>
                        </a:rPr>
                        <a:t>49.3</a:t>
                      </a:r>
                    </a:p>
                  </a:txBody>
                  <a:tcPr marL="1295" marR="1295" marT="971" marB="0" anchor="b">
                    <a:lnL>
                      <a:noFill/>
                    </a:lnL>
                    <a:lnR>
                      <a:noFill/>
                    </a:lnR>
                    <a:lnT>
                      <a:noFill/>
                    </a:lnT>
                    <a:lnB>
                      <a:noFill/>
                    </a:lnB>
                    <a:solidFill>
                      <a:srgbClr val="FEC97E"/>
                    </a:solidFill>
                  </a:tcPr>
                </a:tc>
                <a:tc>
                  <a:txBody>
                    <a:bodyPr/>
                    <a:lstStyle/>
                    <a:p>
                      <a:pPr algn="r" fontAlgn="b"/>
                      <a:r>
                        <a:rPr lang="en-US" sz="200" b="0" i="0" u="none" strike="noStrike">
                          <a:solidFill>
                            <a:srgbClr val="000000"/>
                          </a:solidFill>
                          <a:latin typeface="Calibri"/>
                        </a:rPr>
                        <a:t>63.5</a:t>
                      </a:r>
                    </a:p>
                  </a:txBody>
                  <a:tcPr marL="1295" marR="1295" marT="971" marB="0" anchor="b">
                    <a:lnL>
                      <a:noFill/>
                    </a:lnL>
                    <a:lnR>
                      <a:noFill/>
                    </a:lnR>
                    <a:lnT>
                      <a:noFill/>
                    </a:lnT>
                    <a:lnB>
                      <a:noFill/>
                    </a:lnB>
                    <a:solidFill>
                      <a:srgbClr val="FCAE79"/>
                    </a:solidFill>
                  </a:tcPr>
                </a:tc>
                <a:tc>
                  <a:txBody>
                    <a:bodyPr/>
                    <a:lstStyle/>
                    <a:p>
                      <a:pPr algn="r" fontAlgn="b"/>
                      <a:r>
                        <a:rPr lang="en-US" sz="200" b="0" i="0" u="none" strike="noStrike">
                          <a:solidFill>
                            <a:srgbClr val="000000"/>
                          </a:solidFill>
                          <a:latin typeface="Calibri"/>
                        </a:rPr>
                        <a:t>42.4</a:t>
                      </a:r>
                    </a:p>
                  </a:txBody>
                  <a:tcPr marL="1295" marR="1295" marT="971"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52.8</a:t>
                      </a:r>
                    </a:p>
                  </a:txBody>
                  <a:tcPr marL="1295" marR="1295" marT="971" marB="0" anchor="b">
                    <a:lnL>
                      <a:noFill/>
                    </a:lnL>
                    <a:lnR>
                      <a:noFill/>
                    </a:lnR>
                    <a:lnT>
                      <a:noFill/>
                    </a:lnT>
                    <a:lnB>
                      <a:noFill/>
                    </a:lnB>
                    <a:solidFill>
                      <a:srgbClr val="FDC27D"/>
                    </a:solidFill>
                  </a:tcPr>
                </a:tc>
                <a:tc>
                  <a:txBody>
                    <a:bodyPr/>
                    <a:lstStyle/>
                    <a:p>
                      <a:pPr algn="r" fontAlgn="b"/>
                      <a:r>
                        <a:rPr lang="en-US" sz="200" b="0" i="0" u="none" strike="noStrike">
                          <a:solidFill>
                            <a:srgbClr val="000000"/>
                          </a:solidFill>
                          <a:latin typeface="Calibri"/>
                        </a:rPr>
                        <a:t>37.0</a:t>
                      </a:r>
                    </a:p>
                  </a:txBody>
                  <a:tcPr marL="1295" marR="1295" marT="971" marB="0" anchor="b">
                    <a:lnL>
                      <a:noFill/>
                    </a:lnL>
                    <a:lnR>
                      <a:noFill/>
                    </a:lnR>
                    <a:lnT>
                      <a:noFill/>
                    </a:lnT>
                    <a:lnB>
                      <a:noFill/>
                    </a:lnB>
                    <a:solidFill>
                      <a:srgbClr val="FFDF82"/>
                    </a:solidFill>
                  </a:tcPr>
                </a:tc>
                <a:tc>
                  <a:txBody>
                    <a:bodyPr/>
                    <a:lstStyle/>
                    <a:p>
                      <a:pPr algn="r" fontAlgn="b"/>
                      <a:r>
                        <a:rPr lang="en-US" sz="200" b="0" i="0" u="none" strike="noStrike">
                          <a:solidFill>
                            <a:srgbClr val="000000"/>
                          </a:solidFill>
                          <a:latin typeface="Calibri"/>
                        </a:rPr>
                        <a:t>49.4</a:t>
                      </a:r>
                    </a:p>
                  </a:txBody>
                  <a:tcPr marL="1295" marR="1295" marT="971"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36.2</a:t>
                      </a:r>
                    </a:p>
                  </a:txBody>
                  <a:tcPr marL="1295" marR="1295" marT="971" marB="0" anchor="b">
                    <a:lnL>
                      <a:noFill/>
                    </a:lnL>
                    <a:lnR>
                      <a:noFill/>
                    </a:lnR>
                    <a:lnT>
                      <a:noFill/>
                    </a:lnT>
                    <a:lnB>
                      <a:noFill/>
                    </a:lnB>
                    <a:solidFill>
                      <a:srgbClr val="FFE182"/>
                    </a:solidFill>
                  </a:tcPr>
                </a:tc>
                <a:tc>
                  <a:txBody>
                    <a:bodyPr/>
                    <a:lstStyle/>
                    <a:p>
                      <a:pPr algn="r" fontAlgn="b"/>
                      <a:r>
                        <a:rPr lang="en-US" sz="200" b="0" i="0" u="none" strike="noStrike">
                          <a:solidFill>
                            <a:srgbClr val="000000"/>
                          </a:solidFill>
                          <a:latin typeface="Calibri"/>
                        </a:rPr>
                        <a:t>54.4</a:t>
                      </a:r>
                    </a:p>
                  </a:txBody>
                  <a:tcPr marL="1295" marR="1295" marT="971" marB="0" anchor="b">
                    <a:lnL>
                      <a:noFill/>
                    </a:lnL>
                    <a:lnR>
                      <a:noFill/>
                    </a:lnR>
                    <a:lnT>
                      <a:noFill/>
                    </a:lnT>
                    <a:lnB>
                      <a:noFill/>
                    </a:lnB>
                    <a:solidFill>
                      <a:srgbClr val="FDBF7C"/>
                    </a:solidFill>
                  </a:tcPr>
                </a:tc>
                <a:tc>
                  <a:txBody>
                    <a:bodyPr/>
                    <a:lstStyle/>
                    <a:p>
                      <a:pPr algn="r" fontAlgn="b"/>
                      <a:r>
                        <a:rPr lang="en-US" sz="200" b="0" i="0" u="none" strike="noStrike">
                          <a:solidFill>
                            <a:srgbClr val="000000"/>
                          </a:solidFill>
                          <a:latin typeface="Calibri"/>
                        </a:rPr>
                        <a:t>38.3</a:t>
                      </a:r>
                    </a:p>
                  </a:txBody>
                  <a:tcPr marL="1295" marR="1295" marT="971"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52.5</a:t>
                      </a:r>
                    </a:p>
                  </a:txBody>
                  <a:tcPr marL="1295" marR="1295" marT="971" marB="0" anchor="b">
                    <a:lnL>
                      <a:noFill/>
                    </a:lnL>
                    <a:lnR>
                      <a:noFill/>
                    </a:lnR>
                    <a:lnT>
                      <a:noFill/>
                    </a:lnT>
                    <a:lnB>
                      <a:noFill/>
                    </a:lnB>
                    <a:solidFill>
                      <a:srgbClr val="FDC37D"/>
                    </a:solidFill>
                  </a:tcPr>
                </a:tc>
                <a:tc>
                  <a:txBody>
                    <a:bodyPr/>
                    <a:lstStyle/>
                    <a:p>
                      <a:pPr algn="r" fontAlgn="b"/>
                      <a:r>
                        <a:rPr lang="en-US" sz="200" b="0" i="0" u="none" strike="noStrike">
                          <a:solidFill>
                            <a:srgbClr val="000000"/>
                          </a:solidFill>
                          <a:latin typeface="Calibri"/>
                        </a:rPr>
                        <a:t>36.2</a:t>
                      </a:r>
                    </a:p>
                  </a:txBody>
                  <a:tcPr marL="1295" marR="1295" marT="971" marB="0" anchor="b">
                    <a:lnL>
                      <a:noFill/>
                    </a:lnL>
                    <a:lnR>
                      <a:noFill/>
                    </a:lnR>
                    <a:lnT>
                      <a:noFill/>
                    </a:lnT>
                    <a:lnB>
                      <a:noFill/>
                    </a:lnB>
                    <a:solidFill>
                      <a:srgbClr val="FFE182"/>
                    </a:solidFill>
                  </a:tcPr>
                </a:tc>
                <a:tc>
                  <a:txBody>
                    <a:bodyPr/>
                    <a:lstStyle/>
                    <a:p>
                      <a:pPr algn="r" fontAlgn="b"/>
                      <a:r>
                        <a:rPr lang="en-US" sz="200" b="0" i="0" u="none" strike="noStrike">
                          <a:solidFill>
                            <a:srgbClr val="000000"/>
                          </a:solidFill>
                          <a:latin typeface="Calibri"/>
                        </a:rPr>
                        <a:t>46.5</a:t>
                      </a:r>
                    </a:p>
                  </a:txBody>
                  <a:tcPr marL="1295" marR="1295" marT="971" marB="0" anchor="b">
                    <a:lnL>
                      <a:noFill/>
                    </a:lnL>
                    <a:lnR>
                      <a:noFill/>
                    </a:lnR>
                    <a:lnT>
                      <a:noFill/>
                    </a:lnT>
                    <a:lnB>
                      <a:noFill/>
                    </a:lnB>
                    <a:solidFill>
                      <a:srgbClr val="FECE7F"/>
                    </a:solidFill>
                  </a:tcPr>
                </a:tc>
                <a:tc>
                  <a:txBody>
                    <a:bodyPr/>
                    <a:lstStyle/>
                    <a:p>
                      <a:pPr algn="r" fontAlgn="b"/>
                      <a:r>
                        <a:rPr lang="en-US" sz="200" b="0" i="0" u="none" strike="noStrike">
                          <a:solidFill>
                            <a:srgbClr val="000000"/>
                          </a:solidFill>
                          <a:latin typeface="Calibri"/>
                        </a:rPr>
                        <a:t>30.0</a:t>
                      </a:r>
                    </a:p>
                  </a:txBody>
                  <a:tcPr marL="1295" marR="1295" marT="971" marB="0" anchor="b">
                    <a:lnL>
                      <a:noFill/>
                    </a:lnL>
                    <a:lnR>
                      <a:noFill/>
                    </a:lnR>
                    <a:lnT>
                      <a:noFill/>
                    </a:lnT>
                    <a:lnB>
                      <a:noFill/>
                    </a:lnB>
                    <a:solidFill>
                      <a:srgbClr val="FBEA83"/>
                    </a:solidFill>
                  </a:tcPr>
                </a:tc>
                <a:tc>
                  <a:txBody>
                    <a:bodyPr/>
                    <a:lstStyle/>
                    <a:p>
                      <a:pPr algn="r" fontAlgn="b"/>
                      <a:r>
                        <a:rPr lang="en-US" sz="200" b="0" i="0" u="none" strike="noStrike">
                          <a:solidFill>
                            <a:srgbClr val="000000"/>
                          </a:solidFill>
                          <a:latin typeface="Calibri"/>
                        </a:rPr>
                        <a:t>47.7</a:t>
                      </a:r>
                    </a:p>
                  </a:txBody>
                  <a:tcPr marL="1295" marR="1295" marT="971" marB="0" anchor="b">
                    <a:lnL>
                      <a:noFill/>
                    </a:lnL>
                    <a:lnR>
                      <a:noFill/>
                    </a:lnR>
                    <a:lnT>
                      <a:noFill/>
                    </a:lnT>
                    <a:lnB>
                      <a:noFill/>
                    </a:lnB>
                    <a:solidFill>
                      <a:srgbClr val="FECC7E"/>
                    </a:solidFill>
                  </a:tcPr>
                </a:tc>
                <a:tc>
                  <a:txBody>
                    <a:bodyPr/>
                    <a:lstStyle/>
                    <a:p>
                      <a:pPr algn="r" fontAlgn="b"/>
                      <a:r>
                        <a:rPr lang="en-US" sz="200" b="0" i="0" u="none" strike="noStrike">
                          <a:solidFill>
                            <a:srgbClr val="000000"/>
                          </a:solidFill>
                          <a:latin typeface="Calibri"/>
                        </a:rPr>
                        <a:t>28.5</a:t>
                      </a:r>
                    </a:p>
                  </a:txBody>
                  <a:tcPr marL="1295" marR="1295" marT="971" marB="0" anchor="b">
                    <a:lnL>
                      <a:noFill/>
                    </a:lnL>
                    <a:lnR>
                      <a:noFill/>
                    </a:lnR>
                    <a:lnT>
                      <a:noFill/>
                    </a:lnT>
                    <a:lnB>
                      <a:noFill/>
                    </a:lnB>
                    <a:solidFill>
                      <a:srgbClr val="F2E783"/>
                    </a:solidFill>
                  </a:tcPr>
                </a:tc>
                <a:tc>
                  <a:txBody>
                    <a:bodyPr/>
                    <a:lstStyle/>
                    <a:p>
                      <a:pPr algn="r" fontAlgn="b"/>
                      <a:r>
                        <a:rPr lang="en-US" sz="200" b="0" i="0" u="none" strike="noStrike">
                          <a:solidFill>
                            <a:srgbClr val="000000"/>
                          </a:solidFill>
                          <a:latin typeface="Calibri"/>
                        </a:rPr>
                        <a:t>46.9</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34.8</a:t>
                      </a:r>
                    </a:p>
                  </a:txBody>
                  <a:tcPr marL="1295" marR="1295" marT="971" marB="0" anchor="b">
                    <a:lnL>
                      <a:noFill/>
                    </a:lnL>
                    <a:lnR>
                      <a:noFill/>
                    </a:lnR>
                    <a:lnT>
                      <a:noFill/>
                    </a:lnT>
                    <a:lnB>
                      <a:noFill/>
                    </a:lnB>
                    <a:solidFill>
                      <a:srgbClr val="FFE483"/>
                    </a:solidFill>
                  </a:tcPr>
                </a:tc>
                <a:tc>
                  <a:txBody>
                    <a:bodyPr/>
                    <a:lstStyle/>
                    <a:p>
                      <a:pPr algn="r" fontAlgn="b"/>
                      <a:r>
                        <a:rPr lang="en-US" sz="200" b="0" i="0" u="none" strike="noStrike">
                          <a:solidFill>
                            <a:srgbClr val="000000"/>
                          </a:solidFill>
                          <a:latin typeface="Calibri"/>
                        </a:rPr>
                        <a:t>50.9</a:t>
                      </a:r>
                    </a:p>
                  </a:txBody>
                  <a:tcPr marL="1295" marR="1295" marT="971" marB="0" anchor="b">
                    <a:lnL>
                      <a:noFill/>
                    </a:lnL>
                    <a:lnR>
                      <a:noFill/>
                    </a:lnR>
                    <a:lnT>
                      <a:noFill/>
                    </a:lnT>
                    <a:lnB>
                      <a:noFill/>
                    </a:lnB>
                    <a:solidFill>
                      <a:srgbClr val="FDC67D"/>
                    </a:solidFill>
                  </a:tcPr>
                </a:tc>
                <a:tc>
                  <a:txBody>
                    <a:bodyPr/>
                    <a:lstStyle/>
                    <a:p>
                      <a:pPr algn="r" fontAlgn="b"/>
                      <a:r>
                        <a:rPr lang="en-US" sz="200" b="0" i="0" u="none" strike="noStrike">
                          <a:solidFill>
                            <a:srgbClr val="000000"/>
                          </a:solidFill>
                          <a:latin typeface="Calibri"/>
                        </a:rPr>
                        <a:t>31.9</a:t>
                      </a:r>
                    </a:p>
                  </a:txBody>
                  <a:tcPr marL="1295" marR="1295" marT="971"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42.2</a:t>
                      </a:r>
                    </a:p>
                  </a:txBody>
                  <a:tcPr marL="1295" marR="1295" marT="971" marB="0" anchor="b">
                    <a:lnL>
                      <a:noFill/>
                    </a:lnL>
                    <a:lnR>
                      <a:noFill/>
                    </a:lnR>
                    <a:lnT>
                      <a:noFill/>
                    </a:lnT>
                    <a:lnB>
                      <a:noFill/>
                    </a:lnB>
                    <a:solidFill>
                      <a:srgbClr val="FED680"/>
                    </a:solidFill>
                  </a:tcPr>
                </a:tc>
                <a:tc>
                  <a:txBody>
                    <a:bodyPr/>
                    <a:lstStyle/>
                    <a:p>
                      <a:pPr algn="r" fontAlgn="b"/>
                      <a:r>
                        <a:rPr lang="en-US" sz="200" b="0" i="0" u="none" strike="noStrike">
                          <a:solidFill>
                            <a:srgbClr val="000000"/>
                          </a:solidFill>
                          <a:latin typeface="Calibri"/>
                        </a:rPr>
                        <a:t>20.0</a:t>
                      </a:r>
                    </a:p>
                  </a:txBody>
                  <a:tcPr marL="1295" marR="1295" marT="971" marB="0" anchor="b">
                    <a:lnL>
                      <a:noFill/>
                    </a:lnL>
                    <a:lnR>
                      <a:noFill/>
                    </a:lnR>
                    <a:lnT>
                      <a:noFill/>
                    </a:lnT>
                    <a:lnB>
                      <a:noFill/>
                    </a:lnB>
                    <a:solidFill>
                      <a:srgbClr val="BDD780"/>
                    </a:solidFill>
                  </a:tcPr>
                </a:tc>
                <a:tc>
                  <a:txBody>
                    <a:bodyPr/>
                    <a:lstStyle/>
                    <a:p>
                      <a:pPr algn="r" fontAlgn="b"/>
                      <a:r>
                        <a:rPr lang="en-US" sz="200" b="0" i="0" u="none" strike="noStrike">
                          <a:solidFill>
                            <a:srgbClr val="000000"/>
                          </a:solidFill>
                          <a:latin typeface="Calibri"/>
                        </a:rPr>
                        <a:t>41.7</a:t>
                      </a:r>
                    </a:p>
                  </a:txBody>
                  <a:tcPr marL="1295" marR="1295" marT="971" marB="0" anchor="b">
                    <a:lnL>
                      <a:noFill/>
                    </a:lnL>
                    <a:lnR>
                      <a:noFill/>
                    </a:lnR>
                    <a:lnT>
                      <a:noFill/>
                    </a:lnT>
                    <a:lnB>
                      <a:noFill/>
                    </a:lnB>
                    <a:solidFill>
                      <a:srgbClr val="FED781"/>
                    </a:solidFill>
                  </a:tcPr>
                </a:tc>
                <a:tc>
                  <a:txBody>
                    <a:bodyPr/>
                    <a:lstStyle/>
                    <a:p>
                      <a:pPr algn="r" fontAlgn="b"/>
                      <a:r>
                        <a:rPr lang="en-US" sz="200" b="0" i="0" u="none" strike="noStrike">
                          <a:solidFill>
                            <a:srgbClr val="000000"/>
                          </a:solidFill>
                          <a:latin typeface="Calibri"/>
                        </a:rPr>
                        <a:t>23.1</a:t>
                      </a:r>
                    </a:p>
                  </a:txBody>
                  <a:tcPr marL="1295" marR="1295" marT="971" marB="0" anchor="b">
                    <a:lnL>
                      <a:noFill/>
                    </a:lnL>
                    <a:lnR>
                      <a:noFill/>
                    </a:lnR>
                    <a:lnT>
                      <a:noFill/>
                    </a:lnT>
                    <a:lnB>
                      <a:noFill/>
                    </a:lnB>
                    <a:solidFill>
                      <a:srgbClr val="D0DD81"/>
                    </a:solidFill>
                  </a:tcPr>
                </a:tc>
                <a:tc>
                  <a:txBody>
                    <a:bodyPr/>
                    <a:lstStyle/>
                    <a:p>
                      <a:pPr algn="r" fontAlgn="b"/>
                      <a:r>
                        <a:rPr lang="en-US" sz="200" b="0" i="0" u="none" strike="noStrike">
                          <a:solidFill>
                            <a:srgbClr val="000000"/>
                          </a:solidFill>
                          <a:latin typeface="Calibri"/>
                        </a:rPr>
                        <a:t>49.3</a:t>
                      </a:r>
                    </a:p>
                  </a:txBody>
                  <a:tcPr marL="1295" marR="1295" marT="971" marB="0" anchor="b">
                    <a:lnL>
                      <a:noFill/>
                    </a:lnL>
                    <a:lnR>
                      <a:noFill/>
                    </a:lnR>
                    <a:lnT>
                      <a:noFill/>
                    </a:lnT>
                    <a:lnB>
                      <a:noFill/>
                    </a:lnB>
                    <a:solidFill>
                      <a:srgbClr val="FEC97E"/>
                    </a:solidFill>
                  </a:tcPr>
                </a:tc>
                <a:tc>
                  <a:txBody>
                    <a:bodyPr/>
                    <a:lstStyle/>
                    <a:p>
                      <a:pPr algn="r" fontAlgn="b"/>
                      <a:r>
                        <a:rPr lang="en-US" sz="200" b="0" i="0" u="none" strike="noStrike">
                          <a:solidFill>
                            <a:srgbClr val="000000"/>
                          </a:solidFill>
                          <a:latin typeface="Calibri"/>
                        </a:rPr>
                        <a:t>31.7</a:t>
                      </a:r>
                    </a:p>
                  </a:txBody>
                  <a:tcPr marL="1295" marR="1295" marT="971"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48.3</a:t>
                      </a:r>
                    </a:p>
                  </a:txBody>
                  <a:tcPr marL="1295" marR="1295" marT="971" marB="0" anchor="b">
                    <a:lnL>
                      <a:noFill/>
                    </a:lnL>
                    <a:lnR>
                      <a:noFill/>
                    </a:lnR>
                    <a:lnT>
                      <a:noFill/>
                    </a:lnT>
                    <a:lnB>
                      <a:noFill/>
                    </a:lnB>
                    <a:solidFill>
                      <a:srgbClr val="FECA7E"/>
                    </a:solidFill>
                  </a:tcPr>
                </a:tc>
                <a:tc>
                  <a:txBody>
                    <a:bodyPr/>
                    <a:lstStyle/>
                    <a:p>
                      <a:pPr algn="r" fontAlgn="b"/>
                      <a:r>
                        <a:rPr lang="en-US" sz="200" b="0" i="0" u="none" strike="noStrike">
                          <a:solidFill>
                            <a:srgbClr val="000000"/>
                          </a:solidFill>
                          <a:latin typeface="Calibri"/>
                        </a:rPr>
                        <a:t>28.8</a:t>
                      </a:r>
                    </a:p>
                  </a:txBody>
                  <a:tcPr marL="1295" marR="1295" marT="971" marB="0" anchor="b">
                    <a:lnL>
                      <a:noFill/>
                    </a:lnL>
                    <a:lnR>
                      <a:noFill/>
                    </a:lnR>
                    <a:lnT>
                      <a:noFill/>
                    </a:lnT>
                    <a:lnB>
                      <a:noFill/>
                    </a:lnB>
                    <a:solidFill>
                      <a:srgbClr val="F4E783"/>
                    </a:solidFill>
                  </a:tcPr>
                </a:tc>
                <a:tc>
                  <a:txBody>
                    <a:bodyPr/>
                    <a:lstStyle/>
                    <a:p>
                      <a:pPr algn="r" fontAlgn="b"/>
                      <a:r>
                        <a:rPr lang="en-US" sz="200" b="0" i="0" u="none" strike="noStrike">
                          <a:solidFill>
                            <a:srgbClr val="000000"/>
                          </a:solidFill>
                          <a:latin typeface="Calibri"/>
                        </a:rPr>
                        <a:t>58.3</a:t>
                      </a:r>
                    </a:p>
                  </a:txBody>
                  <a:tcPr marL="1295" marR="1295" marT="971" marB="0" anchor="b">
                    <a:lnL>
                      <a:noFill/>
                    </a:lnL>
                    <a:lnR>
                      <a:noFill/>
                    </a:lnR>
                    <a:lnT>
                      <a:noFill/>
                    </a:lnT>
                    <a:lnB>
                      <a:noFill/>
                    </a:lnB>
                    <a:solidFill>
                      <a:srgbClr val="FDB87B"/>
                    </a:solidFill>
                  </a:tcPr>
                </a:tc>
                <a:tc>
                  <a:txBody>
                    <a:bodyPr/>
                    <a:lstStyle/>
                    <a:p>
                      <a:pPr algn="r" fontAlgn="b"/>
                      <a:r>
                        <a:rPr lang="en-US" sz="200" b="0" i="0" u="none" strike="noStrike">
                          <a:solidFill>
                            <a:srgbClr val="000000"/>
                          </a:solidFill>
                          <a:latin typeface="Calibri"/>
                        </a:rPr>
                        <a:t>28.8</a:t>
                      </a:r>
                    </a:p>
                  </a:txBody>
                  <a:tcPr marL="1295" marR="1295" marT="971" marB="0" anchor="b">
                    <a:lnL>
                      <a:noFill/>
                    </a:lnL>
                    <a:lnR>
                      <a:noFill/>
                    </a:lnR>
                    <a:lnT>
                      <a:noFill/>
                    </a:lnT>
                    <a:lnB>
                      <a:noFill/>
                    </a:lnB>
                    <a:solidFill>
                      <a:srgbClr val="F4E783"/>
                    </a:solidFill>
                  </a:tcPr>
                </a:tc>
                <a:tc>
                  <a:txBody>
                    <a:bodyPr/>
                    <a:lstStyle/>
                    <a:p>
                      <a:pPr algn="r" fontAlgn="b"/>
                      <a:r>
                        <a:rPr lang="en-US" sz="200" b="0" i="0" u="none" strike="noStrike">
                          <a:solidFill>
                            <a:srgbClr val="000000"/>
                          </a:solidFill>
                          <a:latin typeface="Calibri"/>
                        </a:rPr>
                        <a:t>56.0</a:t>
                      </a:r>
                    </a:p>
                  </a:txBody>
                  <a:tcPr marL="1295" marR="1295" marT="971" marB="0" anchor="b">
                    <a:lnL>
                      <a:noFill/>
                    </a:lnL>
                    <a:lnR>
                      <a:noFill/>
                    </a:lnR>
                    <a:lnT>
                      <a:noFill/>
                    </a:lnT>
                    <a:lnB>
                      <a:noFill/>
                    </a:lnB>
                    <a:solidFill>
                      <a:srgbClr val="FDBC7B"/>
                    </a:solidFill>
                  </a:tcPr>
                </a:tc>
                <a:tc>
                  <a:txBody>
                    <a:bodyPr/>
                    <a:lstStyle/>
                    <a:p>
                      <a:pPr algn="r" fontAlgn="b"/>
                      <a:r>
                        <a:rPr lang="en-US" sz="200" b="0" i="0" u="none" strike="noStrike">
                          <a:solidFill>
                            <a:srgbClr val="000000"/>
                          </a:solidFill>
                          <a:latin typeface="Calibri"/>
                        </a:rPr>
                        <a:t>39.6</a:t>
                      </a:r>
                    </a:p>
                  </a:txBody>
                  <a:tcPr marL="1295" marR="1295" marT="971" marB="0" anchor="b">
                    <a:lnL>
                      <a:noFill/>
                    </a:lnL>
                    <a:lnR>
                      <a:noFill/>
                    </a:lnR>
                    <a:lnT>
                      <a:noFill/>
                    </a:lnT>
                    <a:lnB>
                      <a:noFill/>
                    </a:lnB>
                    <a:solidFill>
                      <a:srgbClr val="FFDB81"/>
                    </a:solidFill>
                  </a:tcPr>
                </a:tc>
                <a:tc>
                  <a:txBody>
                    <a:bodyPr/>
                    <a:lstStyle/>
                    <a:p>
                      <a:pPr algn="r" fontAlgn="b"/>
                      <a:r>
                        <a:rPr lang="en-US" sz="200" b="0" i="0" u="none" strike="noStrike">
                          <a:solidFill>
                            <a:srgbClr val="000000"/>
                          </a:solidFill>
                          <a:latin typeface="Calibri"/>
                        </a:rPr>
                        <a:t>63.1</a:t>
                      </a:r>
                    </a:p>
                  </a:txBody>
                  <a:tcPr marL="1295" marR="1295" marT="971" marB="0" anchor="b">
                    <a:lnL>
                      <a:noFill/>
                    </a:lnL>
                    <a:lnR>
                      <a:noFill/>
                    </a:lnR>
                    <a:lnT>
                      <a:noFill/>
                    </a:lnT>
                    <a:lnB>
                      <a:noFill/>
                    </a:lnB>
                    <a:solidFill>
                      <a:srgbClr val="FCAF79"/>
                    </a:solidFill>
                  </a:tcPr>
                </a:tc>
                <a:tc>
                  <a:txBody>
                    <a:bodyPr/>
                    <a:lstStyle/>
                    <a:p>
                      <a:pPr algn="r" fontAlgn="b"/>
                      <a:r>
                        <a:rPr lang="en-US" sz="200" b="0" i="0" u="none" strike="noStrike">
                          <a:solidFill>
                            <a:srgbClr val="000000"/>
                          </a:solidFill>
                          <a:latin typeface="Calibri"/>
                        </a:rPr>
                        <a:t>45.7</a:t>
                      </a:r>
                    </a:p>
                  </a:txBody>
                  <a:tcPr marL="1295" marR="1295" marT="971" marB="0" anchor="b">
                    <a:lnL>
                      <a:noFill/>
                    </a:lnL>
                    <a:lnR>
                      <a:noFill/>
                    </a:lnR>
                    <a:lnT>
                      <a:noFill/>
                    </a:lnT>
                    <a:lnB>
                      <a:noFill/>
                    </a:lnB>
                    <a:solidFill>
                      <a:srgbClr val="FECF7F"/>
                    </a:solidFill>
                  </a:tcPr>
                </a:tc>
                <a:tc>
                  <a:txBody>
                    <a:bodyPr/>
                    <a:lstStyle/>
                    <a:p>
                      <a:pPr algn="r" fontAlgn="b"/>
                      <a:r>
                        <a:rPr lang="en-US" sz="200" b="0" i="0" u="none" strike="noStrike">
                          <a:solidFill>
                            <a:srgbClr val="000000"/>
                          </a:solidFill>
                          <a:latin typeface="Calibri"/>
                        </a:rPr>
                        <a:t>60.7</a:t>
                      </a:r>
                    </a:p>
                  </a:txBody>
                  <a:tcPr marL="1295" marR="1295" marT="971" marB="0" anchor="b">
                    <a:lnL>
                      <a:noFill/>
                    </a:lnL>
                    <a:lnR>
                      <a:noFill/>
                    </a:lnR>
                    <a:lnT>
                      <a:noFill/>
                    </a:lnT>
                    <a:lnB>
                      <a:noFill/>
                    </a:lnB>
                    <a:solidFill>
                      <a:srgbClr val="FCB37A"/>
                    </a:solidFill>
                  </a:tcPr>
                </a:tc>
                <a:tc>
                  <a:txBody>
                    <a:bodyPr/>
                    <a:lstStyle/>
                    <a:p>
                      <a:pPr algn="r" fontAlgn="b"/>
                      <a:r>
                        <a:rPr lang="en-US" sz="200" b="0" i="0" u="none" strike="noStrike">
                          <a:solidFill>
                            <a:srgbClr val="000000"/>
                          </a:solidFill>
                          <a:latin typeface="Calibri"/>
                        </a:rPr>
                        <a:t>43.0</a:t>
                      </a:r>
                    </a:p>
                  </a:txBody>
                  <a:tcPr marL="1295" marR="1295" marT="971" marB="0" anchor="b">
                    <a:lnL>
                      <a:noFill/>
                    </a:lnL>
                    <a:lnR>
                      <a:noFill/>
                    </a:lnR>
                    <a:lnT>
                      <a:noFill/>
                    </a:lnT>
                    <a:lnB>
                      <a:noFill/>
                    </a:lnB>
                    <a:solidFill>
                      <a:srgbClr val="FED480"/>
                    </a:solidFill>
                  </a:tcPr>
                </a:tc>
                <a:tc>
                  <a:txBody>
                    <a:bodyPr/>
                    <a:lstStyle/>
                    <a:p>
                      <a:pPr algn="r" fontAlgn="b"/>
                      <a:r>
                        <a:rPr lang="en-US" sz="200" b="0" i="0" u="none" strike="noStrike">
                          <a:solidFill>
                            <a:srgbClr val="000000"/>
                          </a:solidFill>
                          <a:latin typeface="Calibri"/>
                        </a:rPr>
                        <a:t>45.9</a:t>
                      </a:r>
                    </a:p>
                  </a:txBody>
                  <a:tcPr marL="1295" marR="1295" marT="971" marB="0" anchor="b">
                    <a:lnL>
                      <a:noFill/>
                    </a:lnL>
                    <a:lnR>
                      <a:noFill/>
                    </a:lnR>
                    <a:lnT>
                      <a:noFill/>
                    </a:lnT>
                    <a:lnB>
                      <a:noFill/>
                    </a:lnB>
                    <a:solidFill>
                      <a:srgbClr val="FECF7F"/>
                    </a:solidFill>
                  </a:tcPr>
                </a:tc>
                <a:tc>
                  <a:txBody>
                    <a:bodyPr/>
                    <a:lstStyle/>
                    <a:p>
                      <a:pPr algn="r" fontAlgn="b"/>
                      <a:r>
                        <a:rPr lang="en-US" sz="200" b="0" i="0" u="none" strike="noStrike">
                          <a:solidFill>
                            <a:srgbClr val="000000"/>
                          </a:solidFill>
                          <a:latin typeface="Calibri"/>
                        </a:rPr>
                        <a:t>38.9</a:t>
                      </a:r>
                    </a:p>
                  </a:txBody>
                  <a:tcPr marL="1295" marR="1295" marT="971" marB="0" anchor="b">
                    <a:lnL>
                      <a:noFill/>
                    </a:lnL>
                    <a:lnR>
                      <a:noFill/>
                    </a:lnR>
                    <a:lnT>
                      <a:noFill/>
                    </a:lnT>
                    <a:lnB>
                      <a:noFill/>
                    </a:lnB>
                    <a:solidFill>
                      <a:srgbClr val="FFDC81"/>
                    </a:solidFill>
                  </a:tcPr>
                </a:tc>
                <a:tc>
                  <a:txBody>
                    <a:bodyPr/>
                    <a:lstStyle/>
                    <a:p>
                      <a:pPr algn="r" fontAlgn="b"/>
                      <a:r>
                        <a:rPr lang="en-US" sz="200" b="0" i="0" u="none" strike="noStrike">
                          <a:solidFill>
                            <a:srgbClr val="000000"/>
                          </a:solidFill>
                          <a:latin typeface="Calibri"/>
                        </a:rPr>
                        <a:t>47.0</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37.2</a:t>
                      </a:r>
                    </a:p>
                  </a:txBody>
                  <a:tcPr marL="1295" marR="1295" marT="971" marB="0" anchor="b">
                    <a:lnL>
                      <a:noFill/>
                    </a:lnL>
                    <a:lnR>
                      <a:noFill/>
                    </a:lnR>
                    <a:lnT>
                      <a:noFill/>
                    </a:lnT>
                    <a:lnB>
                      <a:noFill/>
                    </a:lnB>
                    <a:solidFill>
                      <a:srgbClr val="FFDF82"/>
                    </a:solidFill>
                  </a:tcPr>
                </a:tc>
                <a:tc>
                  <a:txBody>
                    <a:bodyPr/>
                    <a:lstStyle/>
                    <a:p>
                      <a:pPr algn="r" fontAlgn="b"/>
                      <a:r>
                        <a:rPr lang="en-US" sz="200" b="0" i="0" u="none" strike="noStrike">
                          <a:solidFill>
                            <a:srgbClr val="000000"/>
                          </a:solidFill>
                          <a:latin typeface="Calibri"/>
                        </a:rPr>
                        <a:t>52.5</a:t>
                      </a:r>
                    </a:p>
                  </a:txBody>
                  <a:tcPr marL="1295" marR="1295" marT="971" marB="0" anchor="b">
                    <a:lnL>
                      <a:noFill/>
                    </a:lnL>
                    <a:lnR>
                      <a:noFill/>
                    </a:lnR>
                    <a:lnT>
                      <a:noFill/>
                    </a:lnT>
                    <a:lnB>
                      <a:noFill/>
                    </a:lnB>
                    <a:solidFill>
                      <a:srgbClr val="FDC37D"/>
                    </a:solidFill>
                  </a:tcPr>
                </a:tc>
                <a:tc>
                  <a:txBody>
                    <a:bodyPr/>
                    <a:lstStyle/>
                    <a:p>
                      <a:pPr algn="r" fontAlgn="b"/>
                      <a:r>
                        <a:rPr lang="en-US" sz="200" b="0" i="0" u="none" strike="noStrike">
                          <a:solidFill>
                            <a:srgbClr val="000000"/>
                          </a:solidFill>
                          <a:latin typeface="Calibri"/>
                        </a:rPr>
                        <a:t>38.6</a:t>
                      </a:r>
                    </a:p>
                  </a:txBody>
                  <a:tcPr marL="1295" marR="1295" marT="971" marB="0" anchor="b">
                    <a:lnL>
                      <a:noFill/>
                    </a:lnL>
                    <a:lnR>
                      <a:noFill/>
                    </a:lnR>
                    <a:lnT>
                      <a:noFill/>
                    </a:lnT>
                    <a:lnB>
                      <a:noFill/>
                    </a:lnB>
                    <a:solidFill>
                      <a:srgbClr val="FFDC82"/>
                    </a:solidFill>
                  </a:tcPr>
                </a:tc>
                <a:tc>
                  <a:txBody>
                    <a:bodyPr/>
                    <a:lstStyle/>
                    <a:p>
                      <a:pPr algn="r" fontAlgn="b"/>
                      <a:r>
                        <a:rPr lang="en-US" sz="200" b="0" i="0" u="none" strike="noStrike">
                          <a:solidFill>
                            <a:srgbClr val="000000"/>
                          </a:solidFill>
                          <a:latin typeface="Calibri"/>
                        </a:rPr>
                        <a:t>54.0</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38.1</a:t>
                      </a:r>
                    </a:p>
                  </a:txBody>
                  <a:tcPr marL="1295" marR="1295" marT="971" marB="0" anchor="b">
                    <a:lnL>
                      <a:noFill/>
                    </a:lnL>
                    <a:lnR>
                      <a:noFill/>
                    </a:lnR>
                    <a:lnT>
                      <a:noFill/>
                    </a:lnT>
                    <a:lnB>
                      <a:noFill/>
                    </a:lnB>
                    <a:solidFill>
                      <a:srgbClr val="FFDD82"/>
                    </a:solidFill>
                  </a:tcPr>
                </a:tc>
              </a:tr>
              <a:tr h="36896">
                <a:tc>
                  <a:txBody>
                    <a:bodyPr/>
                    <a:lstStyle/>
                    <a:p>
                      <a:pPr algn="l" fontAlgn="b"/>
                      <a:r>
                        <a:rPr lang="en-US" sz="200" b="0" i="0" u="none" strike="noStrike">
                          <a:solidFill>
                            <a:srgbClr val="000000"/>
                          </a:solidFill>
                          <a:latin typeface="Calibri"/>
                        </a:rPr>
                        <a:t>ACCORD BP Intensive Therapy</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42.5</a:t>
                      </a:r>
                    </a:p>
                  </a:txBody>
                  <a:tcPr marL="1295" marR="1295" marT="971"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27.9</a:t>
                      </a:r>
                    </a:p>
                  </a:txBody>
                  <a:tcPr marL="1295" marR="1295" marT="971" marB="0" anchor="b">
                    <a:lnL>
                      <a:noFill/>
                    </a:lnL>
                    <a:lnR>
                      <a:noFill/>
                    </a:lnR>
                    <a:lnT>
                      <a:noFill/>
                    </a:lnT>
                    <a:lnB>
                      <a:noFill/>
                    </a:lnB>
                    <a:solidFill>
                      <a:srgbClr val="EEE683"/>
                    </a:solidFill>
                  </a:tcPr>
                </a:tc>
                <a:tc>
                  <a:txBody>
                    <a:bodyPr/>
                    <a:lstStyle/>
                    <a:p>
                      <a:pPr algn="r" fontAlgn="b"/>
                      <a:r>
                        <a:rPr lang="en-US" sz="200" b="0" i="0" u="none" strike="noStrike">
                          <a:solidFill>
                            <a:srgbClr val="000000"/>
                          </a:solidFill>
                          <a:latin typeface="Calibri"/>
                        </a:rPr>
                        <a:t>46.7</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28.6</a:t>
                      </a:r>
                    </a:p>
                  </a:txBody>
                  <a:tcPr marL="1295" marR="1295" marT="971" marB="0" anchor="b">
                    <a:lnL>
                      <a:noFill/>
                    </a:lnL>
                    <a:lnR>
                      <a:noFill/>
                    </a:lnR>
                    <a:lnT>
                      <a:noFill/>
                    </a:lnT>
                    <a:lnB>
                      <a:noFill/>
                    </a:lnB>
                    <a:solidFill>
                      <a:srgbClr val="F3E783"/>
                    </a:solidFill>
                  </a:tcPr>
                </a:tc>
                <a:tc>
                  <a:txBody>
                    <a:bodyPr/>
                    <a:lstStyle/>
                    <a:p>
                      <a:pPr algn="r" fontAlgn="b"/>
                      <a:r>
                        <a:rPr lang="en-US" sz="200" b="0" i="0" u="none" strike="noStrike">
                          <a:solidFill>
                            <a:srgbClr val="000000"/>
                          </a:solidFill>
                          <a:latin typeface="Calibri"/>
                        </a:rPr>
                        <a:t>49.8</a:t>
                      </a:r>
                    </a:p>
                  </a:txBody>
                  <a:tcPr marL="1295" marR="1295" marT="971"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32.7</a:t>
                      </a:r>
                    </a:p>
                  </a:txBody>
                  <a:tcPr marL="1295" marR="1295" marT="971" marB="0" anchor="b">
                    <a:lnL>
                      <a:noFill/>
                    </a:lnL>
                    <a:lnR>
                      <a:noFill/>
                    </a:lnR>
                    <a:lnT>
                      <a:noFill/>
                    </a:lnT>
                    <a:lnB>
                      <a:noFill/>
                    </a:lnB>
                    <a:solidFill>
                      <a:srgbClr val="FFE784"/>
                    </a:solidFill>
                  </a:tcPr>
                </a:tc>
                <a:tc>
                  <a:txBody>
                    <a:bodyPr/>
                    <a:lstStyle/>
                    <a:p>
                      <a:pPr algn="r" fontAlgn="b"/>
                      <a:r>
                        <a:rPr lang="en-US" sz="200" b="0" i="0" u="none" strike="noStrike">
                          <a:solidFill>
                            <a:srgbClr val="000000"/>
                          </a:solidFill>
                          <a:latin typeface="Calibri"/>
                        </a:rPr>
                        <a:t>48.9</a:t>
                      </a:r>
                    </a:p>
                  </a:txBody>
                  <a:tcPr marL="1295" marR="1295" marT="971" marB="0" anchor="b">
                    <a:lnL>
                      <a:noFill/>
                    </a:lnL>
                    <a:lnR>
                      <a:noFill/>
                    </a:lnR>
                    <a:lnT>
                      <a:noFill/>
                    </a:lnT>
                    <a:lnB>
                      <a:noFill/>
                    </a:lnB>
                    <a:solidFill>
                      <a:srgbClr val="FEC97E"/>
                    </a:solidFill>
                  </a:tcPr>
                </a:tc>
                <a:tc>
                  <a:txBody>
                    <a:bodyPr/>
                    <a:lstStyle/>
                    <a:p>
                      <a:pPr algn="r" fontAlgn="b"/>
                      <a:r>
                        <a:rPr lang="en-US" sz="200" b="0" i="0" u="none" strike="noStrike">
                          <a:solidFill>
                            <a:srgbClr val="000000"/>
                          </a:solidFill>
                          <a:latin typeface="Calibri"/>
                        </a:rPr>
                        <a:t>29.2</a:t>
                      </a:r>
                    </a:p>
                  </a:txBody>
                  <a:tcPr marL="1295" marR="1295" marT="971" marB="0" anchor="b">
                    <a:lnL>
                      <a:noFill/>
                    </a:lnL>
                    <a:lnR>
                      <a:noFill/>
                    </a:lnR>
                    <a:lnT>
                      <a:noFill/>
                    </a:lnT>
                    <a:lnB>
                      <a:noFill/>
                    </a:lnB>
                    <a:solidFill>
                      <a:srgbClr val="F6E883"/>
                    </a:solidFill>
                  </a:tcPr>
                </a:tc>
                <a:tc>
                  <a:txBody>
                    <a:bodyPr/>
                    <a:lstStyle/>
                    <a:p>
                      <a:pPr algn="r" fontAlgn="b"/>
                      <a:r>
                        <a:rPr lang="en-US" sz="200" b="0" i="0" u="none" strike="noStrike">
                          <a:solidFill>
                            <a:srgbClr val="000000"/>
                          </a:solidFill>
                          <a:latin typeface="Calibri"/>
                        </a:rPr>
                        <a:t>43.5</a:t>
                      </a:r>
                    </a:p>
                  </a:txBody>
                  <a:tcPr marL="1295" marR="1295" marT="971" marB="0" anchor="b">
                    <a:lnL>
                      <a:noFill/>
                    </a:lnL>
                    <a:lnR>
                      <a:noFill/>
                    </a:lnR>
                    <a:lnT>
                      <a:noFill/>
                    </a:lnT>
                    <a:lnB>
                      <a:noFill/>
                    </a:lnB>
                    <a:solidFill>
                      <a:srgbClr val="FED380"/>
                    </a:solidFill>
                  </a:tcPr>
                </a:tc>
                <a:tc>
                  <a:txBody>
                    <a:bodyPr/>
                    <a:lstStyle/>
                    <a:p>
                      <a:pPr algn="r" fontAlgn="b"/>
                      <a:r>
                        <a:rPr lang="en-US" sz="200" b="0" i="0" u="none" strike="noStrike">
                          <a:solidFill>
                            <a:srgbClr val="000000"/>
                          </a:solidFill>
                          <a:latin typeface="Calibri"/>
                        </a:rPr>
                        <a:t>15.1</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41.6</a:t>
                      </a:r>
                    </a:p>
                  </a:txBody>
                  <a:tcPr marL="1295" marR="1295" marT="971" marB="0" anchor="b">
                    <a:lnL>
                      <a:noFill/>
                    </a:lnL>
                    <a:lnR>
                      <a:noFill/>
                    </a:lnR>
                    <a:lnT>
                      <a:noFill/>
                    </a:lnT>
                    <a:lnB>
                      <a:noFill/>
                    </a:lnB>
                    <a:solidFill>
                      <a:srgbClr val="FED781"/>
                    </a:solidFill>
                  </a:tcPr>
                </a:tc>
                <a:tc>
                  <a:txBody>
                    <a:bodyPr/>
                    <a:lstStyle/>
                    <a:p>
                      <a:pPr algn="r" fontAlgn="b"/>
                      <a:r>
                        <a:rPr lang="en-US" sz="200" b="0" i="0" u="none" strike="noStrike">
                          <a:solidFill>
                            <a:srgbClr val="000000"/>
                          </a:solidFill>
                          <a:latin typeface="Calibri"/>
                        </a:rPr>
                        <a:t>24.2</a:t>
                      </a:r>
                    </a:p>
                  </a:txBody>
                  <a:tcPr marL="1295" marR="1295" marT="971" marB="0" anchor="b">
                    <a:lnL>
                      <a:noFill/>
                    </a:lnL>
                    <a:lnR>
                      <a:noFill/>
                    </a:lnR>
                    <a:lnT>
                      <a:noFill/>
                    </a:lnT>
                    <a:lnB>
                      <a:noFill/>
                    </a:lnB>
                    <a:solidFill>
                      <a:srgbClr val="D7DF81"/>
                    </a:solidFill>
                  </a:tcPr>
                </a:tc>
                <a:tc>
                  <a:txBody>
                    <a:bodyPr/>
                    <a:lstStyle/>
                    <a:p>
                      <a:pPr algn="r" fontAlgn="b"/>
                      <a:r>
                        <a:rPr lang="en-US" sz="200" b="0" i="0" u="none" strike="noStrike">
                          <a:solidFill>
                            <a:srgbClr val="000000"/>
                          </a:solidFill>
                          <a:latin typeface="Calibri"/>
                        </a:rPr>
                        <a:t>48.4</a:t>
                      </a:r>
                    </a:p>
                  </a:txBody>
                  <a:tcPr marL="1295" marR="1295" marT="971" marB="0" anchor="b">
                    <a:lnL>
                      <a:noFill/>
                    </a:lnL>
                    <a:lnR>
                      <a:noFill/>
                    </a:lnR>
                    <a:lnT>
                      <a:noFill/>
                    </a:lnT>
                    <a:lnB>
                      <a:noFill/>
                    </a:lnB>
                    <a:solidFill>
                      <a:srgbClr val="FECA7E"/>
                    </a:solidFill>
                  </a:tcPr>
                </a:tc>
                <a:tc>
                  <a:txBody>
                    <a:bodyPr/>
                    <a:lstStyle/>
                    <a:p>
                      <a:pPr algn="r" fontAlgn="b"/>
                      <a:r>
                        <a:rPr lang="en-US" sz="200" b="0" i="0" u="none" strike="noStrike">
                          <a:solidFill>
                            <a:srgbClr val="000000"/>
                          </a:solidFill>
                          <a:latin typeface="Calibri"/>
                        </a:rPr>
                        <a:t>31.7</a:t>
                      </a:r>
                    </a:p>
                  </a:txBody>
                  <a:tcPr marL="1295" marR="1295" marT="971"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43.4</a:t>
                      </a:r>
                    </a:p>
                  </a:txBody>
                  <a:tcPr marL="1295" marR="1295" marT="971" marB="0" anchor="b">
                    <a:lnL>
                      <a:noFill/>
                    </a:lnL>
                    <a:lnR>
                      <a:noFill/>
                    </a:lnR>
                    <a:lnT>
                      <a:noFill/>
                    </a:lnT>
                    <a:lnB>
                      <a:noFill/>
                    </a:lnB>
                    <a:solidFill>
                      <a:srgbClr val="FED480"/>
                    </a:solidFill>
                  </a:tcPr>
                </a:tc>
                <a:tc>
                  <a:txBody>
                    <a:bodyPr/>
                    <a:lstStyle/>
                    <a:p>
                      <a:pPr algn="r" fontAlgn="b"/>
                      <a:r>
                        <a:rPr lang="en-US" sz="200" b="0" i="0" u="none" strike="noStrike">
                          <a:solidFill>
                            <a:srgbClr val="000000"/>
                          </a:solidFill>
                          <a:latin typeface="Calibri"/>
                        </a:rPr>
                        <a:t>29.0</a:t>
                      </a:r>
                    </a:p>
                  </a:txBody>
                  <a:tcPr marL="1295" marR="1295" marT="971" marB="0" anchor="b">
                    <a:lnL>
                      <a:noFill/>
                    </a:lnL>
                    <a:lnR>
                      <a:noFill/>
                    </a:lnR>
                    <a:lnT>
                      <a:noFill/>
                    </a:lnT>
                    <a:lnB>
                      <a:noFill/>
                    </a:lnB>
                    <a:solidFill>
                      <a:srgbClr val="F5E883"/>
                    </a:solidFill>
                  </a:tcPr>
                </a:tc>
                <a:tc>
                  <a:txBody>
                    <a:bodyPr/>
                    <a:lstStyle/>
                    <a:p>
                      <a:pPr algn="r" fontAlgn="b"/>
                      <a:r>
                        <a:rPr lang="en-US" sz="200" b="0" i="0" u="none" strike="noStrike">
                          <a:solidFill>
                            <a:srgbClr val="000000"/>
                          </a:solidFill>
                          <a:latin typeface="Calibri"/>
                        </a:rPr>
                        <a:t>54.4</a:t>
                      </a:r>
                    </a:p>
                  </a:txBody>
                  <a:tcPr marL="1295" marR="1295" marT="971" marB="0" anchor="b">
                    <a:lnL>
                      <a:noFill/>
                    </a:lnL>
                    <a:lnR>
                      <a:noFill/>
                    </a:lnR>
                    <a:lnT>
                      <a:noFill/>
                    </a:lnT>
                    <a:lnB>
                      <a:noFill/>
                    </a:lnB>
                    <a:solidFill>
                      <a:srgbClr val="FDBF7C"/>
                    </a:solidFill>
                  </a:tcPr>
                </a:tc>
                <a:tc>
                  <a:txBody>
                    <a:bodyPr/>
                    <a:lstStyle/>
                    <a:p>
                      <a:pPr algn="r" fontAlgn="b"/>
                      <a:r>
                        <a:rPr lang="en-US" sz="200" b="0" i="0" u="none" strike="noStrike">
                          <a:solidFill>
                            <a:srgbClr val="000000"/>
                          </a:solidFill>
                          <a:latin typeface="Calibri"/>
                        </a:rPr>
                        <a:t>35.3</a:t>
                      </a:r>
                    </a:p>
                  </a:txBody>
                  <a:tcPr marL="1295" marR="1295" marT="971" marB="0" anchor="b">
                    <a:lnL>
                      <a:noFill/>
                    </a:lnL>
                    <a:lnR>
                      <a:noFill/>
                    </a:lnR>
                    <a:lnT>
                      <a:noFill/>
                    </a:lnT>
                    <a:lnB>
                      <a:noFill/>
                    </a:lnB>
                    <a:solidFill>
                      <a:srgbClr val="FFE383"/>
                    </a:solidFill>
                  </a:tcPr>
                </a:tc>
                <a:tc>
                  <a:txBody>
                    <a:bodyPr/>
                    <a:lstStyle/>
                    <a:p>
                      <a:pPr algn="r" fontAlgn="b"/>
                      <a:r>
                        <a:rPr lang="en-US" sz="200" b="0" i="0" u="none" strike="noStrike">
                          <a:solidFill>
                            <a:srgbClr val="000000"/>
                          </a:solidFill>
                          <a:latin typeface="Calibri"/>
                        </a:rPr>
                        <a:t>55.9</a:t>
                      </a:r>
                    </a:p>
                  </a:txBody>
                  <a:tcPr marL="1295" marR="1295" marT="971" marB="0" anchor="b">
                    <a:lnL>
                      <a:noFill/>
                    </a:lnL>
                    <a:lnR>
                      <a:noFill/>
                    </a:lnR>
                    <a:lnT>
                      <a:noFill/>
                    </a:lnT>
                    <a:lnB>
                      <a:noFill/>
                    </a:lnB>
                    <a:solidFill>
                      <a:srgbClr val="FDBC7B"/>
                    </a:solidFill>
                  </a:tcPr>
                </a:tc>
                <a:tc>
                  <a:txBody>
                    <a:bodyPr/>
                    <a:lstStyle/>
                    <a:p>
                      <a:pPr algn="r" fontAlgn="b"/>
                      <a:r>
                        <a:rPr lang="en-US" sz="200" b="0" i="0" u="none" strike="noStrike">
                          <a:solidFill>
                            <a:srgbClr val="000000"/>
                          </a:solidFill>
                          <a:latin typeface="Calibri"/>
                        </a:rPr>
                        <a:t>36.5</a:t>
                      </a:r>
                    </a:p>
                  </a:txBody>
                  <a:tcPr marL="1295" marR="1295" marT="971" marB="0" anchor="b">
                    <a:lnL>
                      <a:noFill/>
                    </a:lnL>
                    <a:lnR>
                      <a:noFill/>
                    </a:lnR>
                    <a:lnT>
                      <a:noFill/>
                    </a:lnT>
                    <a:lnB>
                      <a:noFill/>
                    </a:lnB>
                    <a:solidFill>
                      <a:srgbClr val="FFE082"/>
                    </a:solidFill>
                  </a:tcPr>
                </a:tc>
                <a:tc>
                  <a:txBody>
                    <a:bodyPr/>
                    <a:lstStyle/>
                    <a:p>
                      <a:pPr algn="r" fontAlgn="b"/>
                      <a:r>
                        <a:rPr lang="en-US" sz="200" b="0" i="0" u="none" strike="noStrike">
                          <a:solidFill>
                            <a:srgbClr val="000000"/>
                          </a:solidFill>
                          <a:latin typeface="Calibri"/>
                        </a:rPr>
                        <a:t>63.6</a:t>
                      </a:r>
                    </a:p>
                  </a:txBody>
                  <a:tcPr marL="1295" marR="1295" marT="971" marB="0" anchor="b">
                    <a:lnL>
                      <a:noFill/>
                    </a:lnL>
                    <a:lnR>
                      <a:noFill/>
                    </a:lnR>
                    <a:lnT>
                      <a:noFill/>
                    </a:lnT>
                    <a:lnB>
                      <a:noFill/>
                    </a:lnB>
                    <a:solidFill>
                      <a:srgbClr val="FCAE79"/>
                    </a:solidFill>
                  </a:tcPr>
                </a:tc>
                <a:tc>
                  <a:txBody>
                    <a:bodyPr/>
                    <a:lstStyle/>
                    <a:p>
                      <a:pPr algn="r" fontAlgn="b"/>
                      <a:r>
                        <a:rPr lang="en-US" sz="200" b="0" i="0" u="none" strike="noStrike">
                          <a:solidFill>
                            <a:srgbClr val="000000"/>
                          </a:solidFill>
                          <a:latin typeface="Calibri"/>
                        </a:rPr>
                        <a:t>47.7</a:t>
                      </a:r>
                    </a:p>
                  </a:txBody>
                  <a:tcPr marL="1295" marR="1295" marT="971" marB="0" anchor="b">
                    <a:lnL>
                      <a:noFill/>
                    </a:lnL>
                    <a:lnR>
                      <a:noFill/>
                    </a:lnR>
                    <a:lnT>
                      <a:noFill/>
                    </a:lnT>
                    <a:lnB>
                      <a:noFill/>
                    </a:lnB>
                    <a:solidFill>
                      <a:srgbClr val="FECC7E"/>
                    </a:solidFill>
                  </a:tcPr>
                </a:tc>
                <a:tc>
                  <a:txBody>
                    <a:bodyPr/>
                    <a:lstStyle/>
                    <a:p>
                      <a:pPr algn="r" fontAlgn="b"/>
                      <a:r>
                        <a:rPr lang="en-US" sz="200" b="0" i="0" u="none" strike="noStrike">
                          <a:solidFill>
                            <a:srgbClr val="000000"/>
                          </a:solidFill>
                          <a:latin typeface="Calibri"/>
                        </a:rPr>
                        <a:t>60.3</a:t>
                      </a:r>
                    </a:p>
                  </a:txBody>
                  <a:tcPr marL="1295" marR="1295" marT="971" marB="0" anchor="b">
                    <a:lnL>
                      <a:noFill/>
                    </a:lnL>
                    <a:lnR>
                      <a:noFill/>
                    </a:lnR>
                    <a:lnT>
                      <a:noFill/>
                    </a:lnT>
                    <a:lnB>
                      <a:noFill/>
                    </a:lnB>
                    <a:solidFill>
                      <a:srgbClr val="FDB47A"/>
                    </a:solidFill>
                  </a:tcPr>
                </a:tc>
                <a:tc>
                  <a:txBody>
                    <a:bodyPr/>
                    <a:lstStyle/>
                    <a:p>
                      <a:pPr algn="r" fontAlgn="b"/>
                      <a:r>
                        <a:rPr lang="en-US" sz="200" b="0" i="0" u="none" strike="noStrike">
                          <a:solidFill>
                            <a:srgbClr val="000000"/>
                          </a:solidFill>
                          <a:latin typeface="Calibri"/>
                        </a:rPr>
                        <a:t>39.8</a:t>
                      </a:r>
                    </a:p>
                  </a:txBody>
                  <a:tcPr marL="1295" marR="1295" marT="971" marB="0" anchor="b">
                    <a:lnL>
                      <a:noFill/>
                    </a:lnL>
                    <a:lnR>
                      <a:noFill/>
                    </a:lnR>
                    <a:lnT>
                      <a:noFill/>
                    </a:lnT>
                    <a:lnB>
                      <a:noFill/>
                    </a:lnB>
                    <a:solidFill>
                      <a:srgbClr val="FFDA81"/>
                    </a:solidFill>
                  </a:tcPr>
                </a:tc>
                <a:tc>
                  <a:txBody>
                    <a:bodyPr/>
                    <a:lstStyle/>
                    <a:p>
                      <a:pPr algn="r" fontAlgn="b"/>
                      <a:r>
                        <a:rPr lang="en-US" sz="200" b="0" i="0" u="none" strike="noStrike">
                          <a:solidFill>
                            <a:srgbClr val="000000"/>
                          </a:solidFill>
                          <a:latin typeface="Calibri"/>
                        </a:rPr>
                        <a:t>47.5</a:t>
                      </a:r>
                    </a:p>
                  </a:txBody>
                  <a:tcPr marL="1295" marR="1295" marT="971" marB="0" anchor="b">
                    <a:lnL>
                      <a:noFill/>
                    </a:lnL>
                    <a:lnR>
                      <a:noFill/>
                    </a:lnR>
                    <a:lnT>
                      <a:noFill/>
                    </a:lnT>
                    <a:lnB>
                      <a:noFill/>
                    </a:lnB>
                    <a:solidFill>
                      <a:srgbClr val="FECC7E"/>
                    </a:solidFill>
                  </a:tcPr>
                </a:tc>
                <a:tc>
                  <a:txBody>
                    <a:bodyPr/>
                    <a:lstStyle/>
                    <a:p>
                      <a:pPr algn="r" fontAlgn="b"/>
                      <a:r>
                        <a:rPr lang="en-US" sz="200" b="0" i="0" u="none" strike="noStrike">
                          <a:solidFill>
                            <a:srgbClr val="000000"/>
                          </a:solidFill>
                          <a:latin typeface="Calibri"/>
                        </a:rPr>
                        <a:t>33.8</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44.3</a:t>
                      </a:r>
                    </a:p>
                  </a:txBody>
                  <a:tcPr marL="1295" marR="1295" marT="971" marB="0" anchor="b">
                    <a:lnL>
                      <a:noFill/>
                    </a:lnL>
                    <a:lnR>
                      <a:noFill/>
                    </a:lnR>
                    <a:lnT>
                      <a:noFill/>
                    </a:lnT>
                    <a:lnB>
                      <a:noFill/>
                    </a:lnB>
                    <a:solidFill>
                      <a:srgbClr val="FED280"/>
                    </a:solidFill>
                  </a:tcPr>
                </a:tc>
                <a:tc>
                  <a:txBody>
                    <a:bodyPr/>
                    <a:lstStyle/>
                    <a:p>
                      <a:pPr algn="r" fontAlgn="b"/>
                      <a:r>
                        <a:rPr lang="en-US" sz="200" b="0" i="0" u="none" strike="noStrike">
                          <a:solidFill>
                            <a:srgbClr val="000000"/>
                          </a:solidFill>
                          <a:latin typeface="Calibri"/>
                        </a:rPr>
                        <a:t>32.2</a:t>
                      </a:r>
                    </a:p>
                  </a:txBody>
                  <a:tcPr marL="1295" marR="1295" marT="971" marB="0" anchor="b">
                    <a:lnL>
                      <a:noFill/>
                    </a:lnL>
                    <a:lnR>
                      <a:noFill/>
                    </a:lnR>
                    <a:lnT>
                      <a:noFill/>
                    </a:lnT>
                    <a:lnB>
                      <a:noFill/>
                    </a:lnB>
                    <a:solidFill>
                      <a:srgbClr val="FFE884"/>
                    </a:solidFill>
                  </a:tcPr>
                </a:tc>
                <a:tc>
                  <a:txBody>
                    <a:bodyPr/>
                    <a:lstStyle/>
                    <a:p>
                      <a:pPr algn="r" fontAlgn="b"/>
                      <a:r>
                        <a:rPr lang="en-US" sz="200" b="0" i="0" u="none" strike="noStrike">
                          <a:solidFill>
                            <a:srgbClr val="000000"/>
                          </a:solidFill>
                          <a:latin typeface="Calibri"/>
                        </a:rPr>
                        <a:t>56.8</a:t>
                      </a:r>
                    </a:p>
                  </a:txBody>
                  <a:tcPr marL="1295" marR="1295" marT="971" marB="0" anchor="b">
                    <a:lnL>
                      <a:noFill/>
                    </a:lnL>
                    <a:lnR>
                      <a:noFill/>
                    </a:lnR>
                    <a:lnT>
                      <a:noFill/>
                    </a:lnT>
                    <a:lnB>
                      <a:noFill/>
                    </a:lnB>
                    <a:solidFill>
                      <a:srgbClr val="FDBB7B"/>
                    </a:solidFill>
                  </a:tcPr>
                </a:tc>
                <a:tc>
                  <a:txBody>
                    <a:bodyPr/>
                    <a:lstStyle/>
                    <a:p>
                      <a:pPr algn="r" fontAlgn="b"/>
                      <a:r>
                        <a:rPr lang="en-US" sz="200" b="0" i="0" u="none" strike="noStrike">
                          <a:solidFill>
                            <a:srgbClr val="000000"/>
                          </a:solidFill>
                          <a:latin typeface="Calibri"/>
                        </a:rPr>
                        <a:t>37.6</a:t>
                      </a:r>
                    </a:p>
                  </a:txBody>
                  <a:tcPr marL="1295" marR="1295" marT="971" marB="0" anchor="b">
                    <a:lnL>
                      <a:noFill/>
                    </a:lnL>
                    <a:lnR>
                      <a:noFill/>
                    </a:lnR>
                    <a:lnT>
                      <a:noFill/>
                    </a:lnT>
                    <a:lnB>
                      <a:noFill/>
                    </a:lnB>
                    <a:solidFill>
                      <a:srgbClr val="FFDE82"/>
                    </a:solidFill>
                  </a:tcPr>
                </a:tc>
                <a:tc>
                  <a:txBody>
                    <a:bodyPr/>
                    <a:lstStyle/>
                    <a:p>
                      <a:pPr algn="r" fontAlgn="b"/>
                      <a:r>
                        <a:rPr lang="en-US" sz="200" b="0" i="0" u="none" strike="noStrike">
                          <a:solidFill>
                            <a:srgbClr val="000000"/>
                          </a:solidFill>
                          <a:latin typeface="Calibri"/>
                        </a:rPr>
                        <a:t>52.0</a:t>
                      </a:r>
                    </a:p>
                  </a:txBody>
                  <a:tcPr marL="1295" marR="1295" marT="971" marB="0" anchor="b">
                    <a:lnL>
                      <a:noFill/>
                    </a:lnL>
                    <a:lnR>
                      <a:noFill/>
                    </a:lnR>
                    <a:lnT>
                      <a:noFill/>
                    </a:lnT>
                    <a:lnB>
                      <a:noFill/>
                    </a:lnB>
                    <a:solidFill>
                      <a:srgbClr val="FDC47D"/>
                    </a:solidFill>
                  </a:tcPr>
                </a:tc>
                <a:tc>
                  <a:txBody>
                    <a:bodyPr/>
                    <a:lstStyle/>
                    <a:p>
                      <a:pPr algn="r" fontAlgn="b"/>
                      <a:r>
                        <a:rPr lang="en-US" sz="200" b="0" i="0" u="none" strike="noStrike">
                          <a:solidFill>
                            <a:srgbClr val="000000"/>
                          </a:solidFill>
                          <a:latin typeface="Calibri"/>
                        </a:rPr>
                        <a:t>34.9</a:t>
                      </a:r>
                    </a:p>
                  </a:txBody>
                  <a:tcPr marL="1295" marR="1295" marT="971" marB="0" anchor="b">
                    <a:lnL>
                      <a:noFill/>
                    </a:lnL>
                    <a:lnR>
                      <a:noFill/>
                    </a:lnR>
                    <a:lnT>
                      <a:noFill/>
                    </a:lnT>
                    <a:lnB>
                      <a:noFill/>
                    </a:lnB>
                    <a:solidFill>
                      <a:srgbClr val="FFE383"/>
                    </a:solidFill>
                  </a:tcPr>
                </a:tc>
                <a:tc>
                  <a:txBody>
                    <a:bodyPr/>
                    <a:lstStyle/>
                    <a:p>
                      <a:pPr algn="r" fontAlgn="b"/>
                      <a:r>
                        <a:rPr lang="en-US" sz="200" b="0" i="0" u="none" strike="noStrike">
                          <a:solidFill>
                            <a:srgbClr val="000000"/>
                          </a:solidFill>
                          <a:latin typeface="Calibri"/>
                        </a:rPr>
                        <a:t>36.7</a:t>
                      </a:r>
                    </a:p>
                  </a:txBody>
                  <a:tcPr marL="1295" marR="1295" marT="971" marB="0" anchor="b">
                    <a:lnL>
                      <a:noFill/>
                    </a:lnL>
                    <a:lnR>
                      <a:noFill/>
                    </a:lnR>
                    <a:lnT>
                      <a:noFill/>
                    </a:lnT>
                    <a:lnB>
                      <a:noFill/>
                    </a:lnB>
                    <a:solidFill>
                      <a:srgbClr val="FFE082"/>
                    </a:solidFill>
                  </a:tcPr>
                </a:tc>
                <a:tc>
                  <a:txBody>
                    <a:bodyPr/>
                    <a:lstStyle/>
                    <a:p>
                      <a:pPr algn="r" fontAlgn="b"/>
                      <a:r>
                        <a:rPr lang="en-US" sz="200" b="0" i="0" u="none" strike="noStrike">
                          <a:solidFill>
                            <a:srgbClr val="000000"/>
                          </a:solidFill>
                          <a:latin typeface="Calibri"/>
                        </a:rPr>
                        <a:t>28.7</a:t>
                      </a:r>
                    </a:p>
                  </a:txBody>
                  <a:tcPr marL="1295" marR="1295" marT="971" marB="0" anchor="b">
                    <a:lnL>
                      <a:noFill/>
                    </a:lnL>
                    <a:lnR>
                      <a:noFill/>
                    </a:lnR>
                    <a:lnT>
                      <a:noFill/>
                    </a:lnT>
                    <a:lnB>
                      <a:noFill/>
                    </a:lnB>
                    <a:solidFill>
                      <a:srgbClr val="F3E783"/>
                    </a:solidFill>
                  </a:tcPr>
                </a:tc>
                <a:tc>
                  <a:txBody>
                    <a:bodyPr/>
                    <a:lstStyle/>
                    <a:p>
                      <a:pPr algn="r" fontAlgn="b"/>
                      <a:r>
                        <a:rPr lang="en-US" sz="200" b="0" i="0" u="none" strike="noStrike">
                          <a:solidFill>
                            <a:srgbClr val="000000"/>
                          </a:solidFill>
                          <a:latin typeface="Calibri"/>
                        </a:rPr>
                        <a:t>37.2</a:t>
                      </a:r>
                    </a:p>
                  </a:txBody>
                  <a:tcPr marL="1295" marR="1295" marT="971" marB="0" anchor="b">
                    <a:lnL>
                      <a:noFill/>
                    </a:lnL>
                    <a:lnR>
                      <a:noFill/>
                    </a:lnR>
                    <a:lnT>
                      <a:noFill/>
                    </a:lnT>
                    <a:lnB>
                      <a:noFill/>
                    </a:lnB>
                    <a:solidFill>
                      <a:srgbClr val="FFDF82"/>
                    </a:solidFill>
                  </a:tcPr>
                </a:tc>
                <a:tc>
                  <a:txBody>
                    <a:bodyPr/>
                    <a:lstStyle/>
                    <a:p>
                      <a:pPr algn="r" fontAlgn="b"/>
                      <a:r>
                        <a:rPr lang="en-US" sz="200" b="0" i="0" u="none" strike="noStrike">
                          <a:solidFill>
                            <a:srgbClr val="000000"/>
                          </a:solidFill>
                          <a:latin typeface="Calibri"/>
                        </a:rPr>
                        <a:t>29.2</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43.6</a:t>
                      </a:r>
                    </a:p>
                  </a:txBody>
                  <a:tcPr marL="1295" marR="1295" marT="971" marB="0" anchor="b">
                    <a:lnL>
                      <a:noFill/>
                    </a:lnL>
                    <a:lnR>
                      <a:noFill/>
                    </a:lnR>
                    <a:lnT>
                      <a:noFill/>
                    </a:lnT>
                    <a:lnB>
                      <a:noFill/>
                    </a:lnB>
                    <a:solidFill>
                      <a:srgbClr val="FED380"/>
                    </a:solidFill>
                  </a:tcPr>
                </a:tc>
                <a:tc>
                  <a:txBody>
                    <a:bodyPr/>
                    <a:lstStyle/>
                    <a:p>
                      <a:pPr algn="r" fontAlgn="b"/>
                      <a:r>
                        <a:rPr lang="en-US" sz="200" b="0" i="0" u="none" strike="noStrike">
                          <a:solidFill>
                            <a:srgbClr val="000000"/>
                          </a:solidFill>
                          <a:latin typeface="Calibri"/>
                        </a:rPr>
                        <a:t>31.4</a:t>
                      </a:r>
                    </a:p>
                  </a:txBody>
                  <a:tcPr marL="1295" marR="1295" marT="971" marB="0" anchor="b">
                    <a:lnL>
                      <a:noFill/>
                    </a:lnL>
                    <a:lnR>
                      <a:noFill/>
                    </a:lnR>
                    <a:lnT>
                      <a:noFill/>
                    </a:lnT>
                    <a:lnB>
                      <a:noFill/>
                    </a:lnB>
                    <a:solidFill>
                      <a:srgbClr val="FFEA84"/>
                    </a:solidFill>
                  </a:tcPr>
                </a:tc>
                <a:tc>
                  <a:txBody>
                    <a:bodyPr/>
                    <a:lstStyle/>
                    <a:p>
                      <a:pPr algn="r" fontAlgn="b"/>
                      <a:r>
                        <a:rPr lang="en-US" sz="200" b="0" i="0" u="none" strike="noStrike">
                          <a:solidFill>
                            <a:srgbClr val="000000"/>
                          </a:solidFill>
                          <a:latin typeface="Calibri"/>
                        </a:rPr>
                        <a:t>41.3</a:t>
                      </a:r>
                    </a:p>
                  </a:txBody>
                  <a:tcPr marL="1295" marR="1295" marT="971" marB="0" anchor="b">
                    <a:lnL>
                      <a:noFill/>
                    </a:lnL>
                    <a:lnR>
                      <a:noFill/>
                    </a:lnR>
                    <a:lnT>
                      <a:noFill/>
                    </a:lnT>
                    <a:lnB>
                      <a:noFill/>
                    </a:lnB>
                    <a:solidFill>
                      <a:srgbClr val="FED881"/>
                    </a:solidFill>
                  </a:tcPr>
                </a:tc>
                <a:tc>
                  <a:txBody>
                    <a:bodyPr/>
                    <a:lstStyle/>
                    <a:p>
                      <a:pPr algn="r" fontAlgn="b"/>
                      <a:r>
                        <a:rPr lang="en-US" sz="200" b="0" i="0" u="none" strike="noStrike">
                          <a:solidFill>
                            <a:srgbClr val="000000"/>
                          </a:solidFill>
                          <a:latin typeface="Calibri"/>
                        </a:rPr>
                        <a:t>32.3</a:t>
                      </a:r>
                    </a:p>
                  </a:txBody>
                  <a:tcPr marL="1295" marR="1295" marT="971" marB="0" anchor="b">
                    <a:lnL>
                      <a:noFill/>
                    </a:lnL>
                    <a:lnR>
                      <a:noFill/>
                    </a:lnR>
                    <a:lnT>
                      <a:noFill/>
                    </a:lnT>
                    <a:lnB>
                      <a:noFill/>
                    </a:lnB>
                    <a:solidFill>
                      <a:srgbClr val="FFE884"/>
                    </a:solidFill>
                  </a:tcPr>
                </a:tc>
                <a:tc>
                  <a:txBody>
                    <a:bodyPr/>
                    <a:lstStyle/>
                    <a:p>
                      <a:pPr algn="r" fontAlgn="b"/>
                      <a:r>
                        <a:rPr lang="en-US" sz="200" b="0" i="0" u="none" strike="noStrike">
                          <a:solidFill>
                            <a:srgbClr val="000000"/>
                          </a:solidFill>
                          <a:latin typeface="Calibri"/>
                        </a:rPr>
                        <a:t>36.1</a:t>
                      </a:r>
                    </a:p>
                  </a:txBody>
                  <a:tcPr marL="1295" marR="1295" marT="971" marB="0" anchor="b">
                    <a:lnL>
                      <a:noFill/>
                    </a:lnL>
                    <a:lnR>
                      <a:noFill/>
                    </a:lnR>
                    <a:lnT>
                      <a:noFill/>
                    </a:lnT>
                    <a:lnB>
                      <a:noFill/>
                    </a:lnB>
                    <a:solidFill>
                      <a:srgbClr val="FFE183"/>
                    </a:solidFill>
                  </a:tcPr>
                </a:tc>
                <a:tc>
                  <a:txBody>
                    <a:bodyPr/>
                    <a:lstStyle/>
                    <a:p>
                      <a:pPr algn="r" fontAlgn="b"/>
                      <a:r>
                        <a:rPr lang="en-US" sz="200" b="0" i="0" u="none" strike="noStrike">
                          <a:solidFill>
                            <a:srgbClr val="000000"/>
                          </a:solidFill>
                          <a:latin typeface="Calibri"/>
                        </a:rPr>
                        <a:t>13.9</a:t>
                      </a:r>
                    </a:p>
                  </a:txBody>
                  <a:tcPr marL="1295" marR="1295" marT="971" marB="0" anchor="b">
                    <a:lnL>
                      <a:noFill/>
                    </a:lnL>
                    <a:lnR>
                      <a:noFill/>
                    </a:lnR>
                    <a:lnT>
                      <a:noFill/>
                    </a:lnT>
                    <a:lnB>
                      <a:noFill/>
                    </a:lnB>
                    <a:solidFill>
                      <a:srgbClr val="96CC7D"/>
                    </a:solidFill>
                  </a:tcPr>
                </a:tc>
                <a:tc>
                  <a:txBody>
                    <a:bodyPr/>
                    <a:lstStyle/>
                    <a:p>
                      <a:pPr algn="r" fontAlgn="b"/>
                      <a:r>
                        <a:rPr lang="en-US" sz="200" b="0" i="0" u="none" strike="noStrike">
                          <a:solidFill>
                            <a:srgbClr val="000000"/>
                          </a:solidFill>
                          <a:latin typeface="Calibri"/>
                        </a:rPr>
                        <a:t>36.9</a:t>
                      </a:r>
                    </a:p>
                  </a:txBody>
                  <a:tcPr marL="1295" marR="1295" marT="971" marB="0" anchor="b">
                    <a:lnL>
                      <a:noFill/>
                    </a:lnL>
                    <a:lnR>
                      <a:noFill/>
                    </a:lnR>
                    <a:lnT>
                      <a:noFill/>
                    </a:lnT>
                    <a:lnB>
                      <a:noFill/>
                    </a:lnB>
                    <a:solidFill>
                      <a:srgbClr val="FFE082"/>
                    </a:solidFill>
                  </a:tcPr>
                </a:tc>
                <a:tc>
                  <a:txBody>
                    <a:bodyPr/>
                    <a:lstStyle/>
                    <a:p>
                      <a:pPr algn="r" fontAlgn="b"/>
                      <a:r>
                        <a:rPr lang="en-US" sz="200" b="0" i="0" u="none" strike="noStrike">
                          <a:solidFill>
                            <a:srgbClr val="000000"/>
                          </a:solidFill>
                          <a:latin typeface="Calibri"/>
                        </a:rPr>
                        <a:t>20.8</a:t>
                      </a:r>
                    </a:p>
                  </a:txBody>
                  <a:tcPr marL="1295" marR="1295" marT="971" marB="0" anchor="b">
                    <a:lnL>
                      <a:noFill/>
                    </a:lnL>
                    <a:lnR>
                      <a:noFill/>
                    </a:lnR>
                    <a:lnT>
                      <a:noFill/>
                    </a:lnT>
                    <a:lnB>
                      <a:noFill/>
                    </a:lnB>
                    <a:solidFill>
                      <a:srgbClr val="C2D980"/>
                    </a:solidFill>
                  </a:tcPr>
                </a:tc>
                <a:tc>
                  <a:txBody>
                    <a:bodyPr/>
                    <a:lstStyle/>
                    <a:p>
                      <a:pPr algn="r" fontAlgn="b"/>
                      <a:r>
                        <a:rPr lang="en-US" sz="200" b="0" i="0" u="none" strike="noStrike">
                          <a:solidFill>
                            <a:srgbClr val="000000"/>
                          </a:solidFill>
                          <a:latin typeface="Calibri"/>
                        </a:rPr>
                        <a:t>40.6</a:t>
                      </a:r>
                    </a:p>
                  </a:txBody>
                  <a:tcPr marL="1295" marR="1295" marT="971" marB="0" anchor="b">
                    <a:lnL>
                      <a:noFill/>
                    </a:lnL>
                    <a:lnR>
                      <a:noFill/>
                    </a:lnR>
                    <a:lnT>
                      <a:noFill/>
                    </a:lnT>
                    <a:lnB>
                      <a:noFill/>
                    </a:lnB>
                    <a:solidFill>
                      <a:srgbClr val="FED981"/>
                    </a:solidFill>
                  </a:tcPr>
                </a:tc>
                <a:tc>
                  <a:txBody>
                    <a:bodyPr/>
                    <a:lstStyle/>
                    <a:p>
                      <a:pPr algn="r" fontAlgn="b"/>
                      <a:r>
                        <a:rPr lang="en-US" sz="200" b="0" i="0" u="none" strike="noStrike">
                          <a:solidFill>
                            <a:srgbClr val="000000"/>
                          </a:solidFill>
                          <a:latin typeface="Calibri"/>
                        </a:rPr>
                        <a:t>28.4</a:t>
                      </a:r>
                    </a:p>
                  </a:txBody>
                  <a:tcPr marL="1295" marR="1295" marT="971" marB="0" anchor="b">
                    <a:lnL>
                      <a:noFill/>
                    </a:lnL>
                    <a:lnR>
                      <a:noFill/>
                    </a:lnR>
                    <a:lnT>
                      <a:noFill/>
                    </a:lnT>
                    <a:lnB>
                      <a:noFill/>
                    </a:lnB>
                    <a:solidFill>
                      <a:srgbClr val="F1E783"/>
                    </a:solidFill>
                  </a:tcPr>
                </a:tc>
                <a:tc>
                  <a:txBody>
                    <a:bodyPr/>
                    <a:lstStyle/>
                    <a:p>
                      <a:pPr algn="r" fontAlgn="b"/>
                      <a:r>
                        <a:rPr lang="en-US" sz="200" b="0" i="0" u="none" strike="noStrike">
                          <a:solidFill>
                            <a:srgbClr val="000000"/>
                          </a:solidFill>
                          <a:latin typeface="Calibri"/>
                        </a:rPr>
                        <a:t>45.1</a:t>
                      </a:r>
                    </a:p>
                  </a:txBody>
                  <a:tcPr marL="1295" marR="1295" marT="971" marB="0" anchor="b">
                    <a:lnL>
                      <a:noFill/>
                    </a:lnL>
                    <a:lnR>
                      <a:noFill/>
                    </a:lnR>
                    <a:lnT>
                      <a:noFill/>
                    </a:lnT>
                    <a:lnB>
                      <a:noFill/>
                    </a:lnB>
                    <a:solidFill>
                      <a:srgbClr val="FED07F"/>
                    </a:solidFill>
                  </a:tcPr>
                </a:tc>
                <a:tc>
                  <a:txBody>
                    <a:bodyPr/>
                    <a:lstStyle/>
                    <a:p>
                      <a:pPr algn="r" fontAlgn="b"/>
                      <a:r>
                        <a:rPr lang="en-US" sz="200" b="0" i="0" u="none" strike="noStrike">
                          <a:solidFill>
                            <a:srgbClr val="000000"/>
                          </a:solidFill>
                          <a:latin typeface="Calibri"/>
                        </a:rPr>
                        <a:t>28.7</a:t>
                      </a:r>
                    </a:p>
                  </a:txBody>
                  <a:tcPr marL="1295" marR="1295" marT="971" marB="0" anchor="b">
                    <a:lnL>
                      <a:noFill/>
                    </a:lnL>
                    <a:lnR>
                      <a:noFill/>
                    </a:lnR>
                    <a:lnT>
                      <a:noFill/>
                    </a:lnT>
                    <a:lnB>
                      <a:noFill/>
                    </a:lnB>
                    <a:solidFill>
                      <a:srgbClr val="F3E783"/>
                    </a:solidFill>
                  </a:tcPr>
                </a:tc>
                <a:tc>
                  <a:txBody>
                    <a:bodyPr/>
                    <a:lstStyle/>
                    <a:p>
                      <a:pPr algn="r" fontAlgn="b"/>
                      <a:r>
                        <a:rPr lang="en-US" sz="200" b="0" i="0" u="none" strike="noStrike">
                          <a:solidFill>
                            <a:srgbClr val="000000"/>
                          </a:solidFill>
                          <a:latin typeface="Calibri"/>
                        </a:rPr>
                        <a:t>44.2</a:t>
                      </a:r>
                    </a:p>
                  </a:txBody>
                  <a:tcPr marL="1295" marR="1295" marT="971" marB="0" anchor="b">
                    <a:lnL>
                      <a:noFill/>
                    </a:lnL>
                    <a:lnR>
                      <a:noFill/>
                    </a:lnR>
                    <a:lnT>
                      <a:noFill/>
                    </a:lnT>
                    <a:lnB>
                      <a:noFill/>
                    </a:lnB>
                    <a:solidFill>
                      <a:srgbClr val="FED280"/>
                    </a:solidFill>
                  </a:tcPr>
                </a:tc>
                <a:tc>
                  <a:txBody>
                    <a:bodyPr/>
                    <a:lstStyle/>
                    <a:p>
                      <a:pPr algn="r" fontAlgn="b"/>
                      <a:r>
                        <a:rPr lang="en-US" sz="200" b="0" i="0" u="none" strike="noStrike">
                          <a:solidFill>
                            <a:srgbClr val="000000"/>
                          </a:solidFill>
                          <a:latin typeface="Calibri"/>
                        </a:rPr>
                        <a:t>25.5</a:t>
                      </a:r>
                    </a:p>
                  </a:txBody>
                  <a:tcPr marL="1295" marR="1295" marT="971" marB="0" anchor="b">
                    <a:lnL>
                      <a:noFill/>
                    </a:lnL>
                    <a:lnR>
                      <a:noFill/>
                    </a:lnR>
                    <a:lnT>
                      <a:noFill/>
                    </a:lnT>
                    <a:lnB>
                      <a:noFill/>
                    </a:lnB>
                    <a:solidFill>
                      <a:srgbClr val="DFE182"/>
                    </a:solidFill>
                  </a:tcPr>
                </a:tc>
                <a:tc>
                  <a:txBody>
                    <a:bodyPr/>
                    <a:lstStyle/>
                    <a:p>
                      <a:pPr algn="r" fontAlgn="b"/>
                      <a:r>
                        <a:rPr lang="en-US" sz="200" b="0" i="0" u="none" strike="noStrike">
                          <a:solidFill>
                            <a:srgbClr val="000000"/>
                          </a:solidFill>
                          <a:latin typeface="Calibri"/>
                        </a:rPr>
                        <a:t>46.9</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31.9</a:t>
                      </a:r>
                    </a:p>
                  </a:txBody>
                  <a:tcPr marL="1295" marR="1295" marT="971"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53.3</a:t>
                      </a:r>
                    </a:p>
                  </a:txBody>
                  <a:tcPr marL="1295" marR="1295" marT="971" marB="0" anchor="b">
                    <a:lnL>
                      <a:noFill/>
                    </a:lnL>
                    <a:lnR>
                      <a:noFill/>
                    </a:lnR>
                    <a:lnT>
                      <a:noFill/>
                    </a:lnT>
                    <a:lnB>
                      <a:noFill/>
                    </a:lnB>
                    <a:solidFill>
                      <a:srgbClr val="FDC17C"/>
                    </a:solidFill>
                  </a:tcPr>
                </a:tc>
                <a:tc>
                  <a:txBody>
                    <a:bodyPr/>
                    <a:lstStyle/>
                    <a:p>
                      <a:pPr algn="r" fontAlgn="b"/>
                      <a:r>
                        <a:rPr lang="en-US" sz="200" b="0" i="0" u="none" strike="noStrike">
                          <a:solidFill>
                            <a:srgbClr val="000000"/>
                          </a:solidFill>
                          <a:latin typeface="Calibri"/>
                        </a:rPr>
                        <a:t>35.9</a:t>
                      </a:r>
                    </a:p>
                  </a:txBody>
                  <a:tcPr marL="1295" marR="1295" marT="971" marB="0" anchor="b">
                    <a:lnL>
                      <a:noFill/>
                    </a:lnL>
                    <a:lnR>
                      <a:noFill/>
                    </a:lnR>
                    <a:lnT>
                      <a:noFill/>
                    </a:lnT>
                    <a:lnB>
                      <a:noFill/>
                    </a:lnB>
                    <a:solidFill>
                      <a:srgbClr val="FFE183"/>
                    </a:solidFill>
                  </a:tcPr>
                </a:tc>
                <a:tc>
                  <a:txBody>
                    <a:bodyPr/>
                    <a:lstStyle/>
                    <a:p>
                      <a:pPr algn="r" fontAlgn="b"/>
                      <a:r>
                        <a:rPr lang="en-US" sz="200" b="0" i="0" u="none" strike="noStrike">
                          <a:solidFill>
                            <a:srgbClr val="000000"/>
                          </a:solidFill>
                          <a:latin typeface="Calibri"/>
                        </a:rPr>
                        <a:t>54.6</a:t>
                      </a:r>
                    </a:p>
                  </a:txBody>
                  <a:tcPr marL="1295" marR="1295" marT="971" marB="0" anchor="b">
                    <a:lnL>
                      <a:noFill/>
                    </a:lnL>
                    <a:lnR>
                      <a:noFill/>
                    </a:lnR>
                    <a:lnT>
                      <a:noFill/>
                    </a:lnT>
                    <a:lnB>
                      <a:noFill/>
                    </a:lnB>
                    <a:solidFill>
                      <a:srgbClr val="FDBF7C"/>
                    </a:solidFill>
                  </a:tcPr>
                </a:tc>
                <a:tc>
                  <a:txBody>
                    <a:bodyPr/>
                    <a:lstStyle/>
                    <a:p>
                      <a:pPr algn="r" fontAlgn="b"/>
                      <a:r>
                        <a:rPr lang="en-US" sz="200" b="0" i="0" u="none" strike="noStrike">
                          <a:solidFill>
                            <a:srgbClr val="000000"/>
                          </a:solidFill>
                          <a:latin typeface="Calibri"/>
                        </a:rPr>
                        <a:t>34.9</a:t>
                      </a:r>
                    </a:p>
                  </a:txBody>
                  <a:tcPr marL="1295" marR="1295" marT="971" marB="0" anchor="b">
                    <a:lnL>
                      <a:noFill/>
                    </a:lnL>
                    <a:lnR>
                      <a:noFill/>
                    </a:lnR>
                    <a:lnT>
                      <a:noFill/>
                    </a:lnT>
                    <a:lnB>
                      <a:noFill/>
                    </a:lnB>
                    <a:solidFill>
                      <a:srgbClr val="FFE383"/>
                    </a:solidFill>
                  </a:tcPr>
                </a:tc>
                <a:tc>
                  <a:txBody>
                    <a:bodyPr/>
                    <a:lstStyle/>
                    <a:p>
                      <a:pPr algn="r" fontAlgn="b"/>
                      <a:r>
                        <a:rPr lang="en-US" sz="200" b="0" i="0" u="none" strike="noStrike">
                          <a:solidFill>
                            <a:srgbClr val="000000"/>
                          </a:solidFill>
                          <a:latin typeface="Calibri"/>
                        </a:rPr>
                        <a:t>30.7</a:t>
                      </a:r>
                    </a:p>
                  </a:txBody>
                  <a:tcPr marL="1295" marR="1295" marT="971" marB="0" anchor="b">
                    <a:lnL>
                      <a:noFill/>
                    </a:lnL>
                    <a:lnR>
                      <a:noFill/>
                    </a:lnR>
                    <a:lnT>
                      <a:noFill/>
                    </a:lnT>
                    <a:lnB>
                      <a:noFill/>
                    </a:lnB>
                    <a:solidFill>
                      <a:srgbClr val="FFEB84"/>
                    </a:solidFill>
                  </a:tcPr>
                </a:tc>
                <a:tc>
                  <a:txBody>
                    <a:bodyPr/>
                    <a:lstStyle/>
                    <a:p>
                      <a:pPr algn="r" fontAlgn="b"/>
                      <a:r>
                        <a:rPr lang="en-US" sz="200" b="0" i="0" u="none" strike="noStrike">
                          <a:solidFill>
                            <a:srgbClr val="000000"/>
                          </a:solidFill>
                          <a:latin typeface="Calibri"/>
                        </a:rPr>
                        <a:t>38.3</a:t>
                      </a:r>
                    </a:p>
                  </a:txBody>
                  <a:tcPr marL="1295" marR="1295" marT="971"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37.8</a:t>
                      </a:r>
                    </a:p>
                  </a:txBody>
                  <a:tcPr marL="1295" marR="1295" marT="971" marB="0" anchor="b">
                    <a:lnL>
                      <a:noFill/>
                    </a:lnL>
                    <a:lnR>
                      <a:noFill/>
                    </a:lnR>
                    <a:lnT>
                      <a:noFill/>
                    </a:lnT>
                    <a:lnB>
                      <a:noFill/>
                    </a:lnB>
                    <a:solidFill>
                      <a:srgbClr val="FFDE82"/>
                    </a:solidFill>
                  </a:tcPr>
                </a:tc>
                <a:tc>
                  <a:txBody>
                    <a:bodyPr/>
                    <a:lstStyle/>
                    <a:p>
                      <a:pPr algn="r" fontAlgn="b"/>
                      <a:r>
                        <a:rPr lang="en-US" sz="200" b="0" i="0" u="none" strike="noStrike">
                          <a:solidFill>
                            <a:srgbClr val="000000"/>
                          </a:solidFill>
                          <a:latin typeface="Calibri"/>
                        </a:rPr>
                        <a:t>35.7</a:t>
                      </a:r>
                    </a:p>
                  </a:txBody>
                  <a:tcPr marL="1295" marR="1295" marT="971" marB="0" anchor="b">
                    <a:lnL>
                      <a:noFill/>
                    </a:lnL>
                    <a:lnR>
                      <a:noFill/>
                    </a:lnR>
                    <a:lnT>
                      <a:noFill/>
                    </a:lnT>
                    <a:lnB>
                      <a:noFill/>
                    </a:lnB>
                    <a:solidFill>
                      <a:srgbClr val="FFE283"/>
                    </a:solidFill>
                  </a:tcPr>
                </a:tc>
                <a:tc>
                  <a:txBody>
                    <a:bodyPr/>
                    <a:lstStyle/>
                    <a:p>
                      <a:pPr algn="r" fontAlgn="b"/>
                      <a:r>
                        <a:rPr lang="en-US" sz="200" b="0" i="0" u="none" strike="noStrike">
                          <a:solidFill>
                            <a:srgbClr val="000000"/>
                          </a:solidFill>
                          <a:latin typeface="Calibri"/>
                        </a:rPr>
                        <a:t>41.2</a:t>
                      </a:r>
                    </a:p>
                  </a:txBody>
                  <a:tcPr marL="1295" marR="1295" marT="971" marB="0" anchor="b">
                    <a:lnL>
                      <a:noFill/>
                    </a:lnL>
                    <a:lnR>
                      <a:noFill/>
                    </a:lnR>
                    <a:lnT>
                      <a:noFill/>
                    </a:lnT>
                    <a:lnB>
                      <a:noFill/>
                    </a:lnB>
                    <a:solidFill>
                      <a:srgbClr val="FED881"/>
                    </a:solidFill>
                  </a:tcPr>
                </a:tc>
                <a:tc>
                  <a:txBody>
                    <a:bodyPr/>
                    <a:lstStyle/>
                    <a:p>
                      <a:pPr algn="r" fontAlgn="b"/>
                      <a:r>
                        <a:rPr lang="en-US" sz="200" b="0" i="0" u="none" strike="noStrike">
                          <a:solidFill>
                            <a:srgbClr val="000000"/>
                          </a:solidFill>
                          <a:latin typeface="Calibri"/>
                        </a:rPr>
                        <a:t>39.2</a:t>
                      </a:r>
                    </a:p>
                  </a:txBody>
                  <a:tcPr marL="1295" marR="1295" marT="971" marB="0" anchor="b">
                    <a:lnL>
                      <a:noFill/>
                    </a:lnL>
                    <a:lnR>
                      <a:noFill/>
                    </a:lnR>
                    <a:lnT>
                      <a:noFill/>
                    </a:lnT>
                    <a:lnB>
                      <a:noFill/>
                    </a:lnB>
                    <a:solidFill>
                      <a:srgbClr val="FFDB81"/>
                    </a:solidFill>
                  </a:tcPr>
                </a:tc>
                <a:tc>
                  <a:txBody>
                    <a:bodyPr/>
                    <a:lstStyle/>
                    <a:p>
                      <a:pPr algn="r" fontAlgn="b"/>
                      <a:r>
                        <a:rPr lang="en-US" sz="200" b="0" i="0" u="none" strike="noStrike">
                          <a:solidFill>
                            <a:srgbClr val="000000"/>
                          </a:solidFill>
                          <a:latin typeface="Calibri"/>
                        </a:rPr>
                        <a:t>40.8</a:t>
                      </a:r>
                    </a:p>
                  </a:txBody>
                  <a:tcPr marL="1295" marR="1295" marT="971" marB="0" anchor="b">
                    <a:lnL>
                      <a:noFill/>
                    </a:lnL>
                    <a:lnR>
                      <a:noFill/>
                    </a:lnR>
                    <a:lnT>
                      <a:noFill/>
                    </a:lnT>
                    <a:lnB>
                      <a:noFill/>
                    </a:lnB>
                    <a:solidFill>
                      <a:srgbClr val="FED881"/>
                    </a:solidFill>
                  </a:tcPr>
                </a:tc>
                <a:tc>
                  <a:txBody>
                    <a:bodyPr/>
                    <a:lstStyle/>
                    <a:p>
                      <a:pPr algn="r" fontAlgn="b"/>
                      <a:r>
                        <a:rPr lang="en-US" sz="200" b="0" i="0" u="none" strike="noStrike">
                          <a:solidFill>
                            <a:srgbClr val="000000"/>
                          </a:solidFill>
                          <a:latin typeface="Calibri"/>
                        </a:rPr>
                        <a:t>39.0</a:t>
                      </a:r>
                    </a:p>
                  </a:txBody>
                  <a:tcPr marL="1295" marR="1295" marT="971" marB="0" anchor="b">
                    <a:lnL>
                      <a:noFill/>
                    </a:lnL>
                    <a:lnR>
                      <a:noFill/>
                    </a:lnR>
                    <a:lnT>
                      <a:noFill/>
                    </a:lnT>
                    <a:lnB>
                      <a:noFill/>
                    </a:lnB>
                    <a:solidFill>
                      <a:srgbClr val="FFDC81"/>
                    </a:solidFill>
                  </a:tcPr>
                </a:tc>
              </a:tr>
              <a:tr h="36896">
                <a:tc>
                  <a:txBody>
                    <a:bodyPr/>
                    <a:lstStyle/>
                    <a:p>
                      <a:pPr algn="l" fontAlgn="b"/>
                      <a:r>
                        <a:rPr lang="en-US" sz="200" b="0" i="0" u="none" strike="noStrike">
                          <a:solidFill>
                            <a:srgbClr val="000000"/>
                          </a:solidFill>
                          <a:latin typeface="Calibri"/>
                        </a:rPr>
                        <a:t>ACCORD BP Full</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43.9</a:t>
                      </a:r>
                    </a:p>
                  </a:txBody>
                  <a:tcPr marL="1295" marR="1295" marT="971" marB="0" anchor="b">
                    <a:lnL>
                      <a:noFill/>
                    </a:lnL>
                    <a:lnR>
                      <a:noFill/>
                    </a:lnR>
                    <a:lnT>
                      <a:noFill/>
                    </a:lnT>
                    <a:lnB>
                      <a:noFill/>
                    </a:lnB>
                    <a:solidFill>
                      <a:srgbClr val="FED380"/>
                    </a:solidFill>
                  </a:tcPr>
                </a:tc>
                <a:tc>
                  <a:txBody>
                    <a:bodyPr/>
                    <a:lstStyle/>
                    <a:p>
                      <a:pPr algn="r" fontAlgn="b"/>
                      <a:r>
                        <a:rPr lang="en-US" sz="200" b="0" i="0" u="none" strike="noStrike">
                          <a:solidFill>
                            <a:srgbClr val="000000"/>
                          </a:solidFill>
                          <a:latin typeface="Calibri"/>
                        </a:rPr>
                        <a:t>27.9</a:t>
                      </a:r>
                    </a:p>
                  </a:txBody>
                  <a:tcPr marL="1295" marR="1295" marT="971" marB="0" anchor="b">
                    <a:lnL>
                      <a:noFill/>
                    </a:lnL>
                    <a:lnR>
                      <a:noFill/>
                    </a:lnR>
                    <a:lnT>
                      <a:noFill/>
                    </a:lnT>
                    <a:lnB>
                      <a:noFill/>
                    </a:lnB>
                    <a:solidFill>
                      <a:srgbClr val="EEE683"/>
                    </a:solidFill>
                  </a:tcPr>
                </a:tc>
                <a:tc>
                  <a:txBody>
                    <a:bodyPr/>
                    <a:lstStyle/>
                    <a:p>
                      <a:pPr algn="r" fontAlgn="b"/>
                      <a:r>
                        <a:rPr lang="en-US" sz="200" b="0" i="0" u="none" strike="noStrike">
                          <a:solidFill>
                            <a:srgbClr val="000000"/>
                          </a:solidFill>
                          <a:latin typeface="Calibri"/>
                        </a:rPr>
                        <a:t>45.4</a:t>
                      </a:r>
                    </a:p>
                  </a:txBody>
                  <a:tcPr marL="1295" marR="1295" marT="971" marB="0" anchor="b">
                    <a:lnL>
                      <a:noFill/>
                    </a:lnL>
                    <a:lnR>
                      <a:noFill/>
                    </a:lnR>
                    <a:lnT>
                      <a:noFill/>
                    </a:lnT>
                    <a:lnB>
                      <a:noFill/>
                    </a:lnB>
                    <a:solidFill>
                      <a:srgbClr val="FED07F"/>
                    </a:solidFill>
                  </a:tcPr>
                </a:tc>
                <a:tc>
                  <a:txBody>
                    <a:bodyPr/>
                    <a:lstStyle/>
                    <a:p>
                      <a:pPr algn="r" fontAlgn="b"/>
                      <a:r>
                        <a:rPr lang="en-US" sz="200" b="0" i="0" u="none" strike="noStrike">
                          <a:solidFill>
                            <a:srgbClr val="000000"/>
                          </a:solidFill>
                          <a:latin typeface="Calibri"/>
                        </a:rPr>
                        <a:t>29.2</a:t>
                      </a:r>
                    </a:p>
                  </a:txBody>
                  <a:tcPr marL="1295" marR="1295" marT="971" marB="0" anchor="b">
                    <a:lnL>
                      <a:noFill/>
                    </a:lnL>
                    <a:lnR>
                      <a:noFill/>
                    </a:lnR>
                    <a:lnT>
                      <a:noFill/>
                    </a:lnT>
                    <a:lnB>
                      <a:noFill/>
                    </a:lnB>
                    <a:solidFill>
                      <a:srgbClr val="F6E883"/>
                    </a:solidFill>
                  </a:tcPr>
                </a:tc>
                <a:tc>
                  <a:txBody>
                    <a:bodyPr/>
                    <a:lstStyle/>
                    <a:p>
                      <a:pPr algn="r" fontAlgn="b"/>
                      <a:r>
                        <a:rPr lang="en-US" sz="200" b="0" i="0" u="none" strike="noStrike">
                          <a:solidFill>
                            <a:srgbClr val="000000"/>
                          </a:solidFill>
                          <a:latin typeface="Calibri"/>
                        </a:rPr>
                        <a:t>53.0</a:t>
                      </a:r>
                    </a:p>
                  </a:txBody>
                  <a:tcPr marL="1295" marR="1295" marT="971" marB="0" anchor="b">
                    <a:lnL>
                      <a:noFill/>
                    </a:lnL>
                    <a:lnR>
                      <a:noFill/>
                    </a:lnR>
                    <a:lnT>
                      <a:noFill/>
                    </a:lnT>
                    <a:lnB>
                      <a:noFill/>
                    </a:lnB>
                    <a:solidFill>
                      <a:srgbClr val="FDC27C"/>
                    </a:solidFill>
                  </a:tcPr>
                </a:tc>
                <a:tc>
                  <a:txBody>
                    <a:bodyPr/>
                    <a:lstStyle/>
                    <a:p>
                      <a:pPr algn="r" fontAlgn="b"/>
                      <a:r>
                        <a:rPr lang="en-US" sz="200" b="0" i="0" u="none" strike="noStrike">
                          <a:solidFill>
                            <a:srgbClr val="000000"/>
                          </a:solidFill>
                          <a:latin typeface="Calibri"/>
                        </a:rPr>
                        <a:t>34.0</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51.8</a:t>
                      </a:r>
                    </a:p>
                  </a:txBody>
                  <a:tcPr marL="1295" marR="1295" marT="971" marB="0" anchor="b">
                    <a:lnL>
                      <a:noFill/>
                    </a:lnL>
                    <a:lnR>
                      <a:noFill/>
                    </a:lnR>
                    <a:lnT>
                      <a:noFill/>
                    </a:lnT>
                    <a:lnB>
                      <a:noFill/>
                    </a:lnB>
                    <a:solidFill>
                      <a:srgbClr val="FDC47D"/>
                    </a:solidFill>
                  </a:tcPr>
                </a:tc>
                <a:tc>
                  <a:txBody>
                    <a:bodyPr/>
                    <a:lstStyle/>
                    <a:p>
                      <a:pPr algn="r" fontAlgn="b"/>
                      <a:r>
                        <a:rPr lang="en-US" sz="200" b="0" i="0" u="none" strike="noStrike">
                          <a:solidFill>
                            <a:srgbClr val="000000"/>
                          </a:solidFill>
                          <a:latin typeface="Calibri"/>
                        </a:rPr>
                        <a:t>29.3</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44.3</a:t>
                      </a:r>
                    </a:p>
                  </a:txBody>
                  <a:tcPr marL="1295" marR="1295" marT="971" marB="0" anchor="b">
                    <a:lnL>
                      <a:noFill/>
                    </a:lnL>
                    <a:lnR>
                      <a:noFill/>
                    </a:lnR>
                    <a:lnT>
                      <a:noFill/>
                    </a:lnT>
                    <a:lnB>
                      <a:noFill/>
                    </a:lnB>
                    <a:solidFill>
                      <a:srgbClr val="FED280"/>
                    </a:solidFill>
                  </a:tcPr>
                </a:tc>
                <a:tc>
                  <a:txBody>
                    <a:bodyPr/>
                    <a:lstStyle/>
                    <a:p>
                      <a:pPr algn="r" fontAlgn="b"/>
                      <a:r>
                        <a:rPr lang="en-US" sz="200" b="0" i="0" u="none" strike="noStrike">
                          <a:solidFill>
                            <a:srgbClr val="000000"/>
                          </a:solidFill>
                          <a:latin typeface="Calibri"/>
                        </a:rPr>
                        <a:t>17.7</a:t>
                      </a:r>
                    </a:p>
                  </a:txBody>
                  <a:tcPr marL="1295" marR="1295" marT="971" marB="0" anchor="b">
                    <a:lnL>
                      <a:noFill/>
                    </a:lnL>
                    <a:lnR>
                      <a:noFill/>
                    </a:lnR>
                    <a:lnT>
                      <a:noFill/>
                    </a:lnT>
                    <a:lnB>
                      <a:noFill/>
                    </a:lnB>
                    <a:solidFill>
                      <a:srgbClr val="AED37F"/>
                    </a:solidFill>
                  </a:tcPr>
                </a:tc>
                <a:tc>
                  <a:txBody>
                    <a:bodyPr/>
                    <a:lstStyle/>
                    <a:p>
                      <a:pPr algn="r" fontAlgn="b"/>
                      <a:r>
                        <a:rPr lang="en-US" sz="200" b="0" i="0" u="none" strike="noStrike">
                          <a:solidFill>
                            <a:srgbClr val="000000"/>
                          </a:solidFill>
                          <a:latin typeface="Calibri"/>
                        </a:rPr>
                        <a:t>43.2</a:t>
                      </a:r>
                    </a:p>
                  </a:txBody>
                  <a:tcPr marL="1295" marR="1295" marT="971" marB="0" anchor="b">
                    <a:lnL>
                      <a:noFill/>
                    </a:lnL>
                    <a:lnR>
                      <a:noFill/>
                    </a:lnR>
                    <a:lnT>
                      <a:noFill/>
                    </a:lnT>
                    <a:lnB>
                      <a:noFill/>
                    </a:lnB>
                    <a:solidFill>
                      <a:srgbClr val="FED480"/>
                    </a:solidFill>
                  </a:tcPr>
                </a:tc>
                <a:tc>
                  <a:txBody>
                    <a:bodyPr/>
                    <a:lstStyle/>
                    <a:p>
                      <a:pPr algn="r" fontAlgn="b"/>
                      <a:r>
                        <a:rPr lang="en-US" sz="200" b="0" i="0" u="none" strike="noStrike">
                          <a:solidFill>
                            <a:srgbClr val="000000"/>
                          </a:solidFill>
                          <a:latin typeface="Calibri"/>
                        </a:rPr>
                        <a:t>25.3</a:t>
                      </a:r>
                    </a:p>
                  </a:txBody>
                  <a:tcPr marL="1295" marR="1295" marT="971" marB="0" anchor="b">
                    <a:lnL>
                      <a:noFill/>
                    </a:lnL>
                    <a:lnR>
                      <a:noFill/>
                    </a:lnR>
                    <a:lnT>
                      <a:noFill/>
                    </a:lnT>
                    <a:lnB>
                      <a:noFill/>
                    </a:lnB>
                    <a:solidFill>
                      <a:srgbClr val="DEE182"/>
                    </a:solidFill>
                  </a:tcPr>
                </a:tc>
                <a:tc>
                  <a:txBody>
                    <a:bodyPr/>
                    <a:lstStyle/>
                    <a:p>
                      <a:pPr algn="r" fontAlgn="b"/>
                      <a:r>
                        <a:rPr lang="en-US" sz="200" b="0" i="0" u="none" strike="noStrike">
                          <a:solidFill>
                            <a:srgbClr val="000000"/>
                          </a:solidFill>
                          <a:latin typeface="Calibri"/>
                        </a:rPr>
                        <a:t>49.1</a:t>
                      </a:r>
                    </a:p>
                  </a:txBody>
                  <a:tcPr marL="1295" marR="1295" marT="971" marB="0" anchor="b">
                    <a:lnL>
                      <a:noFill/>
                    </a:lnL>
                    <a:lnR>
                      <a:noFill/>
                    </a:lnR>
                    <a:lnT>
                      <a:noFill/>
                    </a:lnT>
                    <a:lnB>
                      <a:noFill/>
                    </a:lnB>
                    <a:solidFill>
                      <a:srgbClr val="FEC97E"/>
                    </a:solidFill>
                  </a:tcPr>
                </a:tc>
                <a:tc>
                  <a:txBody>
                    <a:bodyPr/>
                    <a:lstStyle/>
                    <a:p>
                      <a:pPr algn="r" fontAlgn="b"/>
                      <a:r>
                        <a:rPr lang="en-US" sz="200" b="0" i="0" u="none" strike="noStrike">
                          <a:solidFill>
                            <a:srgbClr val="000000"/>
                          </a:solidFill>
                          <a:latin typeface="Calibri"/>
                        </a:rPr>
                        <a:t>34.8</a:t>
                      </a:r>
                    </a:p>
                  </a:txBody>
                  <a:tcPr marL="1295" marR="1295" marT="971" marB="0" anchor="b">
                    <a:lnL>
                      <a:noFill/>
                    </a:lnL>
                    <a:lnR>
                      <a:noFill/>
                    </a:lnR>
                    <a:lnT>
                      <a:noFill/>
                    </a:lnT>
                    <a:lnB>
                      <a:noFill/>
                    </a:lnB>
                    <a:solidFill>
                      <a:srgbClr val="FFE383"/>
                    </a:solidFill>
                  </a:tcPr>
                </a:tc>
                <a:tc>
                  <a:txBody>
                    <a:bodyPr/>
                    <a:lstStyle/>
                    <a:p>
                      <a:pPr algn="r" fontAlgn="b"/>
                      <a:r>
                        <a:rPr lang="en-US" sz="200" b="0" i="0" u="none" strike="noStrike">
                          <a:solidFill>
                            <a:srgbClr val="000000"/>
                          </a:solidFill>
                          <a:latin typeface="Calibri"/>
                        </a:rPr>
                        <a:t>50.1</a:t>
                      </a:r>
                    </a:p>
                  </a:txBody>
                  <a:tcPr marL="1295" marR="1295" marT="971" marB="0" anchor="b">
                    <a:lnL>
                      <a:noFill/>
                    </a:lnL>
                    <a:lnR>
                      <a:noFill/>
                    </a:lnR>
                    <a:lnT>
                      <a:noFill/>
                    </a:lnT>
                    <a:lnB>
                      <a:noFill/>
                    </a:lnB>
                    <a:solidFill>
                      <a:srgbClr val="FEC77E"/>
                    </a:solidFill>
                  </a:tcPr>
                </a:tc>
                <a:tc>
                  <a:txBody>
                    <a:bodyPr/>
                    <a:lstStyle/>
                    <a:p>
                      <a:pPr algn="r" fontAlgn="b"/>
                      <a:r>
                        <a:rPr lang="en-US" sz="200" b="0" i="0" u="none" strike="noStrike">
                          <a:solidFill>
                            <a:srgbClr val="000000"/>
                          </a:solidFill>
                          <a:latin typeface="Calibri"/>
                        </a:rPr>
                        <a:t>28.2</a:t>
                      </a:r>
                    </a:p>
                  </a:txBody>
                  <a:tcPr marL="1295" marR="1295" marT="971" marB="0" anchor="b">
                    <a:lnL>
                      <a:noFill/>
                    </a:lnL>
                    <a:lnR>
                      <a:noFill/>
                    </a:lnR>
                    <a:lnT>
                      <a:noFill/>
                    </a:lnT>
                    <a:lnB>
                      <a:noFill/>
                    </a:lnB>
                    <a:solidFill>
                      <a:srgbClr val="F0E683"/>
                    </a:solidFill>
                  </a:tcPr>
                </a:tc>
                <a:tc>
                  <a:txBody>
                    <a:bodyPr/>
                    <a:lstStyle/>
                    <a:p>
                      <a:pPr algn="r" fontAlgn="b"/>
                      <a:r>
                        <a:rPr lang="en-US" sz="200" b="0" i="0" u="none" strike="noStrike">
                          <a:solidFill>
                            <a:srgbClr val="000000"/>
                          </a:solidFill>
                          <a:latin typeface="Calibri"/>
                        </a:rPr>
                        <a:t>58.9</a:t>
                      </a:r>
                    </a:p>
                  </a:txBody>
                  <a:tcPr marL="1295" marR="1295" marT="971" marB="0" anchor="b">
                    <a:lnL>
                      <a:noFill/>
                    </a:lnL>
                    <a:lnR>
                      <a:noFill/>
                    </a:lnR>
                    <a:lnT>
                      <a:noFill/>
                    </a:lnT>
                    <a:lnB>
                      <a:noFill/>
                    </a:lnB>
                    <a:solidFill>
                      <a:srgbClr val="FDB77A"/>
                    </a:solidFill>
                  </a:tcPr>
                </a:tc>
                <a:tc>
                  <a:txBody>
                    <a:bodyPr/>
                    <a:lstStyle/>
                    <a:p>
                      <a:pPr algn="r" fontAlgn="b"/>
                      <a:r>
                        <a:rPr lang="en-US" sz="200" b="0" i="0" u="none" strike="noStrike">
                          <a:solidFill>
                            <a:srgbClr val="000000"/>
                          </a:solidFill>
                          <a:latin typeface="Calibri"/>
                        </a:rPr>
                        <a:t>33.6</a:t>
                      </a:r>
                    </a:p>
                  </a:txBody>
                  <a:tcPr marL="1295" marR="1295" marT="971" marB="0" anchor="b">
                    <a:lnL>
                      <a:noFill/>
                    </a:lnL>
                    <a:lnR>
                      <a:noFill/>
                    </a:lnR>
                    <a:lnT>
                      <a:noFill/>
                    </a:lnT>
                    <a:lnB>
                      <a:noFill/>
                    </a:lnB>
                    <a:solidFill>
                      <a:srgbClr val="FFE683"/>
                    </a:solidFill>
                  </a:tcPr>
                </a:tc>
                <a:tc>
                  <a:txBody>
                    <a:bodyPr/>
                    <a:lstStyle/>
                    <a:p>
                      <a:pPr algn="r" fontAlgn="b"/>
                      <a:r>
                        <a:rPr lang="en-US" sz="200" b="0" i="0" u="none" strike="noStrike">
                          <a:solidFill>
                            <a:srgbClr val="000000"/>
                          </a:solidFill>
                          <a:latin typeface="Calibri"/>
                        </a:rPr>
                        <a:t>60.4</a:t>
                      </a:r>
                    </a:p>
                  </a:txBody>
                  <a:tcPr marL="1295" marR="1295" marT="971" marB="0" anchor="b">
                    <a:lnL>
                      <a:noFill/>
                    </a:lnL>
                    <a:lnR>
                      <a:noFill/>
                    </a:lnR>
                    <a:lnT>
                      <a:noFill/>
                    </a:lnT>
                    <a:lnB>
                      <a:noFill/>
                    </a:lnB>
                    <a:solidFill>
                      <a:srgbClr val="FDB47A"/>
                    </a:solidFill>
                  </a:tcPr>
                </a:tc>
                <a:tc>
                  <a:txBody>
                    <a:bodyPr/>
                    <a:lstStyle/>
                    <a:p>
                      <a:pPr algn="r" fontAlgn="b"/>
                      <a:r>
                        <a:rPr lang="en-US" sz="200" b="0" i="0" u="none" strike="noStrike">
                          <a:solidFill>
                            <a:srgbClr val="000000"/>
                          </a:solidFill>
                          <a:latin typeface="Calibri"/>
                        </a:rPr>
                        <a:t>41.2</a:t>
                      </a:r>
                    </a:p>
                  </a:txBody>
                  <a:tcPr marL="1295" marR="1295" marT="971" marB="0" anchor="b">
                    <a:lnL>
                      <a:noFill/>
                    </a:lnL>
                    <a:lnR>
                      <a:noFill/>
                    </a:lnR>
                    <a:lnT>
                      <a:noFill/>
                    </a:lnT>
                    <a:lnB>
                      <a:noFill/>
                    </a:lnB>
                    <a:solidFill>
                      <a:srgbClr val="FED881"/>
                    </a:solidFill>
                  </a:tcPr>
                </a:tc>
                <a:tc>
                  <a:txBody>
                    <a:bodyPr/>
                    <a:lstStyle/>
                    <a:p>
                      <a:pPr algn="r" fontAlgn="b"/>
                      <a:r>
                        <a:rPr lang="en-US" sz="200" b="0" i="0" u="none" strike="noStrike">
                          <a:solidFill>
                            <a:srgbClr val="000000"/>
                          </a:solidFill>
                          <a:latin typeface="Calibri"/>
                        </a:rPr>
                        <a:t>64.3</a:t>
                      </a:r>
                    </a:p>
                  </a:txBody>
                  <a:tcPr marL="1295" marR="1295" marT="971" marB="0" anchor="b">
                    <a:lnL>
                      <a:noFill/>
                    </a:lnL>
                    <a:lnR>
                      <a:noFill/>
                    </a:lnR>
                    <a:lnT>
                      <a:noFill/>
                    </a:lnT>
                    <a:lnB>
                      <a:noFill/>
                    </a:lnB>
                    <a:solidFill>
                      <a:srgbClr val="FCAD78"/>
                    </a:solidFill>
                  </a:tcPr>
                </a:tc>
                <a:tc>
                  <a:txBody>
                    <a:bodyPr/>
                    <a:lstStyle/>
                    <a:p>
                      <a:pPr algn="r" fontAlgn="b"/>
                      <a:r>
                        <a:rPr lang="en-US" sz="200" b="0" i="0" u="none" strike="noStrike">
                          <a:solidFill>
                            <a:srgbClr val="000000"/>
                          </a:solidFill>
                          <a:latin typeface="Calibri"/>
                        </a:rPr>
                        <a:t>47.7</a:t>
                      </a:r>
                    </a:p>
                  </a:txBody>
                  <a:tcPr marL="1295" marR="1295" marT="971" marB="0" anchor="b">
                    <a:lnL>
                      <a:noFill/>
                    </a:lnL>
                    <a:lnR>
                      <a:noFill/>
                    </a:lnR>
                    <a:lnT>
                      <a:noFill/>
                    </a:lnT>
                    <a:lnB>
                      <a:noFill/>
                    </a:lnB>
                    <a:solidFill>
                      <a:srgbClr val="FECC7E"/>
                    </a:solidFill>
                  </a:tcPr>
                </a:tc>
                <a:tc>
                  <a:txBody>
                    <a:bodyPr/>
                    <a:lstStyle/>
                    <a:p>
                      <a:pPr algn="r" fontAlgn="b"/>
                      <a:r>
                        <a:rPr lang="en-US" sz="200" b="0" i="0" u="none" strike="noStrike">
                          <a:solidFill>
                            <a:srgbClr val="000000"/>
                          </a:solidFill>
                          <a:latin typeface="Calibri"/>
                        </a:rPr>
                        <a:t>63.3</a:t>
                      </a:r>
                    </a:p>
                  </a:txBody>
                  <a:tcPr marL="1295" marR="1295" marT="971" marB="0" anchor="b">
                    <a:lnL>
                      <a:noFill/>
                    </a:lnL>
                    <a:lnR>
                      <a:noFill/>
                    </a:lnR>
                    <a:lnT>
                      <a:noFill/>
                    </a:lnT>
                    <a:lnB>
                      <a:noFill/>
                    </a:lnB>
                    <a:solidFill>
                      <a:srgbClr val="FCAF79"/>
                    </a:solidFill>
                  </a:tcPr>
                </a:tc>
                <a:tc>
                  <a:txBody>
                    <a:bodyPr/>
                    <a:lstStyle/>
                    <a:p>
                      <a:pPr algn="r" fontAlgn="b"/>
                      <a:r>
                        <a:rPr lang="en-US" sz="200" b="0" i="0" u="none" strike="noStrike">
                          <a:solidFill>
                            <a:srgbClr val="000000"/>
                          </a:solidFill>
                          <a:latin typeface="Calibri"/>
                        </a:rPr>
                        <a:t>41.1</a:t>
                      </a:r>
                    </a:p>
                  </a:txBody>
                  <a:tcPr marL="1295" marR="1295" marT="971" marB="0" anchor="b">
                    <a:lnL>
                      <a:noFill/>
                    </a:lnL>
                    <a:lnR>
                      <a:noFill/>
                    </a:lnR>
                    <a:lnT>
                      <a:noFill/>
                    </a:lnT>
                    <a:lnB>
                      <a:noFill/>
                    </a:lnB>
                    <a:solidFill>
                      <a:srgbClr val="FED881"/>
                    </a:solidFill>
                  </a:tcPr>
                </a:tc>
                <a:tc>
                  <a:txBody>
                    <a:bodyPr/>
                    <a:lstStyle/>
                    <a:p>
                      <a:pPr algn="r" fontAlgn="b"/>
                      <a:r>
                        <a:rPr lang="en-US" sz="200" b="0" i="0" u="none" strike="noStrike">
                          <a:solidFill>
                            <a:srgbClr val="000000"/>
                          </a:solidFill>
                          <a:latin typeface="Calibri"/>
                        </a:rPr>
                        <a:t>49.9</a:t>
                      </a:r>
                    </a:p>
                  </a:txBody>
                  <a:tcPr marL="1295" marR="1295" marT="971"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35.1</a:t>
                      </a:r>
                    </a:p>
                  </a:txBody>
                  <a:tcPr marL="1295" marR="1295" marT="971" marB="0" anchor="b">
                    <a:lnL>
                      <a:noFill/>
                    </a:lnL>
                    <a:lnR>
                      <a:noFill/>
                    </a:lnR>
                    <a:lnT>
                      <a:noFill/>
                    </a:lnT>
                    <a:lnB>
                      <a:noFill/>
                    </a:lnB>
                    <a:solidFill>
                      <a:srgbClr val="FFE383"/>
                    </a:solidFill>
                  </a:tcPr>
                </a:tc>
                <a:tc>
                  <a:txBody>
                    <a:bodyPr/>
                    <a:lstStyle/>
                    <a:p>
                      <a:pPr algn="r" fontAlgn="b"/>
                      <a:r>
                        <a:rPr lang="en-US" sz="200" b="0" i="0" u="none" strike="noStrike">
                          <a:solidFill>
                            <a:srgbClr val="000000"/>
                          </a:solidFill>
                          <a:latin typeface="Calibri"/>
                        </a:rPr>
                        <a:t>48.2</a:t>
                      </a:r>
                    </a:p>
                  </a:txBody>
                  <a:tcPr marL="1295" marR="1295" marT="971" marB="0" anchor="b">
                    <a:lnL>
                      <a:noFill/>
                    </a:lnL>
                    <a:lnR>
                      <a:noFill/>
                    </a:lnR>
                    <a:lnT>
                      <a:noFill/>
                    </a:lnT>
                    <a:lnB>
                      <a:noFill/>
                    </a:lnB>
                    <a:solidFill>
                      <a:srgbClr val="FECB7E"/>
                    </a:solidFill>
                  </a:tcPr>
                </a:tc>
                <a:tc>
                  <a:txBody>
                    <a:bodyPr/>
                    <a:lstStyle/>
                    <a:p>
                      <a:pPr algn="r" fontAlgn="b"/>
                      <a:r>
                        <a:rPr lang="en-US" sz="200" b="0" i="0" u="none" strike="noStrike">
                          <a:solidFill>
                            <a:srgbClr val="000000"/>
                          </a:solidFill>
                          <a:latin typeface="Calibri"/>
                        </a:rPr>
                        <a:t>34.4</a:t>
                      </a:r>
                    </a:p>
                  </a:txBody>
                  <a:tcPr marL="1295" marR="1295" marT="971" marB="0" anchor="b">
                    <a:lnL>
                      <a:noFill/>
                    </a:lnL>
                    <a:lnR>
                      <a:noFill/>
                    </a:lnR>
                    <a:lnT>
                      <a:noFill/>
                    </a:lnT>
                    <a:lnB>
                      <a:noFill/>
                    </a:lnB>
                    <a:solidFill>
                      <a:srgbClr val="FFE483"/>
                    </a:solidFill>
                  </a:tcPr>
                </a:tc>
                <a:tc>
                  <a:txBody>
                    <a:bodyPr/>
                    <a:lstStyle/>
                    <a:p>
                      <a:pPr algn="r" fontAlgn="b"/>
                      <a:r>
                        <a:rPr lang="en-US" sz="200" b="0" i="0" u="none" strike="noStrike">
                          <a:solidFill>
                            <a:srgbClr val="000000"/>
                          </a:solidFill>
                          <a:latin typeface="Calibri"/>
                        </a:rPr>
                        <a:t>51.8</a:t>
                      </a:r>
                    </a:p>
                  </a:txBody>
                  <a:tcPr marL="1295" marR="1295" marT="971" marB="0" anchor="b">
                    <a:lnL>
                      <a:noFill/>
                    </a:lnL>
                    <a:lnR>
                      <a:noFill/>
                    </a:lnR>
                    <a:lnT>
                      <a:noFill/>
                    </a:lnT>
                    <a:lnB>
                      <a:noFill/>
                    </a:lnB>
                    <a:solidFill>
                      <a:srgbClr val="FDC47D"/>
                    </a:solidFill>
                  </a:tcPr>
                </a:tc>
                <a:tc>
                  <a:txBody>
                    <a:bodyPr/>
                    <a:lstStyle/>
                    <a:p>
                      <a:pPr algn="r" fontAlgn="b"/>
                      <a:r>
                        <a:rPr lang="en-US" sz="200" b="0" i="0" u="none" strike="noStrike">
                          <a:solidFill>
                            <a:srgbClr val="000000"/>
                          </a:solidFill>
                          <a:latin typeface="Calibri"/>
                        </a:rPr>
                        <a:t>37.6</a:t>
                      </a:r>
                    </a:p>
                  </a:txBody>
                  <a:tcPr marL="1295" marR="1295" marT="971" marB="0" anchor="b">
                    <a:lnL>
                      <a:noFill/>
                    </a:lnL>
                    <a:lnR>
                      <a:noFill/>
                    </a:lnR>
                    <a:lnT>
                      <a:noFill/>
                    </a:lnT>
                    <a:lnB>
                      <a:noFill/>
                    </a:lnB>
                    <a:solidFill>
                      <a:srgbClr val="FFDE82"/>
                    </a:solidFill>
                  </a:tcPr>
                </a:tc>
                <a:tc>
                  <a:txBody>
                    <a:bodyPr/>
                    <a:lstStyle/>
                    <a:p>
                      <a:pPr algn="r" fontAlgn="b"/>
                      <a:r>
                        <a:rPr lang="en-US" sz="200" b="0" i="0" u="none" strike="noStrike">
                          <a:solidFill>
                            <a:srgbClr val="000000"/>
                          </a:solidFill>
                          <a:latin typeface="Calibri"/>
                        </a:rPr>
                        <a:t>56.2</a:t>
                      </a:r>
                    </a:p>
                  </a:txBody>
                  <a:tcPr marL="1295" marR="1295" marT="971" marB="0" anchor="b">
                    <a:lnL>
                      <a:noFill/>
                    </a:lnL>
                    <a:lnR>
                      <a:noFill/>
                    </a:lnR>
                    <a:lnT>
                      <a:noFill/>
                    </a:lnT>
                    <a:lnB>
                      <a:noFill/>
                    </a:lnB>
                    <a:solidFill>
                      <a:srgbClr val="FDBC7B"/>
                    </a:solidFill>
                  </a:tcPr>
                </a:tc>
                <a:tc>
                  <a:txBody>
                    <a:bodyPr/>
                    <a:lstStyle/>
                    <a:p>
                      <a:pPr algn="r" fontAlgn="b"/>
                      <a:r>
                        <a:rPr lang="en-US" sz="200" b="0" i="0" u="none" strike="noStrike">
                          <a:solidFill>
                            <a:srgbClr val="000000"/>
                          </a:solidFill>
                          <a:latin typeface="Calibri"/>
                        </a:rPr>
                        <a:t>36.0</a:t>
                      </a:r>
                    </a:p>
                  </a:txBody>
                  <a:tcPr marL="1295" marR="1295" marT="971" marB="0" anchor="b">
                    <a:lnL>
                      <a:noFill/>
                    </a:lnL>
                    <a:lnR>
                      <a:noFill/>
                    </a:lnR>
                    <a:lnT>
                      <a:noFill/>
                    </a:lnT>
                    <a:lnB>
                      <a:noFill/>
                    </a:lnB>
                    <a:solidFill>
                      <a:srgbClr val="FFE183"/>
                    </a:solidFill>
                  </a:tcPr>
                </a:tc>
                <a:tc>
                  <a:txBody>
                    <a:bodyPr/>
                    <a:lstStyle/>
                    <a:p>
                      <a:pPr algn="r" fontAlgn="b"/>
                      <a:r>
                        <a:rPr lang="en-US" sz="200" b="0" i="0" u="none" strike="noStrike">
                          <a:solidFill>
                            <a:srgbClr val="000000"/>
                          </a:solidFill>
                          <a:latin typeface="Calibri"/>
                        </a:rPr>
                        <a:t>43.5</a:t>
                      </a:r>
                    </a:p>
                  </a:txBody>
                  <a:tcPr marL="1295" marR="1295" marT="971" marB="0" anchor="b">
                    <a:lnL>
                      <a:noFill/>
                    </a:lnL>
                    <a:lnR>
                      <a:noFill/>
                    </a:lnR>
                    <a:lnT>
                      <a:noFill/>
                    </a:lnT>
                    <a:lnB>
                      <a:noFill/>
                    </a:lnB>
                    <a:solidFill>
                      <a:srgbClr val="FED380"/>
                    </a:solidFill>
                  </a:tcPr>
                </a:tc>
                <a:tc>
                  <a:txBody>
                    <a:bodyPr/>
                    <a:lstStyle/>
                    <a:p>
                      <a:pPr algn="r" fontAlgn="b"/>
                      <a:r>
                        <a:rPr lang="en-US" sz="200" b="0" i="0" u="none" strike="noStrike">
                          <a:solidFill>
                            <a:srgbClr val="000000"/>
                          </a:solidFill>
                          <a:latin typeface="Calibri"/>
                        </a:rPr>
                        <a:t>28.4</a:t>
                      </a:r>
                    </a:p>
                  </a:txBody>
                  <a:tcPr marL="1295" marR="1295" marT="971" marB="0" anchor="b">
                    <a:lnL>
                      <a:noFill/>
                    </a:lnL>
                    <a:lnR>
                      <a:noFill/>
                    </a:lnR>
                    <a:lnT>
                      <a:noFill/>
                    </a:lnT>
                    <a:lnB>
                      <a:noFill/>
                    </a:lnB>
                    <a:solidFill>
                      <a:srgbClr val="F1E783"/>
                    </a:solidFill>
                  </a:tcPr>
                </a:tc>
                <a:tc>
                  <a:txBody>
                    <a:bodyPr/>
                    <a:lstStyle/>
                    <a:p>
                      <a:pPr algn="r" fontAlgn="b"/>
                      <a:r>
                        <a:rPr lang="en-US" sz="200" b="0" i="0" u="none" strike="noStrike">
                          <a:solidFill>
                            <a:srgbClr val="000000"/>
                          </a:solidFill>
                          <a:latin typeface="Calibri"/>
                        </a:rPr>
                        <a:t>42.2</a:t>
                      </a:r>
                    </a:p>
                  </a:txBody>
                  <a:tcPr marL="1295" marR="1295" marT="971" marB="0" anchor="b">
                    <a:lnL>
                      <a:noFill/>
                    </a:lnL>
                    <a:lnR>
                      <a:noFill/>
                    </a:lnR>
                    <a:lnT>
                      <a:noFill/>
                    </a:lnT>
                    <a:lnB>
                      <a:noFill/>
                    </a:lnB>
                    <a:solidFill>
                      <a:srgbClr val="FED680"/>
                    </a:solidFill>
                  </a:tcPr>
                </a:tc>
                <a:tc>
                  <a:txBody>
                    <a:bodyPr/>
                    <a:lstStyle/>
                    <a:p>
                      <a:pPr algn="r" fontAlgn="b"/>
                      <a:r>
                        <a:rPr lang="en-US" sz="200" b="0" i="0" u="none" strike="noStrike">
                          <a:solidFill>
                            <a:srgbClr val="000000"/>
                          </a:solidFill>
                          <a:latin typeface="Calibri"/>
                        </a:rPr>
                        <a:t>30.1</a:t>
                      </a:r>
                    </a:p>
                  </a:txBody>
                  <a:tcPr marL="1295" marR="1295" marT="971" marB="0" anchor="b">
                    <a:lnL>
                      <a:noFill/>
                    </a:lnL>
                    <a:lnR>
                      <a:noFill/>
                    </a:lnR>
                    <a:lnT>
                      <a:noFill/>
                    </a:lnT>
                    <a:lnB>
                      <a:noFill/>
                    </a:lnB>
                    <a:solidFill>
                      <a:srgbClr val="FCEA83"/>
                    </a:solidFill>
                  </a:tcPr>
                </a:tc>
                <a:tc>
                  <a:txBody>
                    <a:bodyPr/>
                    <a:lstStyle/>
                    <a:p>
                      <a:pPr algn="r" fontAlgn="b"/>
                      <a:r>
                        <a:rPr lang="en-US" sz="200" b="0" i="0" u="none" strike="noStrike">
                          <a:solidFill>
                            <a:srgbClr val="000000"/>
                          </a:solidFill>
                          <a:latin typeface="Calibri"/>
                        </a:rPr>
                        <a:t>48.0</a:t>
                      </a:r>
                    </a:p>
                  </a:txBody>
                  <a:tcPr marL="1295" marR="1295" marT="971" marB="0" anchor="b">
                    <a:lnL>
                      <a:noFill/>
                    </a:lnL>
                    <a:lnR>
                      <a:noFill/>
                    </a:lnR>
                    <a:lnT>
                      <a:noFill/>
                    </a:lnT>
                    <a:lnB>
                      <a:noFill/>
                    </a:lnB>
                    <a:solidFill>
                      <a:srgbClr val="FECB7E"/>
                    </a:solidFill>
                  </a:tcPr>
                </a:tc>
                <a:tc>
                  <a:txBody>
                    <a:bodyPr/>
                    <a:lstStyle/>
                    <a:p>
                      <a:pPr algn="r" fontAlgn="b"/>
                      <a:r>
                        <a:rPr lang="en-US" sz="200" b="0" i="0" u="none" strike="noStrike">
                          <a:solidFill>
                            <a:srgbClr val="000000"/>
                          </a:solidFill>
                          <a:latin typeface="Calibri"/>
                        </a:rPr>
                        <a:t>34.2</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46.2</a:t>
                      </a:r>
                    </a:p>
                  </a:txBody>
                  <a:tcPr marL="1295" marR="1295" marT="971" marB="0" anchor="b">
                    <a:lnL>
                      <a:noFill/>
                    </a:lnL>
                    <a:lnR>
                      <a:noFill/>
                    </a:lnR>
                    <a:lnT>
                      <a:noFill/>
                    </a:lnT>
                    <a:lnB>
                      <a:noFill/>
                    </a:lnB>
                    <a:solidFill>
                      <a:srgbClr val="FECE7F"/>
                    </a:solidFill>
                  </a:tcPr>
                </a:tc>
                <a:tc>
                  <a:txBody>
                    <a:bodyPr/>
                    <a:lstStyle/>
                    <a:p>
                      <a:pPr algn="r" fontAlgn="b"/>
                      <a:r>
                        <a:rPr lang="en-US" sz="200" b="0" i="0" u="none" strike="noStrike">
                          <a:solidFill>
                            <a:srgbClr val="000000"/>
                          </a:solidFill>
                          <a:latin typeface="Calibri"/>
                        </a:rPr>
                        <a:t>30.3</a:t>
                      </a:r>
                    </a:p>
                  </a:txBody>
                  <a:tcPr marL="1295" marR="1295" marT="971" marB="0" anchor="b">
                    <a:lnL>
                      <a:noFill/>
                    </a:lnL>
                    <a:lnR>
                      <a:noFill/>
                    </a:lnR>
                    <a:lnT>
                      <a:noFill/>
                    </a:lnT>
                    <a:lnB>
                      <a:noFill/>
                    </a:lnB>
                    <a:solidFill>
                      <a:srgbClr val="FEEA83"/>
                    </a:solidFill>
                  </a:tcPr>
                </a:tc>
                <a:tc>
                  <a:txBody>
                    <a:bodyPr/>
                    <a:lstStyle/>
                    <a:p>
                      <a:pPr algn="r" fontAlgn="b"/>
                      <a:r>
                        <a:rPr lang="en-US" sz="200" b="0" i="0" u="none" strike="noStrike">
                          <a:solidFill>
                            <a:srgbClr val="000000"/>
                          </a:solidFill>
                          <a:latin typeface="Calibri"/>
                        </a:rPr>
                        <a:t>39.6</a:t>
                      </a:r>
                    </a:p>
                  </a:txBody>
                  <a:tcPr marL="1295" marR="1295" marT="971" marB="0" anchor="b">
                    <a:lnL>
                      <a:noFill/>
                    </a:lnL>
                    <a:lnR>
                      <a:noFill/>
                    </a:lnR>
                    <a:lnT>
                      <a:noFill/>
                    </a:lnT>
                    <a:lnB>
                      <a:noFill/>
                    </a:lnB>
                    <a:solidFill>
                      <a:srgbClr val="FFDB81"/>
                    </a:solidFill>
                  </a:tcPr>
                </a:tc>
                <a:tc>
                  <a:txBody>
                    <a:bodyPr/>
                    <a:lstStyle/>
                    <a:p>
                      <a:pPr algn="r" fontAlgn="b"/>
                      <a:r>
                        <a:rPr lang="en-US" sz="200" b="0" i="0" u="none" strike="noStrike">
                          <a:solidFill>
                            <a:srgbClr val="000000"/>
                          </a:solidFill>
                          <a:latin typeface="Calibri"/>
                        </a:rPr>
                        <a:t>16.9</a:t>
                      </a:r>
                    </a:p>
                  </a:txBody>
                  <a:tcPr marL="1295" marR="1295" marT="971" marB="0" anchor="b">
                    <a:lnL>
                      <a:noFill/>
                    </a:lnL>
                    <a:lnR>
                      <a:noFill/>
                    </a:lnR>
                    <a:lnT>
                      <a:noFill/>
                    </a:lnT>
                    <a:lnB>
                      <a:noFill/>
                    </a:lnB>
                    <a:solidFill>
                      <a:srgbClr val="A9D27F"/>
                    </a:solidFill>
                  </a:tcPr>
                </a:tc>
                <a:tc>
                  <a:txBody>
                    <a:bodyPr/>
                    <a:lstStyle/>
                    <a:p>
                      <a:pPr algn="r" fontAlgn="b"/>
                      <a:r>
                        <a:rPr lang="en-US" sz="200" b="0" i="0" u="none" strike="noStrike">
                          <a:solidFill>
                            <a:srgbClr val="000000"/>
                          </a:solidFill>
                          <a:latin typeface="Calibri"/>
                        </a:rPr>
                        <a:t>40.6</a:t>
                      </a:r>
                    </a:p>
                  </a:txBody>
                  <a:tcPr marL="1295" marR="1295" marT="971" marB="0" anchor="b">
                    <a:lnL>
                      <a:noFill/>
                    </a:lnL>
                    <a:lnR>
                      <a:noFill/>
                    </a:lnR>
                    <a:lnT>
                      <a:noFill/>
                    </a:lnT>
                    <a:lnB>
                      <a:noFill/>
                    </a:lnB>
                    <a:solidFill>
                      <a:srgbClr val="FED981"/>
                    </a:solidFill>
                  </a:tcPr>
                </a:tc>
                <a:tc>
                  <a:txBody>
                    <a:bodyPr/>
                    <a:lstStyle/>
                    <a:p>
                      <a:pPr algn="r" fontAlgn="b"/>
                      <a:r>
                        <a:rPr lang="en-US" sz="200" b="0" i="0" u="none" strike="noStrike">
                          <a:solidFill>
                            <a:srgbClr val="000000"/>
                          </a:solidFill>
                          <a:latin typeface="Calibri"/>
                        </a:rPr>
                        <a:t>22.3</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46.0</a:t>
                      </a:r>
                    </a:p>
                  </a:txBody>
                  <a:tcPr marL="1295" marR="1295" marT="971" marB="0" anchor="b">
                    <a:lnL>
                      <a:noFill/>
                    </a:lnL>
                    <a:lnR>
                      <a:noFill/>
                    </a:lnR>
                    <a:lnT>
                      <a:noFill/>
                    </a:lnT>
                    <a:lnB>
                      <a:noFill/>
                    </a:lnB>
                    <a:solidFill>
                      <a:srgbClr val="FECF7F"/>
                    </a:solidFill>
                  </a:tcPr>
                </a:tc>
                <a:tc>
                  <a:txBody>
                    <a:bodyPr/>
                    <a:lstStyle/>
                    <a:p>
                      <a:pPr algn="r" fontAlgn="b"/>
                      <a:r>
                        <a:rPr lang="en-US" sz="200" b="0" i="0" u="none" strike="noStrike">
                          <a:solidFill>
                            <a:srgbClr val="000000"/>
                          </a:solidFill>
                          <a:latin typeface="Calibri"/>
                        </a:rPr>
                        <a:t>31.1</a:t>
                      </a:r>
                    </a:p>
                  </a:txBody>
                  <a:tcPr marL="1295" marR="1295" marT="971" marB="0" anchor="b">
                    <a:lnL>
                      <a:noFill/>
                    </a:lnL>
                    <a:lnR>
                      <a:noFill/>
                    </a:lnR>
                    <a:lnT>
                      <a:noFill/>
                    </a:lnT>
                    <a:lnB>
                      <a:noFill/>
                    </a:lnB>
                    <a:solidFill>
                      <a:srgbClr val="FFEA84"/>
                    </a:solidFill>
                  </a:tcPr>
                </a:tc>
                <a:tc>
                  <a:txBody>
                    <a:bodyPr/>
                    <a:lstStyle/>
                    <a:p>
                      <a:pPr algn="r" fontAlgn="b"/>
                      <a:r>
                        <a:rPr lang="en-US" sz="200" b="0" i="0" u="none" strike="noStrike">
                          <a:solidFill>
                            <a:srgbClr val="000000"/>
                          </a:solidFill>
                          <a:latin typeface="Calibri"/>
                        </a:rPr>
                        <a:t>44.4</a:t>
                      </a:r>
                    </a:p>
                  </a:txBody>
                  <a:tcPr marL="1295" marR="1295" marT="971" marB="0" anchor="b">
                    <a:lnL>
                      <a:noFill/>
                    </a:lnL>
                    <a:lnR>
                      <a:noFill/>
                    </a:lnR>
                    <a:lnT>
                      <a:noFill/>
                    </a:lnT>
                    <a:lnB>
                      <a:noFill/>
                    </a:lnB>
                    <a:solidFill>
                      <a:srgbClr val="FED280"/>
                    </a:solidFill>
                  </a:tcPr>
                </a:tc>
                <a:tc>
                  <a:txBody>
                    <a:bodyPr/>
                    <a:lstStyle/>
                    <a:p>
                      <a:pPr algn="r" fontAlgn="b"/>
                      <a:r>
                        <a:rPr lang="en-US" sz="200" b="0" i="0" u="none" strike="noStrike">
                          <a:solidFill>
                            <a:srgbClr val="000000"/>
                          </a:solidFill>
                          <a:latin typeface="Calibri"/>
                        </a:rPr>
                        <a:t>27.1</a:t>
                      </a:r>
                    </a:p>
                  </a:txBody>
                  <a:tcPr marL="1295" marR="1295" marT="971" marB="0" anchor="b">
                    <a:lnL>
                      <a:noFill/>
                    </a:lnL>
                    <a:lnR>
                      <a:noFill/>
                    </a:lnR>
                    <a:lnT>
                      <a:noFill/>
                    </a:lnT>
                    <a:lnB>
                      <a:noFill/>
                    </a:lnB>
                    <a:solidFill>
                      <a:srgbClr val="E9E482"/>
                    </a:solidFill>
                  </a:tcPr>
                </a:tc>
                <a:tc>
                  <a:txBody>
                    <a:bodyPr/>
                    <a:lstStyle/>
                    <a:p>
                      <a:pPr algn="r" fontAlgn="b"/>
                      <a:r>
                        <a:rPr lang="en-US" sz="200" b="0" i="0" u="none" strike="noStrike">
                          <a:solidFill>
                            <a:srgbClr val="000000"/>
                          </a:solidFill>
                          <a:latin typeface="Calibri"/>
                        </a:rPr>
                        <a:t>52.4</a:t>
                      </a:r>
                    </a:p>
                  </a:txBody>
                  <a:tcPr marL="1295" marR="1295" marT="971" marB="0" anchor="b">
                    <a:lnL>
                      <a:noFill/>
                    </a:lnL>
                    <a:lnR>
                      <a:noFill/>
                    </a:lnR>
                    <a:lnT>
                      <a:noFill/>
                    </a:lnT>
                    <a:lnB>
                      <a:noFill/>
                    </a:lnB>
                    <a:solidFill>
                      <a:srgbClr val="FDC37D"/>
                    </a:solidFill>
                  </a:tcPr>
                </a:tc>
                <a:tc>
                  <a:txBody>
                    <a:bodyPr/>
                    <a:lstStyle/>
                    <a:p>
                      <a:pPr algn="r" fontAlgn="b"/>
                      <a:r>
                        <a:rPr lang="en-US" sz="200" b="0" i="0" u="none" strike="noStrike">
                          <a:solidFill>
                            <a:srgbClr val="000000"/>
                          </a:solidFill>
                          <a:latin typeface="Calibri"/>
                        </a:rPr>
                        <a:t>30.5</a:t>
                      </a:r>
                    </a:p>
                  </a:txBody>
                  <a:tcPr marL="1295" marR="1295" marT="971" marB="0" anchor="b">
                    <a:lnL>
                      <a:noFill/>
                    </a:lnL>
                    <a:lnR>
                      <a:noFill/>
                    </a:lnR>
                    <a:lnT>
                      <a:noFill/>
                    </a:lnT>
                    <a:lnB>
                      <a:noFill/>
                    </a:lnB>
                    <a:solidFill>
                      <a:srgbClr val="FEEA83"/>
                    </a:solidFill>
                  </a:tcPr>
                </a:tc>
                <a:tc>
                  <a:txBody>
                    <a:bodyPr/>
                    <a:lstStyle/>
                    <a:p>
                      <a:pPr algn="r" fontAlgn="b"/>
                      <a:r>
                        <a:rPr lang="en-US" sz="200" b="0" i="0" u="none" strike="noStrike">
                          <a:solidFill>
                            <a:srgbClr val="000000"/>
                          </a:solidFill>
                          <a:latin typeface="Calibri"/>
                        </a:rPr>
                        <a:t>51.7</a:t>
                      </a:r>
                    </a:p>
                  </a:txBody>
                  <a:tcPr marL="1295" marR="1295" marT="971" marB="0" anchor="b">
                    <a:lnL>
                      <a:noFill/>
                    </a:lnL>
                    <a:lnR>
                      <a:noFill/>
                    </a:lnR>
                    <a:lnT>
                      <a:noFill/>
                    </a:lnT>
                    <a:lnB>
                      <a:noFill/>
                    </a:lnB>
                    <a:solidFill>
                      <a:srgbClr val="FDC47D"/>
                    </a:solidFill>
                  </a:tcPr>
                </a:tc>
                <a:tc>
                  <a:txBody>
                    <a:bodyPr/>
                    <a:lstStyle/>
                    <a:p>
                      <a:pPr algn="r" fontAlgn="b"/>
                      <a:r>
                        <a:rPr lang="en-US" sz="200" b="0" i="0" u="none" strike="noStrike">
                          <a:solidFill>
                            <a:srgbClr val="000000"/>
                          </a:solidFill>
                          <a:latin typeface="Calibri"/>
                        </a:rPr>
                        <a:t>34.9</a:t>
                      </a:r>
                    </a:p>
                  </a:txBody>
                  <a:tcPr marL="1295" marR="1295" marT="971" marB="0" anchor="b">
                    <a:lnL>
                      <a:noFill/>
                    </a:lnL>
                    <a:lnR>
                      <a:noFill/>
                    </a:lnR>
                    <a:lnT>
                      <a:noFill/>
                    </a:lnT>
                    <a:lnB>
                      <a:noFill/>
                    </a:lnB>
                    <a:solidFill>
                      <a:srgbClr val="FFE383"/>
                    </a:solidFill>
                  </a:tcPr>
                </a:tc>
                <a:tc>
                  <a:txBody>
                    <a:bodyPr/>
                    <a:lstStyle/>
                    <a:p>
                      <a:pPr algn="r" fontAlgn="b"/>
                      <a:r>
                        <a:rPr lang="en-US" sz="200" b="0" i="0" u="none" strike="noStrike">
                          <a:solidFill>
                            <a:srgbClr val="000000"/>
                          </a:solidFill>
                          <a:latin typeface="Calibri"/>
                        </a:rPr>
                        <a:t>57.5</a:t>
                      </a:r>
                    </a:p>
                  </a:txBody>
                  <a:tcPr marL="1295" marR="1295" marT="971" marB="0" anchor="b">
                    <a:lnL>
                      <a:noFill/>
                    </a:lnL>
                    <a:lnR>
                      <a:noFill/>
                    </a:lnR>
                    <a:lnT>
                      <a:noFill/>
                    </a:lnT>
                    <a:lnB>
                      <a:noFill/>
                    </a:lnB>
                    <a:solidFill>
                      <a:srgbClr val="FDB97B"/>
                    </a:solidFill>
                  </a:tcPr>
                </a:tc>
                <a:tc>
                  <a:txBody>
                    <a:bodyPr/>
                    <a:lstStyle/>
                    <a:p>
                      <a:pPr algn="r" fontAlgn="b"/>
                      <a:r>
                        <a:rPr lang="en-US" sz="200" b="0" i="0" u="none" strike="noStrike">
                          <a:solidFill>
                            <a:srgbClr val="000000"/>
                          </a:solidFill>
                          <a:latin typeface="Calibri"/>
                        </a:rPr>
                        <a:t>39.2</a:t>
                      </a:r>
                    </a:p>
                  </a:txBody>
                  <a:tcPr marL="1295" marR="1295" marT="971" marB="0" anchor="b">
                    <a:lnL>
                      <a:noFill/>
                    </a:lnL>
                    <a:lnR>
                      <a:noFill/>
                    </a:lnR>
                    <a:lnT>
                      <a:noFill/>
                    </a:lnT>
                    <a:lnB>
                      <a:noFill/>
                    </a:lnB>
                    <a:solidFill>
                      <a:srgbClr val="FFDB81"/>
                    </a:solidFill>
                  </a:tcPr>
                </a:tc>
                <a:tc>
                  <a:txBody>
                    <a:bodyPr/>
                    <a:lstStyle/>
                    <a:p>
                      <a:pPr algn="r" fontAlgn="b"/>
                      <a:r>
                        <a:rPr lang="en-US" sz="200" b="0" i="0" u="none" strike="noStrike">
                          <a:solidFill>
                            <a:srgbClr val="000000"/>
                          </a:solidFill>
                          <a:latin typeface="Calibri"/>
                        </a:rPr>
                        <a:t>57.5</a:t>
                      </a:r>
                    </a:p>
                  </a:txBody>
                  <a:tcPr marL="1295" marR="1295" marT="971" marB="0" anchor="b">
                    <a:lnL>
                      <a:noFill/>
                    </a:lnL>
                    <a:lnR>
                      <a:noFill/>
                    </a:lnR>
                    <a:lnT>
                      <a:noFill/>
                    </a:lnT>
                    <a:lnB>
                      <a:noFill/>
                    </a:lnB>
                    <a:solidFill>
                      <a:srgbClr val="FDB97B"/>
                    </a:solidFill>
                  </a:tcPr>
                </a:tc>
                <a:tc>
                  <a:txBody>
                    <a:bodyPr/>
                    <a:lstStyle/>
                    <a:p>
                      <a:pPr algn="r" fontAlgn="b"/>
                      <a:r>
                        <a:rPr lang="en-US" sz="200" b="0" i="0" u="none" strike="noStrike">
                          <a:solidFill>
                            <a:srgbClr val="000000"/>
                          </a:solidFill>
                          <a:latin typeface="Calibri"/>
                        </a:rPr>
                        <a:t>38.6</a:t>
                      </a:r>
                    </a:p>
                  </a:txBody>
                  <a:tcPr marL="1295" marR="1295" marT="971" marB="0" anchor="b">
                    <a:lnL>
                      <a:noFill/>
                    </a:lnL>
                    <a:lnR>
                      <a:noFill/>
                    </a:lnR>
                    <a:lnT>
                      <a:noFill/>
                    </a:lnT>
                    <a:lnB>
                      <a:noFill/>
                    </a:lnB>
                    <a:solidFill>
                      <a:srgbClr val="FFDC82"/>
                    </a:solidFill>
                  </a:tcPr>
                </a:tc>
                <a:tc>
                  <a:txBody>
                    <a:bodyPr/>
                    <a:lstStyle/>
                    <a:p>
                      <a:pPr algn="r" fontAlgn="b"/>
                      <a:r>
                        <a:rPr lang="en-US" sz="200" b="0" i="0" u="none" strike="noStrike">
                          <a:solidFill>
                            <a:srgbClr val="000000"/>
                          </a:solidFill>
                          <a:latin typeface="Calibri"/>
                        </a:rPr>
                        <a:t>37.4</a:t>
                      </a:r>
                    </a:p>
                  </a:txBody>
                  <a:tcPr marL="1295" marR="1295" marT="971" marB="0" anchor="b">
                    <a:lnL>
                      <a:noFill/>
                    </a:lnL>
                    <a:lnR>
                      <a:noFill/>
                    </a:lnR>
                    <a:lnT>
                      <a:noFill/>
                    </a:lnT>
                    <a:lnB>
                      <a:noFill/>
                    </a:lnB>
                    <a:solidFill>
                      <a:srgbClr val="FFDF82"/>
                    </a:solidFill>
                  </a:tcPr>
                </a:tc>
                <a:tc>
                  <a:txBody>
                    <a:bodyPr/>
                    <a:lstStyle/>
                    <a:p>
                      <a:pPr algn="r" fontAlgn="b"/>
                      <a:r>
                        <a:rPr lang="en-US" sz="200" b="0" i="0" u="none" strike="noStrike">
                          <a:solidFill>
                            <a:srgbClr val="000000"/>
                          </a:solidFill>
                          <a:latin typeface="Calibri"/>
                        </a:rPr>
                        <a:t>40.0</a:t>
                      </a:r>
                    </a:p>
                  </a:txBody>
                  <a:tcPr marL="1295" marR="1295" marT="971" marB="0" anchor="b">
                    <a:lnL>
                      <a:noFill/>
                    </a:lnL>
                    <a:lnR>
                      <a:noFill/>
                    </a:lnR>
                    <a:lnT>
                      <a:noFill/>
                    </a:lnT>
                    <a:lnB>
                      <a:noFill/>
                    </a:lnB>
                    <a:solidFill>
                      <a:srgbClr val="FFDA81"/>
                    </a:solidFill>
                  </a:tcPr>
                </a:tc>
                <a:tc>
                  <a:txBody>
                    <a:bodyPr/>
                    <a:lstStyle/>
                    <a:p>
                      <a:pPr algn="r" fontAlgn="b"/>
                      <a:r>
                        <a:rPr lang="en-US" sz="200" b="0" i="0" u="none" strike="noStrike">
                          <a:solidFill>
                            <a:srgbClr val="000000"/>
                          </a:solidFill>
                          <a:latin typeface="Calibri"/>
                        </a:rPr>
                        <a:t>37.6</a:t>
                      </a:r>
                    </a:p>
                  </a:txBody>
                  <a:tcPr marL="1295" marR="1295" marT="971" marB="0" anchor="b">
                    <a:lnL>
                      <a:noFill/>
                    </a:lnL>
                    <a:lnR>
                      <a:noFill/>
                    </a:lnR>
                    <a:lnT>
                      <a:noFill/>
                    </a:lnT>
                    <a:lnB>
                      <a:noFill/>
                    </a:lnB>
                    <a:solidFill>
                      <a:srgbClr val="FFDE82"/>
                    </a:solidFill>
                  </a:tcPr>
                </a:tc>
                <a:tc>
                  <a:txBody>
                    <a:bodyPr/>
                    <a:lstStyle/>
                    <a:p>
                      <a:pPr algn="r" fontAlgn="b"/>
                      <a:r>
                        <a:rPr lang="en-US" sz="200" b="0" i="0" u="none" strike="noStrike">
                          <a:solidFill>
                            <a:srgbClr val="000000"/>
                          </a:solidFill>
                          <a:latin typeface="Calibri"/>
                        </a:rPr>
                        <a:t>37.5</a:t>
                      </a:r>
                    </a:p>
                  </a:txBody>
                  <a:tcPr marL="1295" marR="1295" marT="971" marB="0" anchor="b">
                    <a:lnL>
                      <a:noFill/>
                    </a:lnL>
                    <a:lnR>
                      <a:noFill/>
                    </a:lnR>
                    <a:lnT>
                      <a:noFill/>
                    </a:lnT>
                    <a:lnB>
                      <a:noFill/>
                    </a:lnB>
                    <a:solidFill>
                      <a:srgbClr val="FFDF82"/>
                    </a:solidFill>
                  </a:tcPr>
                </a:tc>
                <a:tc>
                  <a:txBody>
                    <a:bodyPr/>
                    <a:lstStyle/>
                    <a:p>
                      <a:pPr algn="r" fontAlgn="b"/>
                      <a:r>
                        <a:rPr lang="en-US" sz="200" b="0" i="0" u="none" strike="noStrike">
                          <a:solidFill>
                            <a:srgbClr val="000000"/>
                          </a:solidFill>
                          <a:latin typeface="Calibri"/>
                        </a:rPr>
                        <a:t>44.2</a:t>
                      </a:r>
                    </a:p>
                  </a:txBody>
                  <a:tcPr marL="1295" marR="1295" marT="971" marB="0" anchor="b">
                    <a:lnL>
                      <a:noFill/>
                    </a:lnL>
                    <a:lnR>
                      <a:noFill/>
                    </a:lnR>
                    <a:lnT>
                      <a:noFill/>
                    </a:lnT>
                    <a:lnB>
                      <a:noFill/>
                    </a:lnB>
                    <a:solidFill>
                      <a:srgbClr val="FED280"/>
                    </a:solidFill>
                  </a:tcPr>
                </a:tc>
                <a:tc>
                  <a:txBody>
                    <a:bodyPr/>
                    <a:lstStyle/>
                    <a:p>
                      <a:pPr algn="r" fontAlgn="b"/>
                      <a:r>
                        <a:rPr lang="en-US" sz="200" b="0" i="0" u="none" strike="noStrike">
                          <a:solidFill>
                            <a:srgbClr val="000000"/>
                          </a:solidFill>
                          <a:latin typeface="Calibri"/>
                        </a:rPr>
                        <a:t>40.3</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47.9</a:t>
                      </a:r>
                    </a:p>
                  </a:txBody>
                  <a:tcPr marL="1295" marR="1295" marT="971" marB="0" anchor="b">
                    <a:lnL>
                      <a:noFill/>
                    </a:lnL>
                    <a:lnR>
                      <a:noFill/>
                    </a:lnR>
                    <a:lnT>
                      <a:noFill/>
                    </a:lnT>
                    <a:lnB>
                      <a:noFill/>
                    </a:lnB>
                    <a:solidFill>
                      <a:srgbClr val="FECB7E"/>
                    </a:solidFill>
                  </a:tcPr>
                </a:tc>
                <a:tc>
                  <a:txBody>
                    <a:bodyPr/>
                    <a:lstStyle/>
                    <a:p>
                      <a:pPr algn="r" fontAlgn="b"/>
                      <a:r>
                        <a:rPr lang="en-US" sz="200" b="0" i="0" u="none" strike="noStrike">
                          <a:solidFill>
                            <a:srgbClr val="000000"/>
                          </a:solidFill>
                          <a:latin typeface="Calibri"/>
                        </a:rPr>
                        <a:t>39.3</a:t>
                      </a:r>
                    </a:p>
                  </a:txBody>
                  <a:tcPr marL="1295" marR="1295" marT="971" marB="0" anchor="b">
                    <a:lnL>
                      <a:noFill/>
                    </a:lnL>
                    <a:lnR>
                      <a:noFill/>
                    </a:lnR>
                    <a:lnT>
                      <a:noFill/>
                    </a:lnT>
                    <a:lnB>
                      <a:noFill/>
                    </a:lnB>
                    <a:solidFill>
                      <a:srgbClr val="FFDB81"/>
                    </a:solidFill>
                  </a:tcPr>
                </a:tc>
              </a:tr>
              <a:tr h="36896">
                <a:tc>
                  <a:txBody>
                    <a:bodyPr/>
                    <a:lstStyle/>
                    <a:p>
                      <a:pPr algn="l" fontAlgn="b"/>
                      <a:r>
                        <a:rPr lang="en-US" sz="200" b="1" i="0" u="none" strike="noStrike">
                          <a:solidFill>
                            <a:srgbClr val="000000"/>
                          </a:solidFill>
                          <a:latin typeface="Calibri"/>
                        </a:rPr>
                        <a:t>RANK POPULATIONS FOR EACH MODEL</a:t>
                      </a: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r>
              <a:tr h="36896">
                <a:tc>
                  <a:txBody>
                    <a:bodyPr/>
                    <a:lstStyle/>
                    <a:p>
                      <a:pPr algn="l" fontAlgn="b"/>
                      <a:r>
                        <a:rPr lang="en-US" sz="200" b="0" i="0" u="none" strike="noStrike">
                          <a:solidFill>
                            <a:srgbClr val="000000"/>
                          </a:solidFill>
                          <a:latin typeface="Calibri"/>
                        </a:rPr>
                        <a:t>UKPDS33 Conventional</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r>
              <a:tr h="36896">
                <a:tc>
                  <a:txBody>
                    <a:bodyPr/>
                    <a:lstStyle/>
                    <a:p>
                      <a:pPr algn="l" fontAlgn="b"/>
                      <a:r>
                        <a:rPr lang="en-US" sz="200" b="0" i="0" u="none" strike="noStrike">
                          <a:solidFill>
                            <a:srgbClr val="000000"/>
                          </a:solidFill>
                          <a:latin typeface="Calibri"/>
                        </a:rPr>
                        <a:t>UKPDS33 Intensive</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r>
              <a:tr h="36896">
                <a:tc>
                  <a:txBody>
                    <a:bodyPr/>
                    <a:lstStyle/>
                    <a:p>
                      <a:pPr algn="l" fontAlgn="b"/>
                      <a:r>
                        <a:rPr lang="en-US" sz="200" b="0" i="0" u="none" strike="noStrike">
                          <a:solidFill>
                            <a:srgbClr val="000000"/>
                          </a:solidFill>
                          <a:latin typeface="Calibri"/>
                        </a:rPr>
                        <a:t>UKPDS33 Full</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r>
              <a:tr h="36896">
                <a:tc>
                  <a:txBody>
                    <a:bodyPr/>
                    <a:lstStyle/>
                    <a:p>
                      <a:pPr algn="l" fontAlgn="b"/>
                      <a:r>
                        <a:rPr lang="en-US" sz="200" b="0" i="0" u="none" strike="noStrike">
                          <a:solidFill>
                            <a:srgbClr val="000000"/>
                          </a:solidFill>
                          <a:latin typeface="Calibri"/>
                        </a:rPr>
                        <a:t>ASPEN All Placebo</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r>
              <a:tr h="36896">
                <a:tc>
                  <a:txBody>
                    <a:bodyPr/>
                    <a:lstStyle/>
                    <a:p>
                      <a:pPr algn="l" fontAlgn="b"/>
                      <a:r>
                        <a:rPr lang="en-US" sz="200" b="0" i="0" u="none" strike="noStrike">
                          <a:solidFill>
                            <a:srgbClr val="000000"/>
                          </a:solidFill>
                          <a:latin typeface="Calibri"/>
                        </a:rPr>
                        <a:t>ASPEN All Atorvastatin</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r>
              <a:tr h="36896">
                <a:tc>
                  <a:txBody>
                    <a:bodyPr/>
                    <a:lstStyle/>
                    <a:p>
                      <a:pPr algn="l" fontAlgn="b"/>
                      <a:r>
                        <a:rPr lang="en-US" sz="200" b="0" i="0" u="none" strike="noStrike">
                          <a:solidFill>
                            <a:srgbClr val="000000"/>
                          </a:solidFill>
                          <a:latin typeface="Calibri"/>
                        </a:rPr>
                        <a:t>ASPEN Primary Placebo</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r>
              <a:tr h="36896">
                <a:tc>
                  <a:txBody>
                    <a:bodyPr/>
                    <a:lstStyle/>
                    <a:p>
                      <a:pPr algn="l" fontAlgn="b"/>
                      <a:r>
                        <a:rPr lang="en-US" sz="200" b="0" i="0" u="none" strike="noStrike">
                          <a:solidFill>
                            <a:srgbClr val="000000"/>
                          </a:solidFill>
                          <a:latin typeface="Calibri"/>
                        </a:rPr>
                        <a:t>ASPEN Primary Atorvastatin</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r>
              <a:tr h="36896">
                <a:tc>
                  <a:txBody>
                    <a:bodyPr/>
                    <a:lstStyle/>
                    <a:p>
                      <a:pPr algn="l" fontAlgn="b"/>
                      <a:r>
                        <a:rPr lang="en-US" sz="200" b="0" i="0" u="none" strike="noStrike">
                          <a:solidFill>
                            <a:srgbClr val="000000"/>
                          </a:solidFill>
                          <a:latin typeface="Calibri"/>
                        </a:rPr>
                        <a:t>ASPEN Secondary Placebo</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r>
              <a:tr h="36896">
                <a:tc>
                  <a:txBody>
                    <a:bodyPr/>
                    <a:lstStyle/>
                    <a:p>
                      <a:pPr algn="l" fontAlgn="b"/>
                      <a:r>
                        <a:rPr lang="en-US" sz="200" b="0" i="0" u="none" strike="noStrike">
                          <a:solidFill>
                            <a:srgbClr val="000000"/>
                          </a:solidFill>
                          <a:latin typeface="Calibri"/>
                        </a:rPr>
                        <a:t>ASPEN Secondary Atorvastatin</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r>
              <a:tr h="36896">
                <a:tc>
                  <a:txBody>
                    <a:bodyPr/>
                    <a:lstStyle/>
                    <a:p>
                      <a:pPr algn="l" fontAlgn="b"/>
                      <a:r>
                        <a:rPr lang="en-US" sz="200" b="0" i="0" u="none" strike="noStrike">
                          <a:solidFill>
                            <a:srgbClr val="000000"/>
                          </a:solidFill>
                          <a:latin typeface="Calibri"/>
                        </a:rPr>
                        <a:t>ASPEN Full</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r>
              <a:tr h="36896">
                <a:tc>
                  <a:txBody>
                    <a:bodyPr/>
                    <a:lstStyle/>
                    <a:p>
                      <a:pPr algn="l" fontAlgn="b"/>
                      <a:r>
                        <a:rPr lang="en-US" sz="200" b="0" i="0" u="none" strike="noStrike">
                          <a:solidFill>
                            <a:srgbClr val="000000"/>
                          </a:solidFill>
                          <a:latin typeface="Calibri"/>
                        </a:rPr>
                        <a:t>ADVANCE Standard</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r>
              <a:tr h="36896">
                <a:tc>
                  <a:txBody>
                    <a:bodyPr/>
                    <a:lstStyle/>
                    <a:p>
                      <a:pPr algn="l" fontAlgn="b"/>
                      <a:r>
                        <a:rPr lang="en-US" sz="200" b="0" i="0" u="none" strike="noStrike">
                          <a:solidFill>
                            <a:srgbClr val="000000"/>
                          </a:solidFill>
                          <a:latin typeface="Calibri"/>
                        </a:rPr>
                        <a:t>ADVANCE Intensive</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r>
              <a:tr h="36896">
                <a:tc>
                  <a:txBody>
                    <a:bodyPr/>
                    <a:lstStyle/>
                    <a:p>
                      <a:pPr algn="l" fontAlgn="b"/>
                      <a:r>
                        <a:rPr lang="en-US" sz="200" b="0" i="0" u="none" strike="noStrike">
                          <a:solidFill>
                            <a:srgbClr val="000000"/>
                          </a:solidFill>
                          <a:latin typeface="Calibri"/>
                        </a:rPr>
                        <a:t>ADVANCE Asia Standard</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r>
              <a:tr h="36896">
                <a:tc>
                  <a:txBody>
                    <a:bodyPr/>
                    <a:lstStyle/>
                    <a:p>
                      <a:pPr algn="l" fontAlgn="b"/>
                      <a:r>
                        <a:rPr lang="en-US" sz="200" b="0" i="0" u="none" strike="noStrike">
                          <a:solidFill>
                            <a:srgbClr val="000000"/>
                          </a:solidFill>
                          <a:latin typeface="Calibri"/>
                        </a:rPr>
                        <a:t>ADVANCE Asia Intensive</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r>
              <a:tr h="36896">
                <a:tc>
                  <a:txBody>
                    <a:bodyPr/>
                    <a:lstStyle/>
                    <a:p>
                      <a:pPr algn="l" fontAlgn="b"/>
                      <a:r>
                        <a:rPr lang="en-US" sz="200" b="0" i="0" u="none" strike="noStrike">
                          <a:solidFill>
                            <a:srgbClr val="000000"/>
                          </a:solidFill>
                          <a:latin typeface="Calibri"/>
                        </a:rPr>
                        <a:t>ADVANCE EME Standard</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r>
              <a:tr h="36896">
                <a:tc>
                  <a:txBody>
                    <a:bodyPr/>
                    <a:lstStyle/>
                    <a:p>
                      <a:pPr algn="l" fontAlgn="b"/>
                      <a:r>
                        <a:rPr lang="en-US" sz="200" b="0" i="0" u="none" strike="noStrike">
                          <a:solidFill>
                            <a:srgbClr val="000000"/>
                          </a:solidFill>
                          <a:latin typeface="Calibri"/>
                        </a:rPr>
                        <a:t>ADVANCE EME Intensive</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r>
              <a:tr h="36896">
                <a:tc>
                  <a:txBody>
                    <a:bodyPr/>
                    <a:lstStyle/>
                    <a:p>
                      <a:pPr algn="l" fontAlgn="b"/>
                      <a:r>
                        <a:rPr lang="en-US" sz="200" b="0" i="0" u="none" strike="noStrike">
                          <a:solidFill>
                            <a:srgbClr val="000000"/>
                          </a:solidFill>
                          <a:latin typeface="Calibri"/>
                        </a:rPr>
                        <a:t>ADVANCE Eastern Europe Standard</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r>
              <a:tr h="36896">
                <a:tc>
                  <a:txBody>
                    <a:bodyPr/>
                    <a:lstStyle/>
                    <a:p>
                      <a:pPr algn="l" fontAlgn="b"/>
                      <a:r>
                        <a:rPr lang="en-US" sz="200" b="0" i="0" u="none" strike="noStrike">
                          <a:solidFill>
                            <a:srgbClr val="000000"/>
                          </a:solidFill>
                          <a:latin typeface="Calibri"/>
                        </a:rPr>
                        <a:t>ADVANCE Eastern Europe Intensive</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r>
              <a:tr h="36896">
                <a:tc>
                  <a:txBody>
                    <a:bodyPr/>
                    <a:lstStyle/>
                    <a:p>
                      <a:pPr algn="l" fontAlgn="b"/>
                      <a:r>
                        <a:rPr lang="en-US" sz="200" b="0" i="0" u="none" strike="noStrike">
                          <a:solidFill>
                            <a:srgbClr val="000000"/>
                          </a:solidFill>
                          <a:latin typeface="Calibri"/>
                        </a:rPr>
                        <a:t>ADVANCE Full</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ADD37F"/>
                    </a:solidFill>
                  </a:tcPr>
                </a:tc>
              </a:tr>
              <a:tr h="36896">
                <a:tc>
                  <a:txBody>
                    <a:bodyPr/>
                    <a:lstStyle/>
                    <a:p>
                      <a:pPr algn="l" fontAlgn="b"/>
                      <a:r>
                        <a:rPr lang="en-US" sz="200" b="0" i="0" u="none" strike="noStrike">
                          <a:solidFill>
                            <a:srgbClr val="000000"/>
                          </a:solidFill>
                          <a:latin typeface="Calibri"/>
                        </a:rPr>
                        <a:t>ACCORD BP Standard Therapy</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r>
              <a:tr h="36896">
                <a:tc>
                  <a:txBody>
                    <a:bodyPr/>
                    <a:lstStyle/>
                    <a:p>
                      <a:pPr algn="l" fontAlgn="b"/>
                      <a:r>
                        <a:rPr lang="en-US" sz="200" b="0" i="0" u="none" strike="noStrike">
                          <a:solidFill>
                            <a:srgbClr val="000000"/>
                          </a:solidFill>
                          <a:latin typeface="Calibri"/>
                        </a:rPr>
                        <a:t>ACCORD BP Intensive Therapy</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r>
              <a:tr h="36896">
                <a:tc>
                  <a:txBody>
                    <a:bodyPr/>
                    <a:lstStyle/>
                    <a:p>
                      <a:pPr algn="l" fontAlgn="b"/>
                      <a:r>
                        <a:rPr lang="en-US" sz="200" b="0" i="0" u="none" strike="noStrike">
                          <a:solidFill>
                            <a:srgbClr val="000000"/>
                          </a:solidFill>
                          <a:latin typeface="Calibri"/>
                        </a:rPr>
                        <a:t>ACCORD BP Full</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F9766E"/>
                    </a:solidFill>
                  </a:tcPr>
                </a:tc>
              </a:tr>
              <a:tr h="36896">
                <a:tc>
                  <a:txBody>
                    <a:bodyPr/>
                    <a:lstStyle/>
                    <a:p>
                      <a:pPr algn="l" fontAlgn="b"/>
                      <a:r>
                        <a:rPr lang="en-US" sz="200" b="1" i="0" u="none" strike="noStrike">
                          <a:solidFill>
                            <a:srgbClr val="000000"/>
                          </a:solidFill>
                          <a:latin typeface="Calibri"/>
                        </a:rPr>
                        <a:t>RANK MODELS FOR EACH POPULATION</a:t>
                      </a: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r>
              <a:tr h="36896">
                <a:tc>
                  <a:txBody>
                    <a:bodyPr/>
                    <a:lstStyle/>
                    <a:p>
                      <a:pPr algn="l" fontAlgn="b"/>
                      <a:r>
                        <a:rPr lang="en-US" sz="200" b="0" i="0" u="none" strike="noStrike">
                          <a:solidFill>
                            <a:srgbClr val="000000"/>
                          </a:solidFill>
                          <a:latin typeface="Calibri"/>
                        </a:rPr>
                        <a:t>UKPDS33 Conventional</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A3D07E"/>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76C37C"/>
                    </a:solidFill>
                  </a:tcPr>
                </a:tc>
                <a:tc>
                  <a:txBody>
                    <a:bodyPr/>
                    <a:lstStyle/>
                    <a:p>
                      <a:pPr algn="r" fontAlgn="b"/>
                      <a:r>
                        <a:rPr lang="en-US" sz="200" b="0" i="0" u="none" strike="noStrike">
                          <a:solidFill>
                            <a:srgbClr val="000000"/>
                          </a:solidFill>
                          <a:latin typeface="Calibri"/>
                        </a:rPr>
                        <a:t>24</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28</a:t>
                      </a:r>
                    </a:p>
                  </a:txBody>
                  <a:tcPr marL="1295" marR="1295" marT="971" marB="0" anchor="b">
                    <a:lnL>
                      <a:noFill/>
                    </a:lnL>
                    <a:lnR>
                      <a:noFill/>
                    </a:lnR>
                    <a:lnT>
                      <a:noFill/>
                    </a:lnT>
                    <a:lnB>
                      <a:noFill/>
                    </a:lnB>
                    <a:solidFill>
                      <a:srgbClr val="EDE683"/>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23</a:t>
                      </a:r>
                    </a:p>
                  </a:txBody>
                  <a:tcPr marL="1295" marR="1295" marT="971" marB="0" anchor="b">
                    <a:lnL>
                      <a:noFill/>
                    </a:lnL>
                    <a:lnR>
                      <a:noFill/>
                    </a:lnR>
                    <a:lnT>
                      <a:noFill/>
                    </a:lnT>
                    <a:lnB>
                      <a:noFill/>
                    </a:lnB>
                    <a:solidFill>
                      <a:srgbClr val="D4DE81"/>
                    </a:solidFill>
                  </a:tcPr>
                </a:tc>
                <a:tc>
                  <a:txBody>
                    <a:bodyPr/>
                    <a:lstStyle/>
                    <a:p>
                      <a:pPr algn="r" fontAlgn="b"/>
                      <a:r>
                        <a:rPr lang="en-US" sz="200" b="0" i="0" u="none" strike="noStrike">
                          <a:solidFill>
                            <a:srgbClr val="000000"/>
                          </a:solidFill>
                          <a:latin typeface="Calibri"/>
                        </a:rPr>
                        <a:t>62</a:t>
                      </a:r>
                    </a:p>
                  </a:txBody>
                  <a:tcPr marL="1295" marR="1295" marT="971" marB="0" anchor="b">
                    <a:lnL>
                      <a:noFill/>
                    </a:lnL>
                    <a:lnR>
                      <a:noFill/>
                    </a:lnR>
                    <a:lnT>
                      <a:noFill/>
                    </a:lnT>
                    <a:lnB>
                      <a:noFill/>
                    </a:lnB>
                    <a:solidFill>
                      <a:srgbClr val="F96E6C"/>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7BC57C"/>
                    </a:solidFill>
                  </a:tcPr>
                </a:tc>
                <a:tc>
                  <a:txBody>
                    <a:bodyPr/>
                    <a:lstStyle/>
                    <a:p>
                      <a:pPr algn="r" fontAlgn="b"/>
                      <a:r>
                        <a:rPr lang="en-US" sz="200" b="0" i="0" u="none" strike="noStrike">
                          <a:solidFill>
                            <a:srgbClr val="000000"/>
                          </a:solidFill>
                          <a:latin typeface="Calibri"/>
                        </a:rPr>
                        <a:t>61</a:t>
                      </a:r>
                    </a:p>
                  </a:txBody>
                  <a:tcPr marL="1295" marR="1295" marT="971" marB="0" anchor="b">
                    <a:lnL>
                      <a:noFill/>
                    </a:lnL>
                    <a:lnR>
                      <a:noFill/>
                    </a:lnR>
                    <a:lnT>
                      <a:noFill/>
                    </a:lnT>
                    <a:lnB>
                      <a:noFill/>
                    </a:lnB>
                    <a:solidFill>
                      <a:srgbClr val="F9726D"/>
                    </a:solidFill>
                  </a:tcPr>
                </a:tc>
                <a:tc>
                  <a:txBody>
                    <a:bodyPr/>
                    <a:lstStyle/>
                    <a:p>
                      <a:pPr algn="r" fontAlgn="b"/>
                      <a:r>
                        <a:rPr lang="en-US" sz="200" b="0" i="0" u="none" strike="noStrike">
                          <a:solidFill>
                            <a:srgbClr val="000000"/>
                          </a:solidFill>
                          <a:latin typeface="Calibri"/>
                        </a:rPr>
                        <a:t>25</a:t>
                      </a:r>
                    </a:p>
                  </a:txBody>
                  <a:tcPr marL="1295" marR="1295" marT="971" marB="0" anchor="b">
                    <a:lnL>
                      <a:noFill/>
                    </a:lnL>
                    <a:lnR>
                      <a:noFill/>
                    </a:lnR>
                    <a:lnT>
                      <a:noFill/>
                    </a:lnT>
                    <a:lnB>
                      <a:noFill/>
                    </a:lnB>
                    <a:solidFill>
                      <a:srgbClr val="DEE182"/>
                    </a:solidFill>
                  </a:tcPr>
                </a:tc>
                <a:tc>
                  <a:txBody>
                    <a:bodyPr/>
                    <a:lstStyle/>
                    <a:p>
                      <a:pPr algn="r" fontAlgn="b"/>
                      <a:r>
                        <a:rPr lang="en-US" sz="200" b="0" i="0" u="none" strike="noStrike">
                          <a:solidFill>
                            <a:srgbClr val="000000"/>
                          </a:solidFill>
                          <a:latin typeface="Calibri"/>
                        </a:rPr>
                        <a:t>44</a:t>
                      </a:r>
                    </a:p>
                  </a:txBody>
                  <a:tcPr marL="1295" marR="1295" marT="971" marB="0" anchor="b">
                    <a:lnL>
                      <a:noFill/>
                    </a:lnL>
                    <a:lnR>
                      <a:noFill/>
                    </a:lnR>
                    <a:lnT>
                      <a:noFill/>
                    </a:lnT>
                    <a:lnB>
                      <a:noFill/>
                    </a:lnB>
                    <a:solidFill>
                      <a:srgbClr val="FDB87B"/>
                    </a:solidFill>
                  </a:tcPr>
                </a:tc>
                <a:tc>
                  <a:txBody>
                    <a:bodyPr/>
                    <a:lstStyle/>
                    <a:p>
                      <a:pPr algn="r" fontAlgn="b"/>
                      <a:r>
                        <a:rPr lang="en-US" sz="200" b="0" i="0" u="none" strike="noStrike">
                          <a:solidFill>
                            <a:srgbClr val="000000"/>
                          </a:solidFill>
                          <a:latin typeface="Calibri"/>
                        </a:rPr>
                        <a:t>40</a:t>
                      </a:r>
                    </a:p>
                  </a:txBody>
                  <a:tcPr marL="1295" marR="1295" marT="971"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52</a:t>
                      </a:r>
                    </a:p>
                  </a:txBody>
                  <a:tcPr marL="1295" marR="1295" marT="971" marB="0" anchor="b">
                    <a:lnL>
                      <a:noFill/>
                    </a:lnL>
                    <a:lnR>
                      <a:noFill/>
                    </a:lnR>
                    <a:lnT>
                      <a:noFill/>
                    </a:lnT>
                    <a:lnB>
                      <a:noFill/>
                    </a:lnB>
                    <a:solidFill>
                      <a:srgbClr val="FB9774"/>
                    </a:solidFill>
                  </a:tcPr>
                </a:tc>
                <a:tc>
                  <a:txBody>
                    <a:bodyPr/>
                    <a:lstStyle/>
                    <a:p>
                      <a:pPr algn="r" fontAlgn="b"/>
                      <a:r>
                        <a:rPr lang="en-US" sz="200" b="0" i="0" u="none" strike="noStrike">
                          <a:solidFill>
                            <a:srgbClr val="000000"/>
                          </a:solidFill>
                          <a:latin typeface="Calibri"/>
                        </a:rPr>
                        <a:t>30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54</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B7D67F"/>
                    </a:solidFill>
                  </a:tcPr>
                </a:tc>
                <a:tc>
                  <a:txBody>
                    <a:bodyPr/>
                    <a:lstStyle/>
                    <a:p>
                      <a:pPr algn="r" fontAlgn="b"/>
                      <a:r>
                        <a:rPr lang="en-US" sz="200" b="0" i="0" u="none" strike="noStrike">
                          <a:solidFill>
                            <a:srgbClr val="000000"/>
                          </a:solidFill>
                          <a:latin typeface="Calibri"/>
                        </a:rPr>
                        <a:t>55</a:t>
                      </a:r>
                    </a:p>
                  </a:txBody>
                  <a:tcPr marL="1295" marR="1295" marT="971" marB="0" anchor="b">
                    <a:lnL>
                      <a:noFill/>
                    </a:lnL>
                    <a:lnR>
                      <a:noFill/>
                    </a:lnR>
                    <a:lnT>
                      <a:noFill/>
                    </a:lnT>
                    <a:lnB>
                      <a:noFill/>
                    </a:lnB>
                    <a:solidFill>
                      <a:srgbClr val="FA8B72"/>
                    </a:solidFill>
                  </a:tcPr>
                </a:tc>
                <a:tc>
                  <a:txBody>
                    <a:bodyPr/>
                    <a:lstStyle/>
                    <a:p>
                      <a:pPr algn="r" fontAlgn="b"/>
                      <a:r>
                        <a:rPr lang="en-US" sz="200" b="0" i="0" u="none" strike="noStrike">
                          <a:solidFill>
                            <a:srgbClr val="000000"/>
                          </a:solidFill>
                          <a:latin typeface="Calibri"/>
                        </a:rPr>
                        <a:t>45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53</a:t>
                      </a:r>
                    </a:p>
                  </a:txBody>
                  <a:tcPr marL="1295" marR="1295" marT="971" marB="0" anchor="b">
                    <a:lnL>
                      <a:noFill/>
                    </a:lnL>
                    <a:lnR>
                      <a:noFill/>
                    </a:lnR>
                    <a:lnT>
                      <a:noFill/>
                    </a:lnT>
                    <a:lnB>
                      <a:noFill/>
                    </a:lnB>
                    <a:solidFill>
                      <a:srgbClr val="FB9373"/>
                    </a:solidFill>
                  </a:tcPr>
                </a:tc>
                <a:tc>
                  <a:txBody>
                    <a:bodyPr/>
                    <a:lstStyle/>
                    <a:p>
                      <a:pPr algn="r" fontAlgn="b"/>
                      <a:r>
                        <a:rPr lang="en-US" sz="200" b="0" i="0" u="none" strike="noStrike">
                          <a:solidFill>
                            <a:srgbClr val="000000"/>
                          </a:solidFill>
                          <a:latin typeface="Calibri"/>
                        </a:rPr>
                        <a:t>63</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42</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48</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37</a:t>
                      </a:r>
                    </a:p>
                  </a:txBody>
                  <a:tcPr marL="1295" marR="1295" marT="971"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67BF7B"/>
                    </a:solidFill>
                  </a:tcPr>
                </a:tc>
                <a:tc>
                  <a:txBody>
                    <a:bodyPr/>
                    <a:lstStyle/>
                    <a:p>
                      <a:pPr algn="r" fontAlgn="b"/>
                      <a:r>
                        <a:rPr lang="en-US" sz="200" b="0" i="0" u="none" strike="noStrike">
                          <a:solidFill>
                            <a:srgbClr val="000000"/>
                          </a:solidFill>
                          <a:latin typeface="Calibri"/>
                        </a:rPr>
                        <a:t>41</a:t>
                      </a:r>
                    </a:p>
                  </a:txBody>
                  <a:tcPr marL="1295" marR="1295" marT="971" marB="0" anchor="b">
                    <a:lnL>
                      <a:noFill/>
                    </a:lnL>
                    <a:lnR>
                      <a:noFill/>
                    </a:lnR>
                    <a:lnT>
                      <a:noFill/>
                    </a:lnT>
                    <a:lnB>
                      <a:noFill/>
                    </a:lnB>
                    <a:solidFill>
                      <a:srgbClr val="FDC47D"/>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A8D27F"/>
                    </a:solidFill>
                  </a:tcPr>
                </a:tc>
                <a:tc>
                  <a:txBody>
                    <a:bodyPr/>
                    <a:lstStyle/>
                    <a:p>
                      <a:pPr algn="r" fontAlgn="b"/>
                      <a:r>
                        <a:rPr lang="en-US" sz="200" b="0" i="0" u="none" strike="noStrike">
                          <a:solidFill>
                            <a:srgbClr val="000000"/>
                          </a:solidFill>
                          <a:latin typeface="Calibri"/>
                        </a:rPr>
                        <a:t>32</a:t>
                      </a:r>
                    </a:p>
                  </a:txBody>
                  <a:tcPr marL="1295" marR="1295" marT="971"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C6DA80"/>
                    </a:solidFill>
                  </a:tcPr>
                </a:tc>
                <a:tc>
                  <a:txBody>
                    <a:bodyPr/>
                    <a:lstStyle/>
                    <a:p>
                      <a:pPr algn="r" fontAlgn="b"/>
                      <a:r>
                        <a:rPr lang="en-US" sz="200" b="0" i="0" u="none" strike="noStrike">
                          <a:solidFill>
                            <a:srgbClr val="000000"/>
                          </a:solidFill>
                          <a:latin typeface="Calibri"/>
                        </a:rPr>
                        <a:t>36</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6CC07B"/>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85C87D"/>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94CC7D"/>
                    </a:solidFill>
                  </a:tcPr>
                </a:tc>
                <a:tc>
                  <a:txBody>
                    <a:bodyPr/>
                    <a:lstStyle/>
                    <a:p>
                      <a:pPr algn="r" fontAlgn="b"/>
                      <a:r>
                        <a:rPr lang="en-US" sz="200" b="0" i="0" u="none" strike="noStrike">
                          <a:solidFill>
                            <a:srgbClr val="000000"/>
                          </a:solidFill>
                          <a:latin typeface="Calibri"/>
                        </a:rPr>
                        <a:t>26</a:t>
                      </a:r>
                    </a:p>
                  </a:txBody>
                  <a:tcPr marL="1295" marR="1295" marT="971" marB="0" anchor="b">
                    <a:lnL>
                      <a:noFill/>
                    </a:lnL>
                    <a:lnR>
                      <a:noFill/>
                    </a:lnR>
                    <a:lnT>
                      <a:noFill/>
                    </a:lnT>
                    <a:lnB>
                      <a:noFill/>
                    </a:lnB>
                    <a:solidFill>
                      <a:srgbClr val="E3E382"/>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99CD7E"/>
                    </a:solidFill>
                  </a:tcPr>
                </a:tc>
                <a:tc>
                  <a:txBody>
                    <a:bodyPr/>
                    <a:lstStyle/>
                    <a:p>
                      <a:pPr algn="r" fontAlgn="b"/>
                      <a:r>
                        <a:rPr lang="en-US" sz="200" b="0" i="0" u="none" strike="noStrike">
                          <a:solidFill>
                            <a:srgbClr val="000000"/>
                          </a:solidFill>
                          <a:latin typeface="Calibri"/>
                        </a:rPr>
                        <a:t>27</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59</a:t>
                      </a:r>
                    </a:p>
                  </a:txBody>
                  <a:tcPr marL="1295" marR="1295" marT="971" marB="0" anchor="b">
                    <a:lnL>
                      <a:noFill/>
                    </a:lnL>
                    <a:lnR>
                      <a:noFill/>
                    </a:lnR>
                    <a:lnT>
                      <a:noFill/>
                    </a:lnT>
                    <a:lnB>
                      <a:noFill/>
                    </a:lnB>
                    <a:solidFill>
                      <a:srgbClr val="F97A6F"/>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8AC97D"/>
                    </a:solidFill>
                  </a:tcPr>
                </a:tc>
                <a:tc>
                  <a:txBody>
                    <a:bodyPr/>
                    <a:lstStyle/>
                    <a:p>
                      <a:pPr algn="r" fontAlgn="b"/>
                      <a:r>
                        <a:rPr lang="en-US" sz="200" b="0" i="0" u="none" strike="noStrike">
                          <a:solidFill>
                            <a:srgbClr val="000000"/>
                          </a:solidFill>
                          <a:latin typeface="Calibri"/>
                        </a:rPr>
                        <a:t>56</a:t>
                      </a:r>
                    </a:p>
                  </a:txBody>
                  <a:tcPr marL="1295" marR="1295" marT="971" marB="0" anchor="b">
                    <a:lnL>
                      <a:noFill/>
                    </a:lnL>
                    <a:lnR>
                      <a:noFill/>
                    </a:lnR>
                    <a:lnT>
                      <a:noFill/>
                    </a:lnT>
                    <a:lnB>
                      <a:noFill/>
                    </a:lnB>
                    <a:solidFill>
                      <a:srgbClr val="FA8671"/>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C1D980"/>
                    </a:solidFill>
                  </a:tcPr>
                </a:tc>
                <a:tc>
                  <a:txBody>
                    <a:bodyPr/>
                    <a:lstStyle/>
                    <a:p>
                      <a:pPr algn="r" fontAlgn="b"/>
                      <a:r>
                        <a:rPr lang="en-US" sz="200" b="0" i="0" u="none" strike="noStrike">
                          <a:solidFill>
                            <a:srgbClr val="000000"/>
                          </a:solidFill>
                          <a:latin typeface="Calibri"/>
                        </a:rPr>
                        <a:t>58</a:t>
                      </a:r>
                    </a:p>
                  </a:txBody>
                  <a:tcPr marL="1295" marR="1295" marT="971" marB="0" anchor="b">
                    <a:lnL>
                      <a:noFill/>
                    </a:lnL>
                    <a:lnR>
                      <a:noFill/>
                    </a:lnR>
                    <a:lnT>
                      <a:noFill/>
                    </a:lnT>
                    <a:lnB>
                      <a:noFill/>
                    </a:lnB>
                    <a:solidFill>
                      <a:srgbClr val="FA7E6F"/>
                    </a:solidFill>
                  </a:tcPr>
                </a:tc>
                <a:tc>
                  <a:txBody>
                    <a:bodyPr/>
                    <a:lstStyle/>
                    <a:p>
                      <a:pPr algn="r" fontAlgn="b"/>
                      <a:r>
                        <a:rPr lang="en-US" sz="200" b="0" i="0" u="none" strike="noStrike">
                          <a:solidFill>
                            <a:srgbClr val="000000"/>
                          </a:solidFill>
                          <a:latin typeface="Calibri"/>
                        </a:rPr>
                        <a:t>33</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50</a:t>
                      </a:r>
                    </a:p>
                  </a:txBody>
                  <a:tcPr marL="1295" marR="1295" marT="971" marB="0" anchor="b">
                    <a:lnL>
                      <a:noFill/>
                    </a:lnL>
                    <a:lnR>
                      <a:noFill/>
                    </a:lnR>
                    <a:lnT>
                      <a:noFill/>
                    </a:lnT>
                    <a:lnB>
                      <a:noFill/>
                    </a:lnB>
                    <a:solidFill>
                      <a:srgbClr val="FB9F76"/>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47</a:t>
                      </a:r>
                    </a:p>
                  </a:txBody>
                  <a:tcPr marL="1295" marR="1295" marT="971" marB="0" anchor="b">
                    <a:lnL>
                      <a:noFill/>
                    </a:lnL>
                    <a:lnR>
                      <a:noFill/>
                    </a:lnR>
                    <a:lnT>
                      <a:noFill/>
                    </a:lnT>
                    <a:lnB>
                      <a:noFill/>
                    </a:lnB>
                    <a:solidFill>
                      <a:srgbClr val="FCAC78"/>
                    </a:solidFill>
                  </a:tcPr>
                </a:tc>
                <a:tc>
                  <a:txBody>
                    <a:bodyPr/>
                    <a:lstStyle/>
                    <a:p>
                      <a:pPr algn="r" fontAlgn="b"/>
                      <a:r>
                        <a:rPr lang="en-US" sz="200" b="0" i="0" u="none" strike="noStrike">
                          <a:solidFill>
                            <a:srgbClr val="000000"/>
                          </a:solidFill>
                          <a:latin typeface="Calibri"/>
                        </a:rPr>
                        <a:t>31</a:t>
                      </a:r>
                    </a:p>
                  </a:txBody>
                  <a:tcPr marL="1295" marR="1295" marT="971" marB="0" anchor="b">
                    <a:lnL>
                      <a:noFill/>
                    </a:lnL>
                    <a:lnR>
                      <a:noFill/>
                    </a:lnR>
                    <a:lnT>
                      <a:noFill/>
                    </a:lnT>
                    <a:lnB>
                      <a:noFill/>
                    </a:lnB>
                    <a:solidFill>
                      <a:srgbClr val="FCEA83"/>
                    </a:solidFill>
                  </a:tcPr>
                </a:tc>
                <a:tc>
                  <a:txBody>
                    <a:bodyPr/>
                    <a:lstStyle/>
                    <a:p>
                      <a:pPr algn="r" fontAlgn="b"/>
                      <a:r>
                        <a:rPr lang="en-US" sz="200" b="0" i="0" u="none" strike="noStrike">
                          <a:solidFill>
                            <a:srgbClr val="000000"/>
                          </a:solidFill>
                          <a:latin typeface="Calibri"/>
                        </a:rPr>
                        <a:t>43</a:t>
                      </a:r>
                    </a:p>
                  </a:txBody>
                  <a:tcPr marL="1295" marR="1295" marT="971" marB="0" anchor="b">
                    <a:lnL>
                      <a:noFill/>
                    </a:lnL>
                    <a:lnR>
                      <a:noFill/>
                    </a:lnR>
                    <a:lnT>
                      <a:noFill/>
                    </a:lnT>
                    <a:lnB>
                      <a:noFill/>
                    </a:lnB>
                    <a:solidFill>
                      <a:srgbClr val="FDBC7B"/>
                    </a:solidFill>
                  </a:tcPr>
                </a:tc>
                <a:tc>
                  <a:txBody>
                    <a:bodyPr/>
                    <a:lstStyle/>
                    <a:p>
                      <a:pPr algn="r" fontAlgn="b"/>
                      <a:r>
                        <a:rPr lang="en-US" sz="200" b="0" i="0" u="none" strike="noStrike">
                          <a:solidFill>
                            <a:srgbClr val="000000"/>
                          </a:solidFill>
                          <a:latin typeface="Calibri"/>
                        </a:rPr>
                        <a:t>38</a:t>
                      </a:r>
                    </a:p>
                  </a:txBody>
                  <a:tcPr marL="1295" marR="1295" marT="971" marB="0" anchor="b">
                    <a:lnL>
                      <a:noFill/>
                    </a:lnL>
                    <a:lnR>
                      <a:noFill/>
                    </a:lnR>
                    <a:lnT>
                      <a:noFill/>
                    </a:lnT>
                    <a:lnB>
                      <a:noFill/>
                    </a:lnB>
                    <a:solidFill>
                      <a:srgbClr val="FED17F"/>
                    </a:solidFill>
                  </a:tcPr>
                </a:tc>
                <a:tc>
                  <a:txBody>
                    <a:bodyPr/>
                    <a:lstStyle/>
                    <a:p>
                      <a:pPr algn="r" fontAlgn="b"/>
                      <a:r>
                        <a:rPr lang="en-US" sz="200" b="0" i="0" u="none" strike="noStrike">
                          <a:solidFill>
                            <a:srgbClr val="000000"/>
                          </a:solidFill>
                          <a:latin typeface="Calibri"/>
                        </a:rPr>
                        <a:t>57</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60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51</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46</a:t>
                      </a:r>
                    </a:p>
                  </a:txBody>
                  <a:tcPr marL="1295" marR="1295" marT="971" marB="0" anchor="b">
                    <a:lnL>
                      <a:noFill/>
                    </a:lnL>
                    <a:lnR>
                      <a:noFill/>
                    </a:lnR>
                    <a:lnT>
                      <a:noFill/>
                    </a:lnT>
                    <a:lnB>
                      <a:noFill/>
                    </a:lnB>
                    <a:solidFill>
                      <a:srgbClr val="FCB079"/>
                    </a:solidFill>
                  </a:tcPr>
                </a:tc>
                <a:tc>
                  <a:txBody>
                    <a:bodyPr/>
                    <a:lstStyle/>
                    <a:p>
                      <a:pPr algn="r" fontAlgn="b"/>
                      <a:r>
                        <a:rPr lang="en-US" sz="200" b="0" i="0" u="none" strike="noStrike">
                          <a:solidFill>
                            <a:srgbClr val="000000"/>
                          </a:solidFill>
                          <a:latin typeface="Calibri"/>
                        </a:rPr>
                        <a:t>39</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49</a:t>
                      </a:r>
                    </a:p>
                  </a:txBody>
                  <a:tcPr marL="1295" marR="1295" marT="971" marB="0" anchor="b">
                    <a:lnL>
                      <a:noFill/>
                    </a:lnL>
                    <a:lnR>
                      <a:noFill/>
                    </a:lnR>
                    <a:lnT>
                      <a:noFill/>
                    </a:lnT>
                    <a:lnB>
                      <a:noFill/>
                    </a:lnB>
                    <a:solidFill>
                      <a:srgbClr val="FCA377"/>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B2D47F"/>
                    </a:solidFill>
                  </a:tcPr>
                </a:tc>
                <a:tc>
                  <a:txBody>
                    <a:bodyPr/>
                    <a:lstStyle/>
                    <a:p>
                      <a:pPr algn="r" fontAlgn="b"/>
                      <a:r>
                        <a:rPr lang="en-US" sz="200" b="0" i="0" u="none" strike="noStrike">
                          <a:solidFill>
                            <a:srgbClr val="000000"/>
                          </a:solidFill>
                          <a:latin typeface="Calibri"/>
                        </a:rPr>
                        <a:t>35</a:t>
                      </a:r>
                    </a:p>
                  </a:txBody>
                  <a:tcPr marL="1295" marR="1295" marT="971"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29</a:t>
                      </a:r>
                    </a:p>
                  </a:txBody>
                  <a:tcPr marL="1295" marR="1295" marT="971" marB="0" anchor="b">
                    <a:lnL>
                      <a:noFill/>
                    </a:lnL>
                    <a:lnR>
                      <a:noFill/>
                    </a:lnR>
                    <a:lnT>
                      <a:noFill/>
                    </a:lnT>
                    <a:lnB>
                      <a:noFill/>
                    </a:lnB>
                    <a:solidFill>
                      <a:srgbClr val="F2E783"/>
                    </a:solidFill>
                  </a:tcPr>
                </a:tc>
                <a:tc>
                  <a:txBody>
                    <a:bodyPr/>
                    <a:lstStyle/>
                    <a:p>
                      <a:pPr algn="r" fontAlgn="b"/>
                      <a:r>
                        <a:rPr lang="en-US" sz="200" b="0" i="0" u="none" strike="noStrike">
                          <a:solidFill>
                            <a:srgbClr val="000000"/>
                          </a:solidFill>
                          <a:latin typeface="Calibri"/>
                        </a:rPr>
                        <a:t>34</a:t>
                      </a:r>
                    </a:p>
                  </a:txBody>
                  <a:tcPr marL="1295" marR="1295" marT="971" marB="0" anchor="b">
                    <a:lnL>
                      <a:noFill/>
                    </a:lnL>
                    <a:lnR>
                      <a:noFill/>
                    </a:lnR>
                    <a:lnT>
                      <a:noFill/>
                    </a:lnT>
                    <a:lnB>
                      <a:noFill/>
                    </a:lnB>
                    <a:solidFill>
                      <a:srgbClr val="FFE183"/>
                    </a:solidFill>
                  </a:tcPr>
                </a:tc>
                <a:tc>
                  <a:txBody>
                    <a:bodyPr/>
                    <a:lstStyle/>
                    <a:p>
                      <a:pPr algn="r" fontAlgn="b"/>
                      <a:r>
                        <a:rPr lang="en-US" sz="200" b="0" i="0" u="none" strike="noStrike">
                          <a:solidFill>
                            <a:srgbClr val="000000"/>
                          </a:solidFill>
                          <a:latin typeface="Calibri"/>
                        </a:rPr>
                        <a:t>22</a:t>
                      </a:r>
                    </a:p>
                  </a:txBody>
                  <a:tcPr marL="1295" marR="1295" marT="971" marB="0" anchor="b">
                    <a:lnL>
                      <a:noFill/>
                    </a:lnL>
                    <a:lnR>
                      <a:noFill/>
                    </a:lnR>
                    <a:lnT>
                      <a:noFill/>
                    </a:lnT>
                    <a:lnB>
                      <a:noFill/>
                    </a:lnB>
                    <a:solidFill>
                      <a:srgbClr val="CFDD81"/>
                    </a:solidFill>
                  </a:tcPr>
                </a:tc>
              </a:tr>
              <a:tr h="36896">
                <a:tc>
                  <a:txBody>
                    <a:bodyPr/>
                    <a:lstStyle/>
                    <a:p>
                      <a:pPr algn="l" fontAlgn="b"/>
                      <a:r>
                        <a:rPr lang="en-US" sz="200" b="0" i="0" u="none" strike="noStrike">
                          <a:solidFill>
                            <a:srgbClr val="000000"/>
                          </a:solidFill>
                          <a:latin typeface="Calibri"/>
                        </a:rPr>
                        <a:t>UKPDS33 Intensive</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99CD7E"/>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A8D27F"/>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94CC7D"/>
                    </a:solidFill>
                  </a:tcPr>
                </a:tc>
                <a:tc>
                  <a:txBody>
                    <a:bodyPr/>
                    <a:lstStyle/>
                    <a:p>
                      <a:pPr algn="r" fontAlgn="b"/>
                      <a:r>
                        <a:rPr lang="en-US" sz="200" b="0" i="0" u="none" strike="noStrike">
                          <a:solidFill>
                            <a:srgbClr val="000000"/>
                          </a:solidFill>
                          <a:latin typeface="Calibri"/>
                        </a:rPr>
                        <a:t>22</a:t>
                      </a:r>
                    </a:p>
                  </a:txBody>
                  <a:tcPr marL="1295" marR="1295" marT="971" marB="0" anchor="b">
                    <a:lnL>
                      <a:noFill/>
                    </a:lnL>
                    <a:lnR>
                      <a:noFill/>
                    </a:lnR>
                    <a:lnT>
                      <a:noFill/>
                    </a:lnT>
                    <a:lnB>
                      <a:noFill/>
                    </a:lnB>
                    <a:solidFill>
                      <a:srgbClr val="CFDD81"/>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A3D07E"/>
                    </a:solidFill>
                  </a:tcPr>
                </a:tc>
                <a:tc>
                  <a:txBody>
                    <a:bodyPr/>
                    <a:lstStyle/>
                    <a:p>
                      <a:pPr algn="r" fontAlgn="b"/>
                      <a:r>
                        <a:rPr lang="en-US" sz="200" b="0" i="0" u="none" strike="noStrike">
                          <a:solidFill>
                            <a:srgbClr val="000000"/>
                          </a:solidFill>
                          <a:latin typeface="Calibri"/>
                        </a:rPr>
                        <a:t>45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26</a:t>
                      </a:r>
                    </a:p>
                  </a:txBody>
                  <a:tcPr marL="1295" marR="1295" marT="971" marB="0" anchor="b">
                    <a:lnL>
                      <a:noFill/>
                    </a:lnL>
                    <a:lnR>
                      <a:noFill/>
                    </a:lnR>
                    <a:lnT>
                      <a:noFill/>
                    </a:lnT>
                    <a:lnB>
                      <a:noFill/>
                    </a:lnB>
                    <a:solidFill>
                      <a:srgbClr val="E3E382"/>
                    </a:solidFill>
                  </a:tcPr>
                </a:tc>
                <a:tc>
                  <a:txBody>
                    <a:bodyPr/>
                    <a:lstStyle/>
                    <a:p>
                      <a:pPr algn="r" fontAlgn="b"/>
                      <a:r>
                        <a:rPr lang="en-US" sz="200" b="0" i="0" u="none" strike="noStrike">
                          <a:solidFill>
                            <a:srgbClr val="000000"/>
                          </a:solidFill>
                          <a:latin typeface="Calibri"/>
                        </a:rPr>
                        <a:t>37</a:t>
                      </a:r>
                    </a:p>
                  </a:txBody>
                  <a:tcPr marL="1295" marR="1295" marT="971"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42</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43</a:t>
                      </a:r>
                    </a:p>
                  </a:txBody>
                  <a:tcPr marL="1295" marR="1295" marT="971" marB="0" anchor="b">
                    <a:lnL>
                      <a:noFill/>
                    </a:lnL>
                    <a:lnR>
                      <a:noFill/>
                    </a:lnR>
                    <a:lnT>
                      <a:noFill/>
                    </a:lnT>
                    <a:lnB>
                      <a:noFill/>
                    </a:lnB>
                    <a:solidFill>
                      <a:srgbClr val="FDBC7B"/>
                    </a:solidFill>
                  </a:tcPr>
                </a:tc>
                <a:tc>
                  <a:txBody>
                    <a:bodyPr/>
                    <a:lstStyle/>
                    <a:p>
                      <a:pPr algn="r" fontAlgn="b"/>
                      <a:r>
                        <a:rPr lang="en-US" sz="200" b="0" i="0" u="none" strike="noStrike">
                          <a:solidFill>
                            <a:srgbClr val="000000"/>
                          </a:solidFill>
                          <a:latin typeface="Calibri"/>
                        </a:rPr>
                        <a:t>46</a:t>
                      </a:r>
                    </a:p>
                  </a:txBody>
                  <a:tcPr marL="1295" marR="1295" marT="971" marB="0" anchor="b">
                    <a:lnL>
                      <a:noFill/>
                    </a:lnL>
                    <a:lnR>
                      <a:noFill/>
                    </a:lnR>
                    <a:lnT>
                      <a:noFill/>
                    </a:lnT>
                    <a:lnB>
                      <a:noFill/>
                    </a:lnB>
                    <a:solidFill>
                      <a:srgbClr val="FCB079"/>
                    </a:solidFill>
                  </a:tcPr>
                </a:tc>
                <a:tc>
                  <a:txBody>
                    <a:bodyPr/>
                    <a:lstStyle/>
                    <a:p>
                      <a:pPr algn="r" fontAlgn="b"/>
                      <a:r>
                        <a:rPr lang="en-US" sz="200" b="0" i="0" u="none" strike="noStrike">
                          <a:solidFill>
                            <a:srgbClr val="000000"/>
                          </a:solidFill>
                          <a:latin typeface="Calibri"/>
                        </a:rPr>
                        <a:t>38</a:t>
                      </a:r>
                    </a:p>
                  </a:txBody>
                  <a:tcPr marL="1295" marR="1295" marT="971" marB="0" anchor="b">
                    <a:lnL>
                      <a:noFill/>
                    </a:lnL>
                    <a:lnR>
                      <a:noFill/>
                    </a:lnR>
                    <a:lnT>
                      <a:noFill/>
                    </a:lnT>
                    <a:lnB>
                      <a:noFill/>
                    </a:lnB>
                    <a:solidFill>
                      <a:srgbClr val="FED17F"/>
                    </a:solidFill>
                  </a:tcPr>
                </a:tc>
                <a:tc>
                  <a:txBody>
                    <a:bodyPr/>
                    <a:lstStyle/>
                    <a:p>
                      <a:pPr algn="r" fontAlgn="b"/>
                      <a:r>
                        <a:rPr lang="en-US" sz="200" b="0" i="0" u="none" strike="noStrike">
                          <a:solidFill>
                            <a:srgbClr val="000000"/>
                          </a:solidFill>
                          <a:latin typeface="Calibri"/>
                        </a:rPr>
                        <a:t>36</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28</a:t>
                      </a:r>
                    </a:p>
                  </a:txBody>
                  <a:tcPr marL="1295" marR="1295" marT="971" marB="0" anchor="b">
                    <a:lnL>
                      <a:noFill/>
                    </a:lnL>
                    <a:lnR>
                      <a:noFill/>
                    </a:lnR>
                    <a:lnT>
                      <a:noFill/>
                    </a:lnT>
                    <a:lnB>
                      <a:noFill/>
                    </a:lnB>
                    <a:solidFill>
                      <a:srgbClr val="EDE683"/>
                    </a:solidFill>
                  </a:tcPr>
                </a:tc>
                <a:tc>
                  <a:txBody>
                    <a:bodyPr/>
                    <a:lstStyle/>
                    <a:p>
                      <a:pPr algn="r" fontAlgn="b"/>
                      <a:r>
                        <a:rPr lang="en-US" sz="200" b="0" i="0" u="none" strike="noStrike">
                          <a:solidFill>
                            <a:srgbClr val="000000"/>
                          </a:solidFill>
                          <a:latin typeface="Calibri"/>
                        </a:rPr>
                        <a:t>49</a:t>
                      </a:r>
                    </a:p>
                  </a:txBody>
                  <a:tcPr marL="1295" marR="1295" marT="971" marB="0" anchor="b">
                    <a:lnL>
                      <a:noFill/>
                    </a:lnL>
                    <a:lnR>
                      <a:noFill/>
                    </a:lnR>
                    <a:lnT>
                      <a:noFill/>
                    </a:lnT>
                    <a:lnB>
                      <a:noFill/>
                    </a:lnB>
                    <a:solidFill>
                      <a:srgbClr val="FCA377"/>
                    </a:solidFill>
                  </a:tcPr>
                </a:tc>
                <a:tc>
                  <a:txBody>
                    <a:bodyPr/>
                    <a:lstStyle/>
                    <a:p>
                      <a:pPr algn="r" fontAlgn="b"/>
                      <a:r>
                        <a:rPr lang="en-US" sz="200" b="0" i="0" u="none" strike="noStrike">
                          <a:solidFill>
                            <a:srgbClr val="000000"/>
                          </a:solidFill>
                          <a:latin typeface="Calibri"/>
                        </a:rPr>
                        <a:t>30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55</a:t>
                      </a:r>
                    </a:p>
                  </a:txBody>
                  <a:tcPr marL="1295" marR="1295" marT="971" marB="0" anchor="b">
                    <a:lnL>
                      <a:noFill/>
                    </a:lnL>
                    <a:lnR>
                      <a:noFill/>
                    </a:lnR>
                    <a:lnT>
                      <a:noFill/>
                    </a:lnT>
                    <a:lnB>
                      <a:noFill/>
                    </a:lnB>
                    <a:solidFill>
                      <a:srgbClr val="FA8B72"/>
                    </a:solidFill>
                  </a:tcPr>
                </a:tc>
                <a:tc>
                  <a:txBody>
                    <a:bodyPr/>
                    <a:lstStyle/>
                    <a:p>
                      <a:pPr algn="r" fontAlgn="b"/>
                      <a:r>
                        <a:rPr lang="en-US" sz="200" b="0" i="0" u="none" strike="noStrike">
                          <a:solidFill>
                            <a:srgbClr val="000000"/>
                          </a:solidFill>
                          <a:latin typeface="Calibri"/>
                        </a:rPr>
                        <a:t>40</a:t>
                      </a:r>
                    </a:p>
                  </a:txBody>
                  <a:tcPr marL="1295" marR="1295" marT="971"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62</a:t>
                      </a:r>
                    </a:p>
                  </a:txBody>
                  <a:tcPr marL="1295" marR="1295" marT="971" marB="0" anchor="b">
                    <a:lnL>
                      <a:noFill/>
                    </a:lnL>
                    <a:lnR>
                      <a:noFill/>
                    </a:lnR>
                    <a:lnT>
                      <a:noFill/>
                    </a:lnT>
                    <a:lnB>
                      <a:noFill/>
                    </a:lnB>
                    <a:solidFill>
                      <a:srgbClr val="F96E6C"/>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52</a:t>
                      </a:r>
                    </a:p>
                  </a:txBody>
                  <a:tcPr marL="1295" marR="1295" marT="971" marB="0" anchor="b">
                    <a:lnL>
                      <a:noFill/>
                    </a:lnL>
                    <a:lnR>
                      <a:noFill/>
                    </a:lnR>
                    <a:lnT>
                      <a:noFill/>
                    </a:lnT>
                    <a:lnB>
                      <a:noFill/>
                    </a:lnB>
                    <a:solidFill>
                      <a:srgbClr val="FB9774"/>
                    </a:solidFill>
                  </a:tcPr>
                </a:tc>
                <a:tc>
                  <a:txBody>
                    <a:bodyPr/>
                    <a:lstStyle/>
                    <a:p>
                      <a:pPr algn="r" fontAlgn="b"/>
                      <a:r>
                        <a:rPr lang="en-US" sz="200" b="0" i="0" u="none" strike="noStrike">
                          <a:solidFill>
                            <a:srgbClr val="000000"/>
                          </a:solidFill>
                          <a:latin typeface="Calibri"/>
                        </a:rPr>
                        <a:t>53</a:t>
                      </a:r>
                    </a:p>
                  </a:txBody>
                  <a:tcPr marL="1295" marR="1295" marT="971" marB="0" anchor="b">
                    <a:lnL>
                      <a:noFill/>
                    </a:lnL>
                    <a:lnR>
                      <a:noFill/>
                    </a:lnR>
                    <a:lnT>
                      <a:noFill/>
                    </a:lnT>
                    <a:lnB>
                      <a:noFill/>
                    </a:lnB>
                    <a:solidFill>
                      <a:srgbClr val="FB9373"/>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67BF7B"/>
                    </a:solidFill>
                  </a:tcPr>
                </a:tc>
                <a:tc>
                  <a:txBody>
                    <a:bodyPr/>
                    <a:lstStyle/>
                    <a:p>
                      <a:pPr algn="r" fontAlgn="b"/>
                      <a:r>
                        <a:rPr lang="en-US" sz="200" b="0" i="0" u="none" strike="noStrike">
                          <a:solidFill>
                            <a:srgbClr val="000000"/>
                          </a:solidFill>
                          <a:latin typeface="Calibri"/>
                        </a:rPr>
                        <a:t>51</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57</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23</a:t>
                      </a:r>
                    </a:p>
                  </a:txBody>
                  <a:tcPr marL="1295" marR="1295" marT="971" marB="0" anchor="b">
                    <a:lnL>
                      <a:noFill/>
                    </a:lnL>
                    <a:lnR>
                      <a:noFill/>
                    </a:lnR>
                    <a:lnT>
                      <a:noFill/>
                    </a:lnT>
                    <a:lnB>
                      <a:noFill/>
                    </a:lnB>
                    <a:solidFill>
                      <a:srgbClr val="D4DE81"/>
                    </a:solidFill>
                  </a:tcPr>
                </a:tc>
                <a:tc>
                  <a:txBody>
                    <a:bodyPr/>
                    <a:lstStyle/>
                    <a:p>
                      <a:pPr algn="r" fontAlgn="b"/>
                      <a:r>
                        <a:rPr lang="en-US" sz="200" b="0" i="0" u="none" strike="noStrike">
                          <a:solidFill>
                            <a:srgbClr val="000000"/>
                          </a:solidFill>
                          <a:latin typeface="Calibri"/>
                        </a:rPr>
                        <a:t>50</a:t>
                      </a:r>
                    </a:p>
                  </a:txBody>
                  <a:tcPr marL="1295" marR="1295" marT="971" marB="0" anchor="b">
                    <a:lnL>
                      <a:noFill/>
                    </a:lnL>
                    <a:lnR>
                      <a:noFill/>
                    </a:lnR>
                    <a:lnT>
                      <a:noFill/>
                    </a:lnT>
                    <a:lnB>
                      <a:noFill/>
                    </a:lnB>
                    <a:solidFill>
                      <a:srgbClr val="FB9F76"/>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C6DA80"/>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8AC97D"/>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85C87D"/>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76C37C"/>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C1D980"/>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7BC57C"/>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B7D67F"/>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41</a:t>
                      </a:r>
                    </a:p>
                  </a:txBody>
                  <a:tcPr marL="1295" marR="1295" marT="971" marB="0" anchor="b">
                    <a:lnL>
                      <a:noFill/>
                    </a:lnL>
                    <a:lnR>
                      <a:noFill/>
                    </a:lnR>
                    <a:lnT>
                      <a:noFill/>
                    </a:lnT>
                    <a:lnB>
                      <a:noFill/>
                    </a:lnB>
                    <a:solidFill>
                      <a:srgbClr val="FDC47D"/>
                    </a:solidFill>
                  </a:tcPr>
                </a:tc>
                <a:tc>
                  <a:txBody>
                    <a:bodyPr/>
                    <a:lstStyle/>
                    <a:p>
                      <a:pPr algn="r" fontAlgn="b"/>
                      <a:r>
                        <a:rPr lang="en-US" sz="200" b="0" i="0" u="none" strike="noStrike">
                          <a:solidFill>
                            <a:srgbClr val="000000"/>
                          </a:solidFill>
                          <a:latin typeface="Calibri"/>
                        </a:rPr>
                        <a:t>34</a:t>
                      </a:r>
                    </a:p>
                  </a:txBody>
                  <a:tcPr marL="1295" marR="1295" marT="971" marB="0" anchor="b">
                    <a:lnL>
                      <a:noFill/>
                    </a:lnL>
                    <a:lnR>
                      <a:noFill/>
                    </a:lnR>
                    <a:lnT>
                      <a:noFill/>
                    </a:lnT>
                    <a:lnB>
                      <a:noFill/>
                    </a:lnB>
                    <a:solidFill>
                      <a:srgbClr val="FFE183"/>
                    </a:solidFill>
                  </a:tcPr>
                </a:tc>
                <a:tc>
                  <a:txBody>
                    <a:bodyPr/>
                    <a:lstStyle/>
                    <a:p>
                      <a:pPr algn="r" fontAlgn="b"/>
                      <a:r>
                        <a:rPr lang="en-US" sz="200" b="0" i="0" u="none" strike="noStrike">
                          <a:solidFill>
                            <a:srgbClr val="000000"/>
                          </a:solidFill>
                          <a:latin typeface="Calibri"/>
                        </a:rPr>
                        <a:t>25</a:t>
                      </a:r>
                    </a:p>
                  </a:txBody>
                  <a:tcPr marL="1295" marR="1295" marT="971" marB="0" anchor="b">
                    <a:lnL>
                      <a:noFill/>
                    </a:lnL>
                    <a:lnR>
                      <a:noFill/>
                    </a:lnR>
                    <a:lnT>
                      <a:noFill/>
                    </a:lnT>
                    <a:lnB>
                      <a:noFill/>
                    </a:lnB>
                    <a:solidFill>
                      <a:srgbClr val="DEE182"/>
                    </a:solidFill>
                  </a:tcPr>
                </a:tc>
                <a:tc>
                  <a:txBody>
                    <a:bodyPr/>
                    <a:lstStyle/>
                    <a:p>
                      <a:pPr algn="r" fontAlgn="b"/>
                      <a:r>
                        <a:rPr lang="en-US" sz="200" b="0" i="0" u="none" strike="noStrike">
                          <a:solidFill>
                            <a:srgbClr val="000000"/>
                          </a:solidFill>
                          <a:latin typeface="Calibri"/>
                        </a:rPr>
                        <a:t>31</a:t>
                      </a:r>
                    </a:p>
                  </a:txBody>
                  <a:tcPr marL="1295" marR="1295" marT="971" marB="0" anchor="b">
                    <a:lnL>
                      <a:noFill/>
                    </a:lnL>
                    <a:lnR>
                      <a:noFill/>
                    </a:lnR>
                    <a:lnT>
                      <a:noFill/>
                    </a:lnT>
                    <a:lnB>
                      <a:noFill/>
                    </a:lnB>
                    <a:solidFill>
                      <a:srgbClr val="FCEA83"/>
                    </a:solidFill>
                  </a:tcPr>
                </a:tc>
                <a:tc>
                  <a:txBody>
                    <a:bodyPr/>
                    <a:lstStyle/>
                    <a:p>
                      <a:pPr algn="r" fontAlgn="b"/>
                      <a:r>
                        <a:rPr lang="en-US" sz="200" b="0" i="0" u="none" strike="noStrike">
                          <a:solidFill>
                            <a:srgbClr val="000000"/>
                          </a:solidFill>
                          <a:latin typeface="Calibri"/>
                        </a:rPr>
                        <a:t>27</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47</a:t>
                      </a:r>
                    </a:p>
                  </a:txBody>
                  <a:tcPr marL="1295" marR="1295" marT="971" marB="0" anchor="b">
                    <a:lnL>
                      <a:noFill/>
                    </a:lnL>
                    <a:lnR>
                      <a:noFill/>
                    </a:lnR>
                    <a:lnT>
                      <a:noFill/>
                    </a:lnT>
                    <a:lnB>
                      <a:noFill/>
                    </a:lnB>
                    <a:solidFill>
                      <a:srgbClr val="FCAC78"/>
                    </a:solidFill>
                  </a:tcPr>
                </a:tc>
                <a:tc>
                  <a:txBody>
                    <a:bodyPr/>
                    <a:lstStyle/>
                    <a:p>
                      <a:pPr algn="r" fontAlgn="b"/>
                      <a:r>
                        <a:rPr lang="en-US" sz="200" b="0" i="0" u="none" strike="noStrike">
                          <a:solidFill>
                            <a:srgbClr val="000000"/>
                          </a:solidFill>
                          <a:latin typeface="Calibri"/>
                        </a:rPr>
                        <a:t>33</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44</a:t>
                      </a:r>
                    </a:p>
                  </a:txBody>
                  <a:tcPr marL="1295" marR="1295" marT="971" marB="0" anchor="b">
                    <a:lnL>
                      <a:noFill/>
                    </a:lnL>
                    <a:lnR>
                      <a:noFill/>
                    </a:lnR>
                    <a:lnT>
                      <a:noFill/>
                    </a:lnT>
                    <a:lnB>
                      <a:noFill/>
                    </a:lnB>
                    <a:solidFill>
                      <a:srgbClr val="FDB87B"/>
                    </a:solidFill>
                  </a:tcPr>
                </a:tc>
                <a:tc>
                  <a:txBody>
                    <a:bodyPr/>
                    <a:lstStyle/>
                    <a:p>
                      <a:pPr algn="r" fontAlgn="b"/>
                      <a:r>
                        <a:rPr lang="en-US" sz="200" b="0" i="0" u="none" strike="noStrike">
                          <a:solidFill>
                            <a:srgbClr val="000000"/>
                          </a:solidFill>
                          <a:latin typeface="Calibri"/>
                        </a:rPr>
                        <a:t>35</a:t>
                      </a:r>
                    </a:p>
                  </a:txBody>
                  <a:tcPr marL="1295" marR="1295" marT="971"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48</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39</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61</a:t>
                      </a:r>
                    </a:p>
                  </a:txBody>
                  <a:tcPr marL="1295" marR="1295" marT="971" marB="0" anchor="b">
                    <a:lnL>
                      <a:noFill/>
                    </a:lnL>
                    <a:lnR>
                      <a:noFill/>
                    </a:lnR>
                    <a:lnT>
                      <a:noFill/>
                    </a:lnT>
                    <a:lnB>
                      <a:noFill/>
                    </a:lnB>
                    <a:solidFill>
                      <a:srgbClr val="F9726D"/>
                    </a:solidFill>
                  </a:tcPr>
                </a:tc>
                <a:tc>
                  <a:txBody>
                    <a:bodyPr/>
                    <a:lstStyle/>
                    <a:p>
                      <a:pPr algn="r" fontAlgn="b"/>
                      <a:r>
                        <a:rPr lang="en-US" sz="200" b="0" i="0" u="none" strike="noStrike">
                          <a:solidFill>
                            <a:srgbClr val="000000"/>
                          </a:solidFill>
                          <a:latin typeface="Calibri"/>
                        </a:rPr>
                        <a:t>32</a:t>
                      </a:r>
                    </a:p>
                  </a:txBody>
                  <a:tcPr marL="1295" marR="1295" marT="971"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63</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29</a:t>
                      </a:r>
                    </a:p>
                  </a:txBody>
                  <a:tcPr marL="1295" marR="1295" marT="971" marB="0" anchor="b">
                    <a:lnL>
                      <a:noFill/>
                    </a:lnL>
                    <a:lnR>
                      <a:noFill/>
                    </a:lnR>
                    <a:lnT>
                      <a:noFill/>
                    </a:lnT>
                    <a:lnB>
                      <a:noFill/>
                    </a:lnB>
                    <a:solidFill>
                      <a:srgbClr val="F2E783"/>
                    </a:solidFill>
                  </a:tcPr>
                </a:tc>
                <a:tc>
                  <a:txBody>
                    <a:bodyPr/>
                    <a:lstStyle/>
                    <a:p>
                      <a:pPr algn="r" fontAlgn="b"/>
                      <a:r>
                        <a:rPr lang="en-US" sz="200" b="0" i="0" u="none" strike="noStrike">
                          <a:solidFill>
                            <a:srgbClr val="000000"/>
                          </a:solidFill>
                          <a:latin typeface="Calibri"/>
                        </a:rPr>
                        <a:t>60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56</a:t>
                      </a:r>
                    </a:p>
                  </a:txBody>
                  <a:tcPr marL="1295" marR="1295" marT="971" marB="0" anchor="b">
                    <a:lnL>
                      <a:noFill/>
                    </a:lnL>
                    <a:lnR>
                      <a:noFill/>
                    </a:lnR>
                    <a:lnT>
                      <a:noFill/>
                    </a:lnT>
                    <a:lnB>
                      <a:noFill/>
                    </a:lnB>
                    <a:solidFill>
                      <a:srgbClr val="FA8671"/>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6CC07B"/>
                    </a:solidFill>
                  </a:tcPr>
                </a:tc>
                <a:tc>
                  <a:txBody>
                    <a:bodyPr/>
                    <a:lstStyle/>
                    <a:p>
                      <a:pPr algn="r" fontAlgn="b"/>
                      <a:r>
                        <a:rPr lang="en-US" sz="200" b="0" i="0" u="none" strike="noStrike">
                          <a:solidFill>
                            <a:srgbClr val="000000"/>
                          </a:solidFill>
                          <a:latin typeface="Calibri"/>
                        </a:rPr>
                        <a:t>54</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59</a:t>
                      </a:r>
                    </a:p>
                  </a:txBody>
                  <a:tcPr marL="1295" marR="1295" marT="971" marB="0" anchor="b">
                    <a:lnL>
                      <a:noFill/>
                    </a:lnL>
                    <a:lnR>
                      <a:noFill/>
                    </a:lnR>
                    <a:lnT>
                      <a:noFill/>
                    </a:lnT>
                    <a:lnB>
                      <a:noFill/>
                    </a:lnB>
                    <a:solidFill>
                      <a:srgbClr val="F97A6F"/>
                    </a:solidFill>
                  </a:tcPr>
                </a:tc>
                <a:tc>
                  <a:txBody>
                    <a:bodyPr/>
                    <a:lstStyle/>
                    <a:p>
                      <a:pPr algn="r" fontAlgn="b"/>
                      <a:r>
                        <a:rPr lang="en-US" sz="200" b="0" i="0" u="none" strike="noStrike">
                          <a:solidFill>
                            <a:srgbClr val="000000"/>
                          </a:solidFill>
                          <a:latin typeface="Calibri"/>
                        </a:rPr>
                        <a:t>24</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58</a:t>
                      </a:r>
                    </a:p>
                  </a:txBody>
                  <a:tcPr marL="1295" marR="1295" marT="971" marB="0" anchor="b">
                    <a:lnL>
                      <a:noFill/>
                    </a:lnL>
                    <a:lnR>
                      <a:noFill/>
                    </a:lnR>
                    <a:lnT>
                      <a:noFill/>
                    </a:lnT>
                    <a:lnB>
                      <a:noFill/>
                    </a:lnB>
                    <a:solidFill>
                      <a:srgbClr val="FA7E6F"/>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B2D47F"/>
                    </a:solidFill>
                  </a:tcPr>
                </a:tc>
              </a:tr>
              <a:tr h="36896">
                <a:tc>
                  <a:txBody>
                    <a:bodyPr/>
                    <a:lstStyle/>
                    <a:p>
                      <a:pPr algn="l" fontAlgn="b"/>
                      <a:r>
                        <a:rPr lang="en-US" sz="200" b="0" i="0" u="none" strike="noStrike">
                          <a:solidFill>
                            <a:srgbClr val="000000"/>
                          </a:solidFill>
                          <a:latin typeface="Calibri"/>
                        </a:rPr>
                        <a:t>UKPDS33 Full</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67BF7B"/>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85C87D"/>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7BC57C"/>
                    </a:solidFill>
                  </a:tcPr>
                </a:tc>
                <a:tc>
                  <a:txBody>
                    <a:bodyPr/>
                    <a:lstStyle/>
                    <a:p>
                      <a:pPr algn="r" fontAlgn="b"/>
                      <a:r>
                        <a:rPr lang="en-US" sz="200" b="0" i="0" u="none" strike="noStrike">
                          <a:solidFill>
                            <a:srgbClr val="000000"/>
                          </a:solidFill>
                          <a:latin typeface="Calibri"/>
                        </a:rPr>
                        <a:t>23</a:t>
                      </a:r>
                    </a:p>
                  </a:txBody>
                  <a:tcPr marL="1295" marR="1295" marT="971" marB="0" anchor="b">
                    <a:lnL>
                      <a:noFill/>
                    </a:lnL>
                    <a:lnR>
                      <a:noFill/>
                    </a:lnR>
                    <a:lnT>
                      <a:noFill/>
                    </a:lnT>
                    <a:lnB>
                      <a:noFill/>
                    </a:lnB>
                    <a:solidFill>
                      <a:srgbClr val="D4DE81"/>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94CC7D"/>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40</a:t>
                      </a:r>
                    </a:p>
                  </a:txBody>
                  <a:tcPr marL="1295" marR="1295" marT="971"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C6DA80"/>
                    </a:solidFill>
                  </a:tcPr>
                </a:tc>
                <a:tc>
                  <a:txBody>
                    <a:bodyPr/>
                    <a:lstStyle/>
                    <a:p>
                      <a:pPr algn="r" fontAlgn="b"/>
                      <a:r>
                        <a:rPr lang="en-US" sz="200" b="0" i="0" u="none" strike="noStrike">
                          <a:solidFill>
                            <a:srgbClr val="000000"/>
                          </a:solidFill>
                          <a:latin typeface="Calibri"/>
                        </a:rPr>
                        <a:t>37</a:t>
                      </a:r>
                    </a:p>
                  </a:txBody>
                  <a:tcPr marL="1295" marR="1295" marT="971"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49</a:t>
                      </a:r>
                    </a:p>
                  </a:txBody>
                  <a:tcPr marL="1295" marR="1295" marT="971" marB="0" anchor="b">
                    <a:lnL>
                      <a:noFill/>
                    </a:lnL>
                    <a:lnR>
                      <a:noFill/>
                    </a:lnR>
                    <a:lnT>
                      <a:noFill/>
                    </a:lnT>
                    <a:lnB>
                      <a:noFill/>
                    </a:lnB>
                    <a:solidFill>
                      <a:srgbClr val="FCA377"/>
                    </a:solidFill>
                  </a:tcPr>
                </a:tc>
                <a:tc>
                  <a:txBody>
                    <a:bodyPr/>
                    <a:lstStyle/>
                    <a:p>
                      <a:pPr algn="r" fontAlgn="b"/>
                      <a:r>
                        <a:rPr lang="en-US" sz="200" b="0" i="0" u="none" strike="noStrike">
                          <a:solidFill>
                            <a:srgbClr val="000000"/>
                          </a:solidFill>
                          <a:latin typeface="Calibri"/>
                        </a:rPr>
                        <a:t>39</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45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35</a:t>
                      </a:r>
                    </a:p>
                  </a:txBody>
                  <a:tcPr marL="1295" marR="1295" marT="971"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30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25</a:t>
                      </a:r>
                    </a:p>
                  </a:txBody>
                  <a:tcPr marL="1295" marR="1295" marT="971" marB="0" anchor="b">
                    <a:lnL>
                      <a:noFill/>
                    </a:lnL>
                    <a:lnR>
                      <a:noFill/>
                    </a:lnR>
                    <a:lnT>
                      <a:noFill/>
                    </a:lnT>
                    <a:lnB>
                      <a:noFill/>
                    </a:lnB>
                    <a:solidFill>
                      <a:srgbClr val="DEE182"/>
                    </a:solidFill>
                  </a:tcPr>
                </a:tc>
                <a:tc>
                  <a:txBody>
                    <a:bodyPr/>
                    <a:lstStyle/>
                    <a:p>
                      <a:pPr algn="r" fontAlgn="b"/>
                      <a:r>
                        <a:rPr lang="en-US" sz="200" b="0" i="0" u="none" strike="noStrike">
                          <a:solidFill>
                            <a:srgbClr val="000000"/>
                          </a:solidFill>
                          <a:latin typeface="Calibri"/>
                        </a:rPr>
                        <a:t>44</a:t>
                      </a:r>
                    </a:p>
                  </a:txBody>
                  <a:tcPr marL="1295" marR="1295" marT="971" marB="0" anchor="b">
                    <a:lnL>
                      <a:noFill/>
                    </a:lnL>
                    <a:lnR>
                      <a:noFill/>
                    </a:lnR>
                    <a:lnT>
                      <a:noFill/>
                    </a:lnT>
                    <a:lnB>
                      <a:noFill/>
                    </a:lnB>
                    <a:solidFill>
                      <a:srgbClr val="FDB87B"/>
                    </a:solidFill>
                  </a:tcPr>
                </a:tc>
                <a:tc>
                  <a:txBody>
                    <a:bodyPr/>
                    <a:lstStyle/>
                    <a:p>
                      <a:pPr algn="r" fontAlgn="b"/>
                      <a:r>
                        <a:rPr lang="en-US" sz="200" b="0" i="0" u="none" strike="noStrike">
                          <a:solidFill>
                            <a:srgbClr val="000000"/>
                          </a:solidFill>
                          <a:latin typeface="Calibri"/>
                        </a:rPr>
                        <a:t>26</a:t>
                      </a:r>
                    </a:p>
                  </a:txBody>
                  <a:tcPr marL="1295" marR="1295" marT="971" marB="0" anchor="b">
                    <a:lnL>
                      <a:noFill/>
                    </a:lnL>
                    <a:lnR>
                      <a:noFill/>
                    </a:lnR>
                    <a:lnT>
                      <a:noFill/>
                    </a:lnT>
                    <a:lnB>
                      <a:noFill/>
                    </a:lnB>
                    <a:solidFill>
                      <a:srgbClr val="E3E382"/>
                    </a:solidFill>
                  </a:tcPr>
                </a:tc>
                <a:tc>
                  <a:txBody>
                    <a:bodyPr/>
                    <a:lstStyle/>
                    <a:p>
                      <a:pPr algn="r" fontAlgn="b"/>
                      <a:r>
                        <a:rPr lang="en-US" sz="200" b="0" i="0" u="none" strike="noStrike">
                          <a:solidFill>
                            <a:srgbClr val="000000"/>
                          </a:solidFill>
                          <a:latin typeface="Calibri"/>
                        </a:rPr>
                        <a:t>55</a:t>
                      </a:r>
                    </a:p>
                  </a:txBody>
                  <a:tcPr marL="1295" marR="1295" marT="971" marB="0" anchor="b">
                    <a:lnL>
                      <a:noFill/>
                    </a:lnL>
                    <a:lnR>
                      <a:noFill/>
                    </a:lnR>
                    <a:lnT>
                      <a:noFill/>
                    </a:lnT>
                    <a:lnB>
                      <a:noFill/>
                    </a:lnB>
                    <a:solidFill>
                      <a:srgbClr val="FA8B72"/>
                    </a:solidFill>
                  </a:tcPr>
                </a:tc>
                <a:tc>
                  <a:txBody>
                    <a:bodyPr/>
                    <a:lstStyle/>
                    <a:p>
                      <a:pPr algn="r" fontAlgn="b"/>
                      <a:r>
                        <a:rPr lang="en-US" sz="200" b="0" i="0" u="none" strike="noStrike">
                          <a:solidFill>
                            <a:srgbClr val="000000"/>
                          </a:solidFill>
                          <a:latin typeface="Calibri"/>
                        </a:rPr>
                        <a:t>28</a:t>
                      </a:r>
                    </a:p>
                  </a:txBody>
                  <a:tcPr marL="1295" marR="1295" marT="971" marB="0" anchor="b">
                    <a:lnL>
                      <a:noFill/>
                    </a:lnL>
                    <a:lnR>
                      <a:noFill/>
                    </a:lnR>
                    <a:lnT>
                      <a:noFill/>
                    </a:lnT>
                    <a:lnB>
                      <a:noFill/>
                    </a:lnB>
                    <a:solidFill>
                      <a:srgbClr val="EDE683"/>
                    </a:solidFill>
                  </a:tcPr>
                </a:tc>
                <a:tc>
                  <a:txBody>
                    <a:bodyPr/>
                    <a:lstStyle/>
                    <a:p>
                      <a:pPr algn="r" fontAlgn="b"/>
                      <a:r>
                        <a:rPr lang="en-US" sz="200" b="0" i="0" u="none" strike="noStrike">
                          <a:solidFill>
                            <a:srgbClr val="000000"/>
                          </a:solidFill>
                          <a:latin typeface="Calibri"/>
                        </a:rPr>
                        <a:t>62</a:t>
                      </a:r>
                    </a:p>
                  </a:txBody>
                  <a:tcPr marL="1295" marR="1295" marT="971" marB="0" anchor="b">
                    <a:lnL>
                      <a:noFill/>
                    </a:lnL>
                    <a:lnR>
                      <a:noFill/>
                    </a:lnR>
                    <a:lnT>
                      <a:noFill/>
                    </a:lnT>
                    <a:lnB>
                      <a:noFill/>
                    </a:lnB>
                    <a:solidFill>
                      <a:srgbClr val="F96E6C"/>
                    </a:solidFill>
                  </a:tcPr>
                </a:tc>
                <a:tc>
                  <a:txBody>
                    <a:bodyPr/>
                    <a:lstStyle/>
                    <a:p>
                      <a:pPr algn="r" fontAlgn="b"/>
                      <a:r>
                        <a:rPr lang="en-US" sz="200" b="0" i="0" u="none" strike="noStrike">
                          <a:solidFill>
                            <a:srgbClr val="000000"/>
                          </a:solidFill>
                          <a:latin typeface="Calibri"/>
                        </a:rPr>
                        <a:t>33</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56</a:t>
                      </a:r>
                    </a:p>
                  </a:txBody>
                  <a:tcPr marL="1295" marR="1295" marT="971" marB="0" anchor="b">
                    <a:lnL>
                      <a:noFill/>
                    </a:lnL>
                    <a:lnR>
                      <a:noFill/>
                    </a:lnR>
                    <a:lnT>
                      <a:noFill/>
                    </a:lnT>
                    <a:lnB>
                      <a:noFill/>
                    </a:lnB>
                    <a:solidFill>
                      <a:srgbClr val="FA8671"/>
                    </a:solidFill>
                  </a:tcPr>
                </a:tc>
                <a:tc>
                  <a:txBody>
                    <a:bodyPr/>
                    <a:lstStyle/>
                    <a:p>
                      <a:pPr algn="r" fontAlgn="b"/>
                      <a:r>
                        <a:rPr lang="en-US" sz="200" b="0" i="0" u="none" strike="noStrike">
                          <a:solidFill>
                            <a:srgbClr val="000000"/>
                          </a:solidFill>
                          <a:latin typeface="Calibri"/>
                        </a:rPr>
                        <a:t>59</a:t>
                      </a:r>
                    </a:p>
                  </a:txBody>
                  <a:tcPr marL="1295" marR="1295" marT="971" marB="0" anchor="b">
                    <a:lnL>
                      <a:noFill/>
                    </a:lnL>
                    <a:lnR>
                      <a:noFill/>
                    </a:lnR>
                    <a:lnT>
                      <a:noFill/>
                    </a:lnT>
                    <a:lnB>
                      <a:noFill/>
                    </a:lnB>
                    <a:solidFill>
                      <a:srgbClr val="F97A6F"/>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50</a:t>
                      </a:r>
                    </a:p>
                  </a:txBody>
                  <a:tcPr marL="1295" marR="1295" marT="971" marB="0" anchor="b">
                    <a:lnL>
                      <a:noFill/>
                    </a:lnL>
                    <a:lnR>
                      <a:noFill/>
                    </a:lnR>
                    <a:lnT>
                      <a:noFill/>
                    </a:lnT>
                    <a:lnB>
                      <a:noFill/>
                    </a:lnB>
                    <a:solidFill>
                      <a:srgbClr val="FB9F76"/>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58</a:t>
                      </a:r>
                    </a:p>
                  </a:txBody>
                  <a:tcPr marL="1295" marR="1295" marT="971" marB="0" anchor="b">
                    <a:lnL>
                      <a:noFill/>
                    </a:lnL>
                    <a:lnR>
                      <a:noFill/>
                    </a:lnR>
                    <a:lnT>
                      <a:noFill/>
                    </a:lnT>
                    <a:lnB>
                      <a:noFill/>
                    </a:lnB>
                    <a:solidFill>
                      <a:srgbClr val="FA7E6F"/>
                    </a:solidFill>
                  </a:tcPr>
                </a:tc>
                <a:tc>
                  <a:txBody>
                    <a:bodyPr/>
                    <a:lstStyle/>
                    <a:p>
                      <a:pPr algn="r" fontAlgn="b"/>
                      <a:r>
                        <a:rPr lang="en-US" sz="200" b="0" i="0" u="none" strike="noStrike">
                          <a:solidFill>
                            <a:srgbClr val="000000"/>
                          </a:solidFill>
                          <a:latin typeface="Calibri"/>
                        </a:rPr>
                        <a:t>27</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54</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C1D980"/>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99CD7E"/>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6CC07B"/>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B2D47F"/>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76C37C"/>
                    </a:solidFill>
                  </a:tcPr>
                </a:tc>
                <a:tc>
                  <a:txBody>
                    <a:bodyPr/>
                    <a:lstStyle/>
                    <a:p>
                      <a:pPr algn="r" fontAlgn="b"/>
                      <a:r>
                        <a:rPr lang="en-US" sz="200" b="0" i="0" u="none" strike="noStrike">
                          <a:solidFill>
                            <a:srgbClr val="000000"/>
                          </a:solidFill>
                          <a:latin typeface="Calibri"/>
                        </a:rPr>
                        <a:t>22</a:t>
                      </a:r>
                    </a:p>
                  </a:txBody>
                  <a:tcPr marL="1295" marR="1295" marT="971" marB="0" anchor="b">
                    <a:lnL>
                      <a:noFill/>
                    </a:lnL>
                    <a:lnR>
                      <a:noFill/>
                    </a:lnR>
                    <a:lnT>
                      <a:noFill/>
                    </a:lnT>
                    <a:lnB>
                      <a:noFill/>
                    </a:lnB>
                    <a:solidFill>
                      <a:srgbClr val="CFDD81"/>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8AC97D"/>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A8D27F"/>
                    </a:solidFill>
                  </a:tcPr>
                </a:tc>
                <a:tc>
                  <a:txBody>
                    <a:bodyPr/>
                    <a:lstStyle/>
                    <a:p>
                      <a:pPr algn="r" fontAlgn="b"/>
                      <a:r>
                        <a:rPr lang="en-US" sz="200" b="0" i="0" u="none" strike="noStrike">
                          <a:solidFill>
                            <a:srgbClr val="000000"/>
                          </a:solidFill>
                          <a:latin typeface="Calibri"/>
                        </a:rPr>
                        <a:t>41</a:t>
                      </a:r>
                    </a:p>
                  </a:txBody>
                  <a:tcPr marL="1295" marR="1295" marT="971" marB="0" anchor="b">
                    <a:lnL>
                      <a:noFill/>
                    </a:lnL>
                    <a:lnR>
                      <a:noFill/>
                    </a:lnR>
                    <a:lnT>
                      <a:noFill/>
                    </a:lnT>
                    <a:lnB>
                      <a:noFill/>
                    </a:lnB>
                    <a:solidFill>
                      <a:srgbClr val="FDC47D"/>
                    </a:solidFill>
                  </a:tcPr>
                </a:tc>
                <a:tc>
                  <a:txBody>
                    <a:bodyPr/>
                    <a:lstStyle/>
                    <a:p>
                      <a:pPr algn="r" fontAlgn="b"/>
                      <a:r>
                        <a:rPr lang="en-US" sz="200" b="0" i="0" u="none" strike="noStrike">
                          <a:solidFill>
                            <a:srgbClr val="000000"/>
                          </a:solidFill>
                          <a:latin typeface="Calibri"/>
                        </a:rPr>
                        <a:t>24</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29</a:t>
                      </a:r>
                    </a:p>
                  </a:txBody>
                  <a:tcPr marL="1295" marR="1295" marT="971" marB="0" anchor="b">
                    <a:lnL>
                      <a:noFill/>
                    </a:lnL>
                    <a:lnR>
                      <a:noFill/>
                    </a:lnR>
                    <a:lnT>
                      <a:noFill/>
                    </a:lnT>
                    <a:lnB>
                      <a:noFill/>
                    </a:lnB>
                    <a:solidFill>
                      <a:srgbClr val="F2E783"/>
                    </a:solidFill>
                  </a:tcPr>
                </a:tc>
                <a:tc>
                  <a:txBody>
                    <a:bodyPr/>
                    <a:lstStyle/>
                    <a:p>
                      <a:pPr algn="r" fontAlgn="b"/>
                      <a:r>
                        <a:rPr lang="en-US" sz="200" b="0" i="0" u="none" strike="noStrike">
                          <a:solidFill>
                            <a:srgbClr val="000000"/>
                          </a:solidFill>
                          <a:latin typeface="Calibri"/>
                        </a:rPr>
                        <a:t>36</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42</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46</a:t>
                      </a:r>
                    </a:p>
                  </a:txBody>
                  <a:tcPr marL="1295" marR="1295" marT="971" marB="0" anchor="b">
                    <a:lnL>
                      <a:noFill/>
                    </a:lnL>
                    <a:lnR>
                      <a:noFill/>
                    </a:lnR>
                    <a:lnT>
                      <a:noFill/>
                    </a:lnT>
                    <a:lnB>
                      <a:noFill/>
                    </a:lnB>
                    <a:solidFill>
                      <a:srgbClr val="FCB079"/>
                    </a:solidFill>
                  </a:tcPr>
                </a:tc>
                <a:tc>
                  <a:txBody>
                    <a:bodyPr/>
                    <a:lstStyle/>
                    <a:p>
                      <a:pPr algn="r" fontAlgn="b"/>
                      <a:r>
                        <a:rPr lang="en-US" sz="200" b="0" i="0" u="none" strike="noStrike">
                          <a:solidFill>
                            <a:srgbClr val="000000"/>
                          </a:solidFill>
                          <a:latin typeface="Calibri"/>
                        </a:rPr>
                        <a:t>47</a:t>
                      </a:r>
                    </a:p>
                  </a:txBody>
                  <a:tcPr marL="1295" marR="1295" marT="971" marB="0" anchor="b">
                    <a:lnL>
                      <a:noFill/>
                    </a:lnL>
                    <a:lnR>
                      <a:noFill/>
                    </a:lnR>
                    <a:lnT>
                      <a:noFill/>
                    </a:lnT>
                    <a:lnB>
                      <a:noFill/>
                    </a:lnB>
                    <a:solidFill>
                      <a:srgbClr val="FCAC78"/>
                    </a:solidFill>
                  </a:tcPr>
                </a:tc>
                <a:tc>
                  <a:txBody>
                    <a:bodyPr/>
                    <a:lstStyle/>
                    <a:p>
                      <a:pPr algn="r" fontAlgn="b"/>
                      <a:r>
                        <a:rPr lang="en-US" sz="200" b="0" i="0" u="none" strike="noStrike">
                          <a:solidFill>
                            <a:srgbClr val="000000"/>
                          </a:solidFill>
                          <a:latin typeface="Calibri"/>
                        </a:rPr>
                        <a:t>38</a:t>
                      </a:r>
                    </a:p>
                  </a:txBody>
                  <a:tcPr marL="1295" marR="1295" marT="971" marB="0" anchor="b">
                    <a:lnL>
                      <a:noFill/>
                    </a:lnL>
                    <a:lnR>
                      <a:noFill/>
                    </a:lnR>
                    <a:lnT>
                      <a:noFill/>
                    </a:lnT>
                    <a:lnB>
                      <a:noFill/>
                    </a:lnB>
                    <a:solidFill>
                      <a:srgbClr val="FED17F"/>
                    </a:solidFill>
                  </a:tcPr>
                </a:tc>
                <a:tc>
                  <a:txBody>
                    <a:bodyPr/>
                    <a:lstStyle/>
                    <a:p>
                      <a:pPr algn="r" fontAlgn="b"/>
                      <a:r>
                        <a:rPr lang="en-US" sz="200" b="0" i="0" u="none" strike="noStrike">
                          <a:solidFill>
                            <a:srgbClr val="000000"/>
                          </a:solidFill>
                          <a:latin typeface="Calibri"/>
                        </a:rPr>
                        <a:t>32</a:t>
                      </a:r>
                    </a:p>
                  </a:txBody>
                  <a:tcPr marL="1295" marR="1295" marT="971"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48</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31</a:t>
                      </a:r>
                    </a:p>
                  </a:txBody>
                  <a:tcPr marL="1295" marR="1295" marT="971" marB="0" anchor="b">
                    <a:lnL>
                      <a:noFill/>
                    </a:lnL>
                    <a:lnR>
                      <a:noFill/>
                    </a:lnR>
                    <a:lnT>
                      <a:noFill/>
                    </a:lnT>
                    <a:lnB>
                      <a:noFill/>
                    </a:lnB>
                    <a:solidFill>
                      <a:srgbClr val="FCEA83"/>
                    </a:solidFill>
                  </a:tcPr>
                </a:tc>
                <a:tc>
                  <a:txBody>
                    <a:bodyPr/>
                    <a:lstStyle/>
                    <a:p>
                      <a:pPr algn="r" fontAlgn="b"/>
                      <a:r>
                        <a:rPr lang="en-US" sz="200" b="0" i="0" u="none" strike="noStrike">
                          <a:solidFill>
                            <a:srgbClr val="000000"/>
                          </a:solidFill>
                          <a:latin typeface="Calibri"/>
                        </a:rPr>
                        <a:t>60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43</a:t>
                      </a:r>
                    </a:p>
                  </a:txBody>
                  <a:tcPr marL="1295" marR="1295" marT="971" marB="0" anchor="b">
                    <a:lnL>
                      <a:noFill/>
                    </a:lnL>
                    <a:lnR>
                      <a:noFill/>
                    </a:lnR>
                    <a:lnT>
                      <a:noFill/>
                    </a:lnT>
                    <a:lnB>
                      <a:noFill/>
                    </a:lnB>
                    <a:solidFill>
                      <a:srgbClr val="FDBC7B"/>
                    </a:solidFill>
                  </a:tcPr>
                </a:tc>
                <a:tc>
                  <a:txBody>
                    <a:bodyPr/>
                    <a:lstStyle/>
                    <a:p>
                      <a:pPr algn="r" fontAlgn="b"/>
                      <a:r>
                        <a:rPr lang="en-US" sz="200" b="0" i="0" u="none" strike="noStrike">
                          <a:solidFill>
                            <a:srgbClr val="000000"/>
                          </a:solidFill>
                          <a:latin typeface="Calibri"/>
                        </a:rPr>
                        <a:t>63</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34</a:t>
                      </a:r>
                    </a:p>
                  </a:txBody>
                  <a:tcPr marL="1295" marR="1295" marT="971" marB="0" anchor="b">
                    <a:lnL>
                      <a:noFill/>
                    </a:lnL>
                    <a:lnR>
                      <a:noFill/>
                    </a:lnR>
                    <a:lnT>
                      <a:noFill/>
                    </a:lnT>
                    <a:lnB>
                      <a:noFill/>
                    </a:lnB>
                    <a:solidFill>
                      <a:srgbClr val="FFE183"/>
                    </a:solidFill>
                  </a:tcPr>
                </a:tc>
                <a:tc>
                  <a:txBody>
                    <a:bodyPr/>
                    <a:lstStyle/>
                    <a:p>
                      <a:pPr algn="r" fontAlgn="b"/>
                      <a:r>
                        <a:rPr lang="en-US" sz="200" b="0" i="0" u="none" strike="noStrike">
                          <a:solidFill>
                            <a:srgbClr val="000000"/>
                          </a:solidFill>
                          <a:latin typeface="Calibri"/>
                        </a:rPr>
                        <a:t>52</a:t>
                      </a:r>
                    </a:p>
                  </a:txBody>
                  <a:tcPr marL="1295" marR="1295" marT="971" marB="0" anchor="b">
                    <a:lnL>
                      <a:noFill/>
                    </a:lnL>
                    <a:lnR>
                      <a:noFill/>
                    </a:lnR>
                    <a:lnT>
                      <a:noFill/>
                    </a:lnT>
                    <a:lnB>
                      <a:noFill/>
                    </a:lnB>
                    <a:solidFill>
                      <a:srgbClr val="FB9774"/>
                    </a:solidFill>
                  </a:tcPr>
                </a:tc>
                <a:tc>
                  <a:txBody>
                    <a:bodyPr/>
                    <a:lstStyle/>
                    <a:p>
                      <a:pPr algn="r" fontAlgn="b"/>
                      <a:r>
                        <a:rPr lang="en-US" sz="200" b="0" i="0" u="none" strike="noStrike">
                          <a:solidFill>
                            <a:srgbClr val="000000"/>
                          </a:solidFill>
                          <a:latin typeface="Calibri"/>
                        </a:rPr>
                        <a:t>57</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51</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B7D67F"/>
                    </a:solidFill>
                  </a:tcPr>
                </a:tc>
                <a:tc>
                  <a:txBody>
                    <a:bodyPr/>
                    <a:lstStyle/>
                    <a:p>
                      <a:pPr algn="r" fontAlgn="b"/>
                      <a:r>
                        <a:rPr lang="en-US" sz="200" b="0" i="0" u="none" strike="noStrike">
                          <a:solidFill>
                            <a:srgbClr val="000000"/>
                          </a:solidFill>
                          <a:latin typeface="Calibri"/>
                        </a:rPr>
                        <a:t>61</a:t>
                      </a:r>
                    </a:p>
                  </a:txBody>
                  <a:tcPr marL="1295" marR="1295" marT="971" marB="0" anchor="b">
                    <a:lnL>
                      <a:noFill/>
                    </a:lnL>
                    <a:lnR>
                      <a:noFill/>
                    </a:lnR>
                    <a:lnT>
                      <a:noFill/>
                    </a:lnT>
                    <a:lnB>
                      <a:noFill/>
                    </a:lnB>
                    <a:solidFill>
                      <a:srgbClr val="F9726D"/>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53</a:t>
                      </a:r>
                    </a:p>
                  </a:txBody>
                  <a:tcPr marL="1295" marR="1295" marT="971" marB="0" anchor="b">
                    <a:lnL>
                      <a:noFill/>
                    </a:lnL>
                    <a:lnR>
                      <a:noFill/>
                    </a:lnR>
                    <a:lnT>
                      <a:noFill/>
                    </a:lnT>
                    <a:lnB>
                      <a:noFill/>
                    </a:lnB>
                    <a:solidFill>
                      <a:srgbClr val="FB9373"/>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A3D07E"/>
                    </a:solidFill>
                  </a:tcPr>
                </a:tc>
              </a:tr>
              <a:tr h="36896">
                <a:tc>
                  <a:txBody>
                    <a:bodyPr/>
                    <a:lstStyle/>
                    <a:p>
                      <a:pPr algn="l" fontAlgn="b"/>
                      <a:r>
                        <a:rPr lang="en-US" sz="200" b="0" i="0" u="none" strike="noStrike">
                          <a:solidFill>
                            <a:srgbClr val="000000"/>
                          </a:solidFill>
                          <a:latin typeface="Calibri"/>
                        </a:rPr>
                        <a:t>ASPEN All Placebo</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27</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76C37C"/>
                    </a:solidFill>
                  </a:tcPr>
                </a:tc>
                <a:tc>
                  <a:txBody>
                    <a:bodyPr/>
                    <a:lstStyle/>
                    <a:p>
                      <a:pPr algn="r" fontAlgn="b"/>
                      <a:r>
                        <a:rPr lang="en-US" sz="200" b="0" i="0" u="none" strike="noStrike">
                          <a:solidFill>
                            <a:srgbClr val="000000"/>
                          </a:solidFill>
                          <a:latin typeface="Calibri"/>
                        </a:rPr>
                        <a:t>25</a:t>
                      </a:r>
                    </a:p>
                  </a:txBody>
                  <a:tcPr marL="1295" marR="1295" marT="971" marB="0" anchor="b">
                    <a:lnL>
                      <a:noFill/>
                    </a:lnL>
                    <a:lnR>
                      <a:noFill/>
                    </a:lnR>
                    <a:lnT>
                      <a:noFill/>
                    </a:lnT>
                    <a:lnB>
                      <a:noFill/>
                    </a:lnB>
                    <a:solidFill>
                      <a:srgbClr val="DEE182"/>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6CC07B"/>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7BC57C"/>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33</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8AC97D"/>
                    </a:solidFill>
                  </a:tcPr>
                </a:tc>
                <a:tc>
                  <a:txBody>
                    <a:bodyPr/>
                    <a:lstStyle/>
                    <a:p>
                      <a:pPr algn="r" fontAlgn="b"/>
                      <a:r>
                        <a:rPr lang="en-US" sz="200" b="0" i="0" u="none" strike="noStrike">
                          <a:solidFill>
                            <a:srgbClr val="000000"/>
                          </a:solidFill>
                          <a:latin typeface="Calibri"/>
                        </a:rPr>
                        <a:t>35</a:t>
                      </a:r>
                    </a:p>
                  </a:txBody>
                  <a:tcPr marL="1295" marR="1295" marT="971"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50</a:t>
                      </a:r>
                    </a:p>
                  </a:txBody>
                  <a:tcPr marL="1295" marR="1295" marT="971" marB="0" anchor="b">
                    <a:lnL>
                      <a:noFill/>
                    </a:lnL>
                    <a:lnR>
                      <a:noFill/>
                    </a:lnR>
                    <a:lnT>
                      <a:noFill/>
                    </a:lnT>
                    <a:lnB>
                      <a:noFill/>
                    </a:lnB>
                    <a:solidFill>
                      <a:srgbClr val="FB9F76"/>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51</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38</a:t>
                      </a:r>
                    </a:p>
                  </a:txBody>
                  <a:tcPr marL="1295" marR="1295" marT="971" marB="0" anchor="b">
                    <a:lnL>
                      <a:noFill/>
                    </a:lnL>
                    <a:lnR>
                      <a:noFill/>
                    </a:lnR>
                    <a:lnT>
                      <a:noFill/>
                    </a:lnT>
                    <a:lnB>
                      <a:noFill/>
                    </a:lnB>
                    <a:solidFill>
                      <a:srgbClr val="FED17F"/>
                    </a:solidFill>
                  </a:tcPr>
                </a:tc>
                <a:tc>
                  <a:txBody>
                    <a:bodyPr/>
                    <a:lstStyle/>
                    <a:p>
                      <a:pPr algn="r" fontAlgn="b"/>
                      <a:r>
                        <a:rPr lang="en-US" sz="200" b="0" i="0" u="none" strike="noStrike">
                          <a:solidFill>
                            <a:srgbClr val="000000"/>
                          </a:solidFill>
                          <a:latin typeface="Calibri"/>
                        </a:rPr>
                        <a:t>39</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42</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53</a:t>
                      </a:r>
                    </a:p>
                  </a:txBody>
                  <a:tcPr marL="1295" marR="1295" marT="971" marB="0" anchor="b">
                    <a:lnL>
                      <a:noFill/>
                    </a:lnL>
                    <a:lnR>
                      <a:noFill/>
                    </a:lnR>
                    <a:lnT>
                      <a:noFill/>
                    </a:lnT>
                    <a:lnB>
                      <a:noFill/>
                    </a:lnB>
                    <a:solidFill>
                      <a:srgbClr val="FB9373"/>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A8D27F"/>
                    </a:solidFill>
                  </a:tcPr>
                </a:tc>
                <a:tc>
                  <a:txBody>
                    <a:bodyPr/>
                    <a:lstStyle/>
                    <a:p>
                      <a:pPr algn="r" fontAlgn="b"/>
                      <a:r>
                        <a:rPr lang="en-US" sz="200" b="0" i="0" u="none" strike="noStrike">
                          <a:solidFill>
                            <a:srgbClr val="000000"/>
                          </a:solidFill>
                          <a:latin typeface="Calibri"/>
                        </a:rPr>
                        <a:t>59</a:t>
                      </a:r>
                    </a:p>
                  </a:txBody>
                  <a:tcPr marL="1295" marR="1295" marT="971" marB="0" anchor="b">
                    <a:lnL>
                      <a:noFill/>
                    </a:lnL>
                    <a:lnR>
                      <a:noFill/>
                    </a:lnR>
                    <a:lnT>
                      <a:noFill/>
                    </a:lnT>
                    <a:lnB>
                      <a:noFill/>
                    </a:lnB>
                    <a:solidFill>
                      <a:srgbClr val="F97A6F"/>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B2D47F"/>
                    </a:solidFill>
                  </a:tcPr>
                </a:tc>
                <a:tc>
                  <a:txBody>
                    <a:bodyPr/>
                    <a:lstStyle/>
                    <a:p>
                      <a:pPr algn="r" fontAlgn="b"/>
                      <a:r>
                        <a:rPr lang="en-US" sz="200" b="0" i="0" u="none" strike="noStrike">
                          <a:solidFill>
                            <a:srgbClr val="000000"/>
                          </a:solidFill>
                          <a:latin typeface="Calibri"/>
                        </a:rPr>
                        <a:t>41</a:t>
                      </a:r>
                    </a:p>
                  </a:txBody>
                  <a:tcPr marL="1295" marR="1295" marT="971" marB="0" anchor="b">
                    <a:lnL>
                      <a:noFill/>
                    </a:lnL>
                    <a:lnR>
                      <a:noFill/>
                    </a:lnR>
                    <a:lnT>
                      <a:noFill/>
                    </a:lnT>
                    <a:lnB>
                      <a:noFill/>
                    </a:lnB>
                    <a:solidFill>
                      <a:srgbClr val="FDC47D"/>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40</a:t>
                      </a:r>
                    </a:p>
                  </a:txBody>
                  <a:tcPr marL="1295" marR="1295" marT="971"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99CD7E"/>
                    </a:solidFill>
                  </a:tcPr>
                </a:tc>
                <a:tc>
                  <a:txBody>
                    <a:bodyPr/>
                    <a:lstStyle/>
                    <a:p>
                      <a:pPr algn="r" fontAlgn="b"/>
                      <a:r>
                        <a:rPr lang="en-US" sz="200" b="0" i="0" u="none" strike="noStrike">
                          <a:solidFill>
                            <a:srgbClr val="000000"/>
                          </a:solidFill>
                          <a:latin typeface="Calibri"/>
                        </a:rPr>
                        <a:t>44</a:t>
                      </a:r>
                    </a:p>
                  </a:txBody>
                  <a:tcPr marL="1295" marR="1295" marT="971" marB="0" anchor="b">
                    <a:lnL>
                      <a:noFill/>
                    </a:lnL>
                    <a:lnR>
                      <a:noFill/>
                    </a:lnR>
                    <a:lnT>
                      <a:noFill/>
                    </a:lnT>
                    <a:lnB>
                      <a:noFill/>
                    </a:lnB>
                    <a:solidFill>
                      <a:srgbClr val="FDB87B"/>
                    </a:solidFill>
                  </a:tcPr>
                </a:tc>
                <a:tc>
                  <a:txBody>
                    <a:bodyPr/>
                    <a:lstStyle/>
                    <a:p>
                      <a:pPr algn="r" fontAlgn="b"/>
                      <a:r>
                        <a:rPr lang="en-US" sz="200" b="0" i="0" u="none" strike="noStrike">
                          <a:solidFill>
                            <a:srgbClr val="000000"/>
                          </a:solidFill>
                          <a:latin typeface="Calibri"/>
                        </a:rPr>
                        <a:t>57</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54</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C1D980"/>
                    </a:solidFill>
                  </a:tcPr>
                </a:tc>
                <a:tc>
                  <a:txBody>
                    <a:bodyPr/>
                    <a:lstStyle/>
                    <a:p>
                      <a:pPr algn="r" fontAlgn="b"/>
                      <a:r>
                        <a:rPr lang="en-US" sz="200" b="0" i="0" u="none" strike="noStrike">
                          <a:solidFill>
                            <a:srgbClr val="000000"/>
                          </a:solidFill>
                          <a:latin typeface="Calibri"/>
                        </a:rPr>
                        <a:t>56</a:t>
                      </a:r>
                    </a:p>
                  </a:txBody>
                  <a:tcPr marL="1295" marR="1295" marT="971" marB="0" anchor="b">
                    <a:lnL>
                      <a:noFill/>
                    </a:lnL>
                    <a:lnR>
                      <a:noFill/>
                    </a:lnR>
                    <a:lnT>
                      <a:noFill/>
                    </a:lnT>
                    <a:lnB>
                      <a:noFill/>
                    </a:lnB>
                    <a:solidFill>
                      <a:srgbClr val="FA8671"/>
                    </a:solidFill>
                  </a:tcPr>
                </a:tc>
                <a:tc>
                  <a:txBody>
                    <a:bodyPr/>
                    <a:lstStyle/>
                    <a:p>
                      <a:pPr algn="r" fontAlgn="b"/>
                      <a:r>
                        <a:rPr lang="en-US" sz="200" b="0" i="0" u="none" strike="noStrike">
                          <a:solidFill>
                            <a:srgbClr val="000000"/>
                          </a:solidFill>
                          <a:latin typeface="Calibri"/>
                        </a:rPr>
                        <a:t>22</a:t>
                      </a:r>
                    </a:p>
                  </a:txBody>
                  <a:tcPr marL="1295" marR="1295" marT="971" marB="0" anchor="b">
                    <a:lnL>
                      <a:noFill/>
                    </a:lnL>
                    <a:lnR>
                      <a:noFill/>
                    </a:lnR>
                    <a:lnT>
                      <a:noFill/>
                    </a:lnT>
                    <a:lnB>
                      <a:noFill/>
                    </a:lnB>
                    <a:solidFill>
                      <a:srgbClr val="CFDD81"/>
                    </a:solidFill>
                  </a:tcPr>
                </a:tc>
                <a:tc>
                  <a:txBody>
                    <a:bodyPr/>
                    <a:lstStyle/>
                    <a:p>
                      <a:pPr algn="r" fontAlgn="b"/>
                      <a:r>
                        <a:rPr lang="en-US" sz="200" b="0" i="0" u="none" strike="noStrike">
                          <a:solidFill>
                            <a:srgbClr val="000000"/>
                          </a:solidFill>
                          <a:latin typeface="Calibri"/>
                        </a:rPr>
                        <a:t>62</a:t>
                      </a:r>
                    </a:p>
                  </a:txBody>
                  <a:tcPr marL="1295" marR="1295" marT="971" marB="0" anchor="b">
                    <a:lnL>
                      <a:noFill/>
                    </a:lnL>
                    <a:lnR>
                      <a:noFill/>
                    </a:lnR>
                    <a:lnT>
                      <a:noFill/>
                    </a:lnT>
                    <a:lnB>
                      <a:noFill/>
                    </a:lnB>
                    <a:solidFill>
                      <a:srgbClr val="F96E6C"/>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C6DA80"/>
                    </a:solidFill>
                  </a:tcPr>
                </a:tc>
                <a:tc>
                  <a:txBody>
                    <a:bodyPr/>
                    <a:lstStyle/>
                    <a:p>
                      <a:pPr algn="r" fontAlgn="b"/>
                      <a:r>
                        <a:rPr lang="en-US" sz="200" b="0" i="0" u="none" strike="noStrike">
                          <a:solidFill>
                            <a:srgbClr val="000000"/>
                          </a:solidFill>
                          <a:latin typeface="Calibri"/>
                        </a:rPr>
                        <a:t>34</a:t>
                      </a:r>
                    </a:p>
                  </a:txBody>
                  <a:tcPr marL="1295" marR="1295" marT="971" marB="0" anchor="b">
                    <a:lnL>
                      <a:noFill/>
                    </a:lnL>
                    <a:lnR>
                      <a:noFill/>
                    </a:lnR>
                    <a:lnT>
                      <a:noFill/>
                    </a:lnT>
                    <a:lnB>
                      <a:noFill/>
                    </a:lnB>
                    <a:solidFill>
                      <a:srgbClr val="FFE183"/>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85C87D"/>
                    </a:solidFill>
                  </a:tcPr>
                </a:tc>
                <a:tc>
                  <a:txBody>
                    <a:bodyPr/>
                    <a:lstStyle/>
                    <a:p>
                      <a:pPr algn="r" fontAlgn="b"/>
                      <a:r>
                        <a:rPr lang="en-US" sz="200" b="0" i="0" u="none" strike="noStrike">
                          <a:solidFill>
                            <a:srgbClr val="000000"/>
                          </a:solidFill>
                          <a:latin typeface="Calibri"/>
                        </a:rPr>
                        <a:t>30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67BF7B"/>
                    </a:solidFill>
                  </a:tcPr>
                </a:tc>
                <a:tc>
                  <a:txBody>
                    <a:bodyPr/>
                    <a:lstStyle/>
                    <a:p>
                      <a:pPr algn="r" fontAlgn="b"/>
                      <a:r>
                        <a:rPr lang="en-US" sz="200" b="0" i="0" u="none" strike="noStrike">
                          <a:solidFill>
                            <a:srgbClr val="000000"/>
                          </a:solidFill>
                          <a:latin typeface="Calibri"/>
                        </a:rPr>
                        <a:t>28</a:t>
                      </a:r>
                    </a:p>
                  </a:txBody>
                  <a:tcPr marL="1295" marR="1295" marT="971" marB="0" anchor="b">
                    <a:lnL>
                      <a:noFill/>
                    </a:lnL>
                    <a:lnR>
                      <a:noFill/>
                    </a:lnR>
                    <a:lnT>
                      <a:noFill/>
                    </a:lnT>
                    <a:lnB>
                      <a:noFill/>
                    </a:lnB>
                    <a:solidFill>
                      <a:srgbClr val="EDE683"/>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23</a:t>
                      </a:r>
                    </a:p>
                  </a:txBody>
                  <a:tcPr marL="1295" marR="1295" marT="971" marB="0" anchor="b">
                    <a:lnL>
                      <a:noFill/>
                    </a:lnL>
                    <a:lnR>
                      <a:noFill/>
                    </a:lnR>
                    <a:lnT>
                      <a:noFill/>
                    </a:lnT>
                    <a:lnB>
                      <a:noFill/>
                    </a:lnB>
                    <a:solidFill>
                      <a:srgbClr val="D4DE81"/>
                    </a:solidFill>
                  </a:tcPr>
                </a:tc>
                <a:tc>
                  <a:txBody>
                    <a:bodyPr/>
                    <a:lstStyle/>
                    <a:p>
                      <a:pPr algn="r" fontAlgn="b"/>
                      <a:r>
                        <a:rPr lang="en-US" sz="200" b="0" i="0" u="none" strike="noStrike">
                          <a:solidFill>
                            <a:srgbClr val="000000"/>
                          </a:solidFill>
                          <a:latin typeface="Calibri"/>
                        </a:rPr>
                        <a:t>47</a:t>
                      </a:r>
                    </a:p>
                  </a:txBody>
                  <a:tcPr marL="1295" marR="1295" marT="971" marB="0" anchor="b">
                    <a:lnL>
                      <a:noFill/>
                    </a:lnL>
                    <a:lnR>
                      <a:noFill/>
                    </a:lnR>
                    <a:lnT>
                      <a:noFill/>
                    </a:lnT>
                    <a:lnB>
                      <a:noFill/>
                    </a:lnB>
                    <a:solidFill>
                      <a:srgbClr val="FCAC78"/>
                    </a:solidFill>
                  </a:tcPr>
                </a:tc>
                <a:tc>
                  <a:txBody>
                    <a:bodyPr/>
                    <a:lstStyle/>
                    <a:p>
                      <a:pPr algn="r" fontAlgn="b"/>
                      <a:r>
                        <a:rPr lang="en-US" sz="200" b="0" i="0" u="none" strike="noStrike">
                          <a:solidFill>
                            <a:srgbClr val="000000"/>
                          </a:solidFill>
                          <a:latin typeface="Calibri"/>
                        </a:rPr>
                        <a:t>37</a:t>
                      </a:r>
                    </a:p>
                  </a:txBody>
                  <a:tcPr marL="1295" marR="1295" marT="971"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63</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31</a:t>
                      </a:r>
                    </a:p>
                  </a:txBody>
                  <a:tcPr marL="1295" marR="1295" marT="971" marB="0" anchor="b">
                    <a:lnL>
                      <a:noFill/>
                    </a:lnL>
                    <a:lnR>
                      <a:noFill/>
                    </a:lnR>
                    <a:lnT>
                      <a:noFill/>
                    </a:lnT>
                    <a:lnB>
                      <a:noFill/>
                    </a:lnB>
                    <a:solidFill>
                      <a:srgbClr val="FCEA83"/>
                    </a:solidFill>
                  </a:tcPr>
                </a:tc>
                <a:tc>
                  <a:txBody>
                    <a:bodyPr/>
                    <a:lstStyle/>
                    <a:p>
                      <a:pPr algn="r" fontAlgn="b"/>
                      <a:r>
                        <a:rPr lang="en-US" sz="200" b="0" i="0" u="none" strike="noStrike">
                          <a:solidFill>
                            <a:srgbClr val="000000"/>
                          </a:solidFill>
                          <a:latin typeface="Calibri"/>
                        </a:rPr>
                        <a:t>48</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36</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55</a:t>
                      </a:r>
                    </a:p>
                  </a:txBody>
                  <a:tcPr marL="1295" marR="1295" marT="971" marB="0" anchor="b">
                    <a:lnL>
                      <a:noFill/>
                    </a:lnL>
                    <a:lnR>
                      <a:noFill/>
                    </a:lnR>
                    <a:lnT>
                      <a:noFill/>
                    </a:lnT>
                    <a:lnB>
                      <a:noFill/>
                    </a:lnB>
                    <a:solidFill>
                      <a:srgbClr val="FA8B72"/>
                    </a:solidFill>
                  </a:tcPr>
                </a:tc>
                <a:tc>
                  <a:txBody>
                    <a:bodyPr/>
                    <a:lstStyle/>
                    <a:p>
                      <a:pPr algn="r" fontAlgn="b"/>
                      <a:r>
                        <a:rPr lang="en-US" sz="200" b="0" i="0" u="none" strike="noStrike">
                          <a:solidFill>
                            <a:srgbClr val="000000"/>
                          </a:solidFill>
                          <a:latin typeface="Calibri"/>
                        </a:rPr>
                        <a:t>24</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49</a:t>
                      </a:r>
                    </a:p>
                  </a:txBody>
                  <a:tcPr marL="1295" marR="1295" marT="971" marB="0" anchor="b">
                    <a:lnL>
                      <a:noFill/>
                    </a:lnL>
                    <a:lnR>
                      <a:noFill/>
                    </a:lnR>
                    <a:lnT>
                      <a:noFill/>
                    </a:lnT>
                    <a:lnB>
                      <a:noFill/>
                    </a:lnB>
                    <a:solidFill>
                      <a:srgbClr val="FCA377"/>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94CC7D"/>
                    </a:solidFill>
                  </a:tcPr>
                </a:tc>
                <a:tc>
                  <a:txBody>
                    <a:bodyPr/>
                    <a:lstStyle/>
                    <a:p>
                      <a:pPr algn="r" fontAlgn="b"/>
                      <a:r>
                        <a:rPr lang="en-US" sz="200" b="0" i="0" u="none" strike="noStrike">
                          <a:solidFill>
                            <a:srgbClr val="000000"/>
                          </a:solidFill>
                          <a:latin typeface="Calibri"/>
                        </a:rPr>
                        <a:t>61</a:t>
                      </a:r>
                    </a:p>
                  </a:txBody>
                  <a:tcPr marL="1295" marR="1295" marT="971" marB="0" anchor="b">
                    <a:lnL>
                      <a:noFill/>
                    </a:lnL>
                    <a:lnR>
                      <a:noFill/>
                    </a:lnR>
                    <a:lnT>
                      <a:noFill/>
                    </a:lnT>
                    <a:lnB>
                      <a:noFill/>
                    </a:lnB>
                    <a:solidFill>
                      <a:srgbClr val="F9726D"/>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A3D07E"/>
                    </a:solidFill>
                  </a:tcPr>
                </a:tc>
                <a:tc>
                  <a:txBody>
                    <a:bodyPr/>
                    <a:lstStyle/>
                    <a:p>
                      <a:pPr algn="r" fontAlgn="b"/>
                      <a:r>
                        <a:rPr lang="en-US" sz="200" b="0" i="0" u="none" strike="noStrike">
                          <a:solidFill>
                            <a:srgbClr val="000000"/>
                          </a:solidFill>
                          <a:latin typeface="Calibri"/>
                        </a:rPr>
                        <a:t>43</a:t>
                      </a:r>
                    </a:p>
                  </a:txBody>
                  <a:tcPr marL="1295" marR="1295" marT="971" marB="0" anchor="b">
                    <a:lnL>
                      <a:noFill/>
                    </a:lnL>
                    <a:lnR>
                      <a:noFill/>
                    </a:lnR>
                    <a:lnT>
                      <a:noFill/>
                    </a:lnT>
                    <a:lnB>
                      <a:noFill/>
                    </a:lnB>
                    <a:solidFill>
                      <a:srgbClr val="FDBC7B"/>
                    </a:solidFill>
                  </a:tcPr>
                </a:tc>
                <a:tc>
                  <a:txBody>
                    <a:bodyPr/>
                    <a:lstStyle/>
                    <a:p>
                      <a:pPr algn="r" fontAlgn="b"/>
                      <a:r>
                        <a:rPr lang="en-US" sz="200" b="0" i="0" u="none" strike="noStrike">
                          <a:solidFill>
                            <a:srgbClr val="000000"/>
                          </a:solidFill>
                          <a:latin typeface="Calibri"/>
                        </a:rPr>
                        <a:t>29</a:t>
                      </a:r>
                    </a:p>
                  </a:txBody>
                  <a:tcPr marL="1295" marR="1295" marT="971" marB="0" anchor="b">
                    <a:lnL>
                      <a:noFill/>
                    </a:lnL>
                    <a:lnR>
                      <a:noFill/>
                    </a:lnR>
                    <a:lnT>
                      <a:noFill/>
                    </a:lnT>
                    <a:lnB>
                      <a:noFill/>
                    </a:lnB>
                    <a:solidFill>
                      <a:srgbClr val="F2E783"/>
                    </a:solidFill>
                  </a:tcPr>
                </a:tc>
                <a:tc>
                  <a:txBody>
                    <a:bodyPr/>
                    <a:lstStyle/>
                    <a:p>
                      <a:pPr algn="r" fontAlgn="b"/>
                      <a:r>
                        <a:rPr lang="en-US" sz="200" b="0" i="0" u="none" strike="noStrike">
                          <a:solidFill>
                            <a:srgbClr val="000000"/>
                          </a:solidFill>
                          <a:latin typeface="Calibri"/>
                        </a:rPr>
                        <a:t>58</a:t>
                      </a:r>
                    </a:p>
                  </a:txBody>
                  <a:tcPr marL="1295" marR="1295" marT="971" marB="0" anchor="b">
                    <a:lnL>
                      <a:noFill/>
                    </a:lnL>
                    <a:lnR>
                      <a:noFill/>
                    </a:lnR>
                    <a:lnT>
                      <a:noFill/>
                    </a:lnT>
                    <a:lnB>
                      <a:noFill/>
                    </a:lnB>
                    <a:solidFill>
                      <a:srgbClr val="FA7E6F"/>
                    </a:solidFill>
                  </a:tcPr>
                </a:tc>
                <a:tc>
                  <a:txBody>
                    <a:bodyPr/>
                    <a:lstStyle/>
                    <a:p>
                      <a:pPr algn="r" fontAlgn="b"/>
                      <a:r>
                        <a:rPr lang="en-US" sz="200" b="0" i="0" u="none" strike="noStrike">
                          <a:solidFill>
                            <a:srgbClr val="000000"/>
                          </a:solidFill>
                          <a:latin typeface="Calibri"/>
                        </a:rPr>
                        <a:t>52</a:t>
                      </a:r>
                    </a:p>
                  </a:txBody>
                  <a:tcPr marL="1295" marR="1295" marT="971" marB="0" anchor="b">
                    <a:lnL>
                      <a:noFill/>
                    </a:lnL>
                    <a:lnR>
                      <a:noFill/>
                    </a:lnR>
                    <a:lnT>
                      <a:noFill/>
                    </a:lnT>
                    <a:lnB>
                      <a:noFill/>
                    </a:lnB>
                    <a:solidFill>
                      <a:srgbClr val="FB9774"/>
                    </a:solidFill>
                  </a:tcPr>
                </a:tc>
                <a:tc>
                  <a:txBody>
                    <a:bodyPr/>
                    <a:lstStyle/>
                    <a:p>
                      <a:pPr algn="r" fontAlgn="b"/>
                      <a:r>
                        <a:rPr lang="en-US" sz="200" b="0" i="0" u="none" strike="noStrike">
                          <a:solidFill>
                            <a:srgbClr val="000000"/>
                          </a:solidFill>
                          <a:latin typeface="Calibri"/>
                        </a:rPr>
                        <a:t>32</a:t>
                      </a:r>
                    </a:p>
                  </a:txBody>
                  <a:tcPr marL="1295" marR="1295" marT="971"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60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45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B7D67F"/>
                    </a:solidFill>
                  </a:tcPr>
                </a:tc>
                <a:tc>
                  <a:txBody>
                    <a:bodyPr/>
                    <a:lstStyle/>
                    <a:p>
                      <a:pPr algn="r" fontAlgn="b"/>
                      <a:r>
                        <a:rPr lang="en-US" sz="200" b="0" i="0" u="none" strike="noStrike">
                          <a:solidFill>
                            <a:srgbClr val="000000"/>
                          </a:solidFill>
                          <a:latin typeface="Calibri"/>
                        </a:rPr>
                        <a:t>46</a:t>
                      </a:r>
                    </a:p>
                  </a:txBody>
                  <a:tcPr marL="1295" marR="1295" marT="971" marB="0" anchor="b">
                    <a:lnL>
                      <a:noFill/>
                    </a:lnL>
                    <a:lnR>
                      <a:noFill/>
                    </a:lnR>
                    <a:lnT>
                      <a:noFill/>
                    </a:lnT>
                    <a:lnB>
                      <a:noFill/>
                    </a:lnB>
                    <a:solidFill>
                      <a:srgbClr val="FCB079"/>
                    </a:solidFill>
                  </a:tcPr>
                </a:tc>
                <a:tc>
                  <a:txBody>
                    <a:bodyPr/>
                    <a:lstStyle/>
                    <a:p>
                      <a:pPr algn="r" fontAlgn="b"/>
                      <a:r>
                        <a:rPr lang="en-US" sz="200" b="0" i="0" u="none" strike="noStrike">
                          <a:solidFill>
                            <a:srgbClr val="000000"/>
                          </a:solidFill>
                          <a:latin typeface="Calibri"/>
                        </a:rPr>
                        <a:t>26</a:t>
                      </a:r>
                    </a:p>
                  </a:txBody>
                  <a:tcPr marL="1295" marR="1295" marT="971" marB="0" anchor="b">
                    <a:lnL>
                      <a:noFill/>
                    </a:lnL>
                    <a:lnR>
                      <a:noFill/>
                    </a:lnR>
                    <a:lnT>
                      <a:noFill/>
                    </a:lnT>
                    <a:lnB>
                      <a:noFill/>
                    </a:lnB>
                    <a:solidFill>
                      <a:srgbClr val="E3E382"/>
                    </a:solidFill>
                  </a:tcPr>
                </a:tc>
              </a:tr>
              <a:tr h="36896">
                <a:tc>
                  <a:txBody>
                    <a:bodyPr/>
                    <a:lstStyle/>
                    <a:p>
                      <a:pPr algn="l" fontAlgn="b"/>
                      <a:r>
                        <a:rPr lang="en-US" sz="200" b="0" i="0" u="none" strike="noStrike">
                          <a:solidFill>
                            <a:srgbClr val="000000"/>
                          </a:solidFill>
                          <a:latin typeface="Calibri"/>
                        </a:rPr>
                        <a:t>ASPEN All Atorvastatin</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38</a:t>
                      </a:r>
                    </a:p>
                  </a:txBody>
                  <a:tcPr marL="1295" marR="1295" marT="971" marB="0" anchor="b">
                    <a:lnL>
                      <a:noFill/>
                    </a:lnL>
                    <a:lnR>
                      <a:noFill/>
                    </a:lnR>
                    <a:lnT>
                      <a:noFill/>
                    </a:lnT>
                    <a:lnB>
                      <a:noFill/>
                    </a:lnB>
                    <a:solidFill>
                      <a:srgbClr val="FED17F"/>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76C37C"/>
                    </a:solidFill>
                  </a:tcPr>
                </a:tc>
                <a:tc>
                  <a:txBody>
                    <a:bodyPr/>
                    <a:lstStyle/>
                    <a:p>
                      <a:pPr algn="r" fontAlgn="b"/>
                      <a:r>
                        <a:rPr lang="en-US" sz="200" b="0" i="0" u="none" strike="noStrike">
                          <a:solidFill>
                            <a:srgbClr val="000000"/>
                          </a:solidFill>
                          <a:latin typeface="Calibri"/>
                        </a:rPr>
                        <a:t>40</a:t>
                      </a:r>
                    </a:p>
                  </a:txBody>
                  <a:tcPr marL="1295" marR="1295" marT="971"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85C87D"/>
                    </a:solidFill>
                  </a:tcPr>
                </a:tc>
                <a:tc>
                  <a:txBody>
                    <a:bodyPr/>
                    <a:lstStyle/>
                    <a:p>
                      <a:pPr algn="r" fontAlgn="b"/>
                      <a:r>
                        <a:rPr lang="en-US" sz="200" b="0" i="0" u="none" strike="noStrike">
                          <a:solidFill>
                            <a:srgbClr val="000000"/>
                          </a:solidFill>
                          <a:latin typeface="Calibri"/>
                        </a:rPr>
                        <a:t>34</a:t>
                      </a:r>
                    </a:p>
                  </a:txBody>
                  <a:tcPr marL="1295" marR="1295" marT="971" marB="0" anchor="b">
                    <a:lnL>
                      <a:noFill/>
                    </a:lnL>
                    <a:lnR>
                      <a:noFill/>
                    </a:lnR>
                    <a:lnT>
                      <a:noFill/>
                    </a:lnT>
                    <a:lnB>
                      <a:noFill/>
                    </a:lnB>
                    <a:solidFill>
                      <a:srgbClr val="FFE183"/>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27</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46</a:t>
                      </a:r>
                    </a:p>
                  </a:txBody>
                  <a:tcPr marL="1295" marR="1295" marT="971" marB="0" anchor="b">
                    <a:lnL>
                      <a:noFill/>
                    </a:lnL>
                    <a:lnR>
                      <a:noFill/>
                    </a:lnR>
                    <a:lnT>
                      <a:noFill/>
                    </a:lnT>
                    <a:lnB>
                      <a:noFill/>
                    </a:lnB>
                    <a:solidFill>
                      <a:srgbClr val="FCB079"/>
                    </a:solidFill>
                  </a:tcPr>
                </a:tc>
                <a:tc>
                  <a:txBody>
                    <a:bodyPr/>
                    <a:lstStyle/>
                    <a:p>
                      <a:pPr algn="r" fontAlgn="b"/>
                      <a:r>
                        <a:rPr lang="en-US" sz="200" b="0" i="0" u="none" strike="noStrike">
                          <a:solidFill>
                            <a:srgbClr val="000000"/>
                          </a:solidFill>
                          <a:latin typeface="Calibri"/>
                        </a:rPr>
                        <a:t>56</a:t>
                      </a:r>
                    </a:p>
                  </a:txBody>
                  <a:tcPr marL="1295" marR="1295" marT="971" marB="0" anchor="b">
                    <a:lnL>
                      <a:noFill/>
                    </a:lnL>
                    <a:lnR>
                      <a:noFill/>
                    </a:lnR>
                    <a:lnT>
                      <a:noFill/>
                    </a:lnT>
                    <a:lnB>
                      <a:noFill/>
                    </a:lnB>
                    <a:solidFill>
                      <a:srgbClr val="FA8671"/>
                    </a:solidFill>
                  </a:tcPr>
                </a:tc>
                <a:tc>
                  <a:txBody>
                    <a:bodyPr/>
                    <a:lstStyle/>
                    <a:p>
                      <a:pPr algn="r" fontAlgn="b"/>
                      <a:r>
                        <a:rPr lang="en-US" sz="200" b="0" i="0" u="none" strike="noStrike">
                          <a:solidFill>
                            <a:srgbClr val="000000"/>
                          </a:solidFill>
                          <a:latin typeface="Calibri"/>
                        </a:rPr>
                        <a:t>45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57</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39</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63</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43</a:t>
                      </a:r>
                    </a:p>
                  </a:txBody>
                  <a:tcPr marL="1295" marR="1295" marT="971" marB="0" anchor="b">
                    <a:lnL>
                      <a:noFill/>
                    </a:lnL>
                    <a:lnR>
                      <a:noFill/>
                    </a:lnR>
                    <a:lnT>
                      <a:noFill/>
                    </a:lnT>
                    <a:lnB>
                      <a:noFill/>
                    </a:lnB>
                    <a:solidFill>
                      <a:srgbClr val="FDBC7B"/>
                    </a:solidFill>
                  </a:tcPr>
                </a:tc>
                <a:tc>
                  <a:txBody>
                    <a:bodyPr/>
                    <a:lstStyle/>
                    <a:p>
                      <a:pPr algn="r" fontAlgn="b"/>
                      <a:r>
                        <a:rPr lang="en-US" sz="200" b="0" i="0" u="none" strike="noStrike">
                          <a:solidFill>
                            <a:srgbClr val="000000"/>
                          </a:solidFill>
                          <a:latin typeface="Calibri"/>
                        </a:rPr>
                        <a:t>62</a:t>
                      </a:r>
                    </a:p>
                  </a:txBody>
                  <a:tcPr marL="1295" marR="1295" marT="971" marB="0" anchor="b">
                    <a:lnL>
                      <a:noFill/>
                    </a:lnL>
                    <a:lnR>
                      <a:noFill/>
                    </a:lnR>
                    <a:lnT>
                      <a:noFill/>
                    </a:lnT>
                    <a:lnB>
                      <a:noFill/>
                    </a:lnB>
                    <a:solidFill>
                      <a:srgbClr val="F96E6C"/>
                    </a:solidFill>
                  </a:tcPr>
                </a:tc>
                <a:tc>
                  <a:txBody>
                    <a:bodyPr/>
                    <a:lstStyle/>
                    <a:p>
                      <a:pPr algn="r" fontAlgn="b"/>
                      <a:r>
                        <a:rPr lang="en-US" sz="200" b="0" i="0" u="none" strike="noStrike">
                          <a:solidFill>
                            <a:srgbClr val="000000"/>
                          </a:solidFill>
                          <a:latin typeface="Calibri"/>
                        </a:rPr>
                        <a:t>31</a:t>
                      </a:r>
                    </a:p>
                  </a:txBody>
                  <a:tcPr marL="1295" marR="1295" marT="971" marB="0" anchor="b">
                    <a:lnL>
                      <a:noFill/>
                    </a:lnL>
                    <a:lnR>
                      <a:noFill/>
                    </a:lnR>
                    <a:lnT>
                      <a:noFill/>
                    </a:lnT>
                    <a:lnB>
                      <a:noFill/>
                    </a:lnB>
                    <a:solidFill>
                      <a:srgbClr val="FCEA83"/>
                    </a:solidFill>
                  </a:tcPr>
                </a:tc>
                <a:tc>
                  <a:txBody>
                    <a:bodyPr/>
                    <a:lstStyle/>
                    <a:p>
                      <a:pPr algn="r" fontAlgn="b"/>
                      <a:r>
                        <a:rPr lang="en-US" sz="200" b="0" i="0" u="none" strike="noStrike">
                          <a:solidFill>
                            <a:srgbClr val="000000"/>
                          </a:solidFill>
                          <a:latin typeface="Calibri"/>
                        </a:rPr>
                        <a:t>53</a:t>
                      </a:r>
                    </a:p>
                  </a:txBody>
                  <a:tcPr marL="1295" marR="1295" marT="971" marB="0" anchor="b">
                    <a:lnL>
                      <a:noFill/>
                    </a:lnL>
                    <a:lnR>
                      <a:noFill/>
                    </a:lnR>
                    <a:lnT>
                      <a:noFill/>
                    </a:lnT>
                    <a:lnB>
                      <a:noFill/>
                    </a:lnB>
                    <a:solidFill>
                      <a:srgbClr val="FB9373"/>
                    </a:solidFill>
                  </a:tcPr>
                </a:tc>
                <a:tc>
                  <a:txBody>
                    <a:bodyPr/>
                    <a:lstStyle/>
                    <a:p>
                      <a:pPr algn="r" fontAlgn="b"/>
                      <a:r>
                        <a:rPr lang="en-US" sz="200" b="0" i="0" u="none" strike="noStrike">
                          <a:solidFill>
                            <a:srgbClr val="000000"/>
                          </a:solidFill>
                          <a:latin typeface="Calibri"/>
                        </a:rPr>
                        <a:t>24</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52</a:t>
                      </a:r>
                    </a:p>
                  </a:txBody>
                  <a:tcPr marL="1295" marR="1295" marT="971" marB="0" anchor="b">
                    <a:lnL>
                      <a:noFill/>
                    </a:lnL>
                    <a:lnR>
                      <a:noFill/>
                    </a:lnR>
                    <a:lnT>
                      <a:noFill/>
                    </a:lnT>
                    <a:lnB>
                      <a:noFill/>
                    </a:lnB>
                    <a:solidFill>
                      <a:srgbClr val="FB9774"/>
                    </a:solidFill>
                  </a:tcPr>
                </a:tc>
                <a:tc>
                  <a:txBody>
                    <a:bodyPr/>
                    <a:lstStyle/>
                    <a:p>
                      <a:pPr algn="r" fontAlgn="b"/>
                      <a:r>
                        <a:rPr lang="en-US" sz="200" b="0" i="0" u="none" strike="noStrike">
                          <a:solidFill>
                            <a:srgbClr val="000000"/>
                          </a:solidFill>
                          <a:latin typeface="Calibri"/>
                        </a:rPr>
                        <a:t>30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61</a:t>
                      </a:r>
                    </a:p>
                  </a:txBody>
                  <a:tcPr marL="1295" marR="1295" marT="971" marB="0" anchor="b">
                    <a:lnL>
                      <a:noFill/>
                    </a:lnL>
                    <a:lnR>
                      <a:noFill/>
                    </a:lnR>
                    <a:lnT>
                      <a:noFill/>
                    </a:lnT>
                    <a:lnB>
                      <a:noFill/>
                    </a:lnB>
                    <a:solidFill>
                      <a:srgbClr val="F9726D"/>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C6DA80"/>
                    </a:solidFill>
                  </a:tcPr>
                </a:tc>
                <a:tc>
                  <a:txBody>
                    <a:bodyPr/>
                    <a:lstStyle/>
                    <a:p>
                      <a:pPr algn="r" fontAlgn="b"/>
                      <a:r>
                        <a:rPr lang="en-US" sz="200" b="0" i="0" u="none" strike="noStrike">
                          <a:solidFill>
                            <a:srgbClr val="000000"/>
                          </a:solidFill>
                          <a:latin typeface="Calibri"/>
                        </a:rPr>
                        <a:t>55</a:t>
                      </a:r>
                    </a:p>
                  </a:txBody>
                  <a:tcPr marL="1295" marR="1295" marT="971" marB="0" anchor="b">
                    <a:lnL>
                      <a:noFill/>
                    </a:lnL>
                    <a:lnR>
                      <a:noFill/>
                    </a:lnR>
                    <a:lnT>
                      <a:noFill/>
                    </a:lnT>
                    <a:lnB>
                      <a:noFill/>
                    </a:lnB>
                    <a:solidFill>
                      <a:srgbClr val="FA8B72"/>
                    </a:solidFill>
                  </a:tcPr>
                </a:tc>
                <a:tc>
                  <a:txBody>
                    <a:bodyPr/>
                    <a:lstStyle/>
                    <a:p>
                      <a:pPr algn="r" fontAlgn="b"/>
                      <a:r>
                        <a:rPr lang="en-US" sz="200" b="0" i="0" u="none" strike="noStrike">
                          <a:solidFill>
                            <a:srgbClr val="000000"/>
                          </a:solidFill>
                          <a:latin typeface="Calibri"/>
                        </a:rPr>
                        <a:t>58</a:t>
                      </a:r>
                    </a:p>
                  </a:txBody>
                  <a:tcPr marL="1295" marR="1295" marT="971" marB="0" anchor="b">
                    <a:lnL>
                      <a:noFill/>
                    </a:lnL>
                    <a:lnR>
                      <a:noFill/>
                    </a:lnR>
                    <a:lnT>
                      <a:noFill/>
                    </a:lnT>
                    <a:lnB>
                      <a:noFill/>
                    </a:lnB>
                    <a:solidFill>
                      <a:srgbClr val="FA7E6F"/>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7BC57C"/>
                    </a:solidFill>
                  </a:tcPr>
                </a:tc>
                <a:tc>
                  <a:txBody>
                    <a:bodyPr/>
                    <a:lstStyle/>
                    <a:p>
                      <a:pPr algn="r" fontAlgn="b"/>
                      <a:r>
                        <a:rPr lang="en-US" sz="200" b="0" i="0" u="none" strike="noStrike">
                          <a:solidFill>
                            <a:srgbClr val="000000"/>
                          </a:solidFill>
                          <a:latin typeface="Calibri"/>
                        </a:rPr>
                        <a:t>51</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99CD7E"/>
                    </a:solidFill>
                  </a:tcPr>
                </a:tc>
                <a:tc>
                  <a:txBody>
                    <a:bodyPr/>
                    <a:lstStyle/>
                    <a:p>
                      <a:pPr algn="r" fontAlgn="b"/>
                      <a:r>
                        <a:rPr lang="en-US" sz="200" b="0" i="0" u="none" strike="noStrike">
                          <a:solidFill>
                            <a:srgbClr val="000000"/>
                          </a:solidFill>
                          <a:latin typeface="Calibri"/>
                        </a:rPr>
                        <a:t>59</a:t>
                      </a:r>
                    </a:p>
                  </a:txBody>
                  <a:tcPr marL="1295" marR="1295" marT="971" marB="0" anchor="b">
                    <a:lnL>
                      <a:noFill/>
                    </a:lnL>
                    <a:lnR>
                      <a:noFill/>
                    </a:lnR>
                    <a:lnT>
                      <a:noFill/>
                    </a:lnT>
                    <a:lnB>
                      <a:noFill/>
                    </a:lnB>
                    <a:solidFill>
                      <a:srgbClr val="F97A6F"/>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60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23</a:t>
                      </a:r>
                    </a:p>
                  </a:txBody>
                  <a:tcPr marL="1295" marR="1295" marT="971" marB="0" anchor="b">
                    <a:lnL>
                      <a:noFill/>
                    </a:lnL>
                    <a:lnR>
                      <a:noFill/>
                    </a:lnR>
                    <a:lnT>
                      <a:noFill/>
                    </a:lnT>
                    <a:lnB>
                      <a:noFill/>
                    </a:lnB>
                    <a:solidFill>
                      <a:srgbClr val="D4DE81"/>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B2D47F"/>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8AC97D"/>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94CC7D"/>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6CC07B"/>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67BF7B"/>
                    </a:solidFill>
                  </a:tcPr>
                </a:tc>
                <a:tc>
                  <a:txBody>
                    <a:bodyPr/>
                    <a:lstStyle/>
                    <a:p>
                      <a:pPr algn="r" fontAlgn="b"/>
                      <a:r>
                        <a:rPr lang="en-US" sz="200" b="0" i="0" u="none" strike="noStrike">
                          <a:solidFill>
                            <a:srgbClr val="000000"/>
                          </a:solidFill>
                          <a:latin typeface="Calibri"/>
                        </a:rPr>
                        <a:t>33</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44</a:t>
                      </a:r>
                    </a:p>
                  </a:txBody>
                  <a:tcPr marL="1295" marR="1295" marT="971" marB="0" anchor="b">
                    <a:lnL>
                      <a:noFill/>
                    </a:lnL>
                    <a:lnR>
                      <a:noFill/>
                    </a:lnR>
                    <a:lnT>
                      <a:noFill/>
                    </a:lnT>
                    <a:lnB>
                      <a:noFill/>
                    </a:lnB>
                    <a:solidFill>
                      <a:srgbClr val="FDB87B"/>
                    </a:solidFill>
                  </a:tcPr>
                </a:tc>
                <a:tc>
                  <a:txBody>
                    <a:bodyPr/>
                    <a:lstStyle/>
                    <a:p>
                      <a:pPr algn="r" fontAlgn="b"/>
                      <a:r>
                        <a:rPr lang="en-US" sz="200" b="0" i="0" u="none" strike="noStrike">
                          <a:solidFill>
                            <a:srgbClr val="000000"/>
                          </a:solidFill>
                          <a:latin typeface="Calibri"/>
                        </a:rPr>
                        <a:t>35</a:t>
                      </a:r>
                    </a:p>
                  </a:txBody>
                  <a:tcPr marL="1295" marR="1295" marT="971"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54</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26</a:t>
                      </a:r>
                    </a:p>
                  </a:txBody>
                  <a:tcPr marL="1295" marR="1295" marT="971" marB="0" anchor="b">
                    <a:lnL>
                      <a:noFill/>
                    </a:lnL>
                    <a:lnR>
                      <a:noFill/>
                    </a:lnR>
                    <a:lnT>
                      <a:noFill/>
                    </a:lnT>
                    <a:lnB>
                      <a:noFill/>
                    </a:lnB>
                    <a:solidFill>
                      <a:srgbClr val="E3E382"/>
                    </a:solidFill>
                  </a:tcPr>
                </a:tc>
                <a:tc>
                  <a:txBody>
                    <a:bodyPr/>
                    <a:lstStyle/>
                    <a:p>
                      <a:pPr algn="r" fontAlgn="b"/>
                      <a:r>
                        <a:rPr lang="en-US" sz="200" b="0" i="0" u="none" strike="noStrike">
                          <a:solidFill>
                            <a:srgbClr val="000000"/>
                          </a:solidFill>
                          <a:latin typeface="Calibri"/>
                        </a:rPr>
                        <a:t>50</a:t>
                      </a:r>
                    </a:p>
                  </a:txBody>
                  <a:tcPr marL="1295" marR="1295" marT="971" marB="0" anchor="b">
                    <a:lnL>
                      <a:noFill/>
                    </a:lnL>
                    <a:lnR>
                      <a:noFill/>
                    </a:lnR>
                    <a:lnT>
                      <a:noFill/>
                    </a:lnT>
                    <a:lnB>
                      <a:noFill/>
                    </a:lnB>
                    <a:solidFill>
                      <a:srgbClr val="FB9F76"/>
                    </a:solidFill>
                  </a:tcPr>
                </a:tc>
                <a:tc>
                  <a:txBody>
                    <a:bodyPr/>
                    <a:lstStyle/>
                    <a:p>
                      <a:pPr algn="r" fontAlgn="b"/>
                      <a:r>
                        <a:rPr lang="en-US" sz="200" b="0" i="0" u="none" strike="noStrike">
                          <a:solidFill>
                            <a:srgbClr val="000000"/>
                          </a:solidFill>
                          <a:latin typeface="Calibri"/>
                        </a:rPr>
                        <a:t>28</a:t>
                      </a:r>
                    </a:p>
                  </a:txBody>
                  <a:tcPr marL="1295" marR="1295" marT="971" marB="0" anchor="b">
                    <a:lnL>
                      <a:noFill/>
                    </a:lnL>
                    <a:lnR>
                      <a:noFill/>
                    </a:lnR>
                    <a:lnT>
                      <a:noFill/>
                    </a:lnT>
                    <a:lnB>
                      <a:noFill/>
                    </a:lnB>
                    <a:solidFill>
                      <a:srgbClr val="EDE683"/>
                    </a:solidFill>
                  </a:tcPr>
                </a:tc>
                <a:tc>
                  <a:txBody>
                    <a:bodyPr/>
                    <a:lstStyle/>
                    <a:p>
                      <a:pPr algn="r" fontAlgn="b"/>
                      <a:r>
                        <a:rPr lang="en-US" sz="200" b="0" i="0" u="none" strike="noStrike">
                          <a:solidFill>
                            <a:srgbClr val="000000"/>
                          </a:solidFill>
                          <a:latin typeface="Calibri"/>
                        </a:rPr>
                        <a:t>47</a:t>
                      </a:r>
                    </a:p>
                  </a:txBody>
                  <a:tcPr marL="1295" marR="1295" marT="971" marB="0" anchor="b">
                    <a:lnL>
                      <a:noFill/>
                    </a:lnL>
                    <a:lnR>
                      <a:noFill/>
                    </a:lnR>
                    <a:lnT>
                      <a:noFill/>
                    </a:lnT>
                    <a:lnB>
                      <a:noFill/>
                    </a:lnB>
                    <a:solidFill>
                      <a:srgbClr val="FCAC78"/>
                    </a:solidFill>
                  </a:tcPr>
                </a:tc>
                <a:tc>
                  <a:txBody>
                    <a:bodyPr/>
                    <a:lstStyle/>
                    <a:p>
                      <a:pPr algn="r" fontAlgn="b"/>
                      <a:r>
                        <a:rPr lang="en-US" sz="200" b="0" i="0" u="none" strike="noStrike">
                          <a:solidFill>
                            <a:srgbClr val="000000"/>
                          </a:solidFill>
                          <a:latin typeface="Calibri"/>
                        </a:rPr>
                        <a:t>22</a:t>
                      </a:r>
                    </a:p>
                  </a:txBody>
                  <a:tcPr marL="1295" marR="1295" marT="971" marB="0" anchor="b">
                    <a:lnL>
                      <a:noFill/>
                    </a:lnL>
                    <a:lnR>
                      <a:noFill/>
                    </a:lnR>
                    <a:lnT>
                      <a:noFill/>
                    </a:lnT>
                    <a:lnB>
                      <a:noFill/>
                    </a:lnB>
                    <a:solidFill>
                      <a:srgbClr val="CFDD81"/>
                    </a:solidFill>
                  </a:tcPr>
                </a:tc>
                <a:tc>
                  <a:txBody>
                    <a:bodyPr/>
                    <a:lstStyle/>
                    <a:p>
                      <a:pPr algn="r" fontAlgn="b"/>
                      <a:r>
                        <a:rPr lang="en-US" sz="200" b="0" i="0" u="none" strike="noStrike">
                          <a:solidFill>
                            <a:srgbClr val="000000"/>
                          </a:solidFill>
                          <a:latin typeface="Calibri"/>
                        </a:rPr>
                        <a:t>49</a:t>
                      </a:r>
                    </a:p>
                  </a:txBody>
                  <a:tcPr marL="1295" marR="1295" marT="971" marB="0" anchor="b">
                    <a:lnL>
                      <a:noFill/>
                    </a:lnL>
                    <a:lnR>
                      <a:noFill/>
                    </a:lnR>
                    <a:lnT>
                      <a:noFill/>
                    </a:lnT>
                    <a:lnB>
                      <a:noFill/>
                    </a:lnB>
                    <a:solidFill>
                      <a:srgbClr val="FCA377"/>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C1D980"/>
                    </a:solidFill>
                  </a:tcPr>
                </a:tc>
                <a:tc>
                  <a:txBody>
                    <a:bodyPr/>
                    <a:lstStyle/>
                    <a:p>
                      <a:pPr algn="r" fontAlgn="b"/>
                      <a:r>
                        <a:rPr lang="en-US" sz="200" b="0" i="0" u="none" strike="noStrike">
                          <a:solidFill>
                            <a:srgbClr val="000000"/>
                          </a:solidFill>
                          <a:latin typeface="Calibri"/>
                        </a:rPr>
                        <a:t>48</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41</a:t>
                      </a:r>
                    </a:p>
                  </a:txBody>
                  <a:tcPr marL="1295" marR="1295" marT="971" marB="0" anchor="b">
                    <a:lnL>
                      <a:noFill/>
                    </a:lnL>
                    <a:lnR>
                      <a:noFill/>
                    </a:lnR>
                    <a:lnT>
                      <a:noFill/>
                    </a:lnT>
                    <a:lnB>
                      <a:noFill/>
                    </a:lnB>
                    <a:solidFill>
                      <a:srgbClr val="FDC47D"/>
                    </a:solidFill>
                  </a:tcPr>
                </a:tc>
                <a:tc>
                  <a:txBody>
                    <a:bodyPr/>
                    <a:lstStyle/>
                    <a:p>
                      <a:pPr algn="r" fontAlgn="b"/>
                      <a:r>
                        <a:rPr lang="en-US" sz="200" b="0" i="0" u="none" strike="noStrike">
                          <a:solidFill>
                            <a:srgbClr val="000000"/>
                          </a:solidFill>
                          <a:latin typeface="Calibri"/>
                        </a:rPr>
                        <a:t>25</a:t>
                      </a:r>
                    </a:p>
                  </a:txBody>
                  <a:tcPr marL="1295" marR="1295" marT="971" marB="0" anchor="b">
                    <a:lnL>
                      <a:noFill/>
                    </a:lnL>
                    <a:lnR>
                      <a:noFill/>
                    </a:lnR>
                    <a:lnT>
                      <a:noFill/>
                    </a:lnT>
                    <a:lnB>
                      <a:noFill/>
                    </a:lnB>
                    <a:solidFill>
                      <a:srgbClr val="DEE182"/>
                    </a:solidFill>
                  </a:tcPr>
                </a:tc>
                <a:tc>
                  <a:txBody>
                    <a:bodyPr/>
                    <a:lstStyle/>
                    <a:p>
                      <a:pPr algn="r" fontAlgn="b"/>
                      <a:r>
                        <a:rPr lang="en-US" sz="200" b="0" i="0" u="none" strike="noStrike">
                          <a:solidFill>
                            <a:srgbClr val="000000"/>
                          </a:solidFill>
                          <a:latin typeface="Calibri"/>
                        </a:rPr>
                        <a:t>42</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32</a:t>
                      </a:r>
                    </a:p>
                  </a:txBody>
                  <a:tcPr marL="1295" marR="1295" marT="971"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29</a:t>
                      </a:r>
                    </a:p>
                  </a:txBody>
                  <a:tcPr marL="1295" marR="1295" marT="971" marB="0" anchor="b">
                    <a:lnL>
                      <a:noFill/>
                    </a:lnL>
                    <a:lnR>
                      <a:noFill/>
                    </a:lnR>
                    <a:lnT>
                      <a:noFill/>
                    </a:lnT>
                    <a:lnB>
                      <a:noFill/>
                    </a:lnB>
                    <a:solidFill>
                      <a:srgbClr val="F2E783"/>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B7D67F"/>
                    </a:solidFill>
                  </a:tcPr>
                </a:tc>
                <a:tc>
                  <a:txBody>
                    <a:bodyPr/>
                    <a:lstStyle/>
                    <a:p>
                      <a:pPr algn="r" fontAlgn="b"/>
                      <a:r>
                        <a:rPr lang="en-US" sz="200" b="0" i="0" u="none" strike="noStrike">
                          <a:solidFill>
                            <a:srgbClr val="000000"/>
                          </a:solidFill>
                          <a:latin typeface="Calibri"/>
                        </a:rPr>
                        <a:t>37</a:t>
                      </a:r>
                    </a:p>
                  </a:txBody>
                  <a:tcPr marL="1295" marR="1295" marT="971"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A8D27F"/>
                    </a:solidFill>
                  </a:tcPr>
                </a:tc>
                <a:tc>
                  <a:txBody>
                    <a:bodyPr/>
                    <a:lstStyle/>
                    <a:p>
                      <a:pPr algn="r" fontAlgn="b"/>
                      <a:r>
                        <a:rPr lang="en-US" sz="200" b="0" i="0" u="none" strike="noStrike">
                          <a:solidFill>
                            <a:srgbClr val="000000"/>
                          </a:solidFill>
                          <a:latin typeface="Calibri"/>
                        </a:rPr>
                        <a:t>36</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A3D07E"/>
                    </a:solidFill>
                  </a:tcPr>
                </a:tc>
              </a:tr>
              <a:tr h="36896">
                <a:tc>
                  <a:txBody>
                    <a:bodyPr/>
                    <a:lstStyle/>
                    <a:p>
                      <a:pPr algn="l" fontAlgn="b"/>
                      <a:r>
                        <a:rPr lang="en-US" sz="200" b="0" i="0" u="none" strike="noStrike">
                          <a:solidFill>
                            <a:srgbClr val="000000"/>
                          </a:solidFill>
                          <a:latin typeface="Calibri"/>
                        </a:rPr>
                        <a:t>ASPEN Primary Placebo</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36</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94CC7D"/>
                    </a:solidFill>
                  </a:tcPr>
                </a:tc>
                <a:tc>
                  <a:txBody>
                    <a:bodyPr/>
                    <a:lstStyle/>
                    <a:p>
                      <a:pPr algn="r" fontAlgn="b"/>
                      <a:r>
                        <a:rPr lang="en-US" sz="200" b="0" i="0" u="none" strike="noStrike">
                          <a:solidFill>
                            <a:srgbClr val="000000"/>
                          </a:solidFill>
                          <a:latin typeface="Calibri"/>
                        </a:rPr>
                        <a:t>35</a:t>
                      </a:r>
                    </a:p>
                  </a:txBody>
                  <a:tcPr marL="1295" marR="1295" marT="971"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31</a:t>
                      </a:r>
                    </a:p>
                  </a:txBody>
                  <a:tcPr marL="1295" marR="1295" marT="971" marB="0" anchor="b">
                    <a:lnL>
                      <a:noFill/>
                    </a:lnL>
                    <a:lnR>
                      <a:noFill/>
                    </a:lnR>
                    <a:lnT>
                      <a:noFill/>
                    </a:lnT>
                    <a:lnB>
                      <a:noFill/>
                    </a:lnB>
                    <a:solidFill>
                      <a:srgbClr val="FCEA83"/>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76C37C"/>
                    </a:solidFill>
                  </a:tcPr>
                </a:tc>
                <a:tc>
                  <a:txBody>
                    <a:bodyPr/>
                    <a:lstStyle/>
                    <a:p>
                      <a:pPr algn="r" fontAlgn="b"/>
                      <a:r>
                        <a:rPr lang="en-US" sz="200" b="0" i="0" u="none" strike="noStrike">
                          <a:solidFill>
                            <a:srgbClr val="000000"/>
                          </a:solidFill>
                          <a:latin typeface="Calibri"/>
                        </a:rPr>
                        <a:t>25</a:t>
                      </a:r>
                    </a:p>
                  </a:txBody>
                  <a:tcPr marL="1295" marR="1295" marT="971" marB="0" anchor="b">
                    <a:lnL>
                      <a:noFill/>
                    </a:lnL>
                    <a:lnR>
                      <a:noFill/>
                    </a:lnR>
                    <a:lnT>
                      <a:noFill/>
                    </a:lnT>
                    <a:lnB>
                      <a:noFill/>
                    </a:lnB>
                    <a:solidFill>
                      <a:srgbClr val="DEE182"/>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24</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59</a:t>
                      </a:r>
                    </a:p>
                  </a:txBody>
                  <a:tcPr marL="1295" marR="1295" marT="971" marB="0" anchor="b">
                    <a:lnL>
                      <a:noFill/>
                    </a:lnL>
                    <a:lnR>
                      <a:noFill/>
                    </a:lnR>
                    <a:lnT>
                      <a:noFill/>
                    </a:lnT>
                    <a:lnB>
                      <a:noFill/>
                    </a:lnB>
                    <a:solidFill>
                      <a:srgbClr val="F97A6F"/>
                    </a:solidFill>
                  </a:tcPr>
                </a:tc>
                <a:tc>
                  <a:txBody>
                    <a:bodyPr/>
                    <a:lstStyle/>
                    <a:p>
                      <a:pPr algn="r" fontAlgn="b"/>
                      <a:r>
                        <a:rPr lang="en-US" sz="200" b="0" i="0" u="none" strike="noStrike">
                          <a:solidFill>
                            <a:srgbClr val="000000"/>
                          </a:solidFill>
                          <a:latin typeface="Calibri"/>
                        </a:rPr>
                        <a:t>46</a:t>
                      </a:r>
                    </a:p>
                  </a:txBody>
                  <a:tcPr marL="1295" marR="1295" marT="971" marB="0" anchor="b">
                    <a:lnL>
                      <a:noFill/>
                    </a:lnL>
                    <a:lnR>
                      <a:noFill/>
                    </a:lnR>
                    <a:lnT>
                      <a:noFill/>
                    </a:lnT>
                    <a:lnB>
                      <a:noFill/>
                    </a:lnB>
                    <a:solidFill>
                      <a:srgbClr val="FCB079"/>
                    </a:solidFill>
                  </a:tcPr>
                </a:tc>
                <a:tc>
                  <a:txBody>
                    <a:bodyPr/>
                    <a:lstStyle/>
                    <a:p>
                      <a:pPr algn="r" fontAlgn="b"/>
                      <a:r>
                        <a:rPr lang="en-US" sz="200" b="0" i="0" u="none" strike="noStrike">
                          <a:solidFill>
                            <a:srgbClr val="000000"/>
                          </a:solidFill>
                          <a:latin typeface="Calibri"/>
                        </a:rPr>
                        <a:t>48</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43</a:t>
                      </a:r>
                    </a:p>
                  </a:txBody>
                  <a:tcPr marL="1295" marR="1295" marT="971" marB="0" anchor="b">
                    <a:lnL>
                      <a:noFill/>
                    </a:lnL>
                    <a:lnR>
                      <a:noFill/>
                    </a:lnR>
                    <a:lnT>
                      <a:noFill/>
                    </a:lnT>
                    <a:lnB>
                      <a:noFill/>
                    </a:lnB>
                    <a:solidFill>
                      <a:srgbClr val="FDBC7B"/>
                    </a:solidFill>
                  </a:tcPr>
                </a:tc>
                <a:tc>
                  <a:txBody>
                    <a:bodyPr/>
                    <a:lstStyle/>
                    <a:p>
                      <a:pPr algn="r" fontAlgn="b"/>
                      <a:r>
                        <a:rPr lang="en-US" sz="200" b="0" i="0" u="none" strike="noStrike">
                          <a:solidFill>
                            <a:srgbClr val="000000"/>
                          </a:solidFill>
                          <a:latin typeface="Calibri"/>
                        </a:rPr>
                        <a:t>58</a:t>
                      </a:r>
                    </a:p>
                  </a:txBody>
                  <a:tcPr marL="1295" marR="1295" marT="971" marB="0" anchor="b">
                    <a:lnL>
                      <a:noFill/>
                    </a:lnL>
                    <a:lnR>
                      <a:noFill/>
                    </a:lnR>
                    <a:lnT>
                      <a:noFill/>
                    </a:lnT>
                    <a:lnB>
                      <a:noFill/>
                    </a:lnB>
                    <a:solidFill>
                      <a:srgbClr val="FA7E6F"/>
                    </a:solidFill>
                  </a:tcPr>
                </a:tc>
                <a:tc>
                  <a:txBody>
                    <a:bodyPr/>
                    <a:lstStyle/>
                    <a:p>
                      <a:pPr algn="r" fontAlgn="b"/>
                      <a:r>
                        <a:rPr lang="en-US" sz="200" b="0" i="0" u="none" strike="noStrike">
                          <a:solidFill>
                            <a:srgbClr val="000000"/>
                          </a:solidFill>
                          <a:latin typeface="Calibri"/>
                        </a:rPr>
                        <a:t>34</a:t>
                      </a:r>
                    </a:p>
                  </a:txBody>
                  <a:tcPr marL="1295" marR="1295" marT="971" marB="0" anchor="b">
                    <a:lnL>
                      <a:noFill/>
                    </a:lnL>
                    <a:lnR>
                      <a:noFill/>
                    </a:lnR>
                    <a:lnT>
                      <a:noFill/>
                    </a:lnT>
                    <a:lnB>
                      <a:noFill/>
                    </a:lnB>
                    <a:solidFill>
                      <a:srgbClr val="FFE183"/>
                    </a:solidFill>
                  </a:tcPr>
                </a:tc>
                <a:tc>
                  <a:txBody>
                    <a:bodyPr/>
                    <a:lstStyle/>
                    <a:p>
                      <a:pPr algn="r" fontAlgn="b"/>
                      <a:r>
                        <a:rPr lang="en-US" sz="200" b="0" i="0" u="none" strike="noStrike">
                          <a:solidFill>
                            <a:srgbClr val="000000"/>
                          </a:solidFill>
                          <a:latin typeface="Calibri"/>
                        </a:rPr>
                        <a:t>49</a:t>
                      </a:r>
                    </a:p>
                  </a:txBody>
                  <a:tcPr marL="1295" marR="1295" marT="971" marB="0" anchor="b">
                    <a:lnL>
                      <a:noFill/>
                    </a:lnL>
                    <a:lnR>
                      <a:noFill/>
                    </a:lnR>
                    <a:lnT>
                      <a:noFill/>
                    </a:lnT>
                    <a:lnB>
                      <a:noFill/>
                    </a:lnB>
                    <a:solidFill>
                      <a:srgbClr val="FCA377"/>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C1D980"/>
                    </a:solidFill>
                  </a:tcPr>
                </a:tc>
                <a:tc>
                  <a:txBody>
                    <a:bodyPr/>
                    <a:lstStyle/>
                    <a:p>
                      <a:pPr algn="r" fontAlgn="b"/>
                      <a:r>
                        <a:rPr lang="en-US" sz="200" b="0" i="0" u="none" strike="noStrike">
                          <a:solidFill>
                            <a:srgbClr val="000000"/>
                          </a:solidFill>
                          <a:latin typeface="Calibri"/>
                        </a:rPr>
                        <a:t>40</a:t>
                      </a:r>
                    </a:p>
                  </a:txBody>
                  <a:tcPr marL="1295" marR="1295" marT="971"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B2D47F"/>
                    </a:solidFill>
                  </a:tcPr>
                </a:tc>
                <a:tc>
                  <a:txBody>
                    <a:bodyPr/>
                    <a:lstStyle/>
                    <a:p>
                      <a:pPr algn="r" fontAlgn="b"/>
                      <a:r>
                        <a:rPr lang="en-US" sz="200" b="0" i="0" u="none" strike="noStrike">
                          <a:solidFill>
                            <a:srgbClr val="000000"/>
                          </a:solidFill>
                          <a:latin typeface="Calibri"/>
                        </a:rPr>
                        <a:t>33</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29</a:t>
                      </a:r>
                    </a:p>
                  </a:txBody>
                  <a:tcPr marL="1295" marR="1295" marT="971" marB="0" anchor="b">
                    <a:lnL>
                      <a:noFill/>
                    </a:lnL>
                    <a:lnR>
                      <a:noFill/>
                    </a:lnR>
                    <a:lnT>
                      <a:noFill/>
                    </a:lnT>
                    <a:lnB>
                      <a:noFill/>
                    </a:lnB>
                    <a:solidFill>
                      <a:srgbClr val="F2E783"/>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C6DA80"/>
                    </a:solidFill>
                  </a:tcPr>
                </a:tc>
                <a:tc>
                  <a:txBody>
                    <a:bodyPr/>
                    <a:lstStyle/>
                    <a:p>
                      <a:pPr algn="r" fontAlgn="b"/>
                      <a:r>
                        <a:rPr lang="en-US" sz="200" b="0" i="0" u="none" strike="noStrike">
                          <a:solidFill>
                            <a:srgbClr val="000000"/>
                          </a:solidFill>
                          <a:latin typeface="Calibri"/>
                        </a:rPr>
                        <a:t>30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63</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99CD7E"/>
                    </a:solidFill>
                  </a:tcPr>
                </a:tc>
                <a:tc>
                  <a:txBody>
                    <a:bodyPr/>
                    <a:lstStyle/>
                    <a:p>
                      <a:pPr algn="r" fontAlgn="b"/>
                      <a:r>
                        <a:rPr lang="en-US" sz="200" b="0" i="0" u="none" strike="noStrike">
                          <a:solidFill>
                            <a:srgbClr val="000000"/>
                          </a:solidFill>
                          <a:latin typeface="Calibri"/>
                        </a:rPr>
                        <a:t>57</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A3D07E"/>
                    </a:solidFill>
                  </a:tcPr>
                </a:tc>
                <a:tc>
                  <a:txBody>
                    <a:bodyPr/>
                    <a:lstStyle/>
                    <a:p>
                      <a:pPr algn="r" fontAlgn="b"/>
                      <a:r>
                        <a:rPr lang="en-US" sz="200" b="0" i="0" u="none" strike="noStrike">
                          <a:solidFill>
                            <a:srgbClr val="000000"/>
                          </a:solidFill>
                          <a:latin typeface="Calibri"/>
                        </a:rPr>
                        <a:t>52</a:t>
                      </a:r>
                    </a:p>
                  </a:txBody>
                  <a:tcPr marL="1295" marR="1295" marT="971" marB="0" anchor="b">
                    <a:lnL>
                      <a:noFill/>
                    </a:lnL>
                    <a:lnR>
                      <a:noFill/>
                    </a:lnR>
                    <a:lnT>
                      <a:noFill/>
                    </a:lnT>
                    <a:lnB>
                      <a:noFill/>
                    </a:lnB>
                    <a:solidFill>
                      <a:srgbClr val="FB9774"/>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62</a:t>
                      </a:r>
                    </a:p>
                  </a:txBody>
                  <a:tcPr marL="1295" marR="1295" marT="971" marB="0" anchor="b">
                    <a:lnL>
                      <a:noFill/>
                    </a:lnL>
                    <a:lnR>
                      <a:noFill/>
                    </a:lnR>
                    <a:lnT>
                      <a:noFill/>
                    </a:lnT>
                    <a:lnB>
                      <a:noFill/>
                    </a:lnB>
                    <a:solidFill>
                      <a:srgbClr val="F96E6C"/>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8AC97D"/>
                    </a:solidFill>
                  </a:tcPr>
                </a:tc>
                <a:tc>
                  <a:txBody>
                    <a:bodyPr/>
                    <a:lstStyle/>
                    <a:p>
                      <a:pPr algn="r" fontAlgn="b"/>
                      <a:r>
                        <a:rPr lang="en-US" sz="200" b="0" i="0" u="none" strike="noStrike">
                          <a:solidFill>
                            <a:srgbClr val="000000"/>
                          </a:solidFill>
                          <a:latin typeface="Calibri"/>
                        </a:rPr>
                        <a:t>37</a:t>
                      </a:r>
                    </a:p>
                  </a:txBody>
                  <a:tcPr marL="1295" marR="1295" marT="971"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67BF7B"/>
                    </a:solidFill>
                  </a:tcPr>
                </a:tc>
                <a:tc>
                  <a:txBody>
                    <a:bodyPr/>
                    <a:lstStyle/>
                    <a:p>
                      <a:pPr algn="r" fontAlgn="b"/>
                      <a:r>
                        <a:rPr lang="en-US" sz="200" b="0" i="0" u="none" strike="noStrike">
                          <a:solidFill>
                            <a:srgbClr val="000000"/>
                          </a:solidFill>
                          <a:latin typeface="Calibri"/>
                        </a:rPr>
                        <a:t>27</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26</a:t>
                      </a:r>
                    </a:p>
                  </a:txBody>
                  <a:tcPr marL="1295" marR="1295" marT="971" marB="0" anchor="b">
                    <a:lnL>
                      <a:noFill/>
                    </a:lnL>
                    <a:lnR>
                      <a:noFill/>
                    </a:lnR>
                    <a:lnT>
                      <a:noFill/>
                    </a:lnT>
                    <a:lnB>
                      <a:noFill/>
                    </a:lnB>
                    <a:solidFill>
                      <a:srgbClr val="E3E382"/>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7BC57C"/>
                    </a:solidFill>
                  </a:tcPr>
                </a:tc>
                <a:tc>
                  <a:txBody>
                    <a:bodyPr/>
                    <a:lstStyle/>
                    <a:p>
                      <a:pPr algn="r" fontAlgn="b"/>
                      <a:r>
                        <a:rPr lang="en-US" sz="200" b="0" i="0" u="none" strike="noStrike">
                          <a:solidFill>
                            <a:srgbClr val="000000"/>
                          </a:solidFill>
                          <a:latin typeface="Calibri"/>
                        </a:rPr>
                        <a:t>32</a:t>
                      </a:r>
                    </a:p>
                  </a:txBody>
                  <a:tcPr marL="1295" marR="1295" marT="971"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85C87D"/>
                    </a:solidFill>
                  </a:tcPr>
                </a:tc>
                <a:tc>
                  <a:txBody>
                    <a:bodyPr/>
                    <a:lstStyle/>
                    <a:p>
                      <a:pPr algn="r" fontAlgn="b"/>
                      <a:r>
                        <a:rPr lang="en-US" sz="200" b="0" i="0" u="none" strike="noStrike">
                          <a:solidFill>
                            <a:srgbClr val="000000"/>
                          </a:solidFill>
                          <a:latin typeface="Calibri"/>
                        </a:rPr>
                        <a:t>38</a:t>
                      </a:r>
                    </a:p>
                  </a:txBody>
                  <a:tcPr marL="1295" marR="1295" marT="971" marB="0" anchor="b">
                    <a:lnL>
                      <a:noFill/>
                    </a:lnL>
                    <a:lnR>
                      <a:noFill/>
                    </a:lnR>
                    <a:lnT>
                      <a:noFill/>
                    </a:lnT>
                    <a:lnB>
                      <a:noFill/>
                    </a:lnB>
                    <a:solidFill>
                      <a:srgbClr val="FED17F"/>
                    </a:solidFill>
                  </a:tcPr>
                </a:tc>
                <a:tc>
                  <a:txBody>
                    <a:bodyPr/>
                    <a:lstStyle/>
                    <a:p>
                      <a:pPr algn="r" fontAlgn="b"/>
                      <a:r>
                        <a:rPr lang="en-US" sz="200" b="0" i="0" u="none" strike="noStrike">
                          <a:solidFill>
                            <a:srgbClr val="000000"/>
                          </a:solidFill>
                          <a:latin typeface="Calibri"/>
                        </a:rPr>
                        <a:t>53</a:t>
                      </a:r>
                    </a:p>
                  </a:txBody>
                  <a:tcPr marL="1295" marR="1295" marT="971" marB="0" anchor="b">
                    <a:lnL>
                      <a:noFill/>
                    </a:lnL>
                    <a:lnR>
                      <a:noFill/>
                    </a:lnR>
                    <a:lnT>
                      <a:noFill/>
                    </a:lnT>
                    <a:lnB>
                      <a:noFill/>
                    </a:lnB>
                    <a:solidFill>
                      <a:srgbClr val="FB9373"/>
                    </a:solidFill>
                  </a:tcPr>
                </a:tc>
                <a:tc>
                  <a:txBody>
                    <a:bodyPr/>
                    <a:lstStyle/>
                    <a:p>
                      <a:pPr algn="r" fontAlgn="b"/>
                      <a:r>
                        <a:rPr lang="en-US" sz="200" b="0" i="0" u="none" strike="noStrike">
                          <a:solidFill>
                            <a:srgbClr val="000000"/>
                          </a:solidFill>
                          <a:latin typeface="Calibri"/>
                        </a:rPr>
                        <a:t>42</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54</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39</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51</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47</a:t>
                      </a:r>
                    </a:p>
                  </a:txBody>
                  <a:tcPr marL="1295" marR="1295" marT="971" marB="0" anchor="b">
                    <a:lnL>
                      <a:noFill/>
                    </a:lnL>
                    <a:lnR>
                      <a:noFill/>
                    </a:lnR>
                    <a:lnT>
                      <a:noFill/>
                    </a:lnT>
                    <a:lnB>
                      <a:noFill/>
                    </a:lnB>
                    <a:solidFill>
                      <a:srgbClr val="FCAC78"/>
                    </a:solidFill>
                  </a:tcPr>
                </a:tc>
                <a:tc>
                  <a:txBody>
                    <a:bodyPr/>
                    <a:lstStyle/>
                    <a:p>
                      <a:pPr algn="r" fontAlgn="b"/>
                      <a:r>
                        <a:rPr lang="en-US" sz="200" b="0" i="0" u="none" strike="noStrike">
                          <a:solidFill>
                            <a:srgbClr val="000000"/>
                          </a:solidFill>
                          <a:latin typeface="Calibri"/>
                        </a:rPr>
                        <a:t>55</a:t>
                      </a:r>
                    </a:p>
                  </a:txBody>
                  <a:tcPr marL="1295" marR="1295" marT="971" marB="0" anchor="b">
                    <a:lnL>
                      <a:noFill/>
                    </a:lnL>
                    <a:lnR>
                      <a:noFill/>
                    </a:lnR>
                    <a:lnT>
                      <a:noFill/>
                    </a:lnT>
                    <a:lnB>
                      <a:noFill/>
                    </a:lnB>
                    <a:solidFill>
                      <a:srgbClr val="FA8B72"/>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B7D67F"/>
                    </a:solidFill>
                  </a:tcPr>
                </a:tc>
                <a:tc>
                  <a:txBody>
                    <a:bodyPr/>
                    <a:lstStyle/>
                    <a:p>
                      <a:pPr algn="r" fontAlgn="b"/>
                      <a:r>
                        <a:rPr lang="en-US" sz="200" b="0" i="0" u="none" strike="noStrike">
                          <a:solidFill>
                            <a:srgbClr val="000000"/>
                          </a:solidFill>
                          <a:latin typeface="Calibri"/>
                        </a:rPr>
                        <a:t>44</a:t>
                      </a:r>
                    </a:p>
                  </a:txBody>
                  <a:tcPr marL="1295" marR="1295" marT="971" marB="0" anchor="b">
                    <a:lnL>
                      <a:noFill/>
                    </a:lnL>
                    <a:lnR>
                      <a:noFill/>
                    </a:lnR>
                    <a:lnT>
                      <a:noFill/>
                    </a:lnT>
                    <a:lnB>
                      <a:noFill/>
                    </a:lnB>
                    <a:solidFill>
                      <a:srgbClr val="FDB87B"/>
                    </a:solidFill>
                  </a:tcPr>
                </a:tc>
                <a:tc>
                  <a:txBody>
                    <a:bodyPr/>
                    <a:lstStyle/>
                    <a:p>
                      <a:pPr algn="r" fontAlgn="b"/>
                      <a:r>
                        <a:rPr lang="en-US" sz="200" b="0" i="0" u="none" strike="noStrike">
                          <a:solidFill>
                            <a:srgbClr val="000000"/>
                          </a:solidFill>
                          <a:latin typeface="Calibri"/>
                        </a:rPr>
                        <a:t>22</a:t>
                      </a:r>
                    </a:p>
                  </a:txBody>
                  <a:tcPr marL="1295" marR="1295" marT="971" marB="0" anchor="b">
                    <a:lnL>
                      <a:noFill/>
                    </a:lnL>
                    <a:lnR>
                      <a:noFill/>
                    </a:lnR>
                    <a:lnT>
                      <a:noFill/>
                    </a:lnT>
                    <a:lnB>
                      <a:noFill/>
                    </a:lnB>
                    <a:solidFill>
                      <a:srgbClr val="CFDD81"/>
                    </a:solidFill>
                  </a:tcPr>
                </a:tc>
                <a:tc>
                  <a:txBody>
                    <a:bodyPr/>
                    <a:lstStyle/>
                    <a:p>
                      <a:pPr algn="r" fontAlgn="b"/>
                      <a:r>
                        <a:rPr lang="en-US" sz="200" b="0" i="0" u="none" strike="noStrike">
                          <a:solidFill>
                            <a:srgbClr val="000000"/>
                          </a:solidFill>
                          <a:latin typeface="Calibri"/>
                        </a:rPr>
                        <a:t>45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28</a:t>
                      </a:r>
                    </a:p>
                  </a:txBody>
                  <a:tcPr marL="1295" marR="1295" marT="971" marB="0" anchor="b">
                    <a:lnL>
                      <a:noFill/>
                    </a:lnL>
                    <a:lnR>
                      <a:noFill/>
                    </a:lnR>
                    <a:lnT>
                      <a:noFill/>
                    </a:lnT>
                    <a:lnB>
                      <a:noFill/>
                    </a:lnB>
                    <a:solidFill>
                      <a:srgbClr val="EDE683"/>
                    </a:solidFill>
                  </a:tcPr>
                </a:tc>
                <a:tc>
                  <a:txBody>
                    <a:bodyPr/>
                    <a:lstStyle/>
                    <a:p>
                      <a:pPr algn="r" fontAlgn="b"/>
                      <a:r>
                        <a:rPr lang="en-US" sz="200" b="0" i="0" u="none" strike="noStrike">
                          <a:solidFill>
                            <a:srgbClr val="000000"/>
                          </a:solidFill>
                          <a:latin typeface="Calibri"/>
                        </a:rPr>
                        <a:t>23</a:t>
                      </a:r>
                    </a:p>
                  </a:txBody>
                  <a:tcPr marL="1295" marR="1295" marT="971" marB="0" anchor="b">
                    <a:lnL>
                      <a:noFill/>
                    </a:lnL>
                    <a:lnR>
                      <a:noFill/>
                    </a:lnR>
                    <a:lnT>
                      <a:noFill/>
                    </a:lnT>
                    <a:lnB>
                      <a:noFill/>
                    </a:lnB>
                    <a:solidFill>
                      <a:srgbClr val="D4DE81"/>
                    </a:solidFill>
                  </a:tcPr>
                </a:tc>
                <a:tc>
                  <a:txBody>
                    <a:bodyPr/>
                    <a:lstStyle/>
                    <a:p>
                      <a:pPr algn="r" fontAlgn="b"/>
                      <a:r>
                        <a:rPr lang="en-US" sz="200" b="0" i="0" u="none" strike="noStrike">
                          <a:solidFill>
                            <a:srgbClr val="000000"/>
                          </a:solidFill>
                          <a:latin typeface="Calibri"/>
                        </a:rPr>
                        <a:t>41</a:t>
                      </a:r>
                    </a:p>
                  </a:txBody>
                  <a:tcPr marL="1295" marR="1295" marT="971" marB="0" anchor="b">
                    <a:lnL>
                      <a:noFill/>
                    </a:lnL>
                    <a:lnR>
                      <a:noFill/>
                    </a:lnR>
                    <a:lnT>
                      <a:noFill/>
                    </a:lnT>
                    <a:lnB>
                      <a:noFill/>
                    </a:lnB>
                    <a:solidFill>
                      <a:srgbClr val="FDC47D"/>
                    </a:solidFill>
                  </a:tcPr>
                </a:tc>
                <a:tc>
                  <a:txBody>
                    <a:bodyPr/>
                    <a:lstStyle/>
                    <a:p>
                      <a:pPr algn="r" fontAlgn="b"/>
                      <a:r>
                        <a:rPr lang="en-US" sz="200" b="0" i="0" u="none" strike="noStrike">
                          <a:solidFill>
                            <a:srgbClr val="000000"/>
                          </a:solidFill>
                          <a:latin typeface="Calibri"/>
                        </a:rPr>
                        <a:t>50</a:t>
                      </a:r>
                    </a:p>
                  </a:txBody>
                  <a:tcPr marL="1295" marR="1295" marT="971" marB="0" anchor="b">
                    <a:lnL>
                      <a:noFill/>
                    </a:lnL>
                    <a:lnR>
                      <a:noFill/>
                    </a:lnR>
                    <a:lnT>
                      <a:noFill/>
                    </a:lnT>
                    <a:lnB>
                      <a:noFill/>
                    </a:lnB>
                    <a:solidFill>
                      <a:srgbClr val="FB9F76"/>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56</a:t>
                      </a:r>
                    </a:p>
                  </a:txBody>
                  <a:tcPr marL="1295" marR="1295" marT="971" marB="0" anchor="b">
                    <a:lnL>
                      <a:noFill/>
                    </a:lnL>
                    <a:lnR>
                      <a:noFill/>
                    </a:lnR>
                    <a:lnT>
                      <a:noFill/>
                    </a:lnT>
                    <a:lnB>
                      <a:noFill/>
                    </a:lnB>
                    <a:solidFill>
                      <a:srgbClr val="FA8671"/>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A8D27F"/>
                    </a:solidFill>
                  </a:tcPr>
                </a:tc>
                <a:tc>
                  <a:txBody>
                    <a:bodyPr/>
                    <a:lstStyle/>
                    <a:p>
                      <a:pPr algn="r" fontAlgn="b"/>
                      <a:r>
                        <a:rPr lang="en-US" sz="200" b="0" i="0" u="none" strike="noStrike">
                          <a:solidFill>
                            <a:srgbClr val="000000"/>
                          </a:solidFill>
                          <a:latin typeface="Calibri"/>
                        </a:rPr>
                        <a:t>61</a:t>
                      </a:r>
                    </a:p>
                  </a:txBody>
                  <a:tcPr marL="1295" marR="1295" marT="971" marB="0" anchor="b">
                    <a:lnL>
                      <a:noFill/>
                    </a:lnL>
                    <a:lnR>
                      <a:noFill/>
                    </a:lnR>
                    <a:lnT>
                      <a:noFill/>
                    </a:lnT>
                    <a:lnB>
                      <a:noFill/>
                    </a:lnB>
                    <a:solidFill>
                      <a:srgbClr val="F9726D"/>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6CC07B"/>
                    </a:solidFill>
                  </a:tcPr>
                </a:tc>
                <a:tc>
                  <a:txBody>
                    <a:bodyPr/>
                    <a:lstStyle/>
                    <a:p>
                      <a:pPr algn="r" fontAlgn="b"/>
                      <a:r>
                        <a:rPr lang="en-US" sz="200" b="0" i="0" u="none" strike="noStrike">
                          <a:solidFill>
                            <a:srgbClr val="000000"/>
                          </a:solidFill>
                          <a:latin typeface="Calibri"/>
                        </a:rPr>
                        <a:t>60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r>
              <a:tr h="36896">
                <a:tc>
                  <a:txBody>
                    <a:bodyPr/>
                    <a:lstStyle/>
                    <a:p>
                      <a:pPr algn="l" fontAlgn="b"/>
                      <a:r>
                        <a:rPr lang="en-US" sz="200" b="0" i="0" u="none" strike="noStrike">
                          <a:solidFill>
                            <a:srgbClr val="000000"/>
                          </a:solidFill>
                          <a:latin typeface="Calibri"/>
                        </a:rPr>
                        <a:t>ASPEN Primary Atorvastatin</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30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A8D27F"/>
                    </a:solidFill>
                  </a:tcPr>
                </a:tc>
                <a:tc>
                  <a:txBody>
                    <a:bodyPr/>
                    <a:lstStyle/>
                    <a:p>
                      <a:pPr algn="r" fontAlgn="b"/>
                      <a:r>
                        <a:rPr lang="en-US" sz="200" b="0" i="0" u="none" strike="noStrike">
                          <a:solidFill>
                            <a:srgbClr val="000000"/>
                          </a:solidFill>
                          <a:latin typeface="Calibri"/>
                        </a:rPr>
                        <a:t>43</a:t>
                      </a:r>
                    </a:p>
                  </a:txBody>
                  <a:tcPr marL="1295" marR="1295" marT="971" marB="0" anchor="b">
                    <a:lnL>
                      <a:noFill/>
                    </a:lnL>
                    <a:lnR>
                      <a:noFill/>
                    </a:lnR>
                    <a:lnT>
                      <a:noFill/>
                    </a:lnT>
                    <a:lnB>
                      <a:noFill/>
                    </a:lnB>
                    <a:solidFill>
                      <a:srgbClr val="FDBC7B"/>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94CC7D"/>
                    </a:solidFill>
                  </a:tcPr>
                </a:tc>
                <a:tc>
                  <a:txBody>
                    <a:bodyPr/>
                    <a:lstStyle/>
                    <a:p>
                      <a:pPr algn="r" fontAlgn="b"/>
                      <a:r>
                        <a:rPr lang="en-US" sz="200" b="0" i="0" u="none" strike="noStrike">
                          <a:solidFill>
                            <a:srgbClr val="000000"/>
                          </a:solidFill>
                          <a:latin typeface="Calibri"/>
                        </a:rPr>
                        <a:t>31</a:t>
                      </a:r>
                    </a:p>
                  </a:txBody>
                  <a:tcPr marL="1295" marR="1295" marT="971" marB="0" anchor="b">
                    <a:lnL>
                      <a:noFill/>
                    </a:lnL>
                    <a:lnR>
                      <a:noFill/>
                    </a:lnR>
                    <a:lnT>
                      <a:noFill/>
                    </a:lnT>
                    <a:lnB>
                      <a:noFill/>
                    </a:lnB>
                    <a:solidFill>
                      <a:srgbClr val="FCEA83"/>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76C37C"/>
                    </a:solidFill>
                  </a:tcPr>
                </a:tc>
                <a:tc>
                  <a:txBody>
                    <a:bodyPr/>
                    <a:lstStyle/>
                    <a:p>
                      <a:pPr algn="r" fontAlgn="b"/>
                      <a:r>
                        <a:rPr lang="en-US" sz="200" b="0" i="0" u="none" strike="noStrike">
                          <a:solidFill>
                            <a:srgbClr val="000000"/>
                          </a:solidFill>
                          <a:latin typeface="Calibri"/>
                        </a:rPr>
                        <a:t>35</a:t>
                      </a:r>
                    </a:p>
                  </a:txBody>
                  <a:tcPr marL="1295" marR="1295" marT="971"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46</a:t>
                      </a:r>
                    </a:p>
                  </a:txBody>
                  <a:tcPr marL="1295" marR="1295" marT="971" marB="0" anchor="b">
                    <a:lnL>
                      <a:noFill/>
                    </a:lnL>
                    <a:lnR>
                      <a:noFill/>
                    </a:lnR>
                    <a:lnT>
                      <a:noFill/>
                    </a:lnT>
                    <a:lnB>
                      <a:noFill/>
                    </a:lnB>
                    <a:solidFill>
                      <a:srgbClr val="FCB079"/>
                    </a:solidFill>
                  </a:tcPr>
                </a:tc>
                <a:tc>
                  <a:txBody>
                    <a:bodyPr/>
                    <a:lstStyle/>
                    <a:p>
                      <a:pPr algn="r" fontAlgn="b"/>
                      <a:r>
                        <a:rPr lang="en-US" sz="200" b="0" i="0" u="none" strike="noStrike">
                          <a:solidFill>
                            <a:srgbClr val="000000"/>
                          </a:solidFill>
                          <a:latin typeface="Calibri"/>
                        </a:rPr>
                        <a:t>59</a:t>
                      </a:r>
                    </a:p>
                  </a:txBody>
                  <a:tcPr marL="1295" marR="1295" marT="971" marB="0" anchor="b">
                    <a:lnL>
                      <a:noFill/>
                    </a:lnL>
                    <a:lnR>
                      <a:noFill/>
                    </a:lnR>
                    <a:lnT>
                      <a:noFill/>
                    </a:lnT>
                    <a:lnB>
                      <a:noFill/>
                    </a:lnB>
                    <a:solidFill>
                      <a:srgbClr val="F97A6F"/>
                    </a:solidFill>
                  </a:tcPr>
                </a:tc>
                <a:tc>
                  <a:txBody>
                    <a:bodyPr/>
                    <a:lstStyle/>
                    <a:p>
                      <a:pPr algn="r" fontAlgn="b"/>
                      <a:r>
                        <a:rPr lang="en-US" sz="200" b="0" i="0" u="none" strike="noStrike">
                          <a:solidFill>
                            <a:srgbClr val="000000"/>
                          </a:solidFill>
                          <a:latin typeface="Calibri"/>
                        </a:rPr>
                        <a:t>36</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61</a:t>
                      </a:r>
                    </a:p>
                  </a:txBody>
                  <a:tcPr marL="1295" marR="1295" marT="971" marB="0" anchor="b">
                    <a:lnL>
                      <a:noFill/>
                    </a:lnL>
                    <a:lnR>
                      <a:noFill/>
                    </a:lnR>
                    <a:lnT>
                      <a:noFill/>
                    </a:lnT>
                    <a:lnB>
                      <a:noFill/>
                    </a:lnB>
                    <a:solidFill>
                      <a:srgbClr val="F9726D"/>
                    </a:solidFill>
                  </a:tcPr>
                </a:tc>
                <a:tc>
                  <a:txBody>
                    <a:bodyPr/>
                    <a:lstStyle/>
                    <a:p>
                      <a:pPr algn="r" fontAlgn="b"/>
                      <a:r>
                        <a:rPr lang="en-US" sz="200" b="0" i="0" u="none" strike="noStrike">
                          <a:solidFill>
                            <a:srgbClr val="000000"/>
                          </a:solidFill>
                          <a:latin typeface="Calibri"/>
                        </a:rPr>
                        <a:t>42</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56</a:t>
                      </a:r>
                    </a:p>
                  </a:txBody>
                  <a:tcPr marL="1295" marR="1295" marT="971" marB="0" anchor="b">
                    <a:lnL>
                      <a:noFill/>
                    </a:lnL>
                    <a:lnR>
                      <a:noFill/>
                    </a:lnR>
                    <a:lnT>
                      <a:noFill/>
                    </a:lnT>
                    <a:lnB>
                      <a:noFill/>
                    </a:lnB>
                    <a:solidFill>
                      <a:srgbClr val="FA8671"/>
                    </a:solidFill>
                  </a:tcPr>
                </a:tc>
                <a:tc>
                  <a:txBody>
                    <a:bodyPr/>
                    <a:lstStyle/>
                    <a:p>
                      <a:pPr algn="r" fontAlgn="b"/>
                      <a:r>
                        <a:rPr lang="en-US" sz="200" b="0" i="0" u="none" strike="noStrike">
                          <a:solidFill>
                            <a:srgbClr val="000000"/>
                          </a:solidFill>
                          <a:latin typeface="Calibri"/>
                        </a:rPr>
                        <a:t>49</a:t>
                      </a:r>
                    </a:p>
                  </a:txBody>
                  <a:tcPr marL="1295" marR="1295" marT="971" marB="0" anchor="b">
                    <a:lnL>
                      <a:noFill/>
                    </a:lnL>
                    <a:lnR>
                      <a:noFill/>
                    </a:lnR>
                    <a:lnT>
                      <a:noFill/>
                    </a:lnT>
                    <a:lnB>
                      <a:noFill/>
                    </a:lnB>
                    <a:solidFill>
                      <a:srgbClr val="FCA377"/>
                    </a:solidFill>
                  </a:tcPr>
                </a:tc>
                <a:tc>
                  <a:txBody>
                    <a:bodyPr/>
                    <a:lstStyle/>
                    <a:p>
                      <a:pPr algn="r" fontAlgn="b"/>
                      <a:r>
                        <a:rPr lang="en-US" sz="200" b="0" i="0" u="none" strike="noStrike">
                          <a:solidFill>
                            <a:srgbClr val="000000"/>
                          </a:solidFill>
                          <a:latin typeface="Calibri"/>
                        </a:rPr>
                        <a:t>58</a:t>
                      </a:r>
                    </a:p>
                  </a:txBody>
                  <a:tcPr marL="1295" marR="1295" marT="971" marB="0" anchor="b">
                    <a:lnL>
                      <a:noFill/>
                    </a:lnL>
                    <a:lnR>
                      <a:noFill/>
                    </a:lnR>
                    <a:lnT>
                      <a:noFill/>
                    </a:lnT>
                    <a:lnB>
                      <a:noFill/>
                    </a:lnB>
                    <a:solidFill>
                      <a:srgbClr val="FA7E6F"/>
                    </a:solidFill>
                  </a:tcPr>
                </a:tc>
                <a:tc>
                  <a:txBody>
                    <a:bodyPr/>
                    <a:lstStyle/>
                    <a:p>
                      <a:pPr algn="r" fontAlgn="b"/>
                      <a:r>
                        <a:rPr lang="en-US" sz="200" b="0" i="0" u="none" strike="noStrike">
                          <a:solidFill>
                            <a:srgbClr val="000000"/>
                          </a:solidFill>
                          <a:latin typeface="Calibri"/>
                        </a:rPr>
                        <a:t>26</a:t>
                      </a:r>
                    </a:p>
                  </a:txBody>
                  <a:tcPr marL="1295" marR="1295" marT="971" marB="0" anchor="b">
                    <a:lnL>
                      <a:noFill/>
                    </a:lnL>
                    <a:lnR>
                      <a:noFill/>
                    </a:lnR>
                    <a:lnT>
                      <a:noFill/>
                    </a:lnT>
                    <a:lnB>
                      <a:noFill/>
                    </a:lnB>
                    <a:solidFill>
                      <a:srgbClr val="E3E382"/>
                    </a:solidFill>
                  </a:tcPr>
                </a:tc>
                <a:tc>
                  <a:txBody>
                    <a:bodyPr/>
                    <a:lstStyle/>
                    <a:p>
                      <a:pPr algn="r" fontAlgn="b"/>
                      <a:r>
                        <a:rPr lang="en-US" sz="200" b="0" i="0" u="none" strike="noStrike">
                          <a:solidFill>
                            <a:srgbClr val="000000"/>
                          </a:solidFill>
                          <a:latin typeface="Calibri"/>
                        </a:rPr>
                        <a:t>47</a:t>
                      </a:r>
                    </a:p>
                  </a:txBody>
                  <a:tcPr marL="1295" marR="1295" marT="971" marB="0" anchor="b">
                    <a:lnL>
                      <a:noFill/>
                    </a:lnL>
                    <a:lnR>
                      <a:noFill/>
                    </a:lnR>
                    <a:lnT>
                      <a:noFill/>
                    </a:lnT>
                    <a:lnB>
                      <a:noFill/>
                    </a:lnB>
                    <a:solidFill>
                      <a:srgbClr val="FCAC78"/>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51</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27</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52</a:t>
                      </a:r>
                    </a:p>
                  </a:txBody>
                  <a:tcPr marL="1295" marR="1295" marT="971" marB="0" anchor="b">
                    <a:lnL>
                      <a:noFill/>
                    </a:lnL>
                    <a:lnR>
                      <a:noFill/>
                    </a:lnR>
                    <a:lnT>
                      <a:noFill/>
                    </a:lnT>
                    <a:lnB>
                      <a:noFill/>
                    </a:lnB>
                    <a:solidFill>
                      <a:srgbClr val="FB9774"/>
                    </a:solidFill>
                  </a:tcPr>
                </a:tc>
                <a:tc>
                  <a:txBody>
                    <a:bodyPr/>
                    <a:lstStyle/>
                    <a:p>
                      <a:pPr algn="r" fontAlgn="b"/>
                      <a:r>
                        <a:rPr lang="en-US" sz="200" b="0" i="0" u="none" strike="noStrike">
                          <a:solidFill>
                            <a:srgbClr val="000000"/>
                          </a:solidFill>
                          <a:latin typeface="Calibri"/>
                        </a:rPr>
                        <a:t>24</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50</a:t>
                      </a:r>
                    </a:p>
                  </a:txBody>
                  <a:tcPr marL="1295" marR="1295" marT="971" marB="0" anchor="b">
                    <a:lnL>
                      <a:noFill/>
                    </a:lnL>
                    <a:lnR>
                      <a:noFill/>
                    </a:lnR>
                    <a:lnT>
                      <a:noFill/>
                    </a:lnT>
                    <a:lnB>
                      <a:noFill/>
                    </a:lnB>
                    <a:solidFill>
                      <a:srgbClr val="FB9F76"/>
                    </a:solidFill>
                  </a:tcPr>
                </a:tc>
                <a:tc>
                  <a:txBody>
                    <a:bodyPr/>
                    <a:lstStyle/>
                    <a:p>
                      <a:pPr algn="r" fontAlgn="b"/>
                      <a:r>
                        <a:rPr lang="en-US" sz="200" b="0" i="0" u="none" strike="noStrike">
                          <a:solidFill>
                            <a:srgbClr val="000000"/>
                          </a:solidFill>
                          <a:latin typeface="Calibri"/>
                        </a:rPr>
                        <a:t>63</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57</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85C87D"/>
                    </a:solidFill>
                  </a:tcPr>
                </a:tc>
                <a:tc>
                  <a:txBody>
                    <a:bodyPr/>
                    <a:lstStyle/>
                    <a:p>
                      <a:pPr algn="r" fontAlgn="b"/>
                      <a:r>
                        <a:rPr lang="en-US" sz="200" b="0" i="0" u="none" strike="noStrike">
                          <a:solidFill>
                            <a:srgbClr val="000000"/>
                          </a:solidFill>
                          <a:latin typeface="Calibri"/>
                        </a:rPr>
                        <a:t>60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62</a:t>
                      </a:r>
                    </a:p>
                  </a:txBody>
                  <a:tcPr marL="1295" marR="1295" marT="971" marB="0" anchor="b">
                    <a:lnL>
                      <a:noFill/>
                    </a:lnL>
                    <a:lnR>
                      <a:noFill/>
                    </a:lnR>
                    <a:lnT>
                      <a:noFill/>
                    </a:lnT>
                    <a:lnB>
                      <a:noFill/>
                    </a:lnB>
                    <a:solidFill>
                      <a:srgbClr val="F96E6C"/>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25</a:t>
                      </a:r>
                    </a:p>
                  </a:txBody>
                  <a:tcPr marL="1295" marR="1295" marT="971" marB="0" anchor="b">
                    <a:lnL>
                      <a:noFill/>
                    </a:lnL>
                    <a:lnR>
                      <a:noFill/>
                    </a:lnR>
                    <a:lnT>
                      <a:noFill/>
                    </a:lnT>
                    <a:lnB>
                      <a:noFill/>
                    </a:lnB>
                    <a:solidFill>
                      <a:srgbClr val="DEE182"/>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C6DA80"/>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8AC97D"/>
                    </a:solidFill>
                  </a:tcPr>
                </a:tc>
                <a:tc>
                  <a:txBody>
                    <a:bodyPr/>
                    <a:lstStyle/>
                    <a:p>
                      <a:pPr algn="r" fontAlgn="b"/>
                      <a:r>
                        <a:rPr lang="en-US" sz="200" b="0" i="0" u="none" strike="noStrike">
                          <a:solidFill>
                            <a:srgbClr val="000000"/>
                          </a:solidFill>
                          <a:latin typeface="Calibri"/>
                        </a:rPr>
                        <a:t>23</a:t>
                      </a:r>
                    </a:p>
                  </a:txBody>
                  <a:tcPr marL="1295" marR="1295" marT="971" marB="0" anchor="b">
                    <a:lnL>
                      <a:noFill/>
                    </a:lnL>
                    <a:lnR>
                      <a:noFill/>
                    </a:lnR>
                    <a:lnT>
                      <a:noFill/>
                    </a:lnT>
                    <a:lnB>
                      <a:noFill/>
                    </a:lnB>
                    <a:solidFill>
                      <a:srgbClr val="D4DE81"/>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6CC07B"/>
                    </a:solidFill>
                  </a:tcPr>
                </a:tc>
                <a:tc>
                  <a:txBody>
                    <a:bodyPr/>
                    <a:lstStyle/>
                    <a:p>
                      <a:pPr algn="r" fontAlgn="b"/>
                      <a:r>
                        <a:rPr lang="en-US" sz="200" b="0" i="0" u="none" strike="noStrike">
                          <a:solidFill>
                            <a:srgbClr val="000000"/>
                          </a:solidFill>
                          <a:latin typeface="Calibri"/>
                        </a:rPr>
                        <a:t>22</a:t>
                      </a:r>
                    </a:p>
                  </a:txBody>
                  <a:tcPr marL="1295" marR="1295" marT="971" marB="0" anchor="b">
                    <a:lnL>
                      <a:noFill/>
                    </a:lnL>
                    <a:lnR>
                      <a:noFill/>
                    </a:lnR>
                    <a:lnT>
                      <a:noFill/>
                    </a:lnT>
                    <a:lnB>
                      <a:noFill/>
                    </a:lnB>
                    <a:solidFill>
                      <a:srgbClr val="CFDD81"/>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A3D07E"/>
                    </a:solidFill>
                  </a:tcPr>
                </a:tc>
                <a:tc>
                  <a:txBody>
                    <a:bodyPr/>
                    <a:lstStyle/>
                    <a:p>
                      <a:pPr algn="r" fontAlgn="b"/>
                      <a:r>
                        <a:rPr lang="en-US" sz="200" b="0" i="0" u="none" strike="noStrike">
                          <a:solidFill>
                            <a:srgbClr val="000000"/>
                          </a:solidFill>
                          <a:latin typeface="Calibri"/>
                        </a:rPr>
                        <a:t>29</a:t>
                      </a:r>
                    </a:p>
                  </a:txBody>
                  <a:tcPr marL="1295" marR="1295" marT="971" marB="0" anchor="b">
                    <a:lnL>
                      <a:noFill/>
                    </a:lnL>
                    <a:lnR>
                      <a:noFill/>
                    </a:lnR>
                    <a:lnT>
                      <a:noFill/>
                    </a:lnT>
                    <a:lnB>
                      <a:noFill/>
                    </a:lnB>
                    <a:solidFill>
                      <a:srgbClr val="F2E783"/>
                    </a:solidFill>
                  </a:tcPr>
                </a:tc>
                <a:tc>
                  <a:txBody>
                    <a:bodyPr/>
                    <a:lstStyle/>
                    <a:p>
                      <a:pPr algn="r" fontAlgn="b"/>
                      <a:r>
                        <a:rPr lang="en-US" sz="200" b="0" i="0" u="none" strike="noStrike">
                          <a:solidFill>
                            <a:srgbClr val="000000"/>
                          </a:solidFill>
                          <a:latin typeface="Calibri"/>
                        </a:rPr>
                        <a:t>45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28</a:t>
                      </a:r>
                    </a:p>
                  </a:txBody>
                  <a:tcPr marL="1295" marR="1295" marT="971" marB="0" anchor="b">
                    <a:lnL>
                      <a:noFill/>
                    </a:lnL>
                    <a:lnR>
                      <a:noFill/>
                    </a:lnR>
                    <a:lnT>
                      <a:noFill/>
                    </a:lnT>
                    <a:lnB>
                      <a:noFill/>
                    </a:lnB>
                    <a:solidFill>
                      <a:srgbClr val="EDE683"/>
                    </a:solidFill>
                  </a:tcPr>
                </a:tc>
                <a:tc>
                  <a:txBody>
                    <a:bodyPr/>
                    <a:lstStyle/>
                    <a:p>
                      <a:pPr algn="r" fontAlgn="b"/>
                      <a:r>
                        <a:rPr lang="en-US" sz="200" b="0" i="0" u="none" strike="noStrike">
                          <a:solidFill>
                            <a:srgbClr val="000000"/>
                          </a:solidFill>
                          <a:latin typeface="Calibri"/>
                        </a:rPr>
                        <a:t>53</a:t>
                      </a:r>
                    </a:p>
                  </a:txBody>
                  <a:tcPr marL="1295" marR="1295" marT="971" marB="0" anchor="b">
                    <a:lnL>
                      <a:noFill/>
                    </a:lnL>
                    <a:lnR>
                      <a:noFill/>
                    </a:lnR>
                    <a:lnT>
                      <a:noFill/>
                    </a:lnT>
                    <a:lnB>
                      <a:noFill/>
                    </a:lnB>
                    <a:solidFill>
                      <a:srgbClr val="FB9373"/>
                    </a:solidFill>
                  </a:tcPr>
                </a:tc>
                <a:tc>
                  <a:txBody>
                    <a:bodyPr/>
                    <a:lstStyle/>
                    <a:p>
                      <a:pPr algn="r" fontAlgn="b"/>
                      <a:r>
                        <a:rPr lang="en-US" sz="200" b="0" i="0" u="none" strike="noStrike">
                          <a:solidFill>
                            <a:srgbClr val="000000"/>
                          </a:solidFill>
                          <a:latin typeface="Calibri"/>
                        </a:rPr>
                        <a:t>34</a:t>
                      </a:r>
                    </a:p>
                  </a:txBody>
                  <a:tcPr marL="1295" marR="1295" marT="971" marB="0" anchor="b">
                    <a:lnL>
                      <a:noFill/>
                    </a:lnL>
                    <a:lnR>
                      <a:noFill/>
                    </a:lnR>
                    <a:lnT>
                      <a:noFill/>
                    </a:lnT>
                    <a:lnB>
                      <a:noFill/>
                    </a:lnB>
                    <a:solidFill>
                      <a:srgbClr val="FFE183"/>
                    </a:solidFill>
                  </a:tcPr>
                </a:tc>
                <a:tc>
                  <a:txBody>
                    <a:bodyPr/>
                    <a:lstStyle/>
                    <a:p>
                      <a:pPr algn="r" fontAlgn="b"/>
                      <a:r>
                        <a:rPr lang="en-US" sz="200" b="0" i="0" u="none" strike="noStrike">
                          <a:solidFill>
                            <a:srgbClr val="000000"/>
                          </a:solidFill>
                          <a:latin typeface="Calibri"/>
                        </a:rPr>
                        <a:t>54</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41</a:t>
                      </a:r>
                    </a:p>
                  </a:txBody>
                  <a:tcPr marL="1295" marR="1295" marT="971" marB="0" anchor="b">
                    <a:lnL>
                      <a:noFill/>
                    </a:lnL>
                    <a:lnR>
                      <a:noFill/>
                    </a:lnR>
                    <a:lnT>
                      <a:noFill/>
                    </a:lnT>
                    <a:lnB>
                      <a:noFill/>
                    </a:lnB>
                    <a:solidFill>
                      <a:srgbClr val="FDC47D"/>
                    </a:solidFill>
                  </a:tcPr>
                </a:tc>
                <a:tc>
                  <a:txBody>
                    <a:bodyPr/>
                    <a:lstStyle/>
                    <a:p>
                      <a:pPr algn="r" fontAlgn="b"/>
                      <a:r>
                        <a:rPr lang="en-US" sz="200" b="0" i="0" u="none" strike="noStrike">
                          <a:solidFill>
                            <a:srgbClr val="000000"/>
                          </a:solidFill>
                          <a:latin typeface="Calibri"/>
                        </a:rPr>
                        <a:t>55</a:t>
                      </a:r>
                    </a:p>
                  </a:txBody>
                  <a:tcPr marL="1295" marR="1295" marT="971" marB="0" anchor="b">
                    <a:lnL>
                      <a:noFill/>
                    </a:lnL>
                    <a:lnR>
                      <a:noFill/>
                    </a:lnR>
                    <a:lnT>
                      <a:noFill/>
                    </a:lnT>
                    <a:lnB>
                      <a:noFill/>
                    </a:lnB>
                    <a:solidFill>
                      <a:srgbClr val="FA8B72"/>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C1D980"/>
                    </a:solidFill>
                  </a:tcPr>
                </a:tc>
                <a:tc>
                  <a:txBody>
                    <a:bodyPr/>
                    <a:lstStyle/>
                    <a:p>
                      <a:pPr algn="r" fontAlgn="b"/>
                      <a:r>
                        <a:rPr lang="en-US" sz="200" b="0" i="0" u="none" strike="noStrike">
                          <a:solidFill>
                            <a:srgbClr val="000000"/>
                          </a:solidFill>
                          <a:latin typeface="Calibri"/>
                        </a:rPr>
                        <a:t>32</a:t>
                      </a:r>
                    </a:p>
                  </a:txBody>
                  <a:tcPr marL="1295" marR="1295" marT="971"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40</a:t>
                      </a:r>
                    </a:p>
                  </a:txBody>
                  <a:tcPr marL="1295" marR="1295" marT="971"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B2D47F"/>
                    </a:solidFill>
                  </a:tcPr>
                </a:tc>
                <a:tc>
                  <a:txBody>
                    <a:bodyPr/>
                    <a:lstStyle/>
                    <a:p>
                      <a:pPr algn="r" fontAlgn="b"/>
                      <a:r>
                        <a:rPr lang="en-US" sz="200" b="0" i="0" u="none" strike="noStrike">
                          <a:solidFill>
                            <a:srgbClr val="000000"/>
                          </a:solidFill>
                          <a:latin typeface="Calibri"/>
                        </a:rPr>
                        <a:t>39</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B7D67F"/>
                    </a:solidFill>
                  </a:tcPr>
                </a:tc>
                <a:tc>
                  <a:txBody>
                    <a:bodyPr/>
                    <a:lstStyle/>
                    <a:p>
                      <a:pPr algn="r" fontAlgn="b"/>
                      <a:r>
                        <a:rPr lang="en-US" sz="200" b="0" i="0" u="none" strike="noStrike">
                          <a:solidFill>
                            <a:srgbClr val="000000"/>
                          </a:solidFill>
                          <a:latin typeface="Calibri"/>
                        </a:rPr>
                        <a:t>44</a:t>
                      </a:r>
                    </a:p>
                  </a:txBody>
                  <a:tcPr marL="1295" marR="1295" marT="971" marB="0" anchor="b">
                    <a:lnL>
                      <a:noFill/>
                    </a:lnL>
                    <a:lnR>
                      <a:noFill/>
                    </a:lnR>
                    <a:lnT>
                      <a:noFill/>
                    </a:lnT>
                    <a:lnB>
                      <a:noFill/>
                    </a:lnB>
                    <a:solidFill>
                      <a:srgbClr val="FDB87B"/>
                    </a:solidFill>
                  </a:tcPr>
                </a:tc>
                <a:tc>
                  <a:txBody>
                    <a:bodyPr/>
                    <a:lstStyle/>
                    <a:p>
                      <a:pPr algn="r" fontAlgn="b"/>
                      <a:r>
                        <a:rPr lang="en-US" sz="200" b="0" i="0" u="none" strike="noStrike">
                          <a:solidFill>
                            <a:srgbClr val="000000"/>
                          </a:solidFill>
                          <a:latin typeface="Calibri"/>
                        </a:rPr>
                        <a:t>37</a:t>
                      </a:r>
                    </a:p>
                  </a:txBody>
                  <a:tcPr marL="1295" marR="1295" marT="971"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99CD7E"/>
                    </a:solidFill>
                  </a:tcPr>
                </a:tc>
                <a:tc>
                  <a:txBody>
                    <a:bodyPr/>
                    <a:lstStyle/>
                    <a:p>
                      <a:pPr algn="r" fontAlgn="b"/>
                      <a:r>
                        <a:rPr lang="en-US" sz="200" b="0" i="0" u="none" strike="noStrike">
                          <a:solidFill>
                            <a:srgbClr val="000000"/>
                          </a:solidFill>
                          <a:latin typeface="Calibri"/>
                        </a:rPr>
                        <a:t>48</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7BC57C"/>
                    </a:solidFill>
                  </a:tcPr>
                </a:tc>
                <a:tc>
                  <a:txBody>
                    <a:bodyPr/>
                    <a:lstStyle/>
                    <a:p>
                      <a:pPr algn="r" fontAlgn="b"/>
                      <a:r>
                        <a:rPr lang="en-US" sz="200" b="0" i="0" u="none" strike="noStrike">
                          <a:solidFill>
                            <a:srgbClr val="000000"/>
                          </a:solidFill>
                          <a:latin typeface="Calibri"/>
                        </a:rPr>
                        <a:t>38</a:t>
                      </a:r>
                    </a:p>
                  </a:txBody>
                  <a:tcPr marL="1295" marR="1295" marT="971" marB="0" anchor="b">
                    <a:lnL>
                      <a:noFill/>
                    </a:lnL>
                    <a:lnR>
                      <a:noFill/>
                    </a:lnR>
                    <a:lnT>
                      <a:noFill/>
                    </a:lnT>
                    <a:lnB>
                      <a:noFill/>
                    </a:lnB>
                    <a:solidFill>
                      <a:srgbClr val="FED17F"/>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67BF7B"/>
                    </a:solidFill>
                  </a:tcPr>
                </a:tc>
                <a:tc>
                  <a:txBody>
                    <a:bodyPr/>
                    <a:lstStyle/>
                    <a:p>
                      <a:pPr algn="r" fontAlgn="b"/>
                      <a:r>
                        <a:rPr lang="en-US" sz="200" b="0" i="0" u="none" strike="noStrike">
                          <a:solidFill>
                            <a:srgbClr val="000000"/>
                          </a:solidFill>
                          <a:latin typeface="Calibri"/>
                        </a:rPr>
                        <a:t>33</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r>
              <a:tr h="36896">
                <a:tc>
                  <a:txBody>
                    <a:bodyPr/>
                    <a:lstStyle/>
                    <a:p>
                      <a:pPr algn="l" fontAlgn="b"/>
                      <a:r>
                        <a:rPr lang="en-US" sz="200" b="0" i="0" u="none" strike="noStrike">
                          <a:solidFill>
                            <a:srgbClr val="000000"/>
                          </a:solidFill>
                          <a:latin typeface="Calibri"/>
                        </a:rPr>
                        <a:t>ASPEN Secondary Placebo</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44</a:t>
                      </a:r>
                    </a:p>
                  </a:txBody>
                  <a:tcPr marL="1295" marR="1295" marT="971" marB="0" anchor="b">
                    <a:lnL>
                      <a:noFill/>
                    </a:lnL>
                    <a:lnR>
                      <a:noFill/>
                    </a:lnR>
                    <a:lnT>
                      <a:noFill/>
                    </a:lnT>
                    <a:lnB>
                      <a:noFill/>
                    </a:lnB>
                    <a:solidFill>
                      <a:srgbClr val="FDB87B"/>
                    </a:solidFill>
                  </a:tcPr>
                </a:tc>
                <a:tc>
                  <a:txBody>
                    <a:bodyPr/>
                    <a:lstStyle/>
                    <a:p>
                      <a:pPr algn="r" fontAlgn="b"/>
                      <a:r>
                        <a:rPr lang="en-US" sz="200" b="0" i="0" u="none" strike="noStrike">
                          <a:solidFill>
                            <a:srgbClr val="000000"/>
                          </a:solidFill>
                          <a:latin typeface="Calibri"/>
                        </a:rPr>
                        <a:t>50</a:t>
                      </a:r>
                    </a:p>
                  </a:txBody>
                  <a:tcPr marL="1295" marR="1295" marT="971" marB="0" anchor="b">
                    <a:lnL>
                      <a:noFill/>
                    </a:lnL>
                    <a:lnR>
                      <a:noFill/>
                    </a:lnR>
                    <a:lnT>
                      <a:noFill/>
                    </a:lnT>
                    <a:lnB>
                      <a:noFill/>
                    </a:lnB>
                    <a:solidFill>
                      <a:srgbClr val="FB9F76"/>
                    </a:solidFill>
                  </a:tcPr>
                </a:tc>
                <a:tc>
                  <a:txBody>
                    <a:bodyPr/>
                    <a:lstStyle/>
                    <a:p>
                      <a:pPr algn="r" fontAlgn="b"/>
                      <a:r>
                        <a:rPr lang="en-US" sz="200" b="0" i="0" u="none" strike="noStrike">
                          <a:solidFill>
                            <a:srgbClr val="000000"/>
                          </a:solidFill>
                          <a:latin typeface="Calibri"/>
                        </a:rPr>
                        <a:t>39</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53</a:t>
                      </a:r>
                    </a:p>
                  </a:txBody>
                  <a:tcPr marL="1295" marR="1295" marT="971" marB="0" anchor="b">
                    <a:lnL>
                      <a:noFill/>
                    </a:lnL>
                    <a:lnR>
                      <a:noFill/>
                    </a:lnR>
                    <a:lnT>
                      <a:noFill/>
                    </a:lnT>
                    <a:lnB>
                      <a:noFill/>
                    </a:lnB>
                    <a:solidFill>
                      <a:srgbClr val="FB9373"/>
                    </a:solidFill>
                  </a:tcPr>
                </a:tc>
                <a:tc>
                  <a:txBody>
                    <a:bodyPr/>
                    <a:lstStyle/>
                    <a:p>
                      <a:pPr algn="r" fontAlgn="b"/>
                      <a:r>
                        <a:rPr lang="en-US" sz="200" b="0" i="0" u="none" strike="noStrike">
                          <a:solidFill>
                            <a:srgbClr val="000000"/>
                          </a:solidFill>
                          <a:latin typeface="Calibri"/>
                        </a:rPr>
                        <a:t>40</a:t>
                      </a:r>
                    </a:p>
                  </a:txBody>
                  <a:tcPr marL="1295" marR="1295" marT="971"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55</a:t>
                      </a:r>
                    </a:p>
                  </a:txBody>
                  <a:tcPr marL="1295" marR="1295" marT="971" marB="0" anchor="b">
                    <a:lnL>
                      <a:noFill/>
                    </a:lnL>
                    <a:lnR>
                      <a:noFill/>
                    </a:lnR>
                    <a:lnT>
                      <a:noFill/>
                    </a:lnT>
                    <a:lnB>
                      <a:noFill/>
                    </a:lnB>
                    <a:solidFill>
                      <a:srgbClr val="FA8B72"/>
                    </a:solidFill>
                  </a:tcPr>
                </a:tc>
                <a:tc>
                  <a:txBody>
                    <a:bodyPr/>
                    <a:lstStyle/>
                    <a:p>
                      <a:pPr algn="r" fontAlgn="b"/>
                      <a:r>
                        <a:rPr lang="en-US" sz="200" b="0" i="0" u="none" strike="noStrike">
                          <a:solidFill>
                            <a:srgbClr val="000000"/>
                          </a:solidFill>
                          <a:latin typeface="Calibri"/>
                        </a:rPr>
                        <a:t>37</a:t>
                      </a:r>
                    </a:p>
                  </a:txBody>
                  <a:tcPr marL="1295" marR="1295" marT="971"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49</a:t>
                      </a:r>
                    </a:p>
                  </a:txBody>
                  <a:tcPr marL="1295" marR="1295" marT="971" marB="0" anchor="b">
                    <a:lnL>
                      <a:noFill/>
                    </a:lnL>
                    <a:lnR>
                      <a:noFill/>
                    </a:lnR>
                    <a:lnT>
                      <a:noFill/>
                    </a:lnT>
                    <a:lnB>
                      <a:noFill/>
                    </a:lnB>
                    <a:solidFill>
                      <a:srgbClr val="FCA377"/>
                    </a:solidFill>
                  </a:tcPr>
                </a:tc>
                <a:tc>
                  <a:txBody>
                    <a:bodyPr/>
                    <a:lstStyle/>
                    <a:p>
                      <a:pPr algn="r" fontAlgn="b"/>
                      <a:r>
                        <a:rPr lang="en-US" sz="200" b="0" i="0" u="none" strike="noStrike">
                          <a:solidFill>
                            <a:srgbClr val="000000"/>
                          </a:solidFill>
                          <a:latin typeface="Calibri"/>
                        </a:rPr>
                        <a:t>41</a:t>
                      </a:r>
                    </a:p>
                  </a:txBody>
                  <a:tcPr marL="1295" marR="1295" marT="971" marB="0" anchor="b">
                    <a:lnL>
                      <a:noFill/>
                    </a:lnL>
                    <a:lnR>
                      <a:noFill/>
                    </a:lnR>
                    <a:lnT>
                      <a:noFill/>
                    </a:lnT>
                    <a:lnB>
                      <a:noFill/>
                    </a:lnB>
                    <a:solidFill>
                      <a:srgbClr val="FDC47D"/>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29</a:t>
                      </a:r>
                    </a:p>
                  </a:txBody>
                  <a:tcPr marL="1295" marR="1295" marT="971" marB="0" anchor="b">
                    <a:lnL>
                      <a:noFill/>
                    </a:lnL>
                    <a:lnR>
                      <a:noFill/>
                    </a:lnR>
                    <a:lnT>
                      <a:noFill/>
                    </a:lnT>
                    <a:lnB>
                      <a:noFill/>
                    </a:lnB>
                    <a:solidFill>
                      <a:srgbClr val="F2E783"/>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76C37C"/>
                    </a:solidFill>
                  </a:tcPr>
                </a:tc>
                <a:tc>
                  <a:txBody>
                    <a:bodyPr/>
                    <a:lstStyle/>
                    <a:p>
                      <a:pPr algn="r" fontAlgn="b"/>
                      <a:r>
                        <a:rPr lang="en-US" sz="200" b="0" i="0" u="none" strike="noStrike">
                          <a:solidFill>
                            <a:srgbClr val="000000"/>
                          </a:solidFill>
                          <a:latin typeface="Calibri"/>
                        </a:rPr>
                        <a:t>34</a:t>
                      </a:r>
                    </a:p>
                  </a:txBody>
                  <a:tcPr marL="1295" marR="1295" marT="971" marB="0" anchor="b">
                    <a:lnL>
                      <a:noFill/>
                    </a:lnL>
                    <a:lnR>
                      <a:noFill/>
                    </a:lnR>
                    <a:lnT>
                      <a:noFill/>
                    </a:lnT>
                    <a:lnB>
                      <a:noFill/>
                    </a:lnB>
                    <a:solidFill>
                      <a:srgbClr val="FFE183"/>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C6DA80"/>
                    </a:solidFill>
                  </a:tcPr>
                </a:tc>
                <a:tc>
                  <a:txBody>
                    <a:bodyPr/>
                    <a:lstStyle/>
                    <a:p>
                      <a:pPr algn="r" fontAlgn="b"/>
                      <a:r>
                        <a:rPr lang="en-US" sz="200" b="0" i="0" u="none" strike="noStrike">
                          <a:solidFill>
                            <a:srgbClr val="000000"/>
                          </a:solidFill>
                          <a:latin typeface="Calibri"/>
                        </a:rPr>
                        <a:t>22</a:t>
                      </a:r>
                    </a:p>
                  </a:txBody>
                  <a:tcPr marL="1295" marR="1295" marT="971" marB="0" anchor="b">
                    <a:lnL>
                      <a:noFill/>
                    </a:lnL>
                    <a:lnR>
                      <a:noFill/>
                    </a:lnR>
                    <a:lnT>
                      <a:noFill/>
                    </a:lnT>
                    <a:lnB>
                      <a:noFill/>
                    </a:lnB>
                    <a:solidFill>
                      <a:srgbClr val="CFDD81"/>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7BC57C"/>
                    </a:solidFill>
                  </a:tcPr>
                </a:tc>
                <a:tc>
                  <a:txBody>
                    <a:bodyPr/>
                    <a:lstStyle/>
                    <a:p>
                      <a:pPr algn="r" fontAlgn="b"/>
                      <a:r>
                        <a:rPr lang="en-US" sz="200" b="0" i="0" u="none" strike="noStrike">
                          <a:solidFill>
                            <a:srgbClr val="000000"/>
                          </a:solidFill>
                          <a:latin typeface="Calibri"/>
                        </a:rPr>
                        <a:t>27</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8AC97D"/>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A8D27F"/>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99CD7E"/>
                    </a:solidFill>
                  </a:tcPr>
                </a:tc>
                <a:tc>
                  <a:txBody>
                    <a:bodyPr/>
                    <a:lstStyle/>
                    <a:p>
                      <a:pPr algn="r" fontAlgn="b"/>
                      <a:r>
                        <a:rPr lang="en-US" sz="200" b="0" i="0" u="none" strike="noStrike">
                          <a:solidFill>
                            <a:srgbClr val="000000"/>
                          </a:solidFill>
                          <a:latin typeface="Calibri"/>
                        </a:rPr>
                        <a:t>45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B7D67F"/>
                    </a:solidFill>
                  </a:tcPr>
                </a:tc>
                <a:tc>
                  <a:txBody>
                    <a:bodyPr/>
                    <a:lstStyle/>
                    <a:p>
                      <a:pPr algn="r" fontAlgn="b"/>
                      <a:r>
                        <a:rPr lang="en-US" sz="200" b="0" i="0" u="none" strike="noStrike">
                          <a:solidFill>
                            <a:srgbClr val="000000"/>
                          </a:solidFill>
                          <a:latin typeface="Calibri"/>
                        </a:rPr>
                        <a:t>35</a:t>
                      </a:r>
                    </a:p>
                  </a:txBody>
                  <a:tcPr marL="1295" marR="1295" marT="971"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56</a:t>
                      </a:r>
                    </a:p>
                  </a:txBody>
                  <a:tcPr marL="1295" marR="1295" marT="971" marB="0" anchor="b">
                    <a:lnL>
                      <a:noFill/>
                    </a:lnL>
                    <a:lnR>
                      <a:noFill/>
                    </a:lnR>
                    <a:lnT>
                      <a:noFill/>
                    </a:lnT>
                    <a:lnB>
                      <a:noFill/>
                    </a:lnB>
                    <a:solidFill>
                      <a:srgbClr val="FA8671"/>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94CC7D"/>
                    </a:solidFill>
                  </a:tcPr>
                </a:tc>
                <a:tc>
                  <a:txBody>
                    <a:bodyPr/>
                    <a:lstStyle/>
                    <a:p>
                      <a:pPr algn="r" fontAlgn="b"/>
                      <a:r>
                        <a:rPr lang="en-US" sz="200" b="0" i="0" u="none" strike="noStrike">
                          <a:solidFill>
                            <a:srgbClr val="000000"/>
                          </a:solidFill>
                          <a:latin typeface="Calibri"/>
                        </a:rPr>
                        <a:t>58</a:t>
                      </a:r>
                    </a:p>
                  </a:txBody>
                  <a:tcPr marL="1295" marR="1295" marT="971" marB="0" anchor="b">
                    <a:lnL>
                      <a:noFill/>
                    </a:lnL>
                    <a:lnR>
                      <a:noFill/>
                    </a:lnR>
                    <a:lnT>
                      <a:noFill/>
                    </a:lnT>
                    <a:lnB>
                      <a:noFill/>
                    </a:lnB>
                    <a:solidFill>
                      <a:srgbClr val="FA7E6F"/>
                    </a:solidFill>
                  </a:tcPr>
                </a:tc>
                <a:tc>
                  <a:txBody>
                    <a:bodyPr/>
                    <a:lstStyle/>
                    <a:p>
                      <a:pPr algn="r" fontAlgn="b"/>
                      <a:r>
                        <a:rPr lang="en-US" sz="200" b="0" i="0" u="none" strike="noStrike">
                          <a:solidFill>
                            <a:srgbClr val="000000"/>
                          </a:solidFill>
                          <a:latin typeface="Calibri"/>
                        </a:rPr>
                        <a:t>31</a:t>
                      </a:r>
                    </a:p>
                  </a:txBody>
                  <a:tcPr marL="1295" marR="1295" marT="971" marB="0" anchor="b">
                    <a:lnL>
                      <a:noFill/>
                    </a:lnL>
                    <a:lnR>
                      <a:noFill/>
                    </a:lnR>
                    <a:lnT>
                      <a:noFill/>
                    </a:lnT>
                    <a:lnB>
                      <a:noFill/>
                    </a:lnB>
                    <a:solidFill>
                      <a:srgbClr val="FCEA83"/>
                    </a:solidFill>
                  </a:tcPr>
                </a:tc>
                <a:tc>
                  <a:txBody>
                    <a:bodyPr/>
                    <a:lstStyle/>
                    <a:p>
                      <a:pPr algn="r" fontAlgn="b"/>
                      <a:r>
                        <a:rPr lang="en-US" sz="200" b="0" i="0" u="none" strike="noStrike">
                          <a:solidFill>
                            <a:srgbClr val="000000"/>
                          </a:solidFill>
                          <a:latin typeface="Calibri"/>
                        </a:rPr>
                        <a:t>63</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61</a:t>
                      </a:r>
                    </a:p>
                  </a:txBody>
                  <a:tcPr marL="1295" marR="1295" marT="971" marB="0" anchor="b">
                    <a:lnL>
                      <a:noFill/>
                    </a:lnL>
                    <a:lnR>
                      <a:noFill/>
                    </a:lnR>
                    <a:lnT>
                      <a:noFill/>
                    </a:lnT>
                    <a:lnB>
                      <a:noFill/>
                    </a:lnB>
                    <a:solidFill>
                      <a:srgbClr val="F9726D"/>
                    </a:solidFill>
                  </a:tcPr>
                </a:tc>
                <a:tc>
                  <a:txBody>
                    <a:bodyPr/>
                    <a:lstStyle/>
                    <a:p>
                      <a:pPr algn="r" fontAlgn="b"/>
                      <a:r>
                        <a:rPr lang="en-US" sz="200" b="0" i="0" u="none" strike="noStrike">
                          <a:solidFill>
                            <a:srgbClr val="000000"/>
                          </a:solidFill>
                          <a:latin typeface="Calibri"/>
                        </a:rPr>
                        <a:t>42</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51</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38</a:t>
                      </a:r>
                    </a:p>
                  </a:txBody>
                  <a:tcPr marL="1295" marR="1295" marT="971" marB="0" anchor="b">
                    <a:lnL>
                      <a:noFill/>
                    </a:lnL>
                    <a:lnR>
                      <a:noFill/>
                    </a:lnR>
                    <a:lnT>
                      <a:noFill/>
                    </a:lnT>
                    <a:lnB>
                      <a:noFill/>
                    </a:lnB>
                    <a:solidFill>
                      <a:srgbClr val="FED17F"/>
                    </a:solidFill>
                  </a:tcPr>
                </a:tc>
                <a:tc>
                  <a:txBody>
                    <a:bodyPr/>
                    <a:lstStyle/>
                    <a:p>
                      <a:pPr algn="r" fontAlgn="b"/>
                      <a:r>
                        <a:rPr lang="en-US" sz="200" b="0" i="0" u="none" strike="noStrike">
                          <a:solidFill>
                            <a:srgbClr val="000000"/>
                          </a:solidFill>
                          <a:latin typeface="Calibri"/>
                        </a:rPr>
                        <a:t>48</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32</a:t>
                      </a:r>
                    </a:p>
                  </a:txBody>
                  <a:tcPr marL="1295" marR="1295" marT="971"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54</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33</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52</a:t>
                      </a:r>
                    </a:p>
                  </a:txBody>
                  <a:tcPr marL="1295" marR="1295" marT="971" marB="0" anchor="b">
                    <a:lnL>
                      <a:noFill/>
                    </a:lnL>
                    <a:lnR>
                      <a:noFill/>
                    </a:lnR>
                    <a:lnT>
                      <a:noFill/>
                    </a:lnT>
                    <a:lnB>
                      <a:noFill/>
                    </a:lnB>
                    <a:solidFill>
                      <a:srgbClr val="FB9774"/>
                    </a:solidFill>
                  </a:tcPr>
                </a:tc>
                <a:tc>
                  <a:txBody>
                    <a:bodyPr/>
                    <a:lstStyle/>
                    <a:p>
                      <a:pPr algn="r" fontAlgn="b"/>
                      <a:r>
                        <a:rPr lang="en-US" sz="200" b="0" i="0" u="none" strike="noStrike">
                          <a:solidFill>
                            <a:srgbClr val="000000"/>
                          </a:solidFill>
                          <a:latin typeface="Calibri"/>
                        </a:rPr>
                        <a:t>46</a:t>
                      </a:r>
                    </a:p>
                  </a:txBody>
                  <a:tcPr marL="1295" marR="1295" marT="971" marB="0" anchor="b">
                    <a:lnL>
                      <a:noFill/>
                    </a:lnL>
                    <a:lnR>
                      <a:noFill/>
                    </a:lnR>
                    <a:lnT>
                      <a:noFill/>
                    </a:lnT>
                    <a:lnB>
                      <a:noFill/>
                    </a:lnB>
                    <a:solidFill>
                      <a:srgbClr val="FCB079"/>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67BF7B"/>
                    </a:solidFill>
                  </a:tcPr>
                </a:tc>
                <a:tc>
                  <a:txBody>
                    <a:bodyPr/>
                    <a:lstStyle/>
                    <a:p>
                      <a:pPr algn="r" fontAlgn="b"/>
                      <a:r>
                        <a:rPr lang="en-US" sz="200" b="0" i="0" u="none" strike="noStrike">
                          <a:solidFill>
                            <a:srgbClr val="000000"/>
                          </a:solidFill>
                          <a:latin typeface="Calibri"/>
                        </a:rPr>
                        <a:t>30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6CC07B"/>
                    </a:solidFill>
                  </a:tcPr>
                </a:tc>
                <a:tc>
                  <a:txBody>
                    <a:bodyPr/>
                    <a:lstStyle/>
                    <a:p>
                      <a:pPr algn="r" fontAlgn="b"/>
                      <a:r>
                        <a:rPr lang="en-US" sz="200" b="0" i="0" u="none" strike="noStrike">
                          <a:solidFill>
                            <a:srgbClr val="000000"/>
                          </a:solidFill>
                          <a:latin typeface="Calibri"/>
                        </a:rPr>
                        <a:t>36</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24</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26</a:t>
                      </a:r>
                    </a:p>
                  </a:txBody>
                  <a:tcPr marL="1295" marR="1295" marT="971" marB="0" anchor="b">
                    <a:lnL>
                      <a:noFill/>
                    </a:lnL>
                    <a:lnR>
                      <a:noFill/>
                    </a:lnR>
                    <a:lnT>
                      <a:noFill/>
                    </a:lnT>
                    <a:lnB>
                      <a:noFill/>
                    </a:lnB>
                    <a:solidFill>
                      <a:srgbClr val="E3E382"/>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28</a:t>
                      </a:r>
                    </a:p>
                  </a:txBody>
                  <a:tcPr marL="1295" marR="1295" marT="971" marB="0" anchor="b">
                    <a:lnL>
                      <a:noFill/>
                    </a:lnL>
                    <a:lnR>
                      <a:noFill/>
                    </a:lnR>
                    <a:lnT>
                      <a:noFill/>
                    </a:lnT>
                    <a:lnB>
                      <a:noFill/>
                    </a:lnB>
                    <a:solidFill>
                      <a:srgbClr val="EDE683"/>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B2D47F"/>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23</a:t>
                      </a:r>
                    </a:p>
                  </a:txBody>
                  <a:tcPr marL="1295" marR="1295" marT="971" marB="0" anchor="b">
                    <a:lnL>
                      <a:noFill/>
                    </a:lnL>
                    <a:lnR>
                      <a:noFill/>
                    </a:lnR>
                    <a:lnT>
                      <a:noFill/>
                    </a:lnT>
                    <a:lnB>
                      <a:noFill/>
                    </a:lnB>
                    <a:solidFill>
                      <a:srgbClr val="D4DE81"/>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47</a:t>
                      </a:r>
                    </a:p>
                  </a:txBody>
                  <a:tcPr marL="1295" marR="1295" marT="971" marB="0" anchor="b">
                    <a:lnL>
                      <a:noFill/>
                    </a:lnL>
                    <a:lnR>
                      <a:noFill/>
                    </a:lnR>
                    <a:lnT>
                      <a:noFill/>
                    </a:lnT>
                    <a:lnB>
                      <a:noFill/>
                    </a:lnB>
                    <a:solidFill>
                      <a:srgbClr val="FCAC78"/>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85C87D"/>
                    </a:solidFill>
                  </a:tcPr>
                </a:tc>
                <a:tc>
                  <a:txBody>
                    <a:bodyPr/>
                    <a:lstStyle/>
                    <a:p>
                      <a:pPr algn="r" fontAlgn="b"/>
                      <a:r>
                        <a:rPr lang="en-US" sz="200" b="0" i="0" u="none" strike="noStrike">
                          <a:solidFill>
                            <a:srgbClr val="000000"/>
                          </a:solidFill>
                          <a:latin typeface="Calibri"/>
                        </a:rPr>
                        <a:t>25</a:t>
                      </a:r>
                    </a:p>
                  </a:txBody>
                  <a:tcPr marL="1295" marR="1295" marT="971" marB="0" anchor="b">
                    <a:lnL>
                      <a:noFill/>
                    </a:lnL>
                    <a:lnR>
                      <a:noFill/>
                    </a:lnR>
                    <a:lnT>
                      <a:noFill/>
                    </a:lnT>
                    <a:lnB>
                      <a:noFill/>
                    </a:lnB>
                    <a:solidFill>
                      <a:srgbClr val="DEE182"/>
                    </a:solidFill>
                  </a:tcPr>
                </a:tc>
                <a:tc>
                  <a:txBody>
                    <a:bodyPr/>
                    <a:lstStyle/>
                    <a:p>
                      <a:pPr algn="r" fontAlgn="b"/>
                      <a:r>
                        <a:rPr lang="en-US" sz="200" b="0" i="0" u="none" strike="noStrike">
                          <a:solidFill>
                            <a:srgbClr val="000000"/>
                          </a:solidFill>
                          <a:latin typeface="Calibri"/>
                        </a:rPr>
                        <a:t>43</a:t>
                      </a:r>
                    </a:p>
                  </a:txBody>
                  <a:tcPr marL="1295" marR="1295" marT="971" marB="0" anchor="b">
                    <a:lnL>
                      <a:noFill/>
                    </a:lnL>
                    <a:lnR>
                      <a:noFill/>
                    </a:lnR>
                    <a:lnT>
                      <a:noFill/>
                    </a:lnT>
                    <a:lnB>
                      <a:noFill/>
                    </a:lnB>
                    <a:solidFill>
                      <a:srgbClr val="FDBC7B"/>
                    </a:solidFill>
                  </a:tcPr>
                </a:tc>
                <a:tc>
                  <a:txBody>
                    <a:bodyPr/>
                    <a:lstStyle/>
                    <a:p>
                      <a:pPr algn="r" fontAlgn="b"/>
                      <a:r>
                        <a:rPr lang="en-US" sz="200" b="0" i="0" u="none" strike="noStrike">
                          <a:solidFill>
                            <a:srgbClr val="000000"/>
                          </a:solidFill>
                          <a:latin typeface="Calibri"/>
                        </a:rPr>
                        <a:t>57</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A3D07E"/>
                    </a:solidFill>
                  </a:tcPr>
                </a:tc>
                <a:tc>
                  <a:txBody>
                    <a:bodyPr/>
                    <a:lstStyle/>
                    <a:p>
                      <a:pPr algn="r" fontAlgn="b"/>
                      <a:r>
                        <a:rPr lang="en-US" sz="200" b="0" i="0" u="none" strike="noStrike">
                          <a:solidFill>
                            <a:srgbClr val="000000"/>
                          </a:solidFill>
                          <a:latin typeface="Calibri"/>
                        </a:rPr>
                        <a:t>62</a:t>
                      </a:r>
                    </a:p>
                  </a:txBody>
                  <a:tcPr marL="1295" marR="1295" marT="971" marB="0" anchor="b">
                    <a:lnL>
                      <a:noFill/>
                    </a:lnL>
                    <a:lnR>
                      <a:noFill/>
                    </a:lnR>
                    <a:lnT>
                      <a:noFill/>
                    </a:lnT>
                    <a:lnB>
                      <a:noFill/>
                    </a:lnB>
                    <a:solidFill>
                      <a:srgbClr val="F96E6C"/>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C1D980"/>
                    </a:solidFill>
                  </a:tcPr>
                </a:tc>
                <a:tc>
                  <a:txBody>
                    <a:bodyPr/>
                    <a:lstStyle/>
                    <a:p>
                      <a:pPr algn="r" fontAlgn="b"/>
                      <a:r>
                        <a:rPr lang="en-US" sz="200" b="0" i="0" u="none" strike="noStrike">
                          <a:solidFill>
                            <a:srgbClr val="000000"/>
                          </a:solidFill>
                          <a:latin typeface="Calibri"/>
                        </a:rPr>
                        <a:t>60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59</a:t>
                      </a:r>
                    </a:p>
                  </a:txBody>
                  <a:tcPr marL="1295" marR="1295" marT="971" marB="0" anchor="b">
                    <a:lnL>
                      <a:noFill/>
                    </a:lnL>
                    <a:lnR>
                      <a:noFill/>
                    </a:lnR>
                    <a:lnT>
                      <a:noFill/>
                    </a:lnT>
                    <a:lnB>
                      <a:noFill/>
                    </a:lnB>
                    <a:solidFill>
                      <a:srgbClr val="F97A6F"/>
                    </a:solidFill>
                  </a:tcPr>
                </a:tc>
              </a:tr>
              <a:tr h="36896">
                <a:tc>
                  <a:txBody>
                    <a:bodyPr/>
                    <a:lstStyle/>
                    <a:p>
                      <a:pPr algn="l" fontAlgn="b"/>
                      <a:r>
                        <a:rPr lang="en-US" sz="200" b="0" i="0" u="none" strike="noStrike">
                          <a:solidFill>
                            <a:srgbClr val="000000"/>
                          </a:solidFill>
                          <a:latin typeface="Calibri"/>
                        </a:rPr>
                        <a:t>ASPEN Secondary Atorvastatin</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25</a:t>
                      </a:r>
                    </a:p>
                  </a:txBody>
                  <a:tcPr marL="1295" marR="1295" marT="971" marB="0" anchor="b">
                    <a:lnL>
                      <a:noFill/>
                    </a:lnL>
                    <a:lnR>
                      <a:noFill/>
                    </a:lnR>
                    <a:lnT>
                      <a:noFill/>
                    </a:lnT>
                    <a:lnB>
                      <a:noFill/>
                    </a:lnB>
                    <a:solidFill>
                      <a:srgbClr val="DEE182"/>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33</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A3D07E"/>
                    </a:solidFill>
                  </a:tcPr>
                </a:tc>
                <a:tc>
                  <a:txBody>
                    <a:bodyPr/>
                    <a:lstStyle/>
                    <a:p>
                      <a:pPr algn="r" fontAlgn="b"/>
                      <a:r>
                        <a:rPr lang="en-US" sz="200" b="0" i="0" u="none" strike="noStrike">
                          <a:solidFill>
                            <a:srgbClr val="000000"/>
                          </a:solidFill>
                          <a:latin typeface="Calibri"/>
                        </a:rPr>
                        <a:t>50</a:t>
                      </a:r>
                    </a:p>
                  </a:txBody>
                  <a:tcPr marL="1295" marR="1295" marT="971" marB="0" anchor="b">
                    <a:lnL>
                      <a:noFill/>
                    </a:lnL>
                    <a:lnR>
                      <a:noFill/>
                    </a:lnR>
                    <a:lnT>
                      <a:noFill/>
                    </a:lnT>
                    <a:lnB>
                      <a:noFill/>
                    </a:lnB>
                    <a:solidFill>
                      <a:srgbClr val="FB9F76"/>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8AC97D"/>
                    </a:solidFill>
                  </a:tcPr>
                </a:tc>
                <a:tc>
                  <a:txBody>
                    <a:bodyPr/>
                    <a:lstStyle/>
                    <a:p>
                      <a:pPr algn="r" fontAlgn="b"/>
                      <a:r>
                        <a:rPr lang="en-US" sz="200" b="0" i="0" u="none" strike="noStrike">
                          <a:solidFill>
                            <a:srgbClr val="000000"/>
                          </a:solidFill>
                          <a:latin typeface="Calibri"/>
                        </a:rPr>
                        <a:t>29</a:t>
                      </a:r>
                    </a:p>
                  </a:txBody>
                  <a:tcPr marL="1295" marR="1295" marT="971" marB="0" anchor="b">
                    <a:lnL>
                      <a:noFill/>
                    </a:lnL>
                    <a:lnR>
                      <a:noFill/>
                    </a:lnR>
                    <a:lnT>
                      <a:noFill/>
                    </a:lnT>
                    <a:lnB>
                      <a:noFill/>
                    </a:lnB>
                    <a:solidFill>
                      <a:srgbClr val="F2E783"/>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C1D980"/>
                    </a:solidFill>
                  </a:tcPr>
                </a:tc>
                <a:tc>
                  <a:txBody>
                    <a:bodyPr/>
                    <a:lstStyle/>
                    <a:p>
                      <a:pPr algn="r" fontAlgn="b"/>
                      <a:r>
                        <a:rPr lang="en-US" sz="200" b="0" i="0" u="none" strike="noStrike">
                          <a:solidFill>
                            <a:srgbClr val="000000"/>
                          </a:solidFill>
                          <a:latin typeface="Calibri"/>
                        </a:rPr>
                        <a:t>24</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B2D47F"/>
                    </a:solidFill>
                  </a:tcPr>
                </a:tc>
                <a:tc>
                  <a:txBody>
                    <a:bodyPr/>
                    <a:lstStyle/>
                    <a:p>
                      <a:pPr algn="r" fontAlgn="b"/>
                      <a:r>
                        <a:rPr lang="en-US" sz="200" b="0" i="0" u="none" strike="noStrike">
                          <a:solidFill>
                            <a:srgbClr val="000000"/>
                          </a:solidFill>
                          <a:latin typeface="Calibri"/>
                        </a:rPr>
                        <a:t>30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C6DA80"/>
                    </a:solidFill>
                  </a:tcPr>
                </a:tc>
                <a:tc>
                  <a:txBody>
                    <a:bodyPr/>
                    <a:lstStyle/>
                    <a:p>
                      <a:pPr algn="r" fontAlgn="b"/>
                      <a:r>
                        <a:rPr lang="en-US" sz="200" b="0" i="0" u="none" strike="noStrike">
                          <a:solidFill>
                            <a:srgbClr val="000000"/>
                          </a:solidFill>
                          <a:latin typeface="Calibri"/>
                        </a:rPr>
                        <a:t>48</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B7D67F"/>
                    </a:solidFill>
                  </a:tcPr>
                </a:tc>
                <a:tc>
                  <a:txBody>
                    <a:bodyPr/>
                    <a:lstStyle/>
                    <a:p>
                      <a:pPr algn="r" fontAlgn="b"/>
                      <a:r>
                        <a:rPr lang="en-US" sz="200" b="0" i="0" u="none" strike="noStrike">
                          <a:solidFill>
                            <a:srgbClr val="000000"/>
                          </a:solidFill>
                          <a:latin typeface="Calibri"/>
                        </a:rPr>
                        <a:t>39</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43</a:t>
                      </a:r>
                    </a:p>
                  </a:txBody>
                  <a:tcPr marL="1295" marR="1295" marT="971" marB="0" anchor="b">
                    <a:lnL>
                      <a:noFill/>
                    </a:lnL>
                    <a:lnR>
                      <a:noFill/>
                    </a:lnR>
                    <a:lnT>
                      <a:noFill/>
                    </a:lnT>
                    <a:lnB>
                      <a:noFill/>
                    </a:lnB>
                    <a:solidFill>
                      <a:srgbClr val="FDBC7B"/>
                    </a:solidFill>
                  </a:tcPr>
                </a:tc>
                <a:tc>
                  <a:txBody>
                    <a:bodyPr/>
                    <a:lstStyle/>
                    <a:p>
                      <a:pPr algn="r" fontAlgn="b"/>
                      <a:r>
                        <a:rPr lang="en-US" sz="200" b="0" i="0" u="none" strike="noStrike">
                          <a:solidFill>
                            <a:srgbClr val="000000"/>
                          </a:solidFill>
                          <a:latin typeface="Calibri"/>
                        </a:rPr>
                        <a:t>61</a:t>
                      </a:r>
                    </a:p>
                  </a:txBody>
                  <a:tcPr marL="1295" marR="1295" marT="971" marB="0" anchor="b">
                    <a:lnL>
                      <a:noFill/>
                    </a:lnL>
                    <a:lnR>
                      <a:noFill/>
                    </a:lnR>
                    <a:lnT>
                      <a:noFill/>
                    </a:lnT>
                    <a:lnB>
                      <a:noFill/>
                    </a:lnB>
                    <a:solidFill>
                      <a:srgbClr val="F9726D"/>
                    </a:solidFill>
                  </a:tcPr>
                </a:tc>
                <a:tc>
                  <a:txBody>
                    <a:bodyPr/>
                    <a:lstStyle/>
                    <a:p>
                      <a:pPr algn="r" fontAlgn="b"/>
                      <a:r>
                        <a:rPr lang="en-US" sz="200" b="0" i="0" u="none" strike="noStrike">
                          <a:solidFill>
                            <a:srgbClr val="000000"/>
                          </a:solidFill>
                          <a:latin typeface="Calibri"/>
                        </a:rPr>
                        <a:t>38</a:t>
                      </a:r>
                    </a:p>
                  </a:txBody>
                  <a:tcPr marL="1295" marR="1295" marT="971" marB="0" anchor="b">
                    <a:lnL>
                      <a:noFill/>
                    </a:lnL>
                    <a:lnR>
                      <a:noFill/>
                    </a:lnR>
                    <a:lnT>
                      <a:noFill/>
                    </a:lnT>
                    <a:lnB>
                      <a:noFill/>
                    </a:lnB>
                    <a:solidFill>
                      <a:srgbClr val="FED17F"/>
                    </a:solidFill>
                  </a:tcPr>
                </a:tc>
                <a:tc>
                  <a:txBody>
                    <a:bodyPr/>
                    <a:lstStyle/>
                    <a:p>
                      <a:pPr algn="r" fontAlgn="b"/>
                      <a:r>
                        <a:rPr lang="en-US" sz="200" b="0" i="0" u="none" strike="noStrike">
                          <a:solidFill>
                            <a:srgbClr val="000000"/>
                          </a:solidFill>
                          <a:latin typeface="Calibri"/>
                        </a:rPr>
                        <a:t>60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41</a:t>
                      </a:r>
                    </a:p>
                  </a:txBody>
                  <a:tcPr marL="1295" marR="1295" marT="971" marB="0" anchor="b">
                    <a:lnL>
                      <a:noFill/>
                    </a:lnL>
                    <a:lnR>
                      <a:noFill/>
                    </a:lnR>
                    <a:lnT>
                      <a:noFill/>
                    </a:lnT>
                    <a:lnB>
                      <a:noFill/>
                    </a:lnB>
                    <a:solidFill>
                      <a:srgbClr val="FDC47D"/>
                    </a:solidFill>
                  </a:tcPr>
                </a:tc>
                <a:tc>
                  <a:txBody>
                    <a:bodyPr/>
                    <a:lstStyle/>
                    <a:p>
                      <a:pPr algn="r" fontAlgn="b"/>
                      <a:r>
                        <a:rPr lang="en-US" sz="200" b="0" i="0" u="none" strike="noStrike">
                          <a:solidFill>
                            <a:srgbClr val="000000"/>
                          </a:solidFill>
                          <a:latin typeface="Calibri"/>
                        </a:rPr>
                        <a:t>63</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40</a:t>
                      </a:r>
                    </a:p>
                  </a:txBody>
                  <a:tcPr marL="1295" marR="1295" marT="971"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62</a:t>
                      </a:r>
                    </a:p>
                  </a:txBody>
                  <a:tcPr marL="1295" marR="1295" marT="971" marB="0" anchor="b">
                    <a:lnL>
                      <a:noFill/>
                    </a:lnL>
                    <a:lnR>
                      <a:noFill/>
                    </a:lnR>
                    <a:lnT>
                      <a:noFill/>
                    </a:lnT>
                    <a:lnB>
                      <a:noFill/>
                    </a:lnB>
                    <a:solidFill>
                      <a:srgbClr val="F96E6C"/>
                    </a:solidFill>
                  </a:tcPr>
                </a:tc>
                <a:tc>
                  <a:txBody>
                    <a:bodyPr/>
                    <a:lstStyle/>
                    <a:p>
                      <a:pPr algn="r" fontAlgn="b"/>
                      <a:r>
                        <a:rPr lang="en-US" sz="200" b="0" i="0" u="none" strike="noStrike">
                          <a:solidFill>
                            <a:srgbClr val="000000"/>
                          </a:solidFill>
                          <a:latin typeface="Calibri"/>
                        </a:rPr>
                        <a:t>31</a:t>
                      </a:r>
                    </a:p>
                  </a:txBody>
                  <a:tcPr marL="1295" marR="1295" marT="971" marB="0" anchor="b">
                    <a:lnL>
                      <a:noFill/>
                    </a:lnL>
                    <a:lnR>
                      <a:noFill/>
                    </a:lnR>
                    <a:lnT>
                      <a:noFill/>
                    </a:lnT>
                    <a:lnB>
                      <a:noFill/>
                    </a:lnB>
                    <a:solidFill>
                      <a:srgbClr val="FCEA83"/>
                    </a:solidFill>
                  </a:tcPr>
                </a:tc>
                <a:tc>
                  <a:txBody>
                    <a:bodyPr/>
                    <a:lstStyle/>
                    <a:p>
                      <a:pPr algn="r" fontAlgn="b"/>
                      <a:r>
                        <a:rPr lang="en-US" sz="200" b="0" i="0" u="none" strike="noStrike">
                          <a:solidFill>
                            <a:srgbClr val="000000"/>
                          </a:solidFill>
                          <a:latin typeface="Calibri"/>
                        </a:rPr>
                        <a:t>46</a:t>
                      </a:r>
                    </a:p>
                  </a:txBody>
                  <a:tcPr marL="1295" marR="1295" marT="971" marB="0" anchor="b">
                    <a:lnL>
                      <a:noFill/>
                    </a:lnL>
                    <a:lnR>
                      <a:noFill/>
                    </a:lnR>
                    <a:lnT>
                      <a:noFill/>
                    </a:lnT>
                    <a:lnB>
                      <a:noFill/>
                    </a:lnB>
                    <a:solidFill>
                      <a:srgbClr val="FCB079"/>
                    </a:solidFill>
                  </a:tcPr>
                </a:tc>
                <a:tc>
                  <a:txBody>
                    <a:bodyPr/>
                    <a:lstStyle/>
                    <a:p>
                      <a:pPr algn="r" fontAlgn="b"/>
                      <a:r>
                        <a:rPr lang="en-US" sz="200" b="0" i="0" u="none" strike="noStrike">
                          <a:solidFill>
                            <a:srgbClr val="000000"/>
                          </a:solidFill>
                          <a:latin typeface="Calibri"/>
                        </a:rPr>
                        <a:t>27</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47</a:t>
                      </a:r>
                    </a:p>
                  </a:txBody>
                  <a:tcPr marL="1295" marR="1295" marT="971" marB="0" anchor="b">
                    <a:lnL>
                      <a:noFill/>
                    </a:lnL>
                    <a:lnR>
                      <a:noFill/>
                    </a:lnR>
                    <a:lnT>
                      <a:noFill/>
                    </a:lnT>
                    <a:lnB>
                      <a:noFill/>
                    </a:lnB>
                    <a:solidFill>
                      <a:srgbClr val="FCAC78"/>
                    </a:solidFill>
                  </a:tcPr>
                </a:tc>
                <a:tc>
                  <a:txBody>
                    <a:bodyPr/>
                    <a:lstStyle/>
                    <a:p>
                      <a:pPr algn="r" fontAlgn="b"/>
                      <a:r>
                        <a:rPr lang="en-US" sz="200" b="0" i="0" u="none" strike="noStrike">
                          <a:solidFill>
                            <a:srgbClr val="000000"/>
                          </a:solidFill>
                          <a:latin typeface="Calibri"/>
                        </a:rPr>
                        <a:t>26</a:t>
                      </a:r>
                    </a:p>
                  </a:txBody>
                  <a:tcPr marL="1295" marR="1295" marT="971" marB="0" anchor="b">
                    <a:lnL>
                      <a:noFill/>
                    </a:lnL>
                    <a:lnR>
                      <a:noFill/>
                    </a:lnR>
                    <a:lnT>
                      <a:noFill/>
                    </a:lnT>
                    <a:lnB>
                      <a:noFill/>
                    </a:lnB>
                    <a:solidFill>
                      <a:srgbClr val="E3E382"/>
                    </a:solidFill>
                  </a:tcPr>
                </a:tc>
                <a:tc>
                  <a:txBody>
                    <a:bodyPr/>
                    <a:lstStyle/>
                    <a:p>
                      <a:pPr algn="r" fontAlgn="b"/>
                      <a:r>
                        <a:rPr lang="en-US" sz="200" b="0" i="0" u="none" strike="noStrike">
                          <a:solidFill>
                            <a:srgbClr val="000000"/>
                          </a:solidFill>
                          <a:latin typeface="Calibri"/>
                        </a:rPr>
                        <a:t>56</a:t>
                      </a:r>
                    </a:p>
                  </a:txBody>
                  <a:tcPr marL="1295" marR="1295" marT="971" marB="0" anchor="b">
                    <a:lnL>
                      <a:noFill/>
                    </a:lnL>
                    <a:lnR>
                      <a:noFill/>
                    </a:lnR>
                    <a:lnT>
                      <a:noFill/>
                    </a:lnT>
                    <a:lnB>
                      <a:noFill/>
                    </a:lnB>
                    <a:solidFill>
                      <a:srgbClr val="FA8671"/>
                    </a:solidFill>
                  </a:tcPr>
                </a:tc>
                <a:tc>
                  <a:txBody>
                    <a:bodyPr/>
                    <a:lstStyle/>
                    <a:p>
                      <a:pPr algn="r" fontAlgn="b"/>
                      <a:r>
                        <a:rPr lang="en-US" sz="200" b="0" i="0" u="none" strike="noStrike">
                          <a:solidFill>
                            <a:srgbClr val="000000"/>
                          </a:solidFill>
                          <a:latin typeface="Calibri"/>
                        </a:rPr>
                        <a:t>28</a:t>
                      </a:r>
                    </a:p>
                  </a:txBody>
                  <a:tcPr marL="1295" marR="1295" marT="971" marB="0" anchor="b">
                    <a:lnL>
                      <a:noFill/>
                    </a:lnL>
                    <a:lnR>
                      <a:noFill/>
                    </a:lnR>
                    <a:lnT>
                      <a:noFill/>
                    </a:lnT>
                    <a:lnB>
                      <a:noFill/>
                    </a:lnB>
                    <a:solidFill>
                      <a:srgbClr val="EDE683"/>
                    </a:solidFill>
                  </a:tcPr>
                </a:tc>
                <a:tc>
                  <a:txBody>
                    <a:bodyPr/>
                    <a:lstStyle/>
                    <a:p>
                      <a:pPr algn="r" fontAlgn="b"/>
                      <a:r>
                        <a:rPr lang="en-US" sz="200" b="0" i="0" u="none" strike="noStrike">
                          <a:solidFill>
                            <a:srgbClr val="000000"/>
                          </a:solidFill>
                          <a:latin typeface="Calibri"/>
                        </a:rPr>
                        <a:t>45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36</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6CC07B"/>
                    </a:solidFill>
                  </a:tcPr>
                </a:tc>
                <a:tc>
                  <a:txBody>
                    <a:bodyPr/>
                    <a:lstStyle/>
                    <a:p>
                      <a:pPr algn="r" fontAlgn="b"/>
                      <a:r>
                        <a:rPr lang="en-US" sz="200" b="0" i="0" u="none" strike="noStrike">
                          <a:solidFill>
                            <a:srgbClr val="000000"/>
                          </a:solidFill>
                          <a:latin typeface="Calibri"/>
                        </a:rPr>
                        <a:t>42</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A8D27F"/>
                    </a:solidFill>
                  </a:tcPr>
                </a:tc>
                <a:tc>
                  <a:txBody>
                    <a:bodyPr/>
                    <a:lstStyle/>
                    <a:p>
                      <a:pPr algn="r" fontAlgn="b"/>
                      <a:r>
                        <a:rPr lang="en-US" sz="200" b="0" i="0" u="none" strike="noStrike">
                          <a:solidFill>
                            <a:srgbClr val="000000"/>
                          </a:solidFill>
                          <a:latin typeface="Calibri"/>
                        </a:rPr>
                        <a:t>49</a:t>
                      </a:r>
                    </a:p>
                  </a:txBody>
                  <a:tcPr marL="1295" marR="1295" marT="971" marB="0" anchor="b">
                    <a:lnL>
                      <a:noFill/>
                    </a:lnL>
                    <a:lnR>
                      <a:noFill/>
                    </a:lnR>
                    <a:lnT>
                      <a:noFill/>
                    </a:lnT>
                    <a:lnB>
                      <a:noFill/>
                    </a:lnB>
                    <a:solidFill>
                      <a:srgbClr val="FCA377"/>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44</a:t>
                      </a:r>
                    </a:p>
                  </a:txBody>
                  <a:tcPr marL="1295" marR="1295" marT="971" marB="0" anchor="b">
                    <a:lnL>
                      <a:noFill/>
                    </a:lnL>
                    <a:lnR>
                      <a:noFill/>
                    </a:lnR>
                    <a:lnT>
                      <a:noFill/>
                    </a:lnT>
                    <a:lnB>
                      <a:noFill/>
                    </a:lnB>
                    <a:solidFill>
                      <a:srgbClr val="FDB87B"/>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7BC57C"/>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67BF7B"/>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99CD7E"/>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85C87D"/>
                    </a:solidFill>
                  </a:tcPr>
                </a:tc>
                <a:tc>
                  <a:txBody>
                    <a:bodyPr/>
                    <a:lstStyle/>
                    <a:p>
                      <a:pPr algn="r" fontAlgn="b"/>
                      <a:r>
                        <a:rPr lang="en-US" sz="200" b="0" i="0" u="none" strike="noStrike">
                          <a:solidFill>
                            <a:srgbClr val="000000"/>
                          </a:solidFill>
                          <a:latin typeface="Calibri"/>
                        </a:rPr>
                        <a:t>35</a:t>
                      </a:r>
                    </a:p>
                  </a:txBody>
                  <a:tcPr marL="1295" marR="1295" marT="971"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22</a:t>
                      </a:r>
                    </a:p>
                  </a:txBody>
                  <a:tcPr marL="1295" marR="1295" marT="971" marB="0" anchor="b">
                    <a:lnL>
                      <a:noFill/>
                    </a:lnL>
                    <a:lnR>
                      <a:noFill/>
                    </a:lnR>
                    <a:lnT>
                      <a:noFill/>
                    </a:lnT>
                    <a:lnB>
                      <a:noFill/>
                    </a:lnB>
                    <a:solidFill>
                      <a:srgbClr val="CFDD81"/>
                    </a:solidFill>
                  </a:tcPr>
                </a:tc>
                <a:tc>
                  <a:txBody>
                    <a:bodyPr/>
                    <a:lstStyle/>
                    <a:p>
                      <a:pPr algn="r" fontAlgn="b"/>
                      <a:r>
                        <a:rPr lang="en-US" sz="200" b="0" i="0" u="none" strike="noStrike">
                          <a:solidFill>
                            <a:srgbClr val="000000"/>
                          </a:solidFill>
                          <a:latin typeface="Calibri"/>
                        </a:rPr>
                        <a:t>34</a:t>
                      </a:r>
                    </a:p>
                  </a:txBody>
                  <a:tcPr marL="1295" marR="1295" marT="971" marB="0" anchor="b">
                    <a:lnL>
                      <a:noFill/>
                    </a:lnL>
                    <a:lnR>
                      <a:noFill/>
                    </a:lnR>
                    <a:lnT>
                      <a:noFill/>
                    </a:lnT>
                    <a:lnB>
                      <a:noFill/>
                    </a:lnB>
                    <a:solidFill>
                      <a:srgbClr val="FFE183"/>
                    </a:solidFill>
                  </a:tcPr>
                </a:tc>
                <a:tc>
                  <a:txBody>
                    <a:bodyPr/>
                    <a:lstStyle/>
                    <a:p>
                      <a:pPr algn="r" fontAlgn="b"/>
                      <a:r>
                        <a:rPr lang="en-US" sz="200" b="0" i="0" u="none" strike="noStrike">
                          <a:solidFill>
                            <a:srgbClr val="000000"/>
                          </a:solidFill>
                          <a:latin typeface="Calibri"/>
                        </a:rPr>
                        <a:t>53</a:t>
                      </a:r>
                    </a:p>
                  </a:txBody>
                  <a:tcPr marL="1295" marR="1295" marT="971" marB="0" anchor="b">
                    <a:lnL>
                      <a:noFill/>
                    </a:lnL>
                    <a:lnR>
                      <a:noFill/>
                    </a:lnR>
                    <a:lnT>
                      <a:noFill/>
                    </a:lnT>
                    <a:lnB>
                      <a:noFill/>
                    </a:lnB>
                    <a:solidFill>
                      <a:srgbClr val="FB9373"/>
                    </a:solidFill>
                  </a:tcPr>
                </a:tc>
                <a:tc>
                  <a:txBody>
                    <a:bodyPr/>
                    <a:lstStyle/>
                    <a:p>
                      <a:pPr algn="r" fontAlgn="b"/>
                      <a:r>
                        <a:rPr lang="en-US" sz="200" b="0" i="0" u="none" strike="noStrike">
                          <a:solidFill>
                            <a:srgbClr val="000000"/>
                          </a:solidFill>
                          <a:latin typeface="Calibri"/>
                        </a:rPr>
                        <a:t>23</a:t>
                      </a:r>
                    </a:p>
                  </a:txBody>
                  <a:tcPr marL="1295" marR="1295" marT="971" marB="0" anchor="b">
                    <a:lnL>
                      <a:noFill/>
                    </a:lnL>
                    <a:lnR>
                      <a:noFill/>
                    </a:lnR>
                    <a:lnT>
                      <a:noFill/>
                    </a:lnT>
                    <a:lnB>
                      <a:noFill/>
                    </a:lnB>
                    <a:solidFill>
                      <a:srgbClr val="D4DE81"/>
                    </a:solidFill>
                  </a:tcPr>
                </a:tc>
                <a:tc>
                  <a:txBody>
                    <a:bodyPr/>
                    <a:lstStyle/>
                    <a:p>
                      <a:pPr algn="r" fontAlgn="b"/>
                      <a:r>
                        <a:rPr lang="en-US" sz="200" b="0" i="0" u="none" strike="noStrike">
                          <a:solidFill>
                            <a:srgbClr val="000000"/>
                          </a:solidFill>
                          <a:latin typeface="Calibri"/>
                        </a:rPr>
                        <a:t>54</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37</a:t>
                      </a:r>
                    </a:p>
                  </a:txBody>
                  <a:tcPr marL="1295" marR="1295" marT="971"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59</a:t>
                      </a:r>
                    </a:p>
                  </a:txBody>
                  <a:tcPr marL="1295" marR="1295" marT="971" marB="0" anchor="b">
                    <a:lnL>
                      <a:noFill/>
                    </a:lnL>
                    <a:lnR>
                      <a:noFill/>
                    </a:lnR>
                    <a:lnT>
                      <a:noFill/>
                    </a:lnT>
                    <a:lnB>
                      <a:noFill/>
                    </a:lnB>
                    <a:solidFill>
                      <a:srgbClr val="F97A6F"/>
                    </a:solidFill>
                  </a:tcPr>
                </a:tc>
                <a:tc>
                  <a:txBody>
                    <a:bodyPr/>
                    <a:lstStyle/>
                    <a:p>
                      <a:pPr algn="r" fontAlgn="b"/>
                      <a:r>
                        <a:rPr lang="en-US" sz="200" b="0" i="0" u="none" strike="noStrike">
                          <a:solidFill>
                            <a:srgbClr val="000000"/>
                          </a:solidFill>
                          <a:latin typeface="Calibri"/>
                        </a:rPr>
                        <a:t>32</a:t>
                      </a:r>
                    </a:p>
                  </a:txBody>
                  <a:tcPr marL="1295" marR="1295" marT="971"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58</a:t>
                      </a:r>
                    </a:p>
                  </a:txBody>
                  <a:tcPr marL="1295" marR="1295" marT="971" marB="0" anchor="b">
                    <a:lnL>
                      <a:noFill/>
                    </a:lnL>
                    <a:lnR>
                      <a:noFill/>
                    </a:lnR>
                    <a:lnT>
                      <a:noFill/>
                    </a:lnT>
                    <a:lnB>
                      <a:noFill/>
                    </a:lnB>
                    <a:solidFill>
                      <a:srgbClr val="FA7E6F"/>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94CC7D"/>
                    </a:solidFill>
                  </a:tcPr>
                </a:tc>
                <a:tc>
                  <a:txBody>
                    <a:bodyPr/>
                    <a:lstStyle/>
                    <a:p>
                      <a:pPr algn="r" fontAlgn="b"/>
                      <a:r>
                        <a:rPr lang="en-US" sz="200" b="0" i="0" u="none" strike="noStrike">
                          <a:solidFill>
                            <a:srgbClr val="000000"/>
                          </a:solidFill>
                          <a:latin typeface="Calibri"/>
                        </a:rPr>
                        <a:t>52</a:t>
                      </a:r>
                    </a:p>
                  </a:txBody>
                  <a:tcPr marL="1295" marR="1295" marT="971" marB="0" anchor="b">
                    <a:lnL>
                      <a:noFill/>
                    </a:lnL>
                    <a:lnR>
                      <a:noFill/>
                    </a:lnR>
                    <a:lnT>
                      <a:noFill/>
                    </a:lnT>
                    <a:lnB>
                      <a:noFill/>
                    </a:lnB>
                    <a:solidFill>
                      <a:srgbClr val="FB9774"/>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51</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57</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76C37C"/>
                    </a:solidFill>
                  </a:tcPr>
                </a:tc>
                <a:tc>
                  <a:txBody>
                    <a:bodyPr/>
                    <a:lstStyle/>
                    <a:p>
                      <a:pPr algn="r" fontAlgn="b"/>
                      <a:r>
                        <a:rPr lang="en-US" sz="200" b="0" i="0" u="none" strike="noStrike">
                          <a:solidFill>
                            <a:srgbClr val="000000"/>
                          </a:solidFill>
                          <a:latin typeface="Calibri"/>
                        </a:rPr>
                        <a:t>55</a:t>
                      </a:r>
                    </a:p>
                  </a:txBody>
                  <a:tcPr marL="1295" marR="1295" marT="971" marB="0" anchor="b">
                    <a:lnL>
                      <a:noFill/>
                    </a:lnL>
                    <a:lnR>
                      <a:noFill/>
                    </a:lnR>
                    <a:lnT>
                      <a:noFill/>
                    </a:lnT>
                    <a:lnB>
                      <a:noFill/>
                    </a:lnB>
                    <a:solidFill>
                      <a:srgbClr val="FA8B72"/>
                    </a:solidFill>
                  </a:tcPr>
                </a:tc>
              </a:tr>
              <a:tr h="36896">
                <a:tc>
                  <a:txBody>
                    <a:bodyPr/>
                    <a:lstStyle/>
                    <a:p>
                      <a:pPr algn="l" fontAlgn="b"/>
                      <a:r>
                        <a:rPr lang="en-US" sz="200" b="0" i="0" u="none" strike="noStrike">
                          <a:solidFill>
                            <a:srgbClr val="000000"/>
                          </a:solidFill>
                          <a:latin typeface="Calibri"/>
                        </a:rPr>
                        <a:t>ASPEN Full</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94CC7D"/>
                    </a:solidFill>
                  </a:tcPr>
                </a:tc>
                <a:tc>
                  <a:txBody>
                    <a:bodyPr/>
                    <a:lstStyle/>
                    <a:p>
                      <a:pPr algn="r" fontAlgn="b"/>
                      <a:r>
                        <a:rPr lang="en-US" sz="200" b="0" i="0" u="none" strike="noStrike">
                          <a:solidFill>
                            <a:srgbClr val="000000"/>
                          </a:solidFill>
                          <a:latin typeface="Calibri"/>
                        </a:rPr>
                        <a:t>25</a:t>
                      </a:r>
                    </a:p>
                  </a:txBody>
                  <a:tcPr marL="1295" marR="1295" marT="971" marB="0" anchor="b">
                    <a:lnL>
                      <a:noFill/>
                    </a:lnL>
                    <a:lnR>
                      <a:noFill/>
                    </a:lnR>
                    <a:lnT>
                      <a:noFill/>
                    </a:lnT>
                    <a:lnB>
                      <a:noFill/>
                    </a:lnB>
                    <a:solidFill>
                      <a:srgbClr val="DEE182"/>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7BC57C"/>
                    </a:solidFill>
                  </a:tcPr>
                </a:tc>
                <a:tc>
                  <a:txBody>
                    <a:bodyPr/>
                    <a:lstStyle/>
                    <a:p>
                      <a:pPr algn="r" fontAlgn="b"/>
                      <a:r>
                        <a:rPr lang="en-US" sz="200" b="0" i="0" u="none" strike="noStrike">
                          <a:solidFill>
                            <a:srgbClr val="000000"/>
                          </a:solidFill>
                          <a:latin typeface="Calibri"/>
                        </a:rPr>
                        <a:t>29</a:t>
                      </a:r>
                    </a:p>
                  </a:txBody>
                  <a:tcPr marL="1295" marR="1295" marT="971" marB="0" anchor="b">
                    <a:lnL>
                      <a:noFill/>
                    </a:lnL>
                    <a:lnR>
                      <a:noFill/>
                    </a:lnR>
                    <a:lnT>
                      <a:noFill/>
                    </a:lnT>
                    <a:lnB>
                      <a:noFill/>
                    </a:lnB>
                    <a:solidFill>
                      <a:srgbClr val="F2E783"/>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76C37C"/>
                    </a:solidFill>
                  </a:tcPr>
                </a:tc>
                <a:tc>
                  <a:txBody>
                    <a:bodyPr/>
                    <a:lstStyle/>
                    <a:p>
                      <a:pPr algn="r" fontAlgn="b"/>
                      <a:r>
                        <a:rPr lang="en-US" sz="200" b="0" i="0" u="none" strike="noStrike">
                          <a:solidFill>
                            <a:srgbClr val="000000"/>
                          </a:solidFill>
                          <a:latin typeface="Calibri"/>
                        </a:rPr>
                        <a:t>28</a:t>
                      </a:r>
                    </a:p>
                  </a:txBody>
                  <a:tcPr marL="1295" marR="1295" marT="971" marB="0" anchor="b">
                    <a:lnL>
                      <a:noFill/>
                    </a:lnL>
                    <a:lnR>
                      <a:noFill/>
                    </a:lnR>
                    <a:lnT>
                      <a:noFill/>
                    </a:lnT>
                    <a:lnB>
                      <a:noFill/>
                    </a:lnB>
                    <a:solidFill>
                      <a:srgbClr val="EDE683"/>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8AC97D"/>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B7D67F"/>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51</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22</a:t>
                      </a:r>
                    </a:p>
                  </a:txBody>
                  <a:tcPr marL="1295" marR="1295" marT="971" marB="0" anchor="b">
                    <a:lnL>
                      <a:noFill/>
                    </a:lnL>
                    <a:lnR>
                      <a:noFill/>
                    </a:lnR>
                    <a:lnT>
                      <a:noFill/>
                    </a:lnT>
                    <a:lnB>
                      <a:noFill/>
                    </a:lnB>
                    <a:solidFill>
                      <a:srgbClr val="CFDD81"/>
                    </a:solidFill>
                  </a:tcPr>
                </a:tc>
                <a:tc>
                  <a:txBody>
                    <a:bodyPr/>
                    <a:lstStyle/>
                    <a:p>
                      <a:pPr algn="r" fontAlgn="b"/>
                      <a:r>
                        <a:rPr lang="en-US" sz="200" b="0" i="0" u="none" strike="noStrike">
                          <a:solidFill>
                            <a:srgbClr val="000000"/>
                          </a:solidFill>
                          <a:latin typeface="Calibri"/>
                        </a:rPr>
                        <a:t>55</a:t>
                      </a:r>
                    </a:p>
                  </a:txBody>
                  <a:tcPr marL="1295" marR="1295" marT="971" marB="0" anchor="b">
                    <a:lnL>
                      <a:noFill/>
                    </a:lnL>
                    <a:lnR>
                      <a:noFill/>
                    </a:lnR>
                    <a:lnT>
                      <a:noFill/>
                    </a:lnT>
                    <a:lnB>
                      <a:noFill/>
                    </a:lnB>
                    <a:solidFill>
                      <a:srgbClr val="FA8B72"/>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60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A3D07E"/>
                    </a:solidFill>
                  </a:tcPr>
                </a:tc>
                <a:tc>
                  <a:txBody>
                    <a:bodyPr/>
                    <a:lstStyle/>
                    <a:p>
                      <a:pPr algn="r" fontAlgn="b"/>
                      <a:r>
                        <a:rPr lang="en-US" sz="200" b="0" i="0" u="none" strike="noStrike">
                          <a:solidFill>
                            <a:srgbClr val="000000"/>
                          </a:solidFill>
                          <a:latin typeface="Calibri"/>
                        </a:rPr>
                        <a:t>63</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B2D47F"/>
                    </a:solidFill>
                  </a:tcPr>
                </a:tc>
                <a:tc>
                  <a:txBody>
                    <a:bodyPr/>
                    <a:lstStyle/>
                    <a:p>
                      <a:pPr algn="r" fontAlgn="b"/>
                      <a:r>
                        <a:rPr lang="en-US" sz="200" b="0" i="0" u="none" strike="noStrike">
                          <a:solidFill>
                            <a:srgbClr val="000000"/>
                          </a:solidFill>
                          <a:latin typeface="Calibri"/>
                        </a:rPr>
                        <a:t>46</a:t>
                      </a:r>
                    </a:p>
                  </a:txBody>
                  <a:tcPr marL="1295" marR="1295" marT="971" marB="0" anchor="b">
                    <a:lnL>
                      <a:noFill/>
                    </a:lnL>
                    <a:lnR>
                      <a:noFill/>
                    </a:lnR>
                    <a:lnT>
                      <a:noFill/>
                    </a:lnT>
                    <a:lnB>
                      <a:noFill/>
                    </a:lnB>
                    <a:solidFill>
                      <a:srgbClr val="FCB079"/>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38</a:t>
                      </a:r>
                    </a:p>
                  </a:txBody>
                  <a:tcPr marL="1295" marR="1295" marT="971" marB="0" anchor="b">
                    <a:lnL>
                      <a:noFill/>
                    </a:lnL>
                    <a:lnR>
                      <a:noFill/>
                    </a:lnR>
                    <a:lnT>
                      <a:noFill/>
                    </a:lnT>
                    <a:lnB>
                      <a:noFill/>
                    </a:lnB>
                    <a:solidFill>
                      <a:srgbClr val="FED17F"/>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6CC07B"/>
                    </a:solidFill>
                  </a:tcPr>
                </a:tc>
                <a:tc>
                  <a:txBody>
                    <a:bodyPr/>
                    <a:lstStyle/>
                    <a:p>
                      <a:pPr algn="r" fontAlgn="b"/>
                      <a:r>
                        <a:rPr lang="en-US" sz="200" b="0" i="0" u="none" strike="noStrike">
                          <a:solidFill>
                            <a:srgbClr val="000000"/>
                          </a:solidFill>
                          <a:latin typeface="Calibri"/>
                        </a:rPr>
                        <a:t>33</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53</a:t>
                      </a:r>
                    </a:p>
                  </a:txBody>
                  <a:tcPr marL="1295" marR="1295" marT="971" marB="0" anchor="b">
                    <a:lnL>
                      <a:noFill/>
                    </a:lnL>
                    <a:lnR>
                      <a:noFill/>
                    </a:lnR>
                    <a:lnT>
                      <a:noFill/>
                    </a:lnT>
                    <a:lnB>
                      <a:noFill/>
                    </a:lnB>
                    <a:solidFill>
                      <a:srgbClr val="FB9373"/>
                    </a:solidFill>
                  </a:tcPr>
                </a:tc>
                <a:tc>
                  <a:txBody>
                    <a:bodyPr/>
                    <a:lstStyle/>
                    <a:p>
                      <a:pPr algn="r" fontAlgn="b"/>
                      <a:r>
                        <a:rPr lang="en-US" sz="200" b="0" i="0" u="none" strike="noStrike">
                          <a:solidFill>
                            <a:srgbClr val="000000"/>
                          </a:solidFill>
                          <a:latin typeface="Calibri"/>
                        </a:rPr>
                        <a:t>59</a:t>
                      </a:r>
                    </a:p>
                  </a:txBody>
                  <a:tcPr marL="1295" marR="1295" marT="971" marB="0" anchor="b">
                    <a:lnL>
                      <a:noFill/>
                    </a:lnL>
                    <a:lnR>
                      <a:noFill/>
                    </a:lnR>
                    <a:lnT>
                      <a:noFill/>
                    </a:lnT>
                    <a:lnB>
                      <a:noFill/>
                    </a:lnB>
                    <a:solidFill>
                      <a:srgbClr val="F97A6F"/>
                    </a:solidFill>
                  </a:tcPr>
                </a:tc>
                <a:tc>
                  <a:txBody>
                    <a:bodyPr/>
                    <a:lstStyle/>
                    <a:p>
                      <a:pPr algn="r" fontAlgn="b"/>
                      <a:r>
                        <a:rPr lang="en-US" sz="200" b="0" i="0" u="none" strike="noStrike">
                          <a:solidFill>
                            <a:srgbClr val="000000"/>
                          </a:solidFill>
                          <a:latin typeface="Calibri"/>
                        </a:rPr>
                        <a:t>35</a:t>
                      </a:r>
                    </a:p>
                  </a:txBody>
                  <a:tcPr marL="1295" marR="1295" marT="971"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58</a:t>
                      </a:r>
                    </a:p>
                  </a:txBody>
                  <a:tcPr marL="1295" marR="1295" marT="971" marB="0" anchor="b">
                    <a:lnL>
                      <a:noFill/>
                    </a:lnL>
                    <a:lnR>
                      <a:noFill/>
                    </a:lnR>
                    <a:lnT>
                      <a:noFill/>
                    </a:lnT>
                    <a:lnB>
                      <a:noFill/>
                    </a:lnB>
                    <a:solidFill>
                      <a:srgbClr val="FA7E6F"/>
                    </a:solidFill>
                  </a:tcPr>
                </a:tc>
                <a:tc>
                  <a:txBody>
                    <a:bodyPr/>
                    <a:lstStyle/>
                    <a:p>
                      <a:pPr algn="r" fontAlgn="b"/>
                      <a:r>
                        <a:rPr lang="en-US" sz="200" b="0" i="0" u="none" strike="noStrike">
                          <a:solidFill>
                            <a:srgbClr val="000000"/>
                          </a:solidFill>
                          <a:latin typeface="Calibri"/>
                        </a:rPr>
                        <a:t>43</a:t>
                      </a:r>
                    </a:p>
                  </a:txBody>
                  <a:tcPr marL="1295" marR="1295" marT="971" marB="0" anchor="b">
                    <a:lnL>
                      <a:noFill/>
                    </a:lnL>
                    <a:lnR>
                      <a:noFill/>
                    </a:lnR>
                    <a:lnT>
                      <a:noFill/>
                    </a:lnT>
                    <a:lnB>
                      <a:noFill/>
                    </a:lnB>
                    <a:solidFill>
                      <a:srgbClr val="FDBC7B"/>
                    </a:solidFill>
                  </a:tcPr>
                </a:tc>
                <a:tc>
                  <a:txBody>
                    <a:bodyPr/>
                    <a:lstStyle/>
                    <a:p>
                      <a:pPr algn="r" fontAlgn="b"/>
                      <a:r>
                        <a:rPr lang="en-US" sz="200" b="0" i="0" u="none" strike="noStrike">
                          <a:solidFill>
                            <a:srgbClr val="000000"/>
                          </a:solidFill>
                          <a:latin typeface="Calibri"/>
                        </a:rPr>
                        <a:t>50</a:t>
                      </a:r>
                    </a:p>
                  </a:txBody>
                  <a:tcPr marL="1295" marR="1295" marT="971" marB="0" anchor="b">
                    <a:lnL>
                      <a:noFill/>
                    </a:lnL>
                    <a:lnR>
                      <a:noFill/>
                    </a:lnR>
                    <a:lnT>
                      <a:noFill/>
                    </a:lnT>
                    <a:lnB>
                      <a:noFill/>
                    </a:lnB>
                    <a:solidFill>
                      <a:srgbClr val="FB9F76"/>
                    </a:solidFill>
                  </a:tcPr>
                </a:tc>
                <a:tc>
                  <a:txBody>
                    <a:bodyPr/>
                    <a:lstStyle/>
                    <a:p>
                      <a:pPr algn="r" fontAlgn="b"/>
                      <a:r>
                        <a:rPr lang="en-US" sz="200" b="0" i="0" u="none" strike="noStrike">
                          <a:solidFill>
                            <a:srgbClr val="000000"/>
                          </a:solidFill>
                          <a:latin typeface="Calibri"/>
                        </a:rPr>
                        <a:t>42</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61</a:t>
                      </a:r>
                    </a:p>
                  </a:txBody>
                  <a:tcPr marL="1295" marR="1295" marT="971" marB="0" anchor="b">
                    <a:lnL>
                      <a:noFill/>
                    </a:lnL>
                    <a:lnR>
                      <a:noFill/>
                    </a:lnR>
                    <a:lnT>
                      <a:noFill/>
                    </a:lnT>
                    <a:lnB>
                      <a:noFill/>
                    </a:lnB>
                    <a:solidFill>
                      <a:srgbClr val="F9726D"/>
                    </a:solidFill>
                  </a:tcPr>
                </a:tc>
                <a:tc>
                  <a:txBody>
                    <a:bodyPr/>
                    <a:lstStyle/>
                    <a:p>
                      <a:pPr algn="r" fontAlgn="b"/>
                      <a:r>
                        <a:rPr lang="en-US" sz="200" b="0" i="0" u="none" strike="noStrike">
                          <a:solidFill>
                            <a:srgbClr val="000000"/>
                          </a:solidFill>
                          <a:latin typeface="Calibri"/>
                        </a:rPr>
                        <a:t>36</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26</a:t>
                      </a:r>
                    </a:p>
                  </a:txBody>
                  <a:tcPr marL="1295" marR="1295" marT="971" marB="0" anchor="b">
                    <a:lnL>
                      <a:noFill/>
                    </a:lnL>
                    <a:lnR>
                      <a:noFill/>
                    </a:lnR>
                    <a:lnT>
                      <a:noFill/>
                    </a:lnT>
                    <a:lnB>
                      <a:noFill/>
                    </a:lnB>
                    <a:solidFill>
                      <a:srgbClr val="E3E382"/>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C6DA80"/>
                    </a:solidFill>
                  </a:tcPr>
                </a:tc>
                <a:tc>
                  <a:txBody>
                    <a:bodyPr/>
                    <a:lstStyle/>
                    <a:p>
                      <a:pPr algn="r" fontAlgn="b"/>
                      <a:r>
                        <a:rPr lang="en-US" sz="200" b="0" i="0" u="none" strike="noStrike">
                          <a:solidFill>
                            <a:srgbClr val="000000"/>
                          </a:solidFill>
                          <a:latin typeface="Calibri"/>
                        </a:rPr>
                        <a:t>32</a:t>
                      </a:r>
                    </a:p>
                  </a:txBody>
                  <a:tcPr marL="1295" marR="1295" marT="971"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23</a:t>
                      </a:r>
                    </a:p>
                  </a:txBody>
                  <a:tcPr marL="1295" marR="1295" marT="971" marB="0" anchor="b">
                    <a:lnL>
                      <a:noFill/>
                    </a:lnL>
                    <a:lnR>
                      <a:noFill/>
                    </a:lnR>
                    <a:lnT>
                      <a:noFill/>
                    </a:lnT>
                    <a:lnB>
                      <a:noFill/>
                    </a:lnB>
                    <a:solidFill>
                      <a:srgbClr val="D4DE81"/>
                    </a:solidFill>
                  </a:tcPr>
                </a:tc>
                <a:tc>
                  <a:txBody>
                    <a:bodyPr/>
                    <a:lstStyle/>
                    <a:p>
                      <a:pPr algn="r" fontAlgn="b"/>
                      <a:r>
                        <a:rPr lang="en-US" sz="200" b="0" i="0" u="none" strike="noStrike">
                          <a:solidFill>
                            <a:srgbClr val="000000"/>
                          </a:solidFill>
                          <a:latin typeface="Calibri"/>
                        </a:rPr>
                        <a:t>31</a:t>
                      </a:r>
                    </a:p>
                  </a:txBody>
                  <a:tcPr marL="1295" marR="1295" marT="971" marB="0" anchor="b">
                    <a:lnL>
                      <a:noFill/>
                    </a:lnL>
                    <a:lnR>
                      <a:noFill/>
                    </a:lnR>
                    <a:lnT>
                      <a:noFill/>
                    </a:lnT>
                    <a:lnB>
                      <a:noFill/>
                    </a:lnB>
                    <a:solidFill>
                      <a:srgbClr val="FCEA83"/>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A8D27F"/>
                    </a:solidFill>
                  </a:tcPr>
                </a:tc>
                <a:tc>
                  <a:txBody>
                    <a:bodyPr/>
                    <a:lstStyle/>
                    <a:p>
                      <a:pPr algn="r" fontAlgn="b"/>
                      <a:r>
                        <a:rPr lang="en-US" sz="200" b="0" i="0" u="none" strike="noStrike">
                          <a:solidFill>
                            <a:srgbClr val="000000"/>
                          </a:solidFill>
                          <a:latin typeface="Calibri"/>
                        </a:rPr>
                        <a:t>27</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24</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62</a:t>
                      </a:r>
                    </a:p>
                  </a:txBody>
                  <a:tcPr marL="1295" marR="1295" marT="971" marB="0" anchor="b">
                    <a:lnL>
                      <a:noFill/>
                    </a:lnL>
                    <a:lnR>
                      <a:noFill/>
                    </a:lnR>
                    <a:lnT>
                      <a:noFill/>
                    </a:lnT>
                    <a:lnB>
                      <a:noFill/>
                    </a:lnB>
                    <a:solidFill>
                      <a:srgbClr val="F96E6C"/>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49</a:t>
                      </a:r>
                    </a:p>
                  </a:txBody>
                  <a:tcPr marL="1295" marR="1295" marT="971" marB="0" anchor="b">
                    <a:lnL>
                      <a:noFill/>
                    </a:lnL>
                    <a:lnR>
                      <a:noFill/>
                    </a:lnR>
                    <a:lnT>
                      <a:noFill/>
                    </a:lnT>
                    <a:lnB>
                      <a:noFill/>
                    </a:lnB>
                    <a:solidFill>
                      <a:srgbClr val="FCA377"/>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52</a:t>
                      </a:r>
                    </a:p>
                  </a:txBody>
                  <a:tcPr marL="1295" marR="1295" marT="971" marB="0" anchor="b">
                    <a:lnL>
                      <a:noFill/>
                    </a:lnL>
                    <a:lnR>
                      <a:noFill/>
                    </a:lnR>
                    <a:lnT>
                      <a:noFill/>
                    </a:lnT>
                    <a:lnB>
                      <a:noFill/>
                    </a:lnB>
                    <a:solidFill>
                      <a:srgbClr val="FB9774"/>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99CD7E"/>
                    </a:solidFill>
                  </a:tcPr>
                </a:tc>
                <a:tc>
                  <a:txBody>
                    <a:bodyPr/>
                    <a:lstStyle/>
                    <a:p>
                      <a:pPr algn="r" fontAlgn="b"/>
                      <a:r>
                        <a:rPr lang="en-US" sz="200" b="0" i="0" u="none" strike="noStrike">
                          <a:solidFill>
                            <a:srgbClr val="000000"/>
                          </a:solidFill>
                          <a:latin typeface="Calibri"/>
                        </a:rPr>
                        <a:t>45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40</a:t>
                      </a:r>
                    </a:p>
                  </a:txBody>
                  <a:tcPr marL="1295" marR="1295" marT="971"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67BF7B"/>
                    </a:solidFill>
                  </a:tcPr>
                </a:tc>
                <a:tc>
                  <a:txBody>
                    <a:bodyPr/>
                    <a:lstStyle/>
                    <a:p>
                      <a:pPr algn="r" fontAlgn="b"/>
                      <a:r>
                        <a:rPr lang="en-US" sz="200" b="0" i="0" u="none" strike="noStrike">
                          <a:solidFill>
                            <a:srgbClr val="000000"/>
                          </a:solidFill>
                          <a:latin typeface="Calibri"/>
                        </a:rPr>
                        <a:t>30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85C87D"/>
                    </a:solidFill>
                  </a:tcPr>
                </a:tc>
                <a:tc>
                  <a:txBody>
                    <a:bodyPr/>
                    <a:lstStyle/>
                    <a:p>
                      <a:pPr algn="r" fontAlgn="b"/>
                      <a:r>
                        <a:rPr lang="en-US" sz="200" b="0" i="0" u="none" strike="noStrike">
                          <a:solidFill>
                            <a:srgbClr val="000000"/>
                          </a:solidFill>
                          <a:latin typeface="Calibri"/>
                        </a:rPr>
                        <a:t>37</a:t>
                      </a:r>
                    </a:p>
                  </a:txBody>
                  <a:tcPr marL="1295" marR="1295" marT="971"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C1D980"/>
                    </a:solidFill>
                  </a:tcPr>
                </a:tc>
                <a:tc>
                  <a:txBody>
                    <a:bodyPr/>
                    <a:lstStyle/>
                    <a:p>
                      <a:pPr algn="r" fontAlgn="b"/>
                      <a:r>
                        <a:rPr lang="en-US" sz="200" b="0" i="0" u="none" strike="noStrike">
                          <a:solidFill>
                            <a:srgbClr val="000000"/>
                          </a:solidFill>
                          <a:latin typeface="Calibri"/>
                        </a:rPr>
                        <a:t>44</a:t>
                      </a:r>
                    </a:p>
                  </a:txBody>
                  <a:tcPr marL="1295" marR="1295" marT="971" marB="0" anchor="b">
                    <a:lnL>
                      <a:noFill/>
                    </a:lnL>
                    <a:lnR>
                      <a:noFill/>
                    </a:lnR>
                    <a:lnT>
                      <a:noFill/>
                    </a:lnT>
                    <a:lnB>
                      <a:noFill/>
                    </a:lnB>
                    <a:solidFill>
                      <a:srgbClr val="FDB87B"/>
                    </a:solidFill>
                  </a:tcPr>
                </a:tc>
                <a:tc>
                  <a:txBody>
                    <a:bodyPr/>
                    <a:lstStyle/>
                    <a:p>
                      <a:pPr algn="r" fontAlgn="b"/>
                      <a:r>
                        <a:rPr lang="en-US" sz="200" b="0" i="0" u="none" strike="noStrike">
                          <a:solidFill>
                            <a:srgbClr val="000000"/>
                          </a:solidFill>
                          <a:latin typeface="Calibri"/>
                        </a:rPr>
                        <a:t>57</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47</a:t>
                      </a:r>
                    </a:p>
                  </a:txBody>
                  <a:tcPr marL="1295" marR="1295" marT="971" marB="0" anchor="b">
                    <a:lnL>
                      <a:noFill/>
                    </a:lnL>
                    <a:lnR>
                      <a:noFill/>
                    </a:lnR>
                    <a:lnT>
                      <a:noFill/>
                    </a:lnT>
                    <a:lnB>
                      <a:noFill/>
                    </a:lnB>
                    <a:solidFill>
                      <a:srgbClr val="FCAC78"/>
                    </a:solidFill>
                  </a:tcPr>
                </a:tc>
                <a:tc>
                  <a:txBody>
                    <a:bodyPr/>
                    <a:lstStyle/>
                    <a:p>
                      <a:pPr algn="r" fontAlgn="b"/>
                      <a:r>
                        <a:rPr lang="en-US" sz="200" b="0" i="0" u="none" strike="noStrike">
                          <a:solidFill>
                            <a:srgbClr val="000000"/>
                          </a:solidFill>
                          <a:latin typeface="Calibri"/>
                        </a:rPr>
                        <a:t>34</a:t>
                      </a:r>
                    </a:p>
                  </a:txBody>
                  <a:tcPr marL="1295" marR="1295" marT="971" marB="0" anchor="b">
                    <a:lnL>
                      <a:noFill/>
                    </a:lnL>
                    <a:lnR>
                      <a:noFill/>
                    </a:lnR>
                    <a:lnT>
                      <a:noFill/>
                    </a:lnT>
                    <a:lnB>
                      <a:noFill/>
                    </a:lnB>
                    <a:solidFill>
                      <a:srgbClr val="FFE183"/>
                    </a:solidFill>
                  </a:tcPr>
                </a:tc>
                <a:tc>
                  <a:txBody>
                    <a:bodyPr/>
                    <a:lstStyle/>
                    <a:p>
                      <a:pPr algn="r" fontAlgn="b"/>
                      <a:r>
                        <a:rPr lang="en-US" sz="200" b="0" i="0" u="none" strike="noStrike">
                          <a:solidFill>
                            <a:srgbClr val="000000"/>
                          </a:solidFill>
                          <a:latin typeface="Calibri"/>
                        </a:rPr>
                        <a:t>56</a:t>
                      </a:r>
                    </a:p>
                  </a:txBody>
                  <a:tcPr marL="1295" marR="1295" marT="971" marB="0" anchor="b">
                    <a:lnL>
                      <a:noFill/>
                    </a:lnL>
                    <a:lnR>
                      <a:noFill/>
                    </a:lnR>
                    <a:lnT>
                      <a:noFill/>
                    </a:lnT>
                    <a:lnB>
                      <a:noFill/>
                    </a:lnB>
                    <a:solidFill>
                      <a:srgbClr val="FA8671"/>
                    </a:solidFill>
                  </a:tcPr>
                </a:tc>
                <a:tc>
                  <a:txBody>
                    <a:bodyPr/>
                    <a:lstStyle/>
                    <a:p>
                      <a:pPr algn="r" fontAlgn="b"/>
                      <a:r>
                        <a:rPr lang="en-US" sz="200" b="0" i="0" u="none" strike="noStrike">
                          <a:solidFill>
                            <a:srgbClr val="000000"/>
                          </a:solidFill>
                          <a:latin typeface="Calibri"/>
                        </a:rPr>
                        <a:t>54</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41</a:t>
                      </a:r>
                    </a:p>
                  </a:txBody>
                  <a:tcPr marL="1295" marR="1295" marT="971" marB="0" anchor="b">
                    <a:lnL>
                      <a:noFill/>
                    </a:lnL>
                    <a:lnR>
                      <a:noFill/>
                    </a:lnR>
                    <a:lnT>
                      <a:noFill/>
                    </a:lnT>
                    <a:lnB>
                      <a:noFill/>
                    </a:lnB>
                    <a:solidFill>
                      <a:srgbClr val="FDC47D"/>
                    </a:solidFill>
                  </a:tcPr>
                </a:tc>
                <a:tc>
                  <a:txBody>
                    <a:bodyPr/>
                    <a:lstStyle/>
                    <a:p>
                      <a:pPr algn="r" fontAlgn="b"/>
                      <a:r>
                        <a:rPr lang="en-US" sz="200" b="0" i="0" u="none" strike="noStrike">
                          <a:solidFill>
                            <a:srgbClr val="000000"/>
                          </a:solidFill>
                          <a:latin typeface="Calibri"/>
                        </a:rPr>
                        <a:t>48</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39</a:t>
                      </a:r>
                    </a:p>
                  </a:txBody>
                  <a:tcPr marL="1295" marR="1295" marT="971" marB="0" anchor="b">
                    <a:lnL>
                      <a:noFill/>
                    </a:lnL>
                    <a:lnR>
                      <a:noFill/>
                    </a:lnR>
                    <a:lnT>
                      <a:noFill/>
                    </a:lnT>
                    <a:lnB>
                      <a:noFill/>
                    </a:lnB>
                    <a:solidFill>
                      <a:srgbClr val="FECD7F"/>
                    </a:solidFill>
                  </a:tcPr>
                </a:tc>
              </a:tr>
              <a:tr h="36896">
                <a:tc>
                  <a:txBody>
                    <a:bodyPr/>
                    <a:lstStyle/>
                    <a:p>
                      <a:pPr algn="l" fontAlgn="b"/>
                      <a:r>
                        <a:rPr lang="en-US" sz="200" b="0" i="0" u="none" strike="noStrike">
                          <a:solidFill>
                            <a:srgbClr val="000000"/>
                          </a:solidFill>
                          <a:latin typeface="Calibri"/>
                        </a:rPr>
                        <a:t>ADVANCE Standard</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62</a:t>
                      </a:r>
                    </a:p>
                  </a:txBody>
                  <a:tcPr marL="1295" marR="1295" marT="971" marB="0" anchor="b">
                    <a:lnL>
                      <a:noFill/>
                    </a:lnL>
                    <a:lnR>
                      <a:noFill/>
                    </a:lnR>
                    <a:lnT>
                      <a:noFill/>
                    </a:lnT>
                    <a:lnB>
                      <a:noFill/>
                    </a:lnB>
                    <a:solidFill>
                      <a:srgbClr val="F96E6C"/>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55</a:t>
                      </a:r>
                    </a:p>
                  </a:txBody>
                  <a:tcPr marL="1295" marR="1295" marT="971" marB="0" anchor="b">
                    <a:lnL>
                      <a:noFill/>
                    </a:lnL>
                    <a:lnR>
                      <a:noFill/>
                    </a:lnR>
                    <a:lnT>
                      <a:noFill/>
                    </a:lnT>
                    <a:lnB>
                      <a:noFill/>
                    </a:lnB>
                    <a:solidFill>
                      <a:srgbClr val="FA8B72"/>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7BC57C"/>
                    </a:solidFill>
                  </a:tcPr>
                </a:tc>
                <a:tc>
                  <a:txBody>
                    <a:bodyPr/>
                    <a:lstStyle/>
                    <a:p>
                      <a:pPr algn="r" fontAlgn="b"/>
                      <a:r>
                        <a:rPr lang="en-US" sz="200" b="0" i="0" u="none" strike="noStrike">
                          <a:solidFill>
                            <a:srgbClr val="000000"/>
                          </a:solidFill>
                          <a:latin typeface="Calibri"/>
                        </a:rPr>
                        <a:t>57</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A8D27F"/>
                    </a:solidFill>
                  </a:tcPr>
                </a:tc>
                <a:tc>
                  <a:txBody>
                    <a:bodyPr/>
                    <a:lstStyle/>
                    <a:p>
                      <a:pPr algn="r" fontAlgn="b"/>
                      <a:r>
                        <a:rPr lang="en-US" sz="200" b="0" i="0" u="none" strike="noStrike">
                          <a:solidFill>
                            <a:srgbClr val="000000"/>
                          </a:solidFill>
                          <a:latin typeface="Calibri"/>
                        </a:rPr>
                        <a:t>60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33</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26</a:t>
                      </a:r>
                    </a:p>
                  </a:txBody>
                  <a:tcPr marL="1295" marR="1295" marT="971" marB="0" anchor="b">
                    <a:lnL>
                      <a:noFill/>
                    </a:lnL>
                    <a:lnR>
                      <a:noFill/>
                    </a:lnR>
                    <a:lnT>
                      <a:noFill/>
                    </a:lnT>
                    <a:lnB>
                      <a:noFill/>
                    </a:lnB>
                    <a:solidFill>
                      <a:srgbClr val="E3E382"/>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29</a:t>
                      </a:r>
                    </a:p>
                  </a:txBody>
                  <a:tcPr marL="1295" marR="1295" marT="971" marB="0" anchor="b">
                    <a:lnL>
                      <a:noFill/>
                    </a:lnL>
                    <a:lnR>
                      <a:noFill/>
                    </a:lnR>
                    <a:lnT>
                      <a:noFill/>
                    </a:lnT>
                    <a:lnB>
                      <a:noFill/>
                    </a:lnB>
                    <a:solidFill>
                      <a:srgbClr val="F2E783"/>
                    </a:solidFill>
                  </a:tcPr>
                </a:tc>
                <a:tc>
                  <a:txBody>
                    <a:bodyPr/>
                    <a:lstStyle/>
                    <a:p>
                      <a:pPr algn="r" fontAlgn="b"/>
                      <a:r>
                        <a:rPr lang="en-US" sz="200" b="0" i="0" u="none" strike="noStrike">
                          <a:solidFill>
                            <a:srgbClr val="000000"/>
                          </a:solidFill>
                          <a:latin typeface="Calibri"/>
                        </a:rPr>
                        <a:t>25</a:t>
                      </a:r>
                    </a:p>
                  </a:txBody>
                  <a:tcPr marL="1295" marR="1295" marT="971" marB="0" anchor="b">
                    <a:lnL>
                      <a:noFill/>
                    </a:lnL>
                    <a:lnR>
                      <a:noFill/>
                    </a:lnR>
                    <a:lnT>
                      <a:noFill/>
                    </a:lnT>
                    <a:lnB>
                      <a:noFill/>
                    </a:lnB>
                    <a:solidFill>
                      <a:srgbClr val="DEE182"/>
                    </a:solidFill>
                  </a:tcPr>
                </a:tc>
                <a:tc>
                  <a:txBody>
                    <a:bodyPr/>
                    <a:lstStyle/>
                    <a:p>
                      <a:pPr algn="r" fontAlgn="b"/>
                      <a:r>
                        <a:rPr lang="en-US" sz="200" b="0" i="0" u="none" strike="noStrike">
                          <a:solidFill>
                            <a:srgbClr val="000000"/>
                          </a:solidFill>
                          <a:latin typeface="Calibri"/>
                        </a:rPr>
                        <a:t>30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23</a:t>
                      </a:r>
                    </a:p>
                  </a:txBody>
                  <a:tcPr marL="1295" marR="1295" marT="971" marB="0" anchor="b">
                    <a:lnL>
                      <a:noFill/>
                    </a:lnL>
                    <a:lnR>
                      <a:noFill/>
                    </a:lnR>
                    <a:lnT>
                      <a:noFill/>
                    </a:lnT>
                    <a:lnB>
                      <a:noFill/>
                    </a:lnB>
                    <a:solidFill>
                      <a:srgbClr val="D4DE81"/>
                    </a:solidFill>
                  </a:tcPr>
                </a:tc>
                <a:tc>
                  <a:txBody>
                    <a:bodyPr/>
                    <a:lstStyle/>
                    <a:p>
                      <a:pPr algn="r" fontAlgn="b"/>
                      <a:r>
                        <a:rPr lang="en-US" sz="200" b="0" i="0" u="none" strike="noStrike">
                          <a:solidFill>
                            <a:srgbClr val="000000"/>
                          </a:solidFill>
                          <a:latin typeface="Calibri"/>
                        </a:rPr>
                        <a:t>56</a:t>
                      </a:r>
                    </a:p>
                  </a:txBody>
                  <a:tcPr marL="1295" marR="1295" marT="971" marB="0" anchor="b">
                    <a:lnL>
                      <a:noFill/>
                    </a:lnL>
                    <a:lnR>
                      <a:noFill/>
                    </a:lnR>
                    <a:lnT>
                      <a:noFill/>
                    </a:lnT>
                    <a:lnB>
                      <a:noFill/>
                    </a:lnB>
                    <a:solidFill>
                      <a:srgbClr val="FA8671"/>
                    </a:solidFill>
                  </a:tcPr>
                </a:tc>
                <a:tc>
                  <a:txBody>
                    <a:bodyPr/>
                    <a:lstStyle/>
                    <a:p>
                      <a:pPr algn="r" fontAlgn="b"/>
                      <a:r>
                        <a:rPr lang="en-US" sz="200" b="0" i="0" u="none" strike="noStrike">
                          <a:solidFill>
                            <a:srgbClr val="000000"/>
                          </a:solidFill>
                          <a:latin typeface="Calibri"/>
                        </a:rPr>
                        <a:t>36</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49</a:t>
                      </a:r>
                    </a:p>
                  </a:txBody>
                  <a:tcPr marL="1295" marR="1295" marT="971" marB="0" anchor="b">
                    <a:lnL>
                      <a:noFill/>
                    </a:lnL>
                    <a:lnR>
                      <a:noFill/>
                    </a:lnR>
                    <a:lnT>
                      <a:noFill/>
                    </a:lnT>
                    <a:lnB>
                      <a:noFill/>
                    </a:lnB>
                    <a:solidFill>
                      <a:srgbClr val="FCA377"/>
                    </a:solidFill>
                  </a:tcPr>
                </a:tc>
                <a:tc>
                  <a:txBody>
                    <a:bodyPr/>
                    <a:lstStyle/>
                    <a:p>
                      <a:pPr algn="r" fontAlgn="b"/>
                      <a:r>
                        <a:rPr lang="en-US" sz="200" b="0" i="0" u="none" strike="noStrike">
                          <a:solidFill>
                            <a:srgbClr val="000000"/>
                          </a:solidFill>
                          <a:latin typeface="Calibri"/>
                        </a:rPr>
                        <a:t>42</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51</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54</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50</a:t>
                      </a:r>
                    </a:p>
                  </a:txBody>
                  <a:tcPr marL="1295" marR="1295" marT="971" marB="0" anchor="b">
                    <a:lnL>
                      <a:noFill/>
                    </a:lnL>
                    <a:lnR>
                      <a:noFill/>
                    </a:lnR>
                    <a:lnT>
                      <a:noFill/>
                    </a:lnT>
                    <a:lnB>
                      <a:noFill/>
                    </a:lnB>
                    <a:solidFill>
                      <a:srgbClr val="FB9F76"/>
                    </a:solidFill>
                  </a:tcPr>
                </a:tc>
                <a:tc>
                  <a:txBody>
                    <a:bodyPr/>
                    <a:lstStyle/>
                    <a:p>
                      <a:pPr algn="r" fontAlgn="b"/>
                      <a:r>
                        <a:rPr lang="en-US" sz="200" b="0" i="0" u="none" strike="noStrike">
                          <a:solidFill>
                            <a:srgbClr val="000000"/>
                          </a:solidFill>
                          <a:latin typeface="Calibri"/>
                        </a:rPr>
                        <a:t>43</a:t>
                      </a:r>
                    </a:p>
                  </a:txBody>
                  <a:tcPr marL="1295" marR="1295" marT="971" marB="0" anchor="b">
                    <a:lnL>
                      <a:noFill/>
                    </a:lnL>
                    <a:lnR>
                      <a:noFill/>
                    </a:lnR>
                    <a:lnT>
                      <a:noFill/>
                    </a:lnT>
                    <a:lnB>
                      <a:noFill/>
                    </a:lnB>
                    <a:solidFill>
                      <a:srgbClr val="FDBC7B"/>
                    </a:solidFill>
                  </a:tcPr>
                </a:tc>
                <a:tc>
                  <a:txBody>
                    <a:bodyPr/>
                    <a:lstStyle/>
                    <a:p>
                      <a:pPr algn="r" fontAlgn="b"/>
                      <a:r>
                        <a:rPr lang="en-US" sz="200" b="0" i="0" u="none" strike="noStrike">
                          <a:solidFill>
                            <a:srgbClr val="000000"/>
                          </a:solidFill>
                          <a:latin typeface="Calibri"/>
                        </a:rPr>
                        <a:t>61</a:t>
                      </a:r>
                    </a:p>
                  </a:txBody>
                  <a:tcPr marL="1295" marR="1295" marT="971" marB="0" anchor="b">
                    <a:lnL>
                      <a:noFill/>
                    </a:lnL>
                    <a:lnR>
                      <a:noFill/>
                    </a:lnR>
                    <a:lnT>
                      <a:noFill/>
                    </a:lnT>
                    <a:lnB>
                      <a:noFill/>
                    </a:lnB>
                    <a:solidFill>
                      <a:srgbClr val="F9726D"/>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94CC7D"/>
                    </a:solidFill>
                  </a:tcPr>
                </a:tc>
                <a:tc>
                  <a:txBody>
                    <a:bodyPr/>
                    <a:lstStyle/>
                    <a:p>
                      <a:pPr algn="r" fontAlgn="b"/>
                      <a:r>
                        <a:rPr lang="en-US" sz="200" b="0" i="0" u="none" strike="noStrike">
                          <a:solidFill>
                            <a:srgbClr val="000000"/>
                          </a:solidFill>
                          <a:latin typeface="Calibri"/>
                        </a:rPr>
                        <a:t>59</a:t>
                      </a:r>
                    </a:p>
                  </a:txBody>
                  <a:tcPr marL="1295" marR="1295" marT="971" marB="0" anchor="b">
                    <a:lnL>
                      <a:noFill/>
                    </a:lnL>
                    <a:lnR>
                      <a:noFill/>
                    </a:lnR>
                    <a:lnT>
                      <a:noFill/>
                    </a:lnT>
                    <a:lnB>
                      <a:noFill/>
                    </a:lnB>
                    <a:solidFill>
                      <a:srgbClr val="F97A6F"/>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76C37C"/>
                    </a:solidFill>
                  </a:tcPr>
                </a:tc>
                <a:tc>
                  <a:txBody>
                    <a:bodyPr/>
                    <a:lstStyle/>
                    <a:p>
                      <a:pPr algn="r" fontAlgn="b"/>
                      <a:r>
                        <a:rPr lang="en-US" sz="200" b="0" i="0" u="none" strike="noStrike">
                          <a:solidFill>
                            <a:srgbClr val="000000"/>
                          </a:solidFill>
                          <a:latin typeface="Calibri"/>
                        </a:rPr>
                        <a:t>63</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8AC97D"/>
                    </a:solidFill>
                  </a:tcPr>
                </a:tc>
                <a:tc>
                  <a:txBody>
                    <a:bodyPr/>
                    <a:lstStyle/>
                    <a:p>
                      <a:pPr algn="r" fontAlgn="b"/>
                      <a:r>
                        <a:rPr lang="en-US" sz="200" b="0" i="0" u="none" strike="noStrike">
                          <a:solidFill>
                            <a:srgbClr val="000000"/>
                          </a:solidFill>
                          <a:latin typeface="Calibri"/>
                        </a:rPr>
                        <a:t>58</a:t>
                      </a:r>
                    </a:p>
                  </a:txBody>
                  <a:tcPr marL="1295" marR="1295" marT="971" marB="0" anchor="b">
                    <a:lnL>
                      <a:noFill/>
                    </a:lnL>
                    <a:lnR>
                      <a:noFill/>
                    </a:lnR>
                    <a:lnT>
                      <a:noFill/>
                    </a:lnT>
                    <a:lnB>
                      <a:noFill/>
                    </a:lnB>
                    <a:solidFill>
                      <a:srgbClr val="FA7E6F"/>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85C87D"/>
                    </a:solidFill>
                  </a:tcPr>
                </a:tc>
                <a:tc>
                  <a:txBody>
                    <a:bodyPr/>
                    <a:lstStyle/>
                    <a:p>
                      <a:pPr algn="r" fontAlgn="b"/>
                      <a:r>
                        <a:rPr lang="en-US" sz="200" b="0" i="0" u="none" strike="noStrike">
                          <a:solidFill>
                            <a:srgbClr val="000000"/>
                          </a:solidFill>
                          <a:latin typeface="Calibri"/>
                        </a:rPr>
                        <a:t>48</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37</a:t>
                      </a:r>
                    </a:p>
                  </a:txBody>
                  <a:tcPr marL="1295" marR="1295" marT="971"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44</a:t>
                      </a:r>
                    </a:p>
                  </a:txBody>
                  <a:tcPr marL="1295" marR="1295" marT="971" marB="0" anchor="b">
                    <a:lnL>
                      <a:noFill/>
                    </a:lnL>
                    <a:lnR>
                      <a:noFill/>
                    </a:lnR>
                    <a:lnT>
                      <a:noFill/>
                    </a:lnT>
                    <a:lnB>
                      <a:noFill/>
                    </a:lnB>
                    <a:solidFill>
                      <a:srgbClr val="FDB87B"/>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67BF7B"/>
                    </a:solidFill>
                  </a:tcPr>
                </a:tc>
                <a:tc>
                  <a:txBody>
                    <a:bodyPr/>
                    <a:lstStyle/>
                    <a:p>
                      <a:pPr algn="r" fontAlgn="b"/>
                      <a:r>
                        <a:rPr lang="en-US" sz="200" b="0" i="0" u="none" strike="noStrike">
                          <a:solidFill>
                            <a:srgbClr val="000000"/>
                          </a:solidFill>
                          <a:latin typeface="Calibri"/>
                        </a:rPr>
                        <a:t>45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6CC07B"/>
                    </a:solidFill>
                  </a:tcPr>
                </a:tc>
                <a:tc>
                  <a:txBody>
                    <a:bodyPr/>
                    <a:lstStyle/>
                    <a:p>
                      <a:pPr algn="r" fontAlgn="b"/>
                      <a:r>
                        <a:rPr lang="en-US" sz="200" b="0" i="0" u="none" strike="noStrike">
                          <a:solidFill>
                            <a:srgbClr val="000000"/>
                          </a:solidFill>
                          <a:latin typeface="Calibri"/>
                        </a:rPr>
                        <a:t>27</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22</a:t>
                      </a:r>
                    </a:p>
                  </a:txBody>
                  <a:tcPr marL="1295" marR="1295" marT="971" marB="0" anchor="b">
                    <a:lnL>
                      <a:noFill/>
                    </a:lnL>
                    <a:lnR>
                      <a:noFill/>
                    </a:lnR>
                    <a:lnT>
                      <a:noFill/>
                    </a:lnT>
                    <a:lnB>
                      <a:noFill/>
                    </a:lnB>
                    <a:solidFill>
                      <a:srgbClr val="CFDD81"/>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B2D47F"/>
                    </a:solidFill>
                  </a:tcPr>
                </a:tc>
                <a:tc>
                  <a:txBody>
                    <a:bodyPr/>
                    <a:lstStyle/>
                    <a:p>
                      <a:pPr algn="r" fontAlgn="b"/>
                      <a:r>
                        <a:rPr lang="en-US" sz="200" b="0" i="0" u="none" strike="noStrike">
                          <a:solidFill>
                            <a:srgbClr val="000000"/>
                          </a:solidFill>
                          <a:latin typeface="Calibri"/>
                        </a:rPr>
                        <a:t>24</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C6DA80"/>
                    </a:solidFill>
                  </a:tcPr>
                </a:tc>
                <a:tc>
                  <a:txBody>
                    <a:bodyPr/>
                    <a:lstStyle/>
                    <a:p>
                      <a:pPr algn="r" fontAlgn="b"/>
                      <a:r>
                        <a:rPr lang="en-US" sz="200" b="0" i="0" u="none" strike="noStrike">
                          <a:solidFill>
                            <a:srgbClr val="000000"/>
                          </a:solidFill>
                          <a:latin typeface="Calibri"/>
                        </a:rPr>
                        <a:t>28</a:t>
                      </a:r>
                    </a:p>
                  </a:txBody>
                  <a:tcPr marL="1295" marR="1295" marT="971" marB="0" anchor="b">
                    <a:lnL>
                      <a:noFill/>
                    </a:lnL>
                    <a:lnR>
                      <a:noFill/>
                    </a:lnR>
                    <a:lnT>
                      <a:noFill/>
                    </a:lnT>
                    <a:lnB>
                      <a:noFill/>
                    </a:lnB>
                    <a:solidFill>
                      <a:srgbClr val="EDE683"/>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C1D980"/>
                    </a:solidFill>
                  </a:tcPr>
                </a:tc>
                <a:tc>
                  <a:txBody>
                    <a:bodyPr/>
                    <a:lstStyle/>
                    <a:p>
                      <a:pPr algn="r" fontAlgn="b"/>
                      <a:r>
                        <a:rPr lang="en-US" sz="200" b="0" i="0" u="none" strike="noStrike">
                          <a:solidFill>
                            <a:srgbClr val="000000"/>
                          </a:solidFill>
                          <a:latin typeface="Calibri"/>
                        </a:rPr>
                        <a:t>47</a:t>
                      </a:r>
                    </a:p>
                  </a:txBody>
                  <a:tcPr marL="1295" marR="1295" marT="971" marB="0" anchor="b">
                    <a:lnL>
                      <a:noFill/>
                    </a:lnL>
                    <a:lnR>
                      <a:noFill/>
                    </a:lnR>
                    <a:lnT>
                      <a:noFill/>
                    </a:lnT>
                    <a:lnB>
                      <a:noFill/>
                    </a:lnB>
                    <a:solidFill>
                      <a:srgbClr val="FCAC78"/>
                    </a:solidFill>
                  </a:tcPr>
                </a:tc>
                <a:tc>
                  <a:txBody>
                    <a:bodyPr/>
                    <a:lstStyle/>
                    <a:p>
                      <a:pPr algn="r" fontAlgn="b"/>
                      <a:r>
                        <a:rPr lang="en-US" sz="200" b="0" i="0" u="none" strike="noStrike">
                          <a:solidFill>
                            <a:srgbClr val="000000"/>
                          </a:solidFill>
                          <a:latin typeface="Calibri"/>
                        </a:rPr>
                        <a:t>34</a:t>
                      </a:r>
                    </a:p>
                  </a:txBody>
                  <a:tcPr marL="1295" marR="1295" marT="971" marB="0" anchor="b">
                    <a:lnL>
                      <a:noFill/>
                    </a:lnL>
                    <a:lnR>
                      <a:noFill/>
                    </a:lnR>
                    <a:lnT>
                      <a:noFill/>
                    </a:lnT>
                    <a:lnB>
                      <a:noFill/>
                    </a:lnB>
                    <a:solidFill>
                      <a:srgbClr val="FFE183"/>
                    </a:solidFill>
                  </a:tcPr>
                </a:tc>
                <a:tc>
                  <a:txBody>
                    <a:bodyPr/>
                    <a:lstStyle/>
                    <a:p>
                      <a:pPr algn="r" fontAlgn="b"/>
                      <a:r>
                        <a:rPr lang="en-US" sz="200" b="0" i="0" u="none" strike="noStrike">
                          <a:solidFill>
                            <a:srgbClr val="000000"/>
                          </a:solidFill>
                          <a:latin typeface="Calibri"/>
                        </a:rPr>
                        <a:t>32</a:t>
                      </a:r>
                    </a:p>
                  </a:txBody>
                  <a:tcPr marL="1295" marR="1295" marT="971"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31</a:t>
                      </a:r>
                    </a:p>
                  </a:txBody>
                  <a:tcPr marL="1295" marR="1295" marT="971" marB="0" anchor="b">
                    <a:lnL>
                      <a:noFill/>
                    </a:lnL>
                    <a:lnR>
                      <a:noFill/>
                    </a:lnR>
                    <a:lnT>
                      <a:noFill/>
                    </a:lnT>
                    <a:lnB>
                      <a:noFill/>
                    </a:lnB>
                    <a:solidFill>
                      <a:srgbClr val="FCEA83"/>
                    </a:solidFill>
                  </a:tcPr>
                </a:tc>
                <a:tc>
                  <a:txBody>
                    <a:bodyPr/>
                    <a:lstStyle/>
                    <a:p>
                      <a:pPr algn="r" fontAlgn="b"/>
                      <a:r>
                        <a:rPr lang="en-US" sz="200" b="0" i="0" u="none" strike="noStrike">
                          <a:solidFill>
                            <a:srgbClr val="000000"/>
                          </a:solidFill>
                          <a:latin typeface="Calibri"/>
                        </a:rPr>
                        <a:t>40</a:t>
                      </a:r>
                    </a:p>
                  </a:txBody>
                  <a:tcPr marL="1295" marR="1295" marT="971"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38</a:t>
                      </a:r>
                    </a:p>
                  </a:txBody>
                  <a:tcPr marL="1295" marR="1295" marT="971" marB="0" anchor="b">
                    <a:lnL>
                      <a:noFill/>
                    </a:lnL>
                    <a:lnR>
                      <a:noFill/>
                    </a:lnR>
                    <a:lnT>
                      <a:noFill/>
                    </a:lnT>
                    <a:lnB>
                      <a:noFill/>
                    </a:lnB>
                    <a:solidFill>
                      <a:srgbClr val="FED17F"/>
                    </a:solidFill>
                  </a:tcPr>
                </a:tc>
                <a:tc>
                  <a:txBody>
                    <a:bodyPr/>
                    <a:lstStyle/>
                    <a:p>
                      <a:pPr algn="r" fontAlgn="b"/>
                      <a:r>
                        <a:rPr lang="en-US" sz="200" b="0" i="0" u="none" strike="noStrike">
                          <a:solidFill>
                            <a:srgbClr val="000000"/>
                          </a:solidFill>
                          <a:latin typeface="Calibri"/>
                        </a:rPr>
                        <a:t>41</a:t>
                      </a:r>
                    </a:p>
                  </a:txBody>
                  <a:tcPr marL="1295" marR="1295" marT="971" marB="0" anchor="b">
                    <a:lnL>
                      <a:noFill/>
                    </a:lnL>
                    <a:lnR>
                      <a:noFill/>
                    </a:lnR>
                    <a:lnT>
                      <a:noFill/>
                    </a:lnT>
                    <a:lnB>
                      <a:noFill/>
                    </a:lnB>
                    <a:solidFill>
                      <a:srgbClr val="FDC47D"/>
                    </a:solidFill>
                  </a:tcPr>
                </a:tc>
                <a:tc>
                  <a:txBody>
                    <a:bodyPr/>
                    <a:lstStyle/>
                    <a:p>
                      <a:pPr algn="r" fontAlgn="b"/>
                      <a:r>
                        <a:rPr lang="en-US" sz="200" b="0" i="0" u="none" strike="noStrike">
                          <a:solidFill>
                            <a:srgbClr val="000000"/>
                          </a:solidFill>
                          <a:latin typeface="Calibri"/>
                        </a:rPr>
                        <a:t>35</a:t>
                      </a:r>
                    </a:p>
                  </a:txBody>
                  <a:tcPr marL="1295" marR="1295" marT="971"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53</a:t>
                      </a:r>
                    </a:p>
                  </a:txBody>
                  <a:tcPr marL="1295" marR="1295" marT="971" marB="0" anchor="b">
                    <a:lnL>
                      <a:noFill/>
                    </a:lnL>
                    <a:lnR>
                      <a:noFill/>
                    </a:lnR>
                    <a:lnT>
                      <a:noFill/>
                    </a:lnT>
                    <a:lnB>
                      <a:noFill/>
                    </a:lnB>
                    <a:solidFill>
                      <a:srgbClr val="FB9373"/>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B7D67F"/>
                    </a:solidFill>
                  </a:tcPr>
                </a:tc>
                <a:tc>
                  <a:txBody>
                    <a:bodyPr/>
                    <a:lstStyle/>
                    <a:p>
                      <a:pPr algn="r" fontAlgn="b"/>
                      <a:r>
                        <a:rPr lang="en-US" sz="200" b="0" i="0" u="none" strike="noStrike">
                          <a:solidFill>
                            <a:srgbClr val="000000"/>
                          </a:solidFill>
                          <a:latin typeface="Calibri"/>
                        </a:rPr>
                        <a:t>39</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A3D07E"/>
                    </a:solidFill>
                  </a:tcPr>
                </a:tc>
                <a:tc>
                  <a:txBody>
                    <a:bodyPr/>
                    <a:lstStyle/>
                    <a:p>
                      <a:pPr algn="r" fontAlgn="b"/>
                      <a:r>
                        <a:rPr lang="en-US" sz="200" b="0" i="0" u="none" strike="noStrike">
                          <a:solidFill>
                            <a:srgbClr val="000000"/>
                          </a:solidFill>
                          <a:latin typeface="Calibri"/>
                        </a:rPr>
                        <a:t>52</a:t>
                      </a:r>
                    </a:p>
                  </a:txBody>
                  <a:tcPr marL="1295" marR="1295" marT="971" marB="0" anchor="b">
                    <a:lnL>
                      <a:noFill/>
                    </a:lnL>
                    <a:lnR>
                      <a:noFill/>
                    </a:lnR>
                    <a:lnT>
                      <a:noFill/>
                    </a:lnT>
                    <a:lnB>
                      <a:noFill/>
                    </a:lnB>
                    <a:solidFill>
                      <a:srgbClr val="FB9774"/>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46</a:t>
                      </a:r>
                    </a:p>
                  </a:txBody>
                  <a:tcPr marL="1295" marR="1295" marT="971" marB="0" anchor="b">
                    <a:lnL>
                      <a:noFill/>
                    </a:lnL>
                    <a:lnR>
                      <a:noFill/>
                    </a:lnR>
                    <a:lnT>
                      <a:noFill/>
                    </a:lnT>
                    <a:lnB>
                      <a:noFill/>
                    </a:lnB>
                    <a:solidFill>
                      <a:srgbClr val="FCB079"/>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99CD7E"/>
                    </a:solidFill>
                  </a:tcPr>
                </a:tc>
              </a:tr>
              <a:tr h="36896">
                <a:tc>
                  <a:txBody>
                    <a:bodyPr/>
                    <a:lstStyle/>
                    <a:p>
                      <a:pPr algn="l" fontAlgn="b"/>
                      <a:r>
                        <a:rPr lang="en-US" sz="200" b="0" i="0" u="none" strike="noStrike">
                          <a:solidFill>
                            <a:srgbClr val="000000"/>
                          </a:solidFill>
                          <a:latin typeface="Calibri"/>
                        </a:rPr>
                        <a:t>ADVANCE Intensive</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60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56</a:t>
                      </a:r>
                    </a:p>
                  </a:txBody>
                  <a:tcPr marL="1295" marR="1295" marT="971" marB="0" anchor="b">
                    <a:lnL>
                      <a:noFill/>
                    </a:lnL>
                    <a:lnR>
                      <a:noFill/>
                    </a:lnR>
                    <a:lnT>
                      <a:noFill/>
                    </a:lnT>
                    <a:lnB>
                      <a:noFill/>
                    </a:lnB>
                    <a:solidFill>
                      <a:srgbClr val="FA8671"/>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58</a:t>
                      </a:r>
                    </a:p>
                  </a:txBody>
                  <a:tcPr marL="1295" marR="1295" marT="971" marB="0" anchor="b">
                    <a:lnL>
                      <a:noFill/>
                    </a:lnL>
                    <a:lnR>
                      <a:noFill/>
                    </a:lnR>
                    <a:lnT>
                      <a:noFill/>
                    </a:lnT>
                    <a:lnB>
                      <a:noFill/>
                    </a:lnB>
                    <a:solidFill>
                      <a:srgbClr val="FA7E6F"/>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57</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A8D27F"/>
                    </a:solidFill>
                  </a:tcPr>
                </a:tc>
                <a:tc>
                  <a:txBody>
                    <a:bodyPr/>
                    <a:lstStyle/>
                    <a:p>
                      <a:pPr algn="r" fontAlgn="b"/>
                      <a:r>
                        <a:rPr lang="en-US" sz="200" b="0" i="0" u="none" strike="noStrike">
                          <a:solidFill>
                            <a:srgbClr val="000000"/>
                          </a:solidFill>
                          <a:latin typeface="Calibri"/>
                        </a:rPr>
                        <a:t>43</a:t>
                      </a:r>
                    </a:p>
                  </a:txBody>
                  <a:tcPr marL="1295" marR="1295" marT="971" marB="0" anchor="b">
                    <a:lnL>
                      <a:noFill/>
                    </a:lnL>
                    <a:lnR>
                      <a:noFill/>
                    </a:lnR>
                    <a:lnT>
                      <a:noFill/>
                    </a:lnT>
                    <a:lnB>
                      <a:noFill/>
                    </a:lnB>
                    <a:solidFill>
                      <a:srgbClr val="FDBC7B"/>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C1D980"/>
                    </a:solidFill>
                  </a:tcPr>
                </a:tc>
                <a:tc>
                  <a:txBody>
                    <a:bodyPr/>
                    <a:lstStyle/>
                    <a:p>
                      <a:pPr algn="r" fontAlgn="b"/>
                      <a:r>
                        <a:rPr lang="en-US" sz="200" b="0" i="0" u="none" strike="noStrike">
                          <a:solidFill>
                            <a:srgbClr val="000000"/>
                          </a:solidFill>
                          <a:latin typeface="Calibri"/>
                        </a:rPr>
                        <a:t>30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22</a:t>
                      </a:r>
                    </a:p>
                  </a:txBody>
                  <a:tcPr marL="1295" marR="1295" marT="971" marB="0" anchor="b">
                    <a:lnL>
                      <a:noFill/>
                    </a:lnL>
                    <a:lnR>
                      <a:noFill/>
                    </a:lnR>
                    <a:lnT>
                      <a:noFill/>
                    </a:lnT>
                    <a:lnB>
                      <a:noFill/>
                    </a:lnB>
                    <a:solidFill>
                      <a:srgbClr val="CFDD81"/>
                    </a:solidFill>
                  </a:tcPr>
                </a:tc>
                <a:tc>
                  <a:txBody>
                    <a:bodyPr/>
                    <a:lstStyle/>
                    <a:p>
                      <a:pPr algn="r" fontAlgn="b"/>
                      <a:r>
                        <a:rPr lang="en-US" sz="200" b="0" i="0" u="none" strike="noStrike">
                          <a:solidFill>
                            <a:srgbClr val="000000"/>
                          </a:solidFill>
                          <a:latin typeface="Calibri"/>
                        </a:rPr>
                        <a:t>31</a:t>
                      </a:r>
                    </a:p>
                  </a:txBody>
                  <a:tcPr marL="1295" marR="1295" marT="971" marB="0" anchor="b">
                    <a:lnL>
                      <a:noFill/>
                    </a:lnL>
                    <a:lnR>
                      <a:noFill/>
                    </a:lnR>
                    <a:lnT>
                      <a:noFill/>
                    </a:lnT>
                    <a:lnB>
                      <a:noFill/>
                    </a:lnB>
                    <a:solidFill>
                      <a:srgbClr val="FCEA83"/>
                    </a:solidFill>
                  </a:tcPr>
                </a:tc>
                <a:tc>
                  <a:txBody>
                    <a:bodyPr/>
                    <a:lstStyle/>
                    <a:p>
                      <a:pPr algn="r" fontAlgn="b"/>
                      <a:r>
                        <a:rPr lang="en-US" sz="200" b="0" i="0" u="none" strike="noStrike">
                          <a:solidFill>
                            <a:srgbClr val="000000"/>
                          </a:solidFill>
                          <a:latin typeface="Calibri"/>
                        </a:rPr>
                        <a:t>23</a:t>
                      </a:r>
                    </a:p>
                  </a:txBody>
                  <a:tcPr marL="1295" marR="1295" marT="971" marB="0" anchor="b">
                    <a:lnL>
                      <a:noFill/>
                    </a:lnL>
                    <a:lnR>
                      <a:noFill/>
                    </a:lnR>
                    <a:lnT>
                      <a:noFill/>
                    </a:lnT>
                    <a:lnB>
                      <a:noFill/>
                    </a:lnB>
                    <a:solidFill>
                      <a:srgbClr val="D4DE81"/>
                    </a:solidFill>
                  </a:tcPr>
                </a:tc>
                <a:tc>
                  <a:txBody>
                    <a:bodyPr/>
                    <a:lstStyle/>
                    <a:p>
                      <a:pPr algn="r" fontAlgn="b"/>
                      <a:r>
                        <a:rPr lang="en-US" sz="200" b="0" i="0" u="none" strike="noStrike">
                          <a:solidFill>
                            <a:srgbClr val="000000"/>
                          </a:solidFill>
                          <a:latin typeface="Calibri"/>
                        </a:rPr>
                        <a:t>35</a:t>
                      </a:r>
                    </a:p>
                  </a:txBody>
                  <a:tcPr marL="1295" marR="1295" marT="971"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25</a:t>
                      </a:r>
                    </a:p>
                  </a:txBody>
                  <a:tcPr marL="1295" marR="1295" marT="971" marB="0" anchor="b">
                    <a:lnL>
                      <a:noFill/>
                    </a:lnL>
                    <a:lnR>
                      <a:noFill/>
                    </a:lnR>
                    <a:lnT>
                      <a:noFill/>
                    </a:lnT>
                    <a:lnB>
                      <a:noFill/>
                    </a:lnB>
                    <a:solidFill>
                      <a:srgbClr val="DEE182"/>
                    </a:solidFill>
                  </a:tcPr>
                </a:tc>
                <a:tc>
                  <a:txBody>
                    <a:bodyPr/>
                    <a:lstStyle/>
                    <a:p>
                      <a:pPr algn="r" fontAlgn="b"/>
                      <a:r>
                        <a:rPr lang="en-US" sz="200" b="0" i="0" u="none" strike="noStrike">
                          <a:solidFill>
                            <a:srgbClr val="000000"/>
                          </a:solidFill>
                          <a:latin typeface="Calibri"/>
                        </a:rPr>
                        <a:t>55</a:t>
                      </a:r>
                    </a:p>
                  </a:txBody>
                  <a:tcPr marL="1295" marR="1295" marT="971" marB="0" anchor="b">
                    <a:lnL>
                      <a:noFill/>
                    </a:lnL>
                    <a:lnR>
                      <a:noFill/>
                    </a:lnR>
                    <a:lnT>
                      <a:noFill/>
                    </a:lnT>
                    <a:lnB>
                      <a:noFill/>
                    </a:lnB>
                    <a:solidFill>
                      <a:srgbClr val="FA8B72"/>
                    </a:solidFill>
                  </a:tcPr>
                </a:tc>
                <a:tc>
                  <a:txBody>
                    <a:bodyPr/>
                    <a:lstStyle/>
                    <a:p>
                      <a:pPr algn="r" fontAlgn="b"/>
                      <a:r>
                        <a:rPr lang="en-US" sz="200" b="0" i="0" u="none" strike="noStrike">
                          <a:solidFill>
                            <a:srgbClr val="000000"/>
                          </a:solidFill>
                          <a:latin typeface="Calibri"/>
                        </a:rPr>
                        <a:t>46</a:t>
                      </a:r>
                    </a:p>
                  </a:txBody>
                  <a:tcPr marL="1295" marR="1295" marT="971" marB="0" anchor="b">
                    <a:lnL>
                      <a:noFill/>
                    </a:lnL>
                    <a:lnR>
                      <a:noFill/>
                    </a:lnR>
                    <a:lnT>
                      <a:noFill/>
                    </a:lnT>
                    <a:lnB>
                      <a:noFill/>
                    </a:lnB>
                    <a:solidFill>
                      <a:srgbClr val="FCB079"/>
                    </a:solidFill>
                  </a:tcPr>
                </a:tc>
                <a:tc>
                  <a:txBody>
                    <a:bodyPr/>
                    <a:lstStyle/>
                    <a:p>
                      <a:pPr algn="r" fontAlgn="b"/>
                      <a:r>
                        <a:rPr lang="en-US" sz="200" b="0" i="0" u="none" strike="noStrike">
                          <a:solidFill>
                            <a:srgbClr val="000000"/>
                          </a:solidFill>
                          <a:latin typeface="Calibri"/>
                        </a:rPr>
                        <a:t>50</a:t>
                      </a:r>
                    </a:p>
                  </a:txBody>
                  <a:tcPr marL="1295" marR="1295" marT="971" marB="0" anchor="b">
                    <a:lnL>
                      <a:noFill/>
                    </a:lnL>
                    <a:lnR>
                      <a:noFill/>
                    </a:lnR>
                    <a:lnT>
                      <a:noFill/>
                    </a:lnT>
                    <a:lnB>
                      <a:noFill/>
                    </a:lnB>
                    <a:solidFill>
                      <a:srgbClr val="FB9F76"/>
                    </a:solidFill>
                  </a:tcPr>
                </a:tc>
                <a:tc>
                  <a:txBody>
                    <a:bodyPr/>
                    <a:lstStyle/>
                    <a:p>
                      <a:pPr algn="r" fontAlgn="b"/>
                      <a:r>
                        <a:rPr lang="en-US" sz="200" b="0" i="0" u="none" strike="noStrike">
                          <a:solidFill>
                            <a:srgbClr val="000000"/>
                          </a:solidFill>
                          <a:latin typeface="Calibri"/>
                        </a:rPr>
                        <a:t>48</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52</a:t>
                      </a:r>
                    </a:p>
                  </a:txBody>
                  <a:tcPr marL="1295" marR="1295" marT="971" marB="0" anchor="b">
                    <a:lnL>
                      <a:noFill/>
                    </a:lnL>
                    <a:lnR>
                      <a:noFill/>
                    </a:lnR>
                    <a:lnT>
                      <a:noFill/>
                    </a:lnT>
                    <a:lnB>
                      <a:noFill/>
                    </a:lnB>
                    <a:solidFill>
                      <a:srgbClr val="FB9774"/>
                    </a:solidFill>
                  </a:tcPr>
                </a:tc>
                <a:tc>
                  <a:txBody>
                    <a:bodyPr/>
                    <a:lstStyle/>
                    <a:p>
                      <a:pPr algn="r" fontAlgn="b"/>
                      <a:r>
                        <a:rPr lang="en-US" sz="200" b="0" i="0" u="none" strike="noStrike">
                          <a:solidFill>
                            <a:srgbClr val="000000"/>
                          </a:solidFill>
                          <a:latin typeface="Calibri"/>
                        </a:rPr>
                        <a:t>53</a:t>
                      </a:r>
                    </a:p>
                  </a:txBody>
                  <a:tcPr marL="1295" marR="1295" marT="971" marB="0" anchor="b">
                    <a:lnL>
                      <a:noFill/>
                    </a:lnL>
                    <a:lnR>
                      <a:noFill/>
                    </a:lnR>
                    <a:lnT>
                      <a:noFill/>
                    </a:lnT>
                    <a:lnB>
                      <a:noFill/>
                    </a:lnB>
                    <a:solidFill>
                      <a:srgbClr val="FB9373"/>
                    </a:solidFill>
                  </a:tcPr>
                </a:tc>
                <a:tc>
                  <a:txBody>
                    <a:bodyPr/>
                    <a:lstStyle/>
                    <a:p>
                      <a:pPr algn="r" fontAlgn="b"/>
                      <a:r>
                        <a:rPr lang="en-US" sz="200" b="0" i="0" u="none" strike="noStrike">
                          <a:solidFill>
                            <a:srgbClr val="000000"/>
                          </a:solidFill>
                          <a:latin typeface="Calibri"/>
                        </a:rPr>
                        <a:t>54</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49</a:t>
                      </a:r>
                    </a:p>
                  </a:txBody>
                  <a:tcPr marL="1295" marR="1295" marT="971" marB="0" anchor="b">
                    <a:lnL>
                      <a:noFill/>
                    </a:lnL>
                    <a:lnR>
                      <a:noFill/>
                    </a:lnR>
                    <a:lnT>
                      <a:noFill/>
                    </a:lnT>
                    <a:lnB>
                      <a:noFill/>
                    </a:lnB>
                    <a:solidFill>
                      <a:srgbClr val="FCA377"/>
                    </a:solidFill>
                  </a:tcPr>
                </a:tc>
                <a:tc>
                  <a:txBody>
                    <a:bodyPr/>
                    <a:lstStyle/>
                    <a:p>
                      <a:pPr algn="r" fontAlgn="b"/>
                      <a:r>
                        <a:rPr lang="en-US" sz="200" b="0" i="0" u="none" strike="noStrike">
                          <a:solidFill>
                            <a:srgbClr val="000000"/>
                          </a:solidFill>
                          <a:latin typeface="Calibri"/>
                        </a:rPr>
                        <a:t>63</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7BC57C"/>
                    </a:solidFill>
                  </a:tcPr>
                </a:tc>
                <a:tc>
                  <a:txBody>
                    <a:bodyPr/>
                    <a:lstStyle/>
                    <a:p>
                      <a:pPr algn="r" fontAlgn="b"/>
                      <a:r>
                        <a:rPr lang="en-US" sz="200" b="0" i="0" u="none" strike="noStrike">
                          <a:solidFill>
                            <a:srgbClr val="000000"/>
                          </a:solidFill>
                          <a:latin typeface="Calibri"/>
                        </a:rPr>
                        <a:t>59</a:t>
                      </a:r>
                    </a:p>
                  </a:txBody>
                  <a:tcPr marL="1295" marR="1295" marT="971" marB="0" anchor="b">
                    <a:lnL>
                      <a:noFill/>
                    </a:lnL>
                    <a:lnR>
                      <a:noFill/>
                    </a:lnR>
                    <a:lnT>
                      <a:noFill/>
                    </a:lnT>
                    <a:lnB>
                      <a:noFill/>
                    </a:lnB>
                    <a:solidFill>
                      <a:srgbClr val="F97A6F"/>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6CC07B"/>
                    </a:solidFill>
                  </a:tcPr>
                </a:tc>
                <a:tc>
                  <a:txBody>
                    <a:bodyPr/>
                    <a:lstStyle/>
                    <a:p>
                      <a:pPr algn="r" fontAlgn="b"/>
                      <a:r>
                        <a:rPr lang="en-US" sz="200" b="0" i="0" u="none" strike="noStrike">
                          <a:solidFill>
                            <a:srgbClr val="000000"/>
                          </a:solidFill>
                          <a:latin typeface="Calibri"/>
                        </a:rPr>
                        <a:t>61</a:t>
                      </a:r>
                    </a:p>
                  </a:txBody>
                  <a:tcPr marL="1295" marR="1295" marT="971" marB="0" anchor="b">
                    <a:lnL>
                      <a:noFill/>
                    </a:lnL>
                    <a:lnR>
                      <a:noFill/>
                    </a:lnR>
                    <a:lnT>
                      <a:noFill/>
                    </a:lnT>
                    <a:lnB>
                      <a:noFill/>
                    </a:lnB>
                    <a:solidFill>
                      <a:srgbClr val="F9726D"/>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85C87D"/>
                    </a:solidFill>
                  </a:tcPr>
                </a:tc>
                <a:tc>
                  <a:txBody>
                    <a:bodyPr/>
                    <a:lstStyle/>
                    <a:p>
                      <a:pPr algn="r" fontAlgn="b"/>
                      <a:r>
                        <a:rPr lang="en-US" sz="200" b="0" i="0" u="none" strike="noStrike">
                          <a:solidFill>
                            <a:srgbClr val="000000"/>
                          </a:solidFill>
                          <a:latin typeface="Calibri"/>
                        </a:rPr>
                        <a:t>62</a:t>
                      </a:r>
                    </a:p>
                  </a:txBody>
                  <a:tcPr marL="1295" marR="1295" marT="971" marB="0" anchor="b">
                    <a:lnL>
                      <a:noFill/>
                    </a:lnL>
                    <a:lnR>
                      <a:noFill/>
                    </a:lnR>
                    <a:lnT>
                      <a:noFill/>
                    </a:lnT>
                    <a:lnB>
                      <a:noFill/>
                    </a:lnB>
                    <a:solidFill>
                      <a:srgbClr val="F96E6C"/>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8AC97D"/>
                    </a:solidFill>
                  </a:tcPr>
                </a:tc>
                <a:tc>
                  <a:txBody>
                    <a:bodyPr/>
                    <a:lstStyle/>
                    <a:p>
                      <a:pPr algn="r" fontAlgn="b"/>
                      <a:r>
                        <a:rPr lang="en-US" sz="200" b="0" i="0" u="none" strike="noStrike">
                          <a:solidFill>
                            <a:srgbClr val="000000"/>
                          </a:solidFill>
                          <a:latin typeface="Calibri"/>
                        </a:rPr>
                        <a:t>40</a:t>
                      </a:r>
                    </a:p>
                  </a:txBody>
                  <a:tcPr marL="1295" marR="1295" marT="971"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76C37C"/>
                    </a:solidFill>
                  </a:tcPr>
                </a:tc>
                <a:tc>
                  <a:txBody>
                    <a:bodyPr/>
                    <a:lstStyle/>
                    <a:p>
                      <a:pPr algn="r" fontAlgn="b"/>
                      <a:r>
                        <a:rPr lang="en-US" sz="200" b="0" i="0" u="none" strike="noStrike">
                          <a:solidFill>
                            <a:srgbClr val="000000"/>
                          </a:solidFill>
                          <a:latin typeface="Calibri"/>
                        </a:rPr>
                        <a:t>34</a:t>
                      </a:r>
                    </a:p>
                  </a:txBody>
                  <a:tcPr marL="1295" marR="1295" marT="971" marB="0" anchor="b">
                    <a:lnL>
                      <a:noFill/>
                    </a:lnL>
                    <a:lnR>
                      <a:noFill/>
                    </a:lnR>
                    <a:lnT>
                      <a:noFill/>
                    </a:lnT>
                    <a:lnB>
                      <a:noFill/>
                    </a:lnB>
                    <a:solidFill>
                      <a:srgbClr val="FFE183"/>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38</a:t>
                      </a:r>
                    </a:p>
                  </a:txBody>
                  <a:tcPr marL="1295" marR="1295" marT="971" marB="0" anchor="b">
                    <a:lnL>
                      <a:noFill/>
                    </a:lnL>
                    <a:lnR>
                      <a:noFill/>
                    </a:lnR>
                    <a:lnT>
                      <a:noFill/>
                    </a:lnT>
                    <a:lnB>
                      <a:noFill/>
                    </a:lnB>
                    <a:solidFill>
                      <a:srgbClr val="FED17F"/>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67BF7B"/>
                    </a:solidFill>
                  </a:tcPr>
                </a:tc>
                <a:tc>
                  <a:txBody>
                    <a:bodyPr/>
                    <a:lstStyle/>
                    <a:p>
                      <a:pPr algn="r" fontAlgn="b"/>
                      <a:r>
                        <a:rPr lang="en-US" sz="200" b="0" i="0" u="none" strike="noStrike">
                          <a:solidFill>
                            <a:srgbClr val="000000"/>
                          </a:solidFill>
                          <a:latin typeface="Calibri"/>
                        </a:rPr>
                        <a:t>42</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26</a:t>
                      </a:r>
                    </a:p>
                  </a:txBody>
                  <a:tcPr marL="1295" marR="1295" marT="971" marB="0" anchor="b">
                    <a:lnL>
                      <a:noFill/>
                    </a:lnL>
                    <a:lnR>
                      <a:noFill/>
                    </a:lnR>
                    <a:lnT>
                      <a:noFill/>
                    </a:lnT>
                    <a:lnB>
                      <a:noFill/>
                    </a:lnB>
                    <a:solidFill>
                      <a:srgbClr val="E3E382"/>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B7D67F"/>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B2D47F"/>
                    </a:solidFill>
                  </a:tcPr>
                </a:tc>
                <a:tc>
                  <a:txBody>
                    <a:bodyPr/>
                    <a:lstStyle/>
                    <a:p>
                      <a:pPr algn="r" fontAlgn="b"/>
                      <a:r>
                        <a:rPr lang="en-US" sz="200" b="0" i="0" u="none" strike="noStrike">
                          <a:solidFill>
                            <a:srgbClr val="000000"/>
                          </a:solidFill>
                          <a:latin typeface="Calibri"/>
                        </a:rPr>
                        <a:t>27</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24</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C6DA80"/>
                    </a:solidFill>
                  </a:tcPr>
                </a:tc>
                <a:tc>
                  <a:txBody>
                    <a:bodyPr/>
                    <a:lstStyle/>
                    <a:p>
                      <a:pPr algn="r" fontAlgn="b"/>
                      <a:r>
                        <a:rPr lang="en-US" sz="200" b="0" i="0" u="none" strike="noStrike">
                          <a:solidFill>
                            <a:srgbClr val="000000"/>
                          </a:solidFill>
                          <a:latin typeface="Calibri"/>
                        </a:rPr>
                        <a:t>39</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28</a:t>
                      </a:r>
                    </a:p>
                  </a:txBody>
                  <a:tcPr marL="1295" marR="1295" marT="971" marB="0" anchor="b">
                    <a:lnL>
                      <a:noFill/>
                    </a:lnL>
                    <a:lnR>
                      <a:noFill/>
                    </a:lnR>
                    <a:lnT>
                      <a:noFill/>
                    </a:lnT>
                    <a:lnB>
                      <a:noFill/>
                    </a:lnB>
                    <a:solidFill>
                      <a:srgbClr val="EDE683"/>
                    </a:solidFill>
                  </a:tcPr>
                </a:tc>
                <a:tc>
                  <a:txBody>
                    <a:bodyPr/>
                    <a:lstStyle/>
                    <a:p>
                      <a:pPr algn="r" fontAlgn="b"/>
                      <a:r>
                        <a:rPr lang="en-US" sz="200" b="0" i="0" u="none" strike="noStrike">
                          <a:solidFill>
                            <a:srgbClr val="000000"/>
                          </a:solidFill>
                          <a:latin typeface="Calibri"/>
                        </a:rPr>
                        <a:t>29</a:t>
                      </a:r>
                    </a:p>
                  </a:txBody>
                  <a:tcPr marL="1295" marR="1295" marT="971" marB="0" anchor="b">
                    <a:lnL>
                      <a:noFill/>
                    </a:lnL>
                    <a:lnR>
                      <a:noFill/>
                    </a:lnR>
                    <a:lnT>
                      <a:noFill/>
                    </a:lnT>
                    <a:lnB>
                      <a:noFill/>
                    </a:lnB>
                    <a:solidFill>
                      <a:srgbClr val="F2E783"/>
                    </a:solidFill>
                  </a:tcPr>
                </a:tc>
                <a:tc>
                  <a:txBody>
                    <a:bodyPr/>
                    <a:lstStyle/>
                    <a:p>
                      <a:pPr algn="r" fontAlgn="b"/>
                      <a:r>
                        <a:rPr lang="en-US" sz="200" b="0" i="0" u="none" strike="noStrike">
                          <a:solidFill>
                            <a:srgbClr val="000000"/>
                          </a:solidFill>
                          <a:latin typeface="Calibri"/>
                        </a:rPr>
                        <a:t>36</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32</a:t>
                      </a:r>
                    </a:p>
                  </a:txBody>
                  <a:tcPr marL="1295" marR="1295" marT="971"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41</a:t>
                      </a:r>
                    </a:p>
                  </a:txBody>
                  <a:tcPr marL="1295" marR="1295" marT="971" marB="0" anchor="b">
                    <a:lnL>
                      <a:noFill/>
                    </a:lnL>
                    <a:lnR>
                      <a:noFill/>
                    </a:lnR>
                    <a:lnT>
                      <a:noFill/>
                    </a:lnT>
                    <a:lnB>
                      <a:noFill/>
                    </a:lnB>
                    <a:solidFill>
                      <a:srgbClr val="FDC47D"/>
                    </a:solidFill>
                  </a:tcPr>
                </a:tc>
                <a:tc>
                  <a:txBody>
                    <a:bodyPr/>
                    <a:lstStyle/>
                    <a:p>
                      <a:pPr algn="r" fontAlgn="b"/>
                      <a:r>
                        <a:rPr lang="en-US" sz="200" b="0" i="0" u="none" strike="noStrike">
                          <a:solidFill>
                            <a:srgbClr val="000000"/>
                          </a:solidFill>
                          <a:latin typeface="Calibri"/>
                        </a:rPr>
                        <a:t>37</a:t>
                      </a:r>
                    </a:p>
                  </a:txBody>
                  <a:tcPr marL="1295" marR="1295" marT="971"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33</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51</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A3D07E"/>
                    </a:solidFill>
                  </a:tcPr>
                </a:tc>
                <a:tc>
                  <a:txBody>
                    <a:bodyPr/>
                    <a:lstStyle/>
                    <a:p>
                      <a:pPr algn="r" fontAlgn="b"/>
                      <a:r>
                        <a:rPr lang="en-US" sz="200" b="0" i="0" u="none" strike="noStrike">
                          <a:solidFill>
                            <a:srgbClr val="000000"/>
                          </a:solidFill>
                          <a:latin typeface="Calibri"/>
                        </a:rPr>
                        <a:t>44</a:t>
                      </a:r>
                    </a:p>
                  </a:txBody>
                  <a:tcPr marL="1295" marR="1295" marT="971" marB="0" anchor="b">
                    <a:lnL>
                      <a:noFill/>
                    </a:lnL>
                    <a:lnR>
                      <a:noFill/>
                    </a:lnR>
                    <a:lnT>
                      <a:noFill/>
                    </a:lnT>
                    <a:lnB>
                      <a:noFill/>
                    </a:lnB>
                    <a:solidFill>
                      <a:srgbClr val="FDB87B"/>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99CD7E"/>
                    </a:solidFill>
                  </a:tcPr>
                </a:tc>
                <a:tc>
                  <a:txBody>
                    <a:bodyPr/>
                    <a:lstStyle/>
                    <a:p>
                      <a:pPr algn="r" fontAlgn="b"/>
                      <a:r>
                        <a:rPr lang="en-US" sz="200" b="0" i="0" u="none" strike="noStrike">
                          <a:solidFill>
                            <a:srgbClr val="000000"/>
                          </a:solidFill>
                          <a:latin typeface="Calibri"/>
                        </a:rPr>
                        <a:t>47</a:t>
                      </a:r>
                    </a:p>
                  </a:txBody>
                  <a:tcPr marL="1295" marR="1295" marT="971" marB="0" anchor="b">
                    <a:lnL>
                      <a:noFill/>
                    </a:lnL>
                    <a:lnR>
                      <a:noFill/>
                    </a:lnR>
                    <a:lnT>
                      <a:noFill/>
                    </a:lnT>
                    <a:lnB>
                      <a:noFill/>
                    </a:lnB>
                    <a:solidFill>
                      <a:srgbClr val="FCAC78"/>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45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94CC7D"/>
                    </a:solidFill>
                  </a:tcPr>
                </a:tc>
              </a:tr>
              <a:tr h="36896">
                <a:tc>
                  <a:txBody>
                    <a:bodyPr/>
                    <a:lstStyle/>
                    <a:p>
                      <a:pPr algn="l" fontAlgn="b"/>
                      <a:r>
                        <a:rPr lang="en-US" sz="200" b="0" i="0" u="none" strike="noStrike">
                          <a:solidFill>
                            <a:srgbClr val="000000"/>
                          </a:solidFill>
                          <a:latin typeface="Calibri"/>
                        </a:rPr>
                        <a:t>ADVANCE Asia Standard</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60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56</a:t>
                      </a:r>
                    </a:p>
                  </a:txBody>
                  <a:tcPr marL="1295" marR="1295" marT="971" marB="0" anchor="b">
                    <a:lnL>
                      <a:noFill/>
                    </a:lnL>
                    <a:lnR>
                      <a:noFill/>
                    </a:lnR>
                    <a:lnT>
                      <a:noFill/>
                    </a:lnT>
                    <a:lnB>
                      <a:noFill/>
                    </a:lnB>
                    <a:solidFill>
                      <a:srgbClr val="FA8671"/>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85C87D"/>
                    </a:solidFill>
                  </a:tcPr>
                </a:tc>
                <a:tc>
                  <a:txBody>
                    <a:bodyPr/>
                    <a:lstStyle/>
                    <a:p>
                      <a:pPr algn="r" fontAlgn="b"/>
                      <a:r>
                        <a:rPr lang="en-US" sz="200" b="0" i="0" u="none" strike="noStrike">
                          <a:solidFill>
                            <a:srgbClr val="000000"/>
                          </a:solidFill>
                          <a:latin typeface="Calibri"/>
                        </a:rPr>
                        <a:t>58</a:t>
                      </a:r>
                    </a:p>
                  </a:txBody>
                  <a:tcPr marL="1295" marR="1295" marT="971" marB="0" anchor="b">
                    <a:lnL>
                      <a:noFill/>
                    </a:lnL>
                    <a:lnR>
                      <a:noFill/>
                    </a:lnR>
                    <a:lnT>
                      <a:noFill/>
                    </a:lnT>
                    <a:lnB>
                      <a:noFill/>
                    </a:lnB>
                    <a:solidFill>
                      <a:srgbClr val="FA7E6F"/>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6CC07B"/>
                    </a:solidFill>
                  </a:tcPr>
                </a:tc>
                <a:tc>
                  <a:txBody>
                    <a:bodyPr/>
                    <a:lstStyle/>
                    <a:p>
                      <a:pPr algn="r" fontAlgn="b"/>
                      <a:r>
                        <a:rPr lang="en-US" sz="200" b="0" i="0" u="none" strike="noStrike">
                          <a:solidFill>
                            <a:srgbClr val="000000"/>
                          </a:solidFill>
                          <a:latin typeface="Calibri"/>
                        </a:rPr>
                        <a:t>63</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7BC57C"/>
                    </a:solidFill>
                  </a:tcPr>
                </a:tc>
                <a:tc>
                  <a:txBody>
                    <a:bodyPr/>
                    <a:lstStyle/>
                    <a:p>
                      <a:pPr algn="r" fontAlgn="b"/>
                      <a:r>
                        <a:rPr lang="en-US" sz="200" b="0" i="0" u="none" strike="noStrike">
                          <a:solidFill>
                            <a:srgbClr val="000000"/>
                          </a:solidFill>
                          <a:latin typeface="Calibri"/>
                        </a:rPr>
                        <a:t>32</a:t>
                      </a:r>
                    </a:p>
                  </a:txBody>
                  <a:tcPr marL="1295" marR="1295" marT="971"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B7D67F"/>
                    </a:solidFill>
                  </a:tcPr>
                </a:tc>
                <a:tc>
                  <a:txBody>
                    <a:bodyPr/>
                    <a:lstStyle/>
                    <a:p>
                      <a:pPr algn="r" fontAlgn="b"/>
                      <a:r>
                        <a:rPr lang="en-US" sz="200" b="0" i="0" u="none" strike="noStrike">
                          <a:solidFill>
                            <a:srgbClr val="000000"/>
                          </a:solidFill>
                          <a:latin typeface="Calibri"/>
                        </a:rPr>
                        <a:t>28</a:t>
                      </a:r>
                    </a:p>
                  </a:txBody>
                  <a:tcPr marL="1295" marR="1295" marT="971" marB="0" anchor="b">
                    <a:lnL>
                      <a:noFill/>
                    </a:lnL>
                    <a:lnR>
                      <a:noFill/>
                    </a:lnR>
                    <a:lnT>
                      <a:noFill/>
                    </a:lnT>
                    <a:lnB>
                      <a:noFill/>
                    </a:lnB>
                    <a:solidFill>
                      <a:srgbClr val="EDE683"/>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A8D27F"/>
                    </a:solidFill>
                  </a:tcPr>
                </a:tc>
                <a:tc>
                  <a:txBody>
                    <a:bodyPr/>
                    <a:lstStyle/>
                    <a:p>
                      <a:pPr algn="r" fontAlgn="b"/>
                      <a:r>
                        <a:rPr lang="en-US" sz="200" b="0" i="0" u="none" strike="noStrike">
                          <a:solidFill>
                            <a:srgbClr val="000000"/>
                          </a:solidFill>
                          <a:latin typeface="Calibri"/>
                        </a:rPr>
                        <a:t>29</a:t>
                      </a:r>
                    </a:p>
                  </a:txBody>
                  <a:tcPr marL="1295" marR="1295" marT="971" marB="0" anchor="b">
                    <a:lnL>
                      <a:noFill/>
                    </a:lnL>
                    <a:lnR>
                      <a:noFill/>
                    </a:lnR>
                    <a:lnT>
                      <a:noFill/>
                    </a:lnT>
                    <a:lnB>
                      <a:noFill/>
                    </a:lnB>
                    <a:solidFill>
                      <a:srgbClr val="F2E783"/>
                    </a:solidFill>
                  </a:tcPr>
                </a:tc>
                <a:tc>
                  <a:txBody>
                    <a:bodyPr/>
                    <a:lstStyle/>
                    <a:p>
                      <a:pPr algn="r" fontAlgn="b"/>
                      <a:r>
                        <a:rPr lang="en-US" sz="200" b="0" i="0" u="none" strike="noStrike">
                          <a:solidFill>
                            <a:srgbClr val="000000"/>
                          </a:solidFill>
                          <a:latin typeface="Calibri"/>
                        </a:rPr>
                        <a:t>26</a:t>
                      </a:r>
                    </a:p>
                  </a:txBody>
                  <a:tcPr marL="1295" marR="1295" marT="971" marB="0" anchor="b">
                    <a:lnL>
                      <a:noFill/>
                    </a:lnL>
                    <a:lnR>
                      <a:noFill/>
                    </a:lnR>
                    <a:lnT>
                      <a:noFill/>
                    </a:lnT>
                    <a:lnB>
                      <a:noFill/>
                    </a:lnB>
                    <a:solidFill>
                      <a:srgbClr val="E3E382"/>
                    </a:solidFill>
                  </a:tcPr>
                </a:tc>
                <a:tc>
                  <a:txBody>
                    <a:bodyPr/>
                    <a:lstStyle/>
                    <a:p>
                      <a:pPr algn="r" fontAlgn="b"/>
                      <a:r>
                        <a:rPr lang="en-US" sz="200" b="0" i="0" u="none" strike="noStrike">
                          <a:solidFill>
                            <a:srgbClr val="000000"/>
                          </a:solidFill>
                          <a:latin typeface="Calibri"/>
                        </a:rPr>
                        <a:t>30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99CD7E"/>
                    </a:solidFill>
                  </a:tcPr>
                </a:tc>
                <a:tc>
                  <a:txBody>
                    <a:bodyPr/>
                    <a:lstStyle/>
                    <a:p>
                      <a:pPr algn="r" fontAlgn="b"/>
                      <a:r>
                        <a:rPr lang="en-US" sz="200" b="0" i="0" u="none" strike="noStrike">
                          <a:solidFill>
                            <a:srgbClr val="000000"/>
                          </a:solidFill>
                          <a:latin typeface="Calibri"/>
                        </a:rPr>
                        <a:t>52</a:t>
                      </a:r>
                    </a:p>
                  </a:txBody>
                  <a:tcPr marL="1295" marR="1295" marT="971" marB="0" anchor="b">
                    <a:lnL>
                      <a:noFill/>
                    </a:lnL>
                    <a:lnR>
                      <a:noFill/>
                    </a:lnR>
                    <a:lnT>
                      <a:noFill/>
                    </a:lnT>
                    <a:lnB>
                      <a:noFill/>
                    </a:lnB>
                    <a:solidFill>
                      <a:srgbClr val="FB9774"/>
                    </a:solidFill>
                  </a:tcPr>
                </a:tc>
                <a:tc>
                  <a:txBody>
                    <a:bodyPr/>
                    <a:lstStyle/>
                    <a:p>
                      <a:pPr algn="r" fontAlgn="b"/>
                      <a:r>
                        <a:rPr lang="en-US" sz="200" b="0" i="0" u="none" strike="noStrike">
                          <a:solidFill>
                            <a:srgbClr val="000000"/>
                          </a:solidFill>
                          <a:latin typeface="Calibri"/>
                        </a:rPr>
                        <a:t>40</a:t>
                      </a:r>
                    </a:p>
                  </a:txBody>
                  <a:tcPr marL="1295" marR="1295" marT="971"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47</a:t>
                      </a:r>
                    </a:p>
                  </a:txBody>
                  <a:tcPr marL="1295" marR="1295" marT="971" marB="0" anchor="b">
                    <a:lnL>
                      <a:noFill/>
                    </a:lnL>
                    <a:lnR>
                      <a:noFill/>
                    </a:lnR>
                    <a:lnT>
                      <a:noFill/>
                    </a:lnT>
                    <a:lnB>
                      <a:noFill/>
                    </a:lnB>
                    <a:solidFill>
                      <a:srgbClr val="FCAC78"/>
                    </a:solidFill>
                  </a:tcPr>
                </a:tc>
                <a:tc>
                  <a:txBody>
                    <a:bodyPr/>
                    <a:lstStyle/>
                    <a:p>
                      <a:pPr algn="r" fontAlgn="b"/>
                      <a:r>
                        <a:rPr lang="en-US" sz="200" b="0" i="0" u="none" strike="noStrike">
                          <a:solidFill>
                            <a:srgbClr val="000000"/>
                          </a:solidFill>
                          <a:latin typeface="Calibri"/>
                        </a:rPr>
                        <a:t>41</a:t>
                      </a:r>
                    </a:p>
                  </a:txBody>
                  <a:tcPr marL="1295" marR="1295" marT="971" marB="0" anchor="b">
                    <a:lnL>
                      <a:noFill/>
                    </a:lnL>
                    <a:lnR>
                      <a:noFill/>
                    </a:lnR>
                    <a:lnT>
                      <a:noFill/>
                    </a:lnT>
                    <a:lnB>
                      <a:noFill/>
                    </a:lnB>
                    <a:solidFill>
                      <a:srgbClr val="FDC47D"/>
                    </a:solidFill>
                  </a:tcPr>
                </a:tc>
                <a:tc>
                  <a:txBody>
                    <a:bodyPr/>
                    <a:lstStyle/>
                    <a:p>
                      <a:pPr algn="r" fontAlgn="b"/>
                      <a:r>
                        <a:rPr lang="en-US" sz="200" b="0" i="0" u="none" strike="noStrike">
                          <a:solidFill>
                            <a:srgbClr val="000000"/>
                          </a:solidFill>
                          <a:latin typeface="Calibri"/>
                        </a:rPr>
                        <a:t>51</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45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53</a:t>
                      </a:r>
                    </a:p>
                  </a:txBody>
                  <a:tcPr marL="1295" marR="1295" marT="971" marB="0" anchor="b">
                    <a:lnL>
                      <a:noFill/>
                    </a:lnL>
                    <a:lnR>
                      <a:noFill/>
                    </a:lnR>
                    <a:lnT>
                      <a:noFill/>
                    </a:lnT>
                    <a:lnB>
                      <a:noFill/>
                    </a:lnB>
                    <a:solidFill>
                      <a:srgbClr val="FB9373"/>
                    </a:solidFill>
                  </a:tcPr>
                </a:tc>
                <a:tc>
                  <a:txBody>
                    <a:bodyPr/>
                    <a:lstStyle/>
                    <a:p>
                      <a:pPr algn="r" fontAlgn="b"/>
                      <a:r>
                        <a:rPr lang="en-US" sz="200" b="0" i="0" u="none" strike="noStrike">
                          <a:solidFill>
                            <a:srgbClr val="000000"/>
                          </a:solidFill>
                          <a:latin typeface="Calibri"/>
                        </a:rPr>
                        <a:t>43</a:t>
                      </a:r>
                    </a:p>
                  </a:txBody>
                  <a:tcPr marL="1295" marR="1295" marT="971" marB="0" anchor="b">
                    <a:lnL>
                      <a:noFill/>
                    </a:lnL>
                    <a:lnR>
                      <a:noFill/>
                    </a:lnR>
                    <a:lnT>
                      <a:noFill/>
                    </a:lnT>
                    <a:lnB>
                      <a:noFill/>
                    </a:lnB>
                    <a:solidFill>
                      <a:srgbClr val="FDBC7B"/>
                    </a:solidFill>
                  </a:tcPr>
                </a:tc>
                <a:tc>
                  <a:txBody>
                    <a:bodyPr/>
                    <a:lstStyle/>
                    <a:p>
                      <a:pPr algn="r" fontAlgn="b"/>
                      <a:r>
                        <a:rPr lang="en-US" sz="200" b="0" i="0" u="none" strike="noStrike">
                          <a:solidFill>
                            <a:srgbClr val="000000"/>
                          </a:solidFill>
                          <a:latin typeface="Calibri"/>
                        </a:rPr>
                        <a:t>62</a:t>
                      </a:r>
                    </a:p>
                  </a:txBody>
                  <a:tcPr marL="1295" marR="1295" marT="971" marB="0" anchor="b">
                    <a:lnL>
                      <a:noFill/>
                    </a:lnL>
                    <a:lnR>
                      <a:noFill/>
                    </a:lnR>
                    <a:lnT>
                      <a:noFill/>
                    </a:lnT>
                    <a:lnB>
                      <a:noFill/>
                    </a:lnB>
                    <a:solidFill>
                      <a:srgbClr val="F96E6C"/>
                    </a:solidFill>
                  </a:tcPr>
                </a:tc>
                <a:tc>
                  <a:txBody>
                    <a:bodyPr/>
                    <a:lstStyle/>
                    <a:p>
                      <a:pPr algn="r" fontAlgn="b"/>
                      <a:r>
                        <a:rPr lang="en-US" sz="200" b="0" i="0" u="none" strike="noStrike">
                          <a:solidFill>
                            <a:srgbClr val="000000"/>
                          </a:solidFill>
                          <a:latin typeface="Calibri"/>
                        </a:rPr>
                        <a:t>22</a:t>
                      </a:r>
                    </a:p>
                  </a:txBody>
                  <a:tcPr marL="1295" marR="1295" marT="971" marB="0" anchor="b">
                    <a:lnL>
                      <a:noFill/>
                    </a:lnL>
                    <a:lnR>
                      <a:noFill/>
                    </a:lnR>
                    <a:lnT>
                      <a:noFill/>
                    </a:lnT>
                    <a:lnB>
                      <a:noFill/>
                    </a:lnB>
                    <a:solidFill>
                      <a:srgbClr val="CFDD81"/>
                    </a:solidFill>
                  </a:tcPr>
                </a:tc>
                <a:tc>
                  <a:txBody>
                    <a:bodyPr/>
                    <a:lstStyle/>
                    <a:p>
                      <a:pPr algn="r" fontAlgn="b"/>
                      <a:r>
                        <a:rPr lang="en-US" sz="200" b="0" i="0" u="none" strike="noStrike">
                          <a:solidFill>
                            <a:srgbClr val="000000"/>
                          </a:solidFill>
                          <a:latin typeface="Calibri"/>
                        </a:rPr>
                        <a:t>57</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61</a:t>
                      </a:r>
                    </a:p>
                  </a:txBody>
                  <a:tcPr marL="1295" marR="1295" marT="971" marB="0" anchor="b">
                    <a:lnL>
                      <a:noFill/>
                    </a:lnL>
                    <a:lnR>
                      <a:noFill/>
                    </a:lnR>
                    <a:lnT>
                      <a:noFill/>
                    </a:lnT>
                    <a:lnB>
                      <a:noFill/>
                    </a:lnB>
                    <a:solidFill>
                      <a:srgbClr val="F9726D"/>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59</a:t>
                      </a:r>
                    </a:p>
                  </a:txBody>
                  <a:tcPr marL="1295" marR="1295" marT="971" marB="0" anchor="b">
                    <a:lnL>
                      <a:noFill/>
                    </a:lnL>
                    <a:lnR>
                      <a:noFill/>
                    </a:lnR>
                    <a:lnT>
                      <a:noFill/>
                    </a:lnT>
                    <a:lnB>
                      <a:noFill/>
                    </a:lnB>
                    <a:solidFill>
                      <a:srgbClr val="F97A6F"/>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67BF7B"/>
                    </a:solidFill>
                  </a:tcPr>
                </a:tc>
                <a:tc>
                  <a:txBody>
                    <a:bodyPr/>
                    <a:lstStyle/>
                    <a:p>
                      <a:pPr algn="r" fontAlgn="b"/>
                      <a:r>
                        <a:rPr lang="en-US" sz="200" b="0" i="0" u="none" strike="noStrike">
                          <a:solidFill>
                            <a:srgbClr val="000000"/>
                          </a:solidFill>
                          <a:latin typeface="Calibri"/>
                        </a:rPr>
                        <a:t>54</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B2D47F"/>
                    </a:solidFill>
                  </a:tcPr>
                </a:tc>
                <a:tc>
                  <a:txBody>
                    <a:bodyPr/>
                    <a:lstStyle/>
                    <a:p>
                      <a:pPr algn="r" fontAlgn="b"/>
                      <a:r>
                        <a:rPr lang="en-US" sz="200" b="0" i="0" u="none" strike="noStrike">
                          <a:solidFill>
                            <a:srgbClr val="000000"/>
                          </a:solidFill>
                          <a:latin typeface="Calibri"/>
                        </a:rPr>
                        <a:t>38</a:t>
                      </a:r>
                    </a:p>
                  </a:txBody>
                  <a:tcPr marL="1295" marR="1295" marT="971" marB="0" anchor="b">
                    <a:lnL>
                      <a:noFill/>
                    </a:lnL>
                    <a:lnR>
                      <a:noFill/>
                    </a:lnR>
                    <a:lnT>
                      <a:noFill/>
                    </a:lnT>
                    <a:lnB>
                      <a:noFill/>
                    </a:lnB>
                    <a:solidFill>
                      <a:srgbClr val="FED17F"/>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94CC7D"/>
                    </a:solidFill>
                  </a:tcPr>
                </a:tc>
                <a:tc>
                  <a:txBody>
                    <a:bodyPr/>
                    <a:lstStyle/>
                    <a:p>
                      <a:pPr algn="r" fontAlgn="b"/>
                      <a:r>
                        <a:rPr lang="en-US" sz="200" b="0" i="0" u="none" strike="noStrike">
                          <a:solidFill>
                            <a:srgbClr val="000000"/>
                          </a:solidFill>
                          <a:latin typeface="Calibri"/>
                        </a:rPr>
                        <a:t>44</a:t>
                      </a:r>
                    </a:p>
                  </a:txBody>
                  <a:tcPr marL="1295" marR="1295" marT="971" marB="0" anchor="b">
                    <a:lnL>
                      <a:noFill/>
                    </a:lnL>
                    <a:lnR>
                      <a:noFill/>
                    </a:lnR>
                    <a:lnT>
                      <a:noFill/>
                    </a:lnT>
                    <a:lnB>
                      <a:noFill/>
                    </a:lnB>
                    <a:solidFill>
                      <a:srgbClr val="FDB87B"/>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76C37C"/>
                    </a:solidFill>
                  </a:tcPr>
                </a:tc>
                <a:tc>
                  <a:txBody>
                    <a:bodyPr/>
                    <a:lstStyle/>
                    <a:p>
                      <a:pPr algn="r" fontAlgn="b"/>
                      <a:r>
                        <a:rPr lang="en-US" sz="200" b="0" i="0" u="none" strike="noStrike">
                          <a:solidFill>
                            <a:srgbClr val="000000"/>
                          </a:solidFill>
                          <a:latin typeface="Calibri"/>
                        </a:rPr>
                        <a:t>49</a:t>
                      </a:r>
                    </a:p>
                  </a:txBody>
                  <a:tcPr marL="1295" marR="1295" marT="971" marB="0" anchor="b">
                    <a:lnL>
                      <a:noFill/>
                    </a:lnL>
                    <a:lnR>
                      <a:noFill/>
                    </a:lnR>
                    <a:lnT>
                      <a:noFill/>
                    </a:lnT>
                    <a:lnB>
                      <a:noFill/>
                    </a:lnB>
                    <a:solidFill>
                      <a:srgbClr val="FCA377"/>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C6DA80"/>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23</a:t>
                      </a:r>
                    </a:p>
                  </a:txBody>
                  <a:tcPr marL="1295" marR="1295" marT="971" marB="0" anchor="b">
                    <a:lnL>
                      <a:noFill/>
                    </a:lnL>
                    <a:lnR>
                      <a:noFill/>
                    </a:lnR>
                    <a:lnT>
                      <a:noFill/>
                    </a:lnT>
                    <a:lnB>
                      <a:noFill/>
                    </a:lnB>
                    <a:solidFill>
                      <a:srgbClr val="D4DE81"/>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24</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A3D07E"/>
                    </a:solidFill>
                  </a:tcPr>
                </a:tc>
                <a:tc>
                  <a:txBody>
                    <a:bodyPr/>
                    <a:lstStyle/>
                    <a:p>
                      <a:pPr algn="r" fontAlgn="b"/>
                      <a:r>
                        <a:rPr lang="en-US" sz="200" b="0" i="0" u="none" strike="noStrike">
                          <a:solidFill>
                            <a:srgbClr val="000000"/>
                          </a:solidFill>
                          <a:latin typeface="Calibri"/>
                        </a:rPr>
                        <a:t>25</a:t>
                      </a:r>
                    </a:p>
                  </a:txBody>
                  <a:tcPr marL="1295" marR="1295" marT="971" marB="0" anchor="b">
                    <a:lnL>
                      <a:noFill/>
                    </a:lnL>
                    <a:lnR>
                      <a:noFill/>
                    </a:lnR>
                    <a:lnT>
                      <a:noFill/>
                    </a:lnT>
                    <a:lnB>
                      <a:noFill/>
                    </a:lnB>
                    <a:solidFill>
                      <a:srgbClr val="DEE182"/>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C1D980"/>
                    </a:solidFill>
                  </a:tcPr>
                </a:tc>
                <a:tc>
                  <a:txBody>
                    <a:bodyPr/>
                    <a:lstStyle/>
                    <a:p>
                      <a:pPr algn="r" fontAlgn="b"/>
                      <a:r>
                        <a:rPr lang="en-US" sz="200" b="0" i="0" u="none" strike="noStrike">
                          <a:solidFill>
                            <a:srgbClr val="000000"/>
                          </a:solidFill>
                          <a:latin typeface="Calibri"/>
                        </a:rPr>
                        <a:t>39</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34</a:t>
                      </a:r>
                    </a:p>
                  </a:txBody>
                  <a:tcPr marL="1295" marR="1295" marT="971" marB="0" anchor="b">
                    <a:lnL>
                      <a:noFill/>
                    </a:lnL>
                    <a:lnR>
                      <a:noFill/>
                    </a:lnR>
                    <a:lnT>
                      <a:noFill/>
                    </a:lnT>
                    <a:lnB>
                      <a:noFill/>
                    </a:lnB>
                    <a:solidFill>
                      <a:srgbClr val="FFE183"/>
                    </a:solidFill>
                  </a:tcPr>
                </a:tc>
                <a:tc>
                  <a:txBody>
                    <a:bodyPr/>
                    <a:lstStyle/>
                    <a:p>
                      <a:pPr algn="r" fontAlgn="b"/>
                      <a:r>
                        <a:rPr lang="en-US" sz="200" b="0" i="0" u="none" strike="noStrike">
                          <a:solidFill>
                            <a:srgbClr val="000000"/>
                          </a:solidFill>
                          <a:latin typeface="Calibri"/>
                        </a:rPr>
                        <a:t>35</a:t>
                      </a:r>
                    </a:p>
                  </a:txBody>
                  <a:tcPr marL="1295" marR="1295" marT="971"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37</a:t>
                      </a:r>
                    </a:p>
                  </a:txBody>
                  <a:tcPr marL="1295" marR="1295" marT="971"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42</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31</a:t>
                      </a:r>
                    </a:p>
                  </a:txBody>
                  <a:tcPr marL="1295" marR="1295" marT="971" marB="0" anchor="b">
                    <a:lnL>
                      <a:noFill/>
                    </a:lnL>
                    <a:lnR>
                      <a:noFill/>
                    </a:lnR>
                    <a:lnT>
                      <a:noFill/>
                    </a:lnT>
                    <a:lnB>
                      <a:noFill/>
                    </a:lnB>
                    <a:solidFill>
                      <a:srgbClr val="FCEA83"/>
                    </a:solidFill>
                  </a:tcPr>
                </a:tc>
                <a:tc>
                  <a:txBody>
                    <a:bodyPr/>
                    <a:lstStyle/>
                    <a:p>
                      <a:pPr algn="r" fontAlgn="b"/>
                      <a:r>
                        <a:rPr lang="en-US" sz="200" b="0" i="0" u="none" strike="noStrike">
                          <a:solidFill>
                            <a:srgbClr val="000000"/>
                          </a:solidFill>
                          <a:latin typeface="Calibri"/>
                        </a:rPr>
                        <a:t>36</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33</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48</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27</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46</a:t>
                      </a:r>
                    </a:p>
                  </a:txBody>
                  <a:tcPr marL="1295" marR="1295" marT="971" marB="0" anchor="b">
                    <a:lnL>
                      <a:noFill/>
                    </a:lnL>
                    <a:lnR>
                      <a:noFill/>
                    </a:lnR>
                    <a:lnT>
                      <a:noFill/>
                    </a:lnT>
                    <a:lnB>
                      <a:noFill/>
                    </a:lnB>
                    <a:solidFill>
                      <a:srgbClr val="FCB079"/>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50</a:t>
                      </a:r>
                    </a:p>
                  </a:txBody>
                  <a:tcPr marL="1295" marR="1295" marT="971" marB="0" anchor="b">
                    <a:lnL>
                      <a:noFill/>
                    </a:lnL>
                    <a:lnR>
                      <a:noFill/>
                    </a:lnR>
                    <a:lnT>
                      <a:noFill/>
                    </a:lnT>
                    <a:lnB>
                      <a:noFill/>
                    </a:lnB>
                    <a:solidFill>
                      <a:srgbClr val="FB9F76"/>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8AC97D"/>
                    </a:solidFill>
                  </a:tcPr>
                </a:tc>
                <a:tc>
                  <a:txBody>
                    <a:bodyPr/>
                    <a:lstStyle/>
                    <a:p>
                      <a:pPr algn="r" fontAlgn="b"/>
                      <a:r>
                        <a:rPr lang="en-US" sz="200" b="0" i="0" u="none" strike="noStrike">
                          <a:solidFill>
                            <a:srgbClr val="000000"/>
                          </a:solidFill>
                          <a:latin typeface="Calibri"/>
                        </a:rPr>
                        <a:t>55</a:t>
                      </a:r>
                    </a:p>
                  </a:txBody>
                  <a:tcPr marL="1295" marR="1295" marT="971" marB="0" anchor="b">
                    <a:lnL>
                      <a:noFill/>
                    </a:lnL>
                    <a:lnR>
                      <a:noFill/>
                    </a:lnR>
                    <a:lnT>
                      <a:noFill/>
                    </a:lnT>
                    <a:lnB>
                      <a:noFill/>
                    </a:lnB>
                    <a:solidFill>
                      <a:srgbClr val="FA8B72"/>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80C67C"/>
                    </a:solidFill>
                  </a:tcPr>
                </a:tc>
              </a:tr>
              <a:tr h="36896">
                <a:tc>
                  <a:txBody>
                    <a:bodyPr/>
                    <a:lstStyle/>
                    <a:p>
                      <a:pPr algn="l" fontAlgn="b"/>
                      <a:r>
                        <a:rPr lang="en-US" sz="200" b="0" i="0" u="none" strike="noStrike">
                          <a:solidFill>
                            <a:srgbClr val="000000"/>
                          </a:solidFill>
                          <a:latin typeface="Calibri"/>
                        </a:rPr>
                        <a:t>ADVANCE Asia Intensive</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59</a:t>
                      </a:r>
                    </a:p>
                  </a:txBody>
                  <a:tcPr marL="1295" marR="1295" marT="971" marB="0" anchor="b">
                    <a:lnL>
                      <a:noFill/>
                    </a:lnL>
                    <a:lnR>
                      <a:noFill/>
                    </a:lnR>
                    <a:lnT>
                      <a:noFill/>
                    </a:lnT>
                    <a:lnB>
                      <a:noFill/>
                    </a:lnB>
                    <a:solidFill>
                      <a:srgbClr val="F97A6F"/>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B2D47F"/>
                    </a:solidFill>
                  </a:tcPr>
                </a:tc>
                <a:tc>
                  <a:txBody>
                    <a:bodyPr/>
                    <a:lstStyle/>
                    <a:p>
                      <a:pPr algn="r" fontAlgn="b"/>
                      <a:r>
                        <a:rPr lang="en-US" sz="200" b="0" i="0" u="none" strike="noStrike">
                          <a:solidFill>
                            <a:srgbClr val="000000"/>
                          </a:solidFill>
                          <a:latin typeface="Calibri"/>
                        </a:rPr>
                        <a:t>56</a:t>
                      </a:r>
                    </a:p>
                  </a:txBody>
                  <a:tcPr marL="1295" marR="1295" marT="971" marB="0" anchor="b">
                    <a:lnL>
                      <a:noFill/>
                    </a:lnL>
                    <a:lnR>
                      <a:noFill/>
                    </a:lnR>
                    <a:lnT>
                      <a:noFill/>
                    </a:lnT>
                    <a:lnB>
                      <a:noFill/>
                    </a:lnB>
                    <a:solidFill>
                      <a:srgbClr val="FA8671"/>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94CC7D"/>
                    </a:solidFill>
                  </a:tcPr>
                </a:tc>
                <a:tc>
                  <a:txBody>
                    <a:bodyPr/>
                    <a:lstStyle/>
                    <a:p>
                      <a:pPr algn="r" fontAlgn="b"/>
                      <a:r>
                        <a:rPr lang="en-US" sz="200" b="0" i="0" u="none" strike="noStrike">
                          <a:solidFill>
                            <a:srgbClr val="000000"/>
                          </a:solidFill>
                          <a:latin typeface="Calibri"/>
                        </a:rPr>
                        <a:t>58</a:t>
                      </a:r>
                    </a:p>
                  </a:txBody>
                  <a:tcPr marL="1295" marR="1295" marT="971" marB="0" anchor="b">
                    <a:lnL>
                      <a:noFill/>
                    </a:lnL>
                    <a:lnR>
                      <a:noFill/>
                    </a:lnR>
                    <a:lnT>
                      <a:noFill/>
                    </a:lnT>
                    <a:lnB>
                      <a:noFill/>
                    </a:lnB>
                    <a:solidFill>
                      <a:srgbClr val="FA7E6F"/>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99CD7E"/>
                    </a:solidFill>
                  </a:tcPr>
                </a:tc>
                <a:tc>
                  <a:txBody>
                    <a:bodyPr/>
                    <a:lstStyle/>
                    <a:p>
                      <a:pPr algn="r" fontAlgn="b"/>
                      <a:r>
                        <a:rPr lang="en-US" sz="200" b="0" i="0" u="none" strike="noStrike">
                          <a:solidFill>
                            <a:srgbClr val="000000"/>
                          </a:solidFill>
                          <a:latin typeface="Calibri"/>
                        </a:rPr>
                        <a:t>62</a:t>
                      </a:r>
                    </a:p>
                  </a:txBody>
                  <a:tcPr marL="1295" marR="1295" marT="971" marB="0" anchor="b">
                    <a:lnL>
                      <a:noFill/>
                    </a:lnL>
                    <a:lnR>
                      <a:noFill/>
                    </a:lnR>
                    <a:lnT>
                      <a:noFill/>
                    </a:lnT>
                    <a:lnB>
                      <a:noFill/>
                    </a:lnB>
                    <a:solidFill>
                      <a:srgbClr val="F96E6C"/>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29</a:t>
                      </a:r>
                    </a:p>
                  </a:txBody>
                  <a:tcPr marL="1295" marR="1295" marT="971" marB="0" anchor="b">
                    <a:lnL>
                      <a:noFill/>
                    </a:lnL>
                    <a:lnR>
                      <a:noFill/>
                    </a:lnR>
                    <a:lnT>
                      <a:noFill/>
                    </a:lnT>
                    <a:lnB>
                      <a:noFill/>
                    </a:lnB>
                    <a:solidFill>
                      <a:srgbClr val="F2E783"/>
                    </a:solidFill>
                  </a:tcPr>
                </a:tc>
                <a:tc>
                  <a:txBody>
                    <a:bodyPr/>
                    <a:lstStyle/>
                    <a:p>
                      <a:pPr algn="r" fontAlgn="b"/>
                      <a:r>
                        <a:rPr lang="en-US" sz="200" b="0" i="0" u="none" strike="noStrike">
                          <a:solidFill>
                            <a:srgbClr val="000000"/>
                          </a:solidFill>
                          <a:latin typeface="Calibri"/>
                        </a:rPr>
                        <a:t>22</a:t>
                      </a:r>
                    </a:p>
                  </a:txBody>
                  <a:tcPr marL="1295" marR="1295" marT="971" marB="0" anchor="b">
                    <a:lnL>
                      <a:noFill/>
                    </a:lnL>
                    <a:lnR>
                      <a:noFill/>
                    </a:lnR>
                    <a:lnT>
                      <a:noFill/>
                    </a:lnT>
                    <a:lnB>
                      <a:noFill/>
                    </a:lnB>
                    <a:solidFill>
                      <a:srgbClr val="CFDD81"/>
                    </a:solidFill>
                  </a:tcPr>
                </a:tc>
                <a:tc>
                  <a:txBody>
                    <a:bodyPr/>
                    <a:lstStyle/>
                    <a:p>
                      <a:pPr algn="r" fontAlgn="b"/>
                      <a:r>
                        <a:rPr lang="en-US" sz="200" b="0" i="0" u="none" strike="noStrike">
                          <a:solidFill>
                            <a:srgbClr val="000000"/>
                          </a:solidFill>
                          <a:latin typeface="Calibri"/>
                        </a:rPr>
                        <a:t>28</a:t>
                      </a:r>
                    </a:p>
                  </a:txBody>
                  <a:tcPr marL="1295" marR="1295" marT="971" marB="0" anchor="b">
                    <a:lnL>
                      <a:noFill/>
                    </a:lnL>
                    <a:lnR>
                      <a:noFill/>
                    </a:lnR>
                    <a:lnT>
                      <a:noFill/>
                    </a:lnT>
                    <a:lnB>
                      <a:noFill/>
                    </a:lnB>
                    <a:solidFill>
                      <a:srgbClr val="EDE683"/>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C6DA80"/>
                    </a:solidFill>
                  </a:tcPr>
                </a:tc>
                <a:tc>
                  <a:txBody>
                    <a:bodyPr/>
                    <a:lstStyle/>
                    <a:p>
                      <a:pPr algn="r" fontAlgn="b"/>
                      <a:r>
                        <a:rPr lang="en-US" sz="200" b="0" i="0" u="none" strike="noStrike">
                          <a:solidFill>
                            <a:srgbClr val="000000"/>
                          </a:solidFill>
                          <a:latin typeface="Calibri"/>
                        </a:rPr>
                        <a:t>33</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31</a:t>
                      </a:r>
                    </a:p>
                  </a:txBody>
                  <a:tcPr marL="1295" marR="1295" marT="971" marB="0" anchor="b">
                    <a:lnL>
                      <a:noFill/>
                    </a:lnL>
                    <a:lnR>
                      <a:noFill/>
                    </a:lnR>
                    <a:lnT>
                      <a:noFill/>
                    </a:lnT>
                    <a:lnB>
                      <a:noFill/>
                    </a:lnB>
                    <a:solidFill>
                      <a:srgbClr val="FCEA83"/>
                    </a:solidFill>
                  </a:tcPr>
                </a:tc>
                <a:tc>
                  <a:txBody>
                    <a:bodyPr/>
                    <a:lstStyle/>
                    <a:p>
                      <a:pPr algn="r" fontAlgn="b"/>
                      <a:r>
                        <a:rPr lang="en-US" sz="200" b="0" i="0" u="none" strike="noStrike">
                          <a:solidFill>
                            <a:srgbClr val="000000"/>
                          </a:solidFill>
                          <a:latin typeface="Calibri"/>
                        </a:rPr>
                        <a:t>25</a:t>
                      </a:r>
                    </a:p>
                  </a:txBody>
                  <a:tcPr marL="1295" marR="1295" marT="971" marB="0" anchor="b">
                    <a:lnL>
                      <a:noFill/>
                    </a:lnL>
                    <a:lnR>
                      <a:noFill/>
                    </a:lnR>
                    <a:lnT>
                      <a:noFill/>
                    </a:lnT>
                    <a:lnB>
                      <a:noFill/>
                    </a:lnB>
                    <a:solidFill>
                      <a:srgbClr val="DEE182"/>
                    </a:solidFill>
                  </a:tcPr>
                </a:tc>
                <a:tc>
                  <a:txBody>
                    <a:bodyPr/>
                    <a:lstStyle/>
                    <a:p>
                      <a:pPr algn="r" fontAlgn="b"/>
                      <a:r>
                        <a:rPr lang="en-US" sz="200" b="0" i="0" u="none" strike="noStrike">
                          <a:solidFill>
                            <a:srgbClr val="000000"/>
                          </a:solidFill>
                          <a:latin typeface="Calibri"/>
                        </a:rPr>
                        <a:t>55</a:t>
                      </a:r>
                    </a:p>
                  </a:txBody>
                  <a:tcPr marL="1295" marR="1295" marT="971" marB="0" anchor="b">
                    <a:lnL>
                      <a:noFill/>
                    </a:lnL>
                    <a:lnR>
                      <a:noFill/>
                    </a:lnR>
                    <a:lnT>
                      <a:noFill/>
                    </a:lnT>
                    <a:lnB>
                      <a:noFill/>
                    </a:lnB>
                    <a:solidFill>
                      <a:srgbClr val="FA8B72"/>
                    </a:solidFill>
                  </a:tcPr>
                </a:tc>
                <a:tc>
                  <a:txBody>
                    <a:bodyPr/>
                    <a:lstStyle/>
                    <a:p>
                      <a:pPr algn="r" fontAlgn="b"/>
                      <a:r>
                        <a:rPr lang="en-US" sz="200" b="0" i="0" u="none" strike="noStrike">
                          <a:solidFill>
                            <a:srgbClr val="000000"/>
                          </a:solidFill>
                          <a:latin typeface="Calibri"/>
                        </a:rPr>
                        <a:t>45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49</a:t>
                      </a:r>
                    </a:p>
                  </a:txBody>
                  <a:tcPr marL="1295" marR="1295" marT="971" marB="0" anchor="b">
                    <a:lnL>
                      <a:noFill/>
                    </a:lnL>
                    <a:lnR>
                      <a:noFill/>
                    </a:lnR>
                    <a:lnT>
                      <a:noFill/>
                    </a:lnT>
                    <a:lnB>
                      <a:noFill/>
                    </a:lnB>
                    <a:solidFill>
                      <a:srgbClr val="FCA377"/>
                    </a:solidFill>
                  </a:tcPr>
                </a:tc>
                <a:tc>
                  <a:txBody>
                    <a:bodyPr/>
                    <a:lstStyle/>
                    <a:p>
                      <a:pPr algn="r" fontAlgn="b"/>
                      <a:r>
                        <a:rPr lang="en-US" sz="200" b="0" i="0" u="none" strike="noStrike">
                          <a:solidFill>
                            <a:srgbClr val="000000"/>
                          </a:solidFill>
                          <a:latin typeface="Calibri"/>
                        </a:rPr>
                        <a:t>47</a:t>
                      </a:r>
                    </a:p>
                  </a:txBody>
                  <a:tcPr marL="1295" marR="1295" marT="971" marB="0" anchor="b">
                    <a:lnL>
                      <a:noFill/>
                    </a:lnL>
                    <a:lnR>
                      <a:noFill/>
                    </a:lnR>
                    <a:lnT>
                      <a:noFill/>
                    </a:lnT>
                    <a:lnB>
                      <a:noFill/>
                    </a:lnB>
                    <a:solidFill>
                      <a:srgbClr val="FCAC78"/>
                    </a:solidFill>
                  </a:tcPr>
                </a:tc>
                <a:tc>
                  <a:txBody>
                    <a:bodyPr/>
                    <a:lstStyle/>
                    <a:p>
                      <a:pPr algn="r" fontAlgn="b"/>
                      <a:r>
                        <a:rPr lang="en-US" sz="200" b="0" i="0" u="none" strike="noStrike">
                          <a:solidFill>
                            <a:srgbClr val="000000"/>
                          </a:solidFill>
                          <a:latin typeface="Calibri"/>
                        </a:rPr>
                        <a:t>51</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50</a:t>
                      </a:r>
                    </a:p>
                  </a:txBody>
                  <a:tcPr marL="1295" marR="1295" marT="971" marB="0" anchor="b">
                    <a:lnL>
                      <a:noFill/>
                    </a:lnL>
                    <a:lnR>
                      <a:noFill/>
                    </a:lnR>
                    <a:lnT>
                      <a:noFill/>
                    </a:lnT>
                    <a:lnB>
                      <a:noFill/>
                    </a:lnB>
                    <a:solidFill>
                      <a:srgbClr val="FB9F76"/>
                    </a:solidFill>
                  </a:tcPr>
                </a:tc>
                <a:tc>
                  <a:txBody>
                    <a:bodyPr/>
                    <a:lstStyle/>
                    <a:p>
                      <a:pPr algn="r" fontAlgn="b"/>
                      <a:r>
                        <a:rPr lang="en-US" sz="200" b="0" i="0" u="none" strike="noStrike">
                          <a:solidFill>
                            <a:srgbClr val="000000"/>
                          </a:solidFill>
                          <a:latin typeface="Calibri"/>
                        </a:rPr>
                        <a:t>54</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48</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63</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8AC97D"/>
                    </a:solidFill>
                  </a:tcPr>
                </a:tc>
                <a:tc>
                  <a:txBody>
                    <a:bodyPr/>
                    <a:lstStyle/>
                    <a:p>
                      <a:pPr algn="r" fontAlgn="b"/>
                      <a:r>
                        <a:rPr lang="en-US" sz="200" b="0" i="0" u="none" strike="noStrike">
                          <a:solidFill>
                            <a:srgbClr val="000000"/>
                          </a:solidFill>
                          <a:latin typeface="Calibri"/>
                        </a:rPr>
                        <a:t>57</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60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61</a:t>
                      </a:r>
                    </a:p>
                  </a:txBody>
                  <a:tcPr marL="1295" marR="1295" marT="971" marB="0" anchor="b">
                    <a:lnL>
                      <a:noFill/>
                    </a:lnL>
                    <a:lnR>
                      <a:noFill/>
                    </a:lnR>
                    <a:lnT>
                      <a:noFill/>
                    </a:lnT>
                    <a:lnB>
                      <a:noFill/>
                    </a:lnB>
                    <a:solidFill>
                      <a:srgbClr val="F9726D"/>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67BF7B"/>
                    </a:solidFill>
                  </a:tcPr>
                </a:tc>
                <a:tc>
                  <a:txBody>
                    <a:bodyPr/>
                    <a:lstStyle/>
                    <a:p>
                      <a:pPr algn="r" fontAlgn="b"/>
                      <a:r>
                        <a:rPr lang="en-US" sz="200" b="0" i="0" u="none" strike="noStrike">
                          <a:solidFill>
                            <a:srgbClr val="000000"/>
                          </a:solidFill>
                          <a:latin typeface="Calibri"/>
                        </a:rPr>
                        <a:t>42</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40</a:t>
                      </a:r>
                    </a:p>
                  </a:txBody>
                  <a:tcPr marL="1295" marR="1295" marT="971"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85C87D"/>
                    </a:solidFill>
                  </a:tcPr>
                </a:tc>
                <a:tc>
                  <a:txBody>
                    <a:bodyPr/>
                    <a:lstStyle/>
                    <a:p>
                      <a:pPr algn="r" fontAlgn="b"/>
                      <a:r>
                        <a:rPr lang="en-US" sz="200" b="0" i="0" u="none" strike="noStrike">
                          <a:solidFill>
                            <a:srgbClr val="000000"/>
                          </a:solidFill>
                          <a:latin typeface="Calibri"/>
                        </a:rPr>
                        <a:t>39</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76C37C"/>
                    </a:solidFill>
                  </a:tcPr>
                </a:tc>
                <a:tc>
                  <a:txBody>
                    <a:bodyPr/>
                    <a:lstStyle/>
                    <a:p>
                      <a:pPr algn="r" fontAlgn="b"/>
                      <a:r>
                        <a:rPr lang="en-US" sz="200" b="0" i="0" u="none" strike="noStrike">
                          <a:solidFill>
                            <a:srgbClr val="000000"/>
                          </a:solidFill>
                          <a:latin typeface="Calibri"/>
                        </a:rPr>
                        <a:t>38</a:t>
                      </a:r>
                    </a:p>
                  </a:txBody>
                  <a:tcPr marL="1295" marR="1295" marT="971" marB="0" anchor="b">
                    <a:lnL>
                      <a:noFill/>
                    </a:lnL>
                    <a:lnR>
                      <a:noFill/>
                    </a:lnR>
                    <a:lnT>
                      <a:noFill/>
                    </a:lnT>
                    <a:lnB>
                      <a:noFill/>
                    </a:lnB>
                    <a:solidFill>
                      <a:srgbClr val="FED17F"/>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6CC07B"/>
                    </a:solidFill>
                  </a:tcPr>
                </a:tc>
                <a:tc>
                  <a:txBody>
                    <a:bodyPr/>
                    <a:lstStyle/>
                    <a:p>
                      <a:pPr algn="r" fontAlgn="b"/>
                      <a:r>
                        <a:rPr lang="en-US" sz="200" b="0" i="0" u="none" strike="noStrike">
                          <a:solidFill>
                            <a:srgbClr val="000000"/>
                          </a:solidFill>
                          <a:latin typeface="Calibri"/>
                        </a:rPr>
                        <a:t>27</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24</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23</a:t>
                      </a:r>
                    </a:p>
                  </a:txBody>
                  <a:tcPr marL="1295" marR="1295" marT="971" marB="0" anchor="b">
                    <a:lnL>
                      <a:noFill/>
                    </a:lnL>
                    <a:lnR>
                      <a:noFill/>
                    </a:lnR>
                    <a:lnT>
                      <a:noFill/>
                    </a:lnT>
                    <a:lnB>
                      <a:noFill/>
                    </a:lnB>
                    <a:solidFill>
                      <a:srgbClr val="D4DE81"/>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A3D07E"/>
                    </a:solidFill>
                  </a:tcPr>
                </a:tc>
                <a:tc>
                  <a:txBody>
                    <a:bodyPr/>
                    <a:lstStyle/>
                    <a:p>
                      <a:pPr algn="r" fontAlgn="b"/>
                      <a:r>
                        <a:rPr lang="en-US" sz="200" b="0" i="0" u="none" strike="noStrike">
                          <a:solidFill>
                            <a:srgbClr val="000000"/>
                          </a:solidFill>
                          <a:latin typeface="Calibri"/>
                        </a:rPr>
                        <a:t>26</a:t>
                      </a:r>
                    </a:p>
                  </a:txBody>
                  <a:tcPr marL="1295" marR="1295" marT="971" marB="0" anchor="b">
                    <a:lnL>
                      <a:noFill/>
                    </a:lnL>
                    <a:lnR>
                      <a:noFill/>
                    </a:lnR>
                    <a:lnT>
                      <a:noFill/>
                    </a:lnT>
                    <a:lnB>
                      <a:noFill/>
                    </a:lnB>
                    <a:solidFill>
                      <a:srgbClr val="E3E382"/>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B7D67F"/>
                    </a:solidFill>
                  </a:tcPr>
                </a:tc>
                <a:tc>
                  <a:txBody>
                    <a:bodyPr/>
                    <a:lstStyle/>
                    <a:p>
                      <a:pPr algn="r" fontAlgn="b"/>
                      <a:r>
                        <a:rPr lang="en-US" sz="200" b="0" i="0" u="none" strike="noStrike">
                          <a:solidFill>
                            <a:srgbClr val="000000"/>
                          </a:solidFill>
                          <a:latin typeface="Calibri"/>
                        </a:rPr>
                        <a:t>43</a:t>
                      </a:r>
                    </a:p>
                  </a:txBody>
                  <a:tcPr marL="1295" marR="1295" marT="971" marB="0" anchor="b">
                    <a:lnL>
                      <a:noFill/>
                    </a:lnL>
                    <a:lnR>
                      <a:noFill/>
                    </a:lnR>
                    <a:lnT>
                      <a:noFill/>
                    </a:lnT>
                    <a:lnB>
                      <a:noFill/>
                    </a:lnB>
                    <a:solidFill>
                      <a:srgbClr val="FDBC7B"/>
                    </a:solidFill>
                  </a:tcPr>
                </a:tc>
                <a:tc>
                  <a:txBody>
                    <a:bodyPr/>
                    <a:lstStyle/>
                    <a:p>
                      <a:pPr algn="r" fontAlgn="b"/>
                      <a:r>
                        <a:rPr lang="en-US" sz="200" b="0" i="0" u="none" strike="noStrike">
                          <a:solidFill>
                            <a:srgbClr val="000000"/>
                          </a:solidFill>
                          <a:latin typeface="Calibri"/>
                        </a:rPr>
                        <a:t>30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36</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32</a:t>
                      </a:r>
                    </a:p>
                  </a:txBody>
                  <a:tcPr marL="1295" marR="1295" marT="971"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34</a:t>
                      </a:r>
                    </a:p>
                  </a:txBody>
                  <a:tcPr marL="1295" marR="1295" marT="971" marB="0" anchor="b">
                    <a:lnL>
                      <a:noFill/>
                    </a:lnL>
                    <a:lnR>
                      <a:noFill/>
                    </a:lnR>
                    <a:lnT>
                      <a:noFill/>
                    </a:lnT>
                    <a:lnB>
                      <a:noFill/>
                    </a:lnB>
                    <a:solidFill>
                      <a:srgbClr val="FFE183"/>
                    </a:solidFill>
                  </a:tcPr>
                </a:tc>
                <a:tc>
                  <a:txBody>
                    <a:bodyPr/>
                    <a:lstStyle/>
                    <a:p>
                      <a:pPr algn="r" fontAlgn="b"/>
                      <a:r>
                        <a:rPr lang="en-US" sz="200" b="0" i="0" u="none" strike="noStrike">
                          <a:solidFill>
                            <a:srgbClr val="000000"/>
                          </a:solidFill>
                          <a:latin typeface="Calibri"/>
                        </a:rPr>
                        <a:t>35</a:t>
                      </a:r>
                    </a:p>
                  </a:txBody>
                  <a:tcPr marL="1295" marR="1295" marT="971"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41</a:t>
                      </a:r>
                    </a:p>
                  </a:txBody>
                  <a:tcPr marL="1295" marR="1295" marT="971" marB="0" anchor="b">
                    <a:lnL>
                      <a:noFill/>
                    </a:lnL>
                    <a:lnR>
                      <a:noFill/>
                    </a:lnR>
                    <a:lnT>
                      <a:noFill/>
                    </a:lnT>
                    <a:lnB>
                      <a:noFill/>
                    </a:lnB>
                    <a:solidFill>
                      <a:srgbClr val="FDC47D"/>
                    </a:solidFill>
                  </a:tcPr>
                </a:tc>
                <a:tc>
                  <a:txBody>
                    <a:bodyPr/>
                    <a:lstStyle/>
                    <a:p>
                      <a:pPr algn="r" fontAlgn="b"/>
                      <a:r>
                        <a:rPr lang="en-US" sz="200" b="0" i="0" u="none" strike="noStrike">
                          <a:solidFill>
                            <a:srgbClr val="000000"/>
                          </a:solidFill>
                          <a:latin typeface="Calibri"/>
                        </a:rPr>
                        <a:t>37</a:t>
                      </a:r>
                    </a:p>
                  </a:txBody>
                  <a:tcPr marL="1295" marR="1295" marT="971"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46</a:t>
                      </a:r>
                    </a:p>
                  </a:txBody>
                  <a:tcPr marL="1295" marR="1295" marT="971" marB="0" anchor="b">
                    <a:lnL>
                      <a:noFill/>
                    </a:lnL>
                    <a:lnR>
                      <a:noFill/>
                    </a:lnR>
                    <a:lnT>
                      <a:noFill/>
                    </a:lnT>
                    <a:lnB>
                      <a:noFill/>
                    </a:lnB>
                    <a:solidFill>
                      <a:srgbClr val="FCB079"/>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C1D980"/>
                    </a:solidFill>
                  </a:tcPr>
                </a:tc>
                <a:tc>
                  <a:txBody>
                    <a:bodyPr/>
                    <a:lstStyle/>
                    <a:p>
                      <a:pPr algn="r" fontAlgn="b"/>
                      <a:r>
                        <a:rPr lang="en-US" sz="200" b="0" i="0" u="none" strike="noStrike">
                          <a:solidFill>
                            <a:srgbClr val="000000"/>
                          </a:solidFill>
                          <a:latin typeface="Calibri"/>
                        </a:rPr>
                        <a:t>44</a:t>
                      </a:r>
                    </a:p>
                  </a:txBody>
                  <a:tcPr marL="1295" marR="1295" marT="971" marB="0" anchor="b">
                    <a:lnL>
                      <a:noFill/>
                    </a:lnL>
                    <a:lnR>
                      <a:noFill/>
                    </a:lnR>
                    <a:lnT>
                      <a:noFill/>
                    </a:lnT>
                    <a:lnB>
                      <a:noFill/>
                    </a:lnB>
                    <a:solidFill>
                      <a:srgbClr val="FDB87B"/>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A8D27F"/>
                    </a:solidFill>
                  </a:tcPr>
                </a:tc>
                <a:tc>
                  <a:txBody>
                    <a:bodyPr/>
                    <a:lstStyle/>
                    <a:p>
                      <a:pPr algn="r" fontAlgn="b"/>
                      <a:r>
                        <a:rPr lang="en-US" sz="200" b="0" i="0" u="none" strike="noStrike">
                          <a:solidFill>
                            <a:srgbClr val="000000"/>
                          </a:solidFill>
                          <a:latin typeface="Calibri"/>
                        </a:rPr>
                        <a:t>53</a:t>
                      </a:r>
                    </a:p>
                  </a:txBody>
                  <a:tcPr marL="1295" marR="1295" marT="971" marB="0" anchor="b">
                    <a:lnL>
                      <a:noFill/>
                    </a:lnL>
                    <a:lnR>
                      <a:noFill/>
                    </a:lnR>
                    <a:lnT>
                      <a:noFill/>
                    </a:lnT>
                    <a:lnB>
                      <a:noFill/>
                    </a:lnB>
                    <a:solidFill>
                      <a:srgbClr val="FB9373"/>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52</a:t>
                      </a:r>
                    </a:p>
                  </a:txBody>
                  <a:tcPr marL="1295" marR="1295" marT="971" marB="0" anchor="b">
                    <a:lnL>
                      <a:noFill/>
                    </a:lnL>
                    <a:lnR>
                      <a:noFill/>
                    </a:lnR>
                    <a:lnT>
                      <a:noFill/>
                    </a:lnT>
                    <a:lnB>
                      <a:noFill/>
                    </a:lnB>
                    <a:solidFill>
                      <a:srgbClr val="FB9774"/>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7BC57C"/>
                    </a:solidFill>
                  </a:tcPr>
                </a:tc>
              </a:tr>
              <a:tr h="36896">
                <a:tc>
                  <a:txBody>
                    <a:bodyPr/>
                    <a:lstStyle/>
                    <a:p>
                      <a:pPr algn="l" fontAlgn="b"/>
                      <a:r>
                        <a:rPr lang="en-US" sz="200" b="0" i="0" u="none" strike="noStrike">
                          <a:solidFill>
                            <a:srgbClr val="000000"/>
                          </a:solidFill>
                          <a:latin typeface="Calibri"/>
                        </a:rPr>
                        <a:t>ADVANCE EME Standard</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61</a:t>
                      </a:r>
                    </a:p>
                  </a:txBody>
                  <a:tcPr marL="1295" marR="1295" marT="971" marB="0" anchor="b">
                    <a:lnL>
                      <a:noFill/>
                    </a:lnL>
                    <a:lnR>
                      <a:noFill/>
                    </a:lnR>
                    <a:lnT>
                      <a:noFill/>
                    </a:lnT>
                    <a:lnB>
                      <a:noFill/>
                    </a:lnB>
                    <a:solidFill>
                      <a:srgbClr val="F9726D"/>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67BF7B"/>
                    </a:solidFill>
                  </a:tcPr>
                </a:tc>
                <a:tc>
                  <a:txBody>
                    <a:bodyPr/>
                    <a:lstStyle/>
                    <a:p>
                      <a:pPr algn="r" fontAlgn="b"/>
                      <a:r>
                        <a:rPr lang="en-US" sz="200" b="0" i="0" u="none" strike="noStrike">
                          <a:solidFill>
                            <a:srgbClr val="000000"/>
                          </a:solidFill>
                          <a:latin typeface="Calibri"/>
                        </a:rPr>
                        <a:t>57</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8AC97D"/>
                    </a:solidFill>
                  </a:tcPr>
                </a:tc>
                <a:tc>
                  <a:txBody>
                    <a:bodyPr/>
                    <a:lstStyle/>
                    <a:p>
                      <a:pPr algn="r" fontAlgn="b"/>
                      <a:r>
                        <a:rPr lang="en-US" sz="200" b="0" i="0" u="none" strike="noStrike">
                          <a:solidFill>
                            <a:srgbClr val="000000"/>
                          </a:solidFill>
                          <a:latin typeface="Calibri"/>
                        </a:rPr>
                        <a:t>56</a:t>
                      </a:r>
                    </a:p>
                  </a:txBody>
                  <a:tcPr marL="1295" marR="1295" marT="971" marB="0" anchor="b">
                    <a:lnL>
                      <a:noFill/>
                    </a:lnL>
                    <a:lnR>
                      <a:noFill/>
                    </a:lnR>
                    <a:lnT>
                      <a:noFill/>
                    </a:lnT>
                    <a:lnB>
                      <a:noFill/>
                    </a:lnB>
                    <a:solidFill>
                      <a:srgbClr val="FA8671"/>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58</a:t>
                      </a:r>
                    </a:p>
                  </a:txBody>
                  <a:tcPr marL="1295" marR="1295" marT="971" marB="0" anchor="b">
                    <a:lnL>
                      <a:noFill/>
                    </a:lnL>
                    <a:lnR>
                      <a:noFill/>
                    </a:lnR>
                    <a:lnT>
                      <a:noFill/>
                    </a:lnT>
                    <a:lnB>
                      <a:noFill/>
                    </a:lnB>
                    <a:solidFill>
                      <a:srgbClr val="FA7E6F"/>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A3D07E"/>
                    </a:solidFill>
                  </a:tcPr>
                </a:tc>
                <a:tc>
                  <a:txBody>
                    <a:bodyPr/>
                    <a:lstStyle/>
                    <a:p>
                      <a:pPr algn="r" fontAlgn="b"/>
                      <a:r>
                        <a:rPr lang="en-US" sz="200" b="0" i="0" u="none" strike="noStrike">
                          <a:solidFill>
                            <a:srgbClr val="000000"/>
                          </a:solidFill>
                          <a:latin typeface="Calibri"/>
                        </a:rPr>
                        <a:t>54</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C6DA80"/>
                    </a:solidFill>
                  </a:tcPr>
                </a:tc>
                <a:tc>
                  <a:txBody>
                    <a:bodyPr/>
                    <a:lstStyle/>
                    <a:p>
                      <a:pPr algn="r" fontAlgn="b"/>
                      <a:r>
                        <a:rPr lang="en-US" sz="200" b="0" i="0" u="none" strike="noStrike">
                          <a:solidFill>
                            <a:srgbClr val="000000"/>
                          </a:solidFill>
                          <a:latin typeface="Calibri"/>
                        </a:rPr>
                        <a:t>48</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24</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46</a:t>
                      </a:r>
                    </a:p>
                  </a:txBody>
                  <a:tcPr marL="1295" marR="1295" marT="971" marB="0" anchor="b">
                    <a:lnL>
                      <a:noFill/>
                    </a:lnL>
                    <a:lnR>
                      <a:noFill/>
                    </a:lnR>
                    <a:lnT>
                      <a:noFill/>
                    </a:lnT>
                    <a:lnB>
                      <a:noFill/>
                    </a:lnB>
                    <a:solidFill>
                      <a:srgbClr val="FCB079"/>
                    </a:solidFill>
                  </a:tcPr>
                </a:tc>
                <a:tc>
                  <a:txBody>
                    <a:bodyPr/>
                    <a:lstStyle/>
                    <a:p>
                      <a:pPr algn="r" fontAlgn="b"/>
                      <a:r>
                        <a:rPr lang="en-US" sz="200" b="0" i="0" u="none" strike="noStrike">
                          <a:solidFill>
                            <a:srgbClr val="000000"/>
                          </a:solidFill>
                          <a:latin typeface="Calibri"/>
                        </a:rPr>
                        <a:t>25</a:t>
                      </a:r>
                    </a:p>
                  </a:txBody>
                  <a:tcPr marL="1295" marR="1295" marT="971" marB="0" anchor="b">
                    <a:lnL>
                      <a:noFill/>
                    </a:lnL>
                    <a:lnR>
                      <a:noFill/>
                    </a:lnR>
                    <a:lnT>
                      <a:noFill/>
                    </a:lnT>
                    <a:lnB>
                      <a:noFill/>
                    </a:lnB>
                    <a:solidFill>
                      <a:srgbClr val="DEE182"/>
                    </a:solidFill>
                  </a:tcPr>
                </a:tc>
                <a:tc>
                  <a:txBody>
                    <a:bodyPr/>
                    <a:lstStyle/>
                    <a:p>
                      <a:pPr algn="r" fontAlgn="b"/>
                      <a:r>
                        <a:rPr lang="en-US" sz="200" b="0" i="0" u="none" strike="noStrike">
                          <a:solidFill>
                            <a:srgbClr val="000000"/>
                          </a:solidFill>
                          <a:latin typeface="Calibri"/>
                        </a:rPr>
                        <a:t>44</a:t>
                      </a:r>
                    </a:p>
                  </a:txBody>
                  <a:tcPr marL="1295" marR="1295" marT="971" marB="0" anchor="b">
                    <a:lnL>
                      <a:noFill/>
                    </a:lnL>
                    <a:lnR>
                      <a:noFill/>
                    </a:lnR>
                    <a:lnT>
                      <a:noFill/>
                    </a:lnT>
                    <a:lnB>
                      <a:noFill/>
                    </a:lnB>
                    <a:solidFill>
                      <a:srgbClr val="FDB87B"/>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55</a:t>
                      </a:r>
                    </a:p>
                  </a:txBody>
                  <a:tcPr marL="1295" marR="1295" marT="971" marB="0" anchor="b">
                    <a:lnL>
                      <a:noFill/>
                    </a:lnL>
                    <a:lnR>
                      <a:noFill/>
                    </a:lnR>
                    <a:lnT>
                      <a:noFill/>
                    </a:lnT>
                    <a:lnB>
                      <a:noFill/>
                    </a:lnB>
                    <a:solidFill>
                      <a:srgbClr val="FA8B72"/>
                    </a:solidFill>
                  </a:tcPr>
                </a:tc>
                <a:tc>
                  <a:txBody>
                    <a:bodyPr/>
                    <a:lstStyle/>
                    <a:p>
                      <a:pPr algn="r" fontAlgn="b"/>
                      <a:r>
                        <a:rPr lang="en-US" sz="200" b="0" i="0" u="none" strike="noStrike">
                          <a:solidFill>
                            <a:srgbClr val="000000"/>
                          </a:solidFill>
                          <a:latin typeface="Calibri"/>
                        </a:rPr>
                        <a:t>28</a:t>
                      </a:r>
                    </a:p>
                  </a:txBody>
                  <a:tcPr marL="1295" marR="1295" marT="971" marB="0" anchor="b">
                    <a:lnL>
                      <a:noFill/>
                    </a:lnL>
                    <a:lnR>
                      <a:noFill/>
                    </a:lnR>
                    <a:lnT>
                      <a:noFill/>
                    </a:lnT>
                    <a:lnB>
                      <a:noFill/>
                    </a:lnB>
                    <a:solidFill>
                      <a:srgbClr val="EDE683"/>
                    </a:solidFill>
                  </a:tcPr>
                </a:tc>
                <a:tc>
                  <a:txBody>
                    <a:bodyPr/>
                    <a:lstStyle/>
                    <a:p>
                      <a:pPr algn="r" fontAlgn="b"/>
                      <a:r>
                        <a:rPr lang="en-US" sz="200" b="0" i="0" u="none" strike="noStrike">
                          <a:solidFill>
                            <a:srgbClr val="000000"/>
                          </a:solidFill>
                          <a:latin typeface="Calibri"/>
                        </a:rPr>
                        <a:t>47</a:t>
                      </a:r>
                    </a:p>
                  </a:txBody>
                  <a:tcPr marL="1295" marR="1295" marT="971" marB="0" anchor="b">
                    <a:lnL>
                      <a:noFill/>
                    </a:lnL>
                    <a:lnR>
                      <a:noFill/>
                    </a:lnR>
                    <a:lnT>
                      <a:noFill/>
                    </a:lnT>
                    <a:lnB>
                      <a:noFill/>
                    </a:lnB>
                    <a:solidFill>
                      <a:srgbClr val="FCAC78"/>
                    </a:solidFill>
                  </a:tcPr>
                </a:tc>
                <a:tc>
                  <a:txBody>
                    <a:bodyPr/>
                    <a:lstStyle/>
                    <a:p>
                      <a:pPr algn="r" fontAlgn="b"/>
                      <a:r>
                        <a:rPr lang="en-US" sz="200" b="0" i="0" u="none" strike="noStrike">
                          <a:solidFill>
                            <a:srgbClr val="000000"/>
                          </a:solidFill>
                          <a:latin typeface="Calibri"/>
                        </a:rPr>
                        <a:t>30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50</a:t>
                      </a:r>
                    </a:p>
                  </a:txBody>
                  <a:tcPr marL="1295" marR="1295" marT="971" marB="0" anchor="b">
                    <a:lnL>
                      <a:noFill/>
                    </a:lnL>
                    <a:lnR>
                      <a:noFill/>
                    </a:lnR>
                    <a:lnT>
                      <a:noFill/>
                    </a:lnT>
                    <a:lnB>
                      <a:noFill/>
                    </a:lnB>
                    <a:solidFill>
                      <a:srgbClr val="FB9F76"/>
                    </a:solidFill>
                  </a:tcPr>
                </a:tc>
                <a:tc>
                  <a:txBody>
                    <a:bodyPr/>
                    <a:lstStyle/>
                    <a:p>
                      <a:pPr algn="r" fontAlgn="b"/>
                      <a:r>
                        <a:rPr lang="en-US" sz="200" b="0" i="0" u="none" strike="noStrike">
                          <a:solidFill>
                            <a:srgbClr val="000000"/>
                          </a:solidFill>
                          <a:latin typeface="Calibri"/>
                        </a:rPr>
                        <a:t>32</a:t>
                      </a:r>
                    </a:p>
                  </a:txBody>
                  <a:tcPr marL="1295" marR="1295" marT="971"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52</a:t>
                      </a:r>
                    </a:p>
                  </a:txBody>
                  <a:tcPr marL="1295" marR="1295" marT="971" marB="0" anchor="b">
                    <a:lnL>
                      <a:noFill/>
                    </a:lnL>
                    <a:lnR>
                      <a:noFill/>
                    </a:lnR>
                    <a:lnT>
                      <a:noFill/>
                    </a:lnT>
                    <a:lnB>
                      <a:noFill/>
                    </a:lnB>
                    <a:solidFill>
                      <a:srgbClr val="FB9774"/>
                    </a:solidFill>
                  </a:tcPr>
                </a:tc>
                <a:tc>
                  <a:txBody>
                    <a:bodyPr/>
                    <a:lstStyle/>
                    <a:p>
                      <a:pPr algn="r" fontAlgn="b"/>
                      <a:r>
                        <a:rPr lang="en-US" sz="200" b="0" i="0" u="none" strike="noStrike">
                          <a:solidFill>
                            <a:srgbClr val="000000"/>
                          </a:solidFill>
                          <a:latin typeface="Calibri"/>
                        </a:rPr>
                        <a:t>37</a:t>
                      </a:r>
                    </a:p>
                  </a:txBody>
                  <a:tcPr marL="1295" marR="1295" marT="971"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63</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6CC07B"/>
                    </a:solidFill>
                  </a:tcPr>
                </a:tc>
                <a:tc>
                  <a:txBody>
                    <a:bodyPr/>
                    <a:lstStyle/>
                    <a:p>
                      <a:pPr algn="r" fontAlgn="b"/>
                      <a:r>
                        <a:rPr lang="en-US" sz="200" b="0" i="0" u="none" strike="noStrike">
                          <a:solidFill>
                            <a:srgbClr val="000000"/>
                          </a:solidFill>
                          <a:latin typeface="Calibri"/>
                        </a:rPr>
                        <a:t>60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85C87D"/>
                    </a:solidFill>
                  </a:tcPr>
                </a:tc>
                <a:tc>
                  <a:txBody>
                    <a:bodyPr/>
                    <a:lstStyle/>
                    <a:p>
                      <a:pPr algn="r" fontAlgn="b"/>
                      <a:r>
                        <a:rPr lang="en-US" sz="200" b="0" i="0" u="none" strike="noStrike">
                          <a:solidFill>
                            <a:srgbClr val="000000"/>
                          </a:solidFill>
                          <a:latin typeface="Calibri"/>
                        </a:rPr>
                        <a:t>62</a:t>
                      </a:r>
                    </a:p>
                  </a:txBody>
                  <a:tcPr marL="1295" marR="1295" marT="971" marB="0" anchor="b">
                    <a:lnL>
                      <a:noFill/>
                    </a:lnL>
                    <a:lnR>
                      <a:noFill/>
                    </a:lnR>
                    <a:lnT>
                      <a:noFill/>
                    </a:lnT>
                    <a:lnB>
                      <a:noFill/>
                    </a:lnB>
                    <a:solidFill>
                      <a:srgbClr val="F96E6C"/>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A8D27F"/>
                    </a:solidFill>
                  </a:tcPr>
                </a:tc>
                <a:tc>
                  <a:txBody>
                    <a:bodyPr/>
                    <a:lstStyle/>
                    <a:p>
                      <a:pPr algn="r" fontAlgn="b"/>
                      <a:r>
                        <a:rPr lang="en-US" sz="200" b="0" i="0" u="none" strike="noStrike">
                          <a:solidFill>
                            <a:srgbClr val="000000"/>
                          </a:solidFill>
                          <a:latin typeface="Calibri"/>
                        </a:rPr>
                        <a:t>59</a:t>
                      </a:r>
                    </a:p>
                  </a:txBody>
                  <a:tcPr marL="1295" marR="1295" marT="971" marB="0" anchor="b">
                    <a:lnL>
                      <a:noFill/>
                    </a:lnL>
                    <a:lnR>
                      <a:noFill/>
                    </a:lnR>
                    <a:lnT>
                      <a:noFill/>
                    </a:lnT>
                    <a:lnB>
                      <a:noFill/>
                    </a:lnB>
                    <a:solidFill>
                      <a:srgbClr val="F97A6F"/>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94CC7D"/>
                    </a:solidFill>
                  </a:tcPr>
                </a:tc>
                <a:tc>
                  <a:txBody>
                    <a:bodyPr/>
                    <a:lstStyle/>
                    <a:p>
                      <a:pPr algn="r" fontAlgn="b"/>
                      <a:r>
                        <a:rPr lang="en-US" sz="200" b="0" i="0" u="none" strike="noStrike">
                          <a:solidFill>
                            <a:srgbClr val="000000"/>
                          </a:solidFill>
                          <a:latin typeface="Calibri"/>
                        </a:rPr>
                        <a:t>41</a:t>
                      </a:r>
                    </a:p>
                  </a:txBody>
                  <a:tcPr marL="1295" marR="1295" marT="971" marB="0" anchor="b">
                    <a:lnL>
                      <a:noFill/>
                    </a:lnL>
                    <a:lnR>
                      <a:noFill/>
                    </a:lnR>
                    <a:lnT>
                      <a:noFill/>
                    </a:lnT>
                    <a:lnB>
                      <a:noFill/>
                    </a:lnB>
                    <a:solidFill>
                      <a:srgbClr val="FDC47D"/>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31</a:t>
                      </a:r>
                    </a:p>
                  </a:txBody>
                  <a:tcPr marL="1295" marR="1295" marT="971" marB="0" anchor="b">
                    <a:lnL>
                      <a:noFill/>
                    </a:lnL>
                    <a:lnR>
                      <a:noFill/>
                    </a:lnR>
                    <a:lnT>
                      <a:noFill/>
                    </a:lnT>
                    <a:lnB>
                      <a:noFill/>
                    </a:lnB>
                    <a:solidFill>
                      <a:srgbClr val="FCEA83"/>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43</a:t>
                      </a:r>
                    </a:p>
                  </a:txBody>
                  <a:tcPr marL="1295" marR="1295" marT="971" marB="0" anchor="b">
                    <a:lnL>
                      <a:noFill/>
                    </a:lnL>
                    <a:lnR>
                      <a:noFill/>
                    </a:lnR>
                    <a:lnT>
                      <a:noFill/>
                    </a:lnT>
                    <a:lnB>
                      <a:noFill/>
                    </a:lnB>
                    <a:solidFill>
                      <a:srgbClr val="FDBC7B"/>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38</a:t>
                      </a:r>
                    </a:p>
                  </a:txBody>
                  <a:tcPr marL="1295" marR="1295" marT="971" marB="0" anchor="b">
                    <a:lnL>
                      <a:noFill/>
                    </a:lnL>
                    <a:lnR>
                      <a:noFill/>
                    </a:lnR>
                    <a:lnT>
                      <a:noFill/>
                    </a:lnT>
                    <a:lnB>
                      <a:noFill/>
                    </a:lnB>
                    <a:solidFill>
                      <a:srgbClr val="FED17F"/>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40</a:t>
                      </a:r>
                    </a:p>
                  </a:txBody>
                  <a:tcPr marL="1295" marR="1295" marT="971"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B2D47F"/>
                    </a:solidFill>
                  </a:tcPr>
                </a:tc>
                <a:tc>
                  <a:txBody>
                    <a:bodyPr/>
                    <a:lstStyle/>
                    <a:p>
                      <a:pPr algn="r" fontAlgn="b"/>
                      <a:r>
                        <a:rPr lang="en-US" sz="200" b="0" i="0" u="none" strike="noStrike">
                          <a:solidFill>
                            <a:srgbClr val="000000"/>
                          </a:solidFill>
                          <a:latin typeface="Calibri"/>
                        </a:rPr>
                        <a:t>35</a:t>
                      </a:r>
                    </a:p>
                  </a:txBody>
                  <a:tcPr marL="1295" marR="1295" marT="971"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39</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23</a:t>
                      </a:r>
                    </a:p>
                  </a:txBody>
                  <a:tcPr marL="1295" marR="1295" marT="971" marB="0" anchor="b">
                    <a:lnL>
                      <a:noFill/>
                    </a:lnL>
                    <a:lnR>
                      <a:noFill/>
                    </a:lnR>
                    <a:lnT>
                      <a:noFill/>
                    </a:lnT>
                    <a:lnB>
                      <a:noFill/>
                    </a:lnB>
                    <a:solidFill>
                      <a:srgbClr val="D4DE81"/>
                    </a:solidFill>
                  </a:tcPr>
                </a:tc>
                <a:tc>
                  <a:txBody>
                    <a:bodyPr/>
                    <a:lstStyle/>
                    <a:p>
                      <a:pPr algn="r" fontAlgn="b"/>
                      <a:r>
                        <a:rPr lang="en-US" sz="200" b="0" i="0" u="none" strike="noStrike">
                          <a:solidFill>
                            <a:srgbClr val="000000"/>
                          </a:solidFill>
                          <a:latin typeface="Calibri"/>
                        </a:rPr>
                        <a:t>34</a:t>
                      </a:r>
                    </a:p>
                  </a:txBody>
                  <a:tcPr marL="1295" marR="1295" marT="971" marB="0" anchor="b">
                    <a:lnL>
                      <a:noFill/>
                    </a:lnL>
                    <a:lnR>
                      <a:noFill/>
                    </a:lnR>
                    <a:lnT>
                      <a:noFill/>
                    </a:lnT>
                    <a:lnB>
                      <a:noFill/>
                    </a:lnB>
                    <a:solidFill>
                      <a:srgbClr val="FFE183"/>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B7D67F"/>
                    </a:solidFill>
                  </a:tcPr>
                </a:tc>
                <a:tc>
                  <a:txBody>
                    <a:bodyPr/>
                    <a:lstStyle/>
                    <a:p>
                      <a:pPr algn="r" fontAlgn="b"/>
                      <a:r>
                        <a:rPr lang="en-US" sz="200" b="0" i="0" u="none" strike="noStrike">
                          <a:solidFill>
                            <a:srgbClr val="000000"/>
                          </a:solidFill>
                          <a:latin typeface="Calibri"/>
                        </a:rPr>
                        <a:t>45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C1D980"/>
                    </a:solidFill>
                  </a:tcPr>
                </a:tc>
                <a:tc>
                  <a:txBody>
                    <a:bodyPr/>
                    <a:lstStyle/>
                    <a:p>
                      <a:pPr algn="r" fontAlgn="b"/>
                      <a:r>
                        <a:rPr lang="en-US" sz="200" b="0" i="0" u="none" strike="noStrike">
                          <a:solidFill>
                            <a:srgbClr val="000000"/>
                          </a:solidFill>
                          <a:latin typeface="Calibri"/>
                        </a:rPr>
                        <a:t>33</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22</a:t>
                      </a:r>
                    </a:p>
                  </a:txBody>
                  <a:tcPr marL="1295" marR="1295" marT="971" marB="0" anchor="b">
                    <a:lnL>
                      <a:noFill/>
                    </a:lnL>
                    <a:lnR>
                      <a:noFill/>
                    </a:lnR>
                    <a:lnT>
                      <a:noFill/>
                    </a:lnT>
                    <a:lnB>
                      <a:noFill/>
                    </a:lnB>
                    <a:solidFill>
                      <a:srgbClr val="CFDD81"/>
                    </a:solidFill>
                  </a:tcPr>
                </a:tc>
                <a:tc>
                  <a:txBody>
                    <a:bodyPr/>
                    <a:lstStyle/>
                    <a:p>
                      <a:pPr algn="r" fontAlgn="b"/>
                      <a:r>
                        <a:rPr lang="en-US" sz="200" b="0" i="0" u="none" strike="noStrike">
                          <a:solidFill>
                            <a:srgbClr val="000000"/>
                          </a:solidFill>
                          <a:latin typeface="Calibri"/>
                        </a:rPr>
                        <a:t>29</a:t>
                      </a:r>
                    </a:p>
                  </a:txBody>
                  <a:tcPr marL="1295" marR="1295" marT="971" marB="0" anchor="b">
                    <a:lnL>
                      <a:noFill/>
                    </a:lnL>
                    <a:lnR>
                      <a:noFill/>
                    </a:lnR>
                    <a:lnT>
                      <a:noFill/>
                    </a:lnT>
                    <a:lnB>
                      <a:noFill/>
                    </a:lnB>
                    <a:solidFill>
                      <a:srgbClr val="F2E783"/>
                    </a:solidFill>
                  </a:tcPr>
                </a:tc>
                <a:tc>
                  <a:txBody>
                    <a:bodyPr/>
                    <a:lstStyle/>
                    <a:p>
                      <a:pPr algn="r" fontAlgn="b"/>
                      <a:r>
                        <a:rPr lang="en-US" sz="200" b="0" i="0" u="none" strike="noStrike">
                          <a:solidFill>
                            <a:srgbClr val="000000"/>
                          </a:solidFill>
                          <a:latin typeface="Calibri"/>
                        </a:rPr>
                        <a:t>26</a:t>
                      </a:r>
                    </a:p>
                  </a:txBody>
                  <a:tcPr marL="1295" marR="1295" marT="971" marB="0" anchor="b">
                    <a:lnL>
                      <a:noFill/>
                    </a:lnL>
                    <a:lnR>
                      <a:noFill/>
                    </a:lnR>
                    <a:lnT>
                      <a:noFill/>
                    </a:lnT>
                    <a:lnB>
                      <a:noFill/>
                    </a:lnB>
                    <a:solidFill>
                      <a:srgbClr val="E3E382"/>
                    </a:solidFill>
                  </a:tcPr>
                </a:tc>
                <a:tc>
                  <a:txBody>
                    <a:bodyPr/>
                    <a:lstStyle/>
                    <a:p>
                      <a:pPr algn="r" fontAlgn="b"/>
                      <a:r>
                        <a:rPr lang="en-US" sz="200" b="0" i="0" u="none" strike="noStrike">
                          <a:solidFill>
                            <a:srgbClr val="000000"/>
                          </a:solidFill>
                          <a:latin typeface="Calibri"/>
                        </a:rPr>
                        <a:t>36</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27</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53</a:t>
                      </a:r>
                    </a:p>
                  </a:txBody>
                  <a:tcPr marL="1295" marR="1295" marT="971" marB="0" anchor="b">
                    <a:lnL>
                      <a:noFill/>
                    </a:lnL>
                    <a:lnR>
                      <a:noFill/>
                    </a:lnR>
                    <a:lnT>
                      <a:noFill/>
                    </a:lnT>
                    <a:lnB>
                      <a:noFill/>
                    </a:lnB>
                    <a:solidFill>
                      <a:srgbClr val="FB9373"/>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76C37C"/>
                    </a:solidFill>
                  </a:tcPr>
                </a:tc>
                <a:tc>
                  <a:txBody>
                    <a:bodyPr/>
                    <a:lstStyle/>
                    <a:p>
                      <a:pPr algn="r" fontAlgn="b"/>
                      <a:r>
                        <a:rPr lang="en-US" sz="200" b="0" i="0" u="none" strike="noStrike">
                          <a:solidFill>
                            <a:srgbClr val="000000"/>
                          </a:solidFill>
                          <a:latin typeface="Calibri"/>
                        </a:rPr>
                        <a:t>49</a:t>
                      </a:r>
                    </a:p>
                  </a:txBody>
                  <a:tcPr marL="1295" marR="1295" marT="971" marB="0" anchor="b">
                    <a:lnL>
                      <a:noFill/>
                    </a:lnL>
                    <a:lnR>
                      <a:noFill/>
                    </a:lnR>
                    <a:lnT>
                      <a:noFill/>
                    </a:lnT>
                    <a:lnB>
                      <a:noFill/>
                    </a:lnB>
                    <a:solidFill>
                      <a:srgbClr val="FCA377"/>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99CD7E"/>
                    </a:solidFill>
                  </a:tcPr>
                </a:tc>
                <a:tc>
                  <a:txBody>
                    <a:bodyPr/>
                    <a:lstStyle/>
                    <a:p>
                      <a:pPr algn="r" fontAlgn="b"/>
                      <a:r>
                        <a:rPr lang="en-US" sz="200" b="0" i="0" u="none" strike="noStrike">
                          <a:solidFill>
                            <a:srgbClr val="000000"/>
                          </a:solidFill>
                          <a:latin typeface="Calibri"/>
                        </a:rPr>
                        <a:t>51</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42</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7BC57C"/>
                    </a:solidFill>
                  </a:tcPr>
                </a:tc>
              </a:tr>
              <a:tr h="36896">
                <a:tc>
                  <a:txBody>
                    <a:bodyPr/>
                    <a:lstStyle/>
                    <a:p>
                      <a:pPr algn="l" fontAlgn="b"/>
                      <a:r>
                        <a:rPr lang="en-US" sz="200" b="0" i="0" u="none" strike="noStrike">
                          <a:solidFill>
                            <a:srgbClr val="000000"/>
                          </a:solidFill>
                          <a:latin typeface="Calibri"/>
                        </a:rPr>
                        <a:t>ADVANCE EME Intensive</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61</a:t>
                      </a:r>
                    </a:p>
                  </a:txBody>
                  <a:tcPr marL="1295" marR="1295" marT="971" marB="0" anchor="b">
                    <a:lnL>
                      <a:noFill/>
                    </a:lnL>
                    <a:lnR>
                      <a:noFill/>
                    </a:lnR>
                    <a:lnT>
                      <a:noFill/>
                    </a:lnT>
                    <a:lnB>
                      <a:noFill/>
                    </a:lnB>
                    <a:solidFill>
                      <a:srgbClr val="F9726D"/>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57</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A3D07E"/>
                    </a:solidFill>
                  </a:tcPr>
                </a:tc>
                <a:tc>
                  <a:txBody>
                    <a:bodyPr/>
                    <a:lstStyle/>
                    <a:p>
                      <a:pPr algn="r" fontAlgn="b"/>
                      <a:r>
                        <a:rPr lang="en-US" sz="200" b="0" i="0" u="none" strike="noStrike">
                          <a:solidFill>
                            <a:srgbClr val="000000"/>
                          </a:solidFill>
                          <a:latin typeface="Calibri"/>
                        </a:rPr>
                        <a:t>56</a:t>
                      </a:r>
                    </a:p>
                  </a:txBody>
                  <a:tcPr marL="1295" marR="1295" marT="971" marB="0" anchor="b">
                    <a:lnL>
                      <a:noFill/>
                    </a:lnL>
                    <a:lnR>
                      <a:noFill/>
                    </a:lnR>
                    <a:lnT>
                      <a:noFill/>
                    </a:lnT>
                    <a:lnB>
                      <a:noFill/>
                    </a:lnB>
                    <a:solidFill>
                      <a:srgbClr val="FA8671"/>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59</a:t>
                      </a:r>
                    </a:p>
                  </a:txBody>
                  <a:tcPr marL="1295" marR="1295" marT="971" marB="0" anchor="b">
                    <a:lnL>
                      <a:noFill/>
                    </a:lnL>
                    <a:lnR>
                      <a:noFill/>
                    </a:lnR>
                    <a:lnT>
                      <a:noFill/>
                    </a:lnT>
                    <a:lnB>
                      <a:noFill/>
                    </a:lnB>
                    <a:solidFill>
                      <a:srgbClr val="F97A6F"/>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A8D27F"/>
                    </a:solidFill>
                  </a:tcPr>
                </a:tc>
                <a:tc>
                  <a:txBody>
                    <a:bodyPr/>
                    <a:lstStyle/>
                    <a:p>
                      <a:pPr algn="r" fontAlgn="b"/>
                      <a:r>
                        <a:rPr lang="en-US" sz="200" b="0" i="0" u="none" strike="noStrike">
                          <a:solidFill>
                            <a:srgbClr val="000000"/>
                          </a:solidFill>
                          <a:latin typeface="Calibri"/>
                        </a:rPr>
                        <a:t>55</a:t>
                      </a:r>
                    </a:p>
                  </a:txBody>
                  <a:tcPr marL="1295" marR="1295" marT="971" marB="0" anchor="b">
                    <a:lnL>
                      <a:noFill/>
                    </a:lnL>
                    <a:lnR>
                      <a:noFill/>
                    </a:lnR>
                    <a:lnT>
                      <a:noFill/>
                    </a:lnT>
                    <a:lnB>
                      <a:noFill/>
                    </a:lnB>
                    <a:solidFill>
                      <a:srgbClr val="FA8B72"/>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51</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30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48</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33</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52</a:t>
                      </a:r>
                    </a:p>
                  </a:txBody>
                  <a:tcPr marL="1295" marR="1295" marT="971" marB="0" anchor="b">
                    <a:lnL>
                      <a:noFill/>
                    </a:lnL>
                    <a:lnR>
                      <a:noFill/>
                    </a:lnR>
                    <a:lnT>
                      <a:noFill/>
                    </a:lnT>
                    <a:lnB>
                      <a:noFill/>
                    </a:lnB>
                    <a:solidFill>
                      <a:srgbClr val="FB9774"/>
                    </a:solidFill>
                  </a:tcPr>
                </a:tc>
                <a:tc>
                  <a:txBody>
                    <a:bodyPr/>
                    <a:lstStyle/>
                    <a:p>
                      <a:pPr algn="r" fontAlgn="b"/>
                      <a:r>
                        <a:rPr lang="en-US" sz="200" b="0" i="0" u="none" strike="noStrike">
                          <a:solidFill>
                            <a:srgbClr val="000000"/>
                          </a:solidFill>
                          <a:latin typeface="Calibri"/>
                        </a:rPr>
                        <a:t>27</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54</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31</a:t>
                      </a:r>
                    </a:p>
                  </a:txBody>
                  <a:tcPr marL="1295" marR="1295" marT="971" marB="0" anchor="b">
                    <a:lnL>
                      <a:noFill/>
                    </a:lnL>
                    <a:lnR>
                      <a:noFill/>
                    </a:lnR>
                    <a:lnT>
                      <a:noFill/>
                    </a:lnT>
                    <a:lnB>
                      <a:noFill/>
                    </a:lnB>
                    <a:solidFill>
                      <a:srgbClr val="FCEA83"/>
                    </a:solidFill>
                  </a:tcPr>
                </a:tc>
                <a:tc>
                  <a:txBody>
                    <a:bodyPr/>
                    <a:lstStyle/>
                    <a:p>
                      <a:pPr algn="r" fontAlgn="b"/>
                      <a:r>
                        <a:rPr lang="en-US" sz="200" b="0" i="0" u="none" strike="noStrike">
                          <a:solidFill>
                            <a:srgbClr val="000000"/>
                          </a:solidFill>
                          <a:latin typeface="Calibri"/>
                        </a:rPr>
                        <a:t>53</a:t>
                      </a:r>
                    </a:p>
                  </a:txBody>
                  <a:tcPr marL="1295" marR="1295" marT="971" marB="0" anchor="b">
                    <a:lnL>
                      <a:noFill/>
                    </a:lnL>
                    <a:lnR>
                      <a:noFill/>
                    </a:lnR>
                    <a:lnT>
                      <a:noFill/>
                    </a:lnT>
                    <a:lnB>
                      <a:noFill/>
                    </a:lnB>
                    <a:solidFill>
                      <a:srgbClr val="FB9373"/>
                    </a:solidFill>
                  </a:tcPr>
                </a:tc>
                <a:tc>
                  <a:txBody>
                    <a:bodyPr/>
                    <a:lstStyle/>
                    <a:p>
                      <a:pPr algn="r" fontAlgn="b"/>
                      <a:r>
                        <a:rPr lang="en-US" sz="200" b="0" i="0" u="none" strike="noStrike">
                          <a:solidFill>
                            <a:srgbClr val="000000"/>
                          </a:solidFill>
                          <a:latin typeface="Calibri"/>
                        </a:rPr>
                        <a:t>44</a:t>
                      </a:r>
                    </a:p>
                  </a:txBody>
                  <a:tcPr marL="1295" marR="1295" marT="971" marB="0" anchor="b">
                    <a:lnL>
                      <a:noFill/>
                    </a:lnL>
                    <a:lnR>
                      <a:noFill/>
                    </a:lnR>
                    <a:lnT>
                      <a:noFill/>
                    </a:lnT>
                    <a:lnB>
                      <a:noFill/>
                    </a:lnB>
                    <a:solidFill>
                      <a:srgbClr val="FDB87B"/>
                    </a:solidFill>
                  </a:tcPr>
                </a:tc>
                <a:tc>
                  <a:txBody>
                    <a:bodyPr/>
                    <a:lstStyle/>
                    <a:p>
                      <a:pPr algn="r" fontAlgn="b"/>
                      <a:r>
                        <a:rPr lang="en-US" sz="200" b="0" i="0" u="none" strike="noStrike">
                          <a:solidFill>
                            <a:srgbClr val="000000"/>
                          </a:solidFill>
                          <a:latin typeface="Calibri"/>
                        </a:rPr>
                        <a:t>49</a:t>
                      </a:r>
                    </a:p>
                  </a:txBody>
                  <a:tcPr marL="1295" marR="1295" marT="971" marB="0" anchor="b">
                    <a:lnL>
                      <a:noFill/>
                    </a:lnL>
                    <a:lnR>
                      <a:noFill/>
                    </a:lnR>
                    <a:lnT>
                      <a:noFill/>
                    </a:lnT>
                    <a:lnB>
                      <a:noFill/>
                    </a:lnB>
                    <a:solidFill>
                      <a:srgbClr val="FCA377"/>
                    </a:solidFill>
                  </a:tcPr>
                </a:tc>
                <a:tc>
                  <a:txBody>
                    <a:bodyPr/>
                    <a:lstStyle/>
                    <a:p>
                      <a:pPr algn="r" fontAlgn="b"/>
                      <a:r>
                        <a:rPr lang="en-US" sz="200" b="0" i="0" u="none" strike="noStrike">
                          <a:solidFill>
                            <a:srgbClr val="000000"/>
                          </a:solidFill>
                          <a:latin typeface="Calibri"/>
                        </a:rPr>
                        <a:t>40</a:t>
                      </a:r>
                    </a:p>
                  </a:txBody>
                  <a:tcPr marL="1295" marR="1295" marT="971"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50</a:t>
                      </a:r>
                    </a:p>
                  </a:txBody>
                  <a:tcPr marL="1295" marR="1295" marT="971" marB="0" anchor="b">
                    <a:lnL>
                      <a:noFill/>
                    </a:lnL>
                    <a:lnR>
                      <a:noFill/>
                    </a:lnR>
                    <a:lnT>
                      <a:noFill/>
                    </a:lnT>
                    <a:lnB>
                      <a:noFill/>
                    </a:lnB>
                    <a:solidFill>
                      <a:srgbClr val="FB9F76"/>
                    </a:solidFill>
                  </a:tcPr>
                </a:tc>
                <a:tc>
                  <a:txBody>
                    <a:bodyPr/>
                    <a:lstStyle/>
                    <a:p>
                      <a:pPr algn="r" fontAlgn="b"/>
                      <a:r>
                        <a:rPr lang="en-US" sz="200" b="0" i="0" u="none" strike="noStrike">
                          <a:solidFill>
                            <a:srgbClr val="000000"/>
                          </a:solidFill>
                          <a:latin typeface="Calibri"/>
                        </a:rPr>
                        <a:t>43</a:t>
                      </a:r>
                    </a:p>
                  </a:txBody>
                  <a:tcPr marL="1295" marR="1295" marT="971" marB="0" anchor="b">
                    <a:lnL>
                      <a:noFill/>
                    </a:lnL>
                    <a:lnR>
                      <a:noFill/>
                    </a:lnR>
                    <a:lnT>
                      <a:noFill/>
                    </a:lnT>
                    <a:lnB>
                      <a:noFill/>
                    </a:lnB>
                    <a:solidFill>
                      <a:srgbClr val="FDBC7B"/>
                    </a:solidFill>
                  </a:tcPr>
                </a:tc>
                <a:tc>
                  <a:txBody>
                    <a:bodyPr/>
                    <a:lstStyle/>
                    <a:p>
                      <a:pPr algn="r" fontAlgn="b"/>
                      <a:r>
                        <a:rPr lang="en-US" sz="200" b="0" i="0" u="none" strike="noStrike">
                          <a:solidFill>
                            <a:srgbClr val="000000"/>
                          </a:solidFill>
                          <a:latin typeface="Calibri"/>
                        </a:rPr>
                        <a:t>63</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67BF7B"/>
                    </a:solidFill>
                  </a:tcPr>
                </a:tc>
                <a:tc>
                  <a:txBody>
                    <a:bodyPr/>
                    <a:lstStyle/>
                    <a:p>
                      <a:pPr algn="r" fontAlgn="b"/>
                      <a:r>
                        <a:rPr lang="en-US" sz="200" b="0" i="0" u="none" strike="noStrike">
                          <a:solidFill>
                            <a:srgbClr val="000000"/>
                          </a:solidFill>
                          <a:latin typeface="Calibri"/>
                        </a:rPr>
                        <a:t>58</a:t>
                      </a:r>
                    </a:p>
                  </a:txBody>
                  <a:tcPr marL="1295" marR="1295" marT="971" marB="0" anchor="b">
                    <a:lnL>
                      <a:noFill/>
                    </a:lnL>
                    <a:lnR>
                      <a:noFill/>
                    </a:lnR>
                    <a:lnT>
                      <a:noFill/>
                    </a:lnT>
                    <a:lnB>
                      <a:noFill/>
                    </a:lnB>
                    <a:solidFill>
                      <a:srgbClr val="FA7E6F"/>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62</a:t>
                      </a:r>
                    </a:p>
                  </a:txBody>
                  <a:tcPr marL="1295" marR="1295" marT="971" marB="0" anchor="b">
                    <a:lnL>
                      <a:noFill/>
                    </a:lnL>
                    <a:lnR>
                      <a:noFill/>
                    </a:lnR>
                    <a:lnT>
                      <a:noFill/>
                    </a:lnT>
                    <a:lnB>
                      <a:noFill/>
                    </a:lnB>
                    <a:solidFill>
                      <a:srgbClr val="F96E6C"/>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94CC7D"/>
                    </a:solidFill>
                  </a:tcPr>
                </a:tc>
                <a:tc>
                  <a:txBody>
                    <a:bodyPr/>
                    <a:lstStyle/>
                    <a:p>
                      <a:pPr algn="r" fontAlgn="b"/>
                      <a:r>
                        <a:rPr lang="en-US" sz="200" b="0" i="0" u="none" strike="noStrike">
                          <a:solidFill>
                            <a:srgbClr val="000000"/>
                          </a:solidFill>
                          <a:latin typeface="Calibri"/>
                        </a:rPr>
                        <a:t>60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37</a:t>
                      </a:r>
                    </a:p>
                  </a:txBody>
                  <a:tcPr marL="1295" marR="1295" marT="971"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26</a:t>
                      </a:r>
                    </a:p>
                  </a:txBody>
                  <a:tcPr marL="1295" marR="1295" marT="971" marB="0" anchor="b">
                    <a:lnL>
                      <a:noFill/>
                    </a:lnL>
                    <a:lnR>
                      <a:noFill/>
                    </a:lnR>
                    <a:lnT>
                      <a:noFill/>
                    </a:lnT>
                    <a:lnB>
                      <a:noFill/>
                    </a:lnB>
                    <a:solidFill>
                      <a:srgbClr val="E3E382"/>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8AC97D"/>
                    </a:solidFill>
                  </a:tcPr>
                </a:tc>
                <a:tc>
                  <a:txBody>
                    <a:bodyPr/>
                    <a:lstStyle/>
                    <a:p>
                      <a:pPr algn="r" fontAlgn="b"/>
                      <a:r>
                        <a:rPr lang="en-US" sz="200" b="0" i="0" u="none" strike="noStrike">
                          <a:solidFill>
                            <a:srgbClr val="000000"/>
                          </a:solidFill>
                          <a:latin typeface="Calibri"/>
                        </a:rPr>
                        <a:t>32</a:t>
                      </a:r>
                    </a:p>
                  </a:txBody>
                  <a:tcPr marL="1295" marR="1295" marT="971"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85C87D"/>
                    </a:solidFill>
                  </a:tcPr>
                </a:tc>
                <a:tc>
                  <a:txBody>
                    <a:bodyPr/>
                    <a:lstStyle/>
                    <a:p>
                      <a:pPr algn="r" fontAlgn="b"/>
                      <a:r>
                        <a:rPr lang="en-US" sz="200" b="0" i="0" u="none" strike="noStrike">
                          <a:solidFill>
                            <a:srgbClr val="000000"/>
                          </a:solidFill>
                          <a:latin typeface="Calibri"/>
                        </a:rPr>
                        <a:t>28</a:t>
                      </a:r>
                    </a:p>
                  </a:txBody>
                  <a:tcPr marL="1295" marR="1295" marT="971" marB="0" anchor="b">
                    <a:lnL>
                      <a:noFill/>
                    </a:lnL>
                    <a:lnR>
                      <a:noFill/>
                    </a:lnR>
                    <a:lnT>
                      <a:noFill/>
                    </a:lnT>
                    <a:lnB>
                      <a:noFill/>
                    </a:lnB>
                    <a:solidFill>
                      <a:srgbClr val="EDE683"/>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47</a:t>
                      </a:r>
                    </a:p>
                  </a:txBody>
                  <a:tcPr marL="1295" marR="1295" marT="971" marB="0" anchor="b">
                    <a:lnL>
                      <a:noFill/>
                    </a:lnL>
                    <a:lnR>
                      <a:noFill/>
                    </a:lnR>
                    <a:lnT>
                      <a:noFill/>
                    </a:lnT>
                    <a:lnB>
                      <a:noFill/>
                    </a:lnB>
                    <a:solidFill>
                      <a:srgbClr val="FCAC78"/>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B2D47F"/>
                    </a:solidFill>
                  </a:tcPr>
                </a:tc>
                <a:tc>
                  <a:txBody>
                    <a:bodyPr/>
                    <a:lstStyle/>
                    <a:p>
                      <a:pPr algn="r" fontAlgn="b"/>
                      <a:r>
                        <a:rPr lang="en-US" sz="200" b="0" i="0" u="none" strike="noStrike">
                          <a:solidFill>
                            <a:srgbClr val="000000"/>
                          </a:solidFill>
                          <a:latin typeface="Calibri"/>
                        </a:rPr>
                        <a:t>45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C6DA80"/>
                    </a:solidFill>
                  </a:tcPr>
                </a:tc>
                <a:tc>
                  <a:txBody>
                    <a:bodyPr/>
                    <a:lstStyle/>
                    <a:p>
                      <a:pPr algn="r" fontAlgn="b"/>
                      <a:r>
                        <a:rPr lang="en-US" sz="200" b="0" i="0" u="none" strike="noStrike">
                          <a:solidFill>
                            <a:srgbClr val="000000"/>
                          </a:solidFill>
                          <a:latin typeface="Calibri"/>
                        </a:rPr>
                        <a:t>36</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41</a:t>
                      </a:r>
                    </a:p>
                  </a:txBody>
                  <a:tcPr marL="1295" marR="1295" marT="971" marB="0" anchor="b">
                    <a:lnL>
                      <a:noFill/>
                    </a:lnL>
                    <a:lnR>
                      <a:noFill/>
                    </a:lnR>
                    <a:lnT>
                      <a:noFill/>
                    </a:lnT>
                    <a:lnB>
                      <a:noFill/>
                    </a:lnB>
                    <a:solidFill>
                      <a:srgbClr val="FDC47D"/>
                    </a:solidFill>
                  </a:tcPr>
                </a:tc>
                <a:tc>
                  <a:txBody>
                    <a:bodyPr/>
                    <a:lstStyle/>
                    <a:p>
                      <a:pPr algn="r" fontAlgn="b"/>
                      <a:r>
                        <a:rPr lang="en-US" sz="200" b="0" i="0" u="none" strike="noStrike">
                          <a:solidFill>
                            <a:srgbClr val="000000"/>
                          </a:solidFill>
                          <a:latin typeface="Calibri"/>
                        </a:rPr>
                        <a:t>22</a:t>
                      </a:r>
                    </a:p>
                  </a:txBody>
                  <a:tcPr marL="1295" marR="1295" marT="971" marB="0" anchor="b">
                    <a:lnL>
                      <a:noFill/>
                    </a:lnL>
                    <a:lnR>
                      <a:noFill/>
                    </a:lnR>
                    <a:lnT>
                      <a:noFill/>
                    </a:lnT>
                    <a:lnB>
                      <a:noFill/>
                    </a:lnB>
                    <a:solidFill>
                      <a:srgbClr val="CFDD81"/>
                    </a:solidFill>
                  </a:tcPr>
                </a:tc>
                <a:tc>
                  <a:txBody>
                    <a:bodyPr/>
                    <a:lstStyle/>
                    <a:p>
                      <a:pPr algn="r" fontAlgn="b"/>
                      <a:r>
                        <a:rPr lang="en-US" sz="200" b="0" i="0" u="none" strike="noStrike">
                          <a:solidFill>
                            <a:srgbClr val="000000"/>
                          </a:solidFill>
                          <a:latin typeface="Calibri"/>
                        </a:rPr>
                        <a:t>38</a:t>
                      </a:r>
                    </a:p>
                  </a:txBody>
                  <a:tcPr marL="1295" marR="1295" marT="971" marB="0" anchor="b">
                    <a:lnL>
                      <a:noFill/>
                    </a:lnL>
                    <a:lnR>
                      <a:noFill/>
                    </a:lnR>
                    <a:lnT>
                      <a:noFill/>
                    </a:lnT>
                    <a:lnB>
                      <a:noFill/>
                    </a:lnB>
                    <a:solidFill>
                      <a:srgbClr val="FED17F"/>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B7D67F"/>
                    </a:solidFill>
                  </a:tcPr>
                </a:tc>
                <a:tc>
                  <a:txBody>
                    <a:bodyPr/>
                    <a:lstStyle/>
                    <a:p>
                      <a:pPr algn="r" fontAlgn="b"/>
                      <a:r>
                        <a:rPr lang="en-US" sz="200" b="0" i="0" u="none" strike="noStrike">
                          <a:solidFill>
                            <a:srgbClr val="000000"/>
                          </a:solidFill>
                          <a:latin typeface="Calibri"/>
                        </a:rPr>
                        <a:t>25</a:t>
                      </a:r>
                    </a:p>
                  </a:txBody>
                  <a:tcPr marL="1295" marR="1295" marT="971" marB="0" anchor="b">
                    <a:lnL>
                      <a:noFill/>
                    </a:lnL>
                    <a:lnR>
                      <a:noFill/>
                    </a:lnR>
                    <a:lnT>
                      <a:noFill/>
                    </a:lnT>
                    <a:lnB>
                      <a:noFill/>
                    </a:lnB>
                    <a:solidFill>
                      <a:srgbClr val="DEE182"/>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C1D980"/>
                    </a:solidFill>
                  </a:tcPr>
                </a:tc>
                <a:tc>
                  <a:txBody>
                    <a:bodyPr/>
                    <a:lstStyle/>
                    <a:p>
                      <a:pPr algn="r" fontAlgn="b"/>
                      <a:r>
                        <a:rPr lang="en-US" sz="200" b="0" i="0" u="none" strike="noStrike">
                          <a:solidFill>
                            <a:srgbClr val="000000"/>
                          </a:solidFill>
                          <a:latin typeface="Calibri"/>
                        </a:rPr>
                        <a:t>29</a:t>
                      </a:r>
                    </a:p>
                  </a:txBody>
                  <a:tcPr marL="1295" marR="1295" marT="971" marB="0" anchor="b">
                    <a:lnL>
                      <a:noFill/>
                    </a:lnL>
                    <a:lnR>
                      <a:noFill/>
                    </a:lnR>
                    <a:lnT>
                      <a:noFill/>
                    </a:lnT>
                    <a:lnB>
                      <a:noFill/>
                    </a:lnB>
                    <a:solidFill>
                      <a:srgbClr val="F2E783"/>
                    </a:solidFill>
                  </a:tcPr>
                </a:tc>
                <a:tc>
                  <a:txBody>
                    <a:bodyPr/>
                    <a:lstStyle/>
                    <a:p>
                      <a:pPr algn="r" fontAlgn="b"/>
                      <a:r>
                        <a:rPr lang="en-US" sz="200" b="0" i="0" u="none" strike="noStrike">
                          <a:solidFill>
                            <a:srgbClr val="000000"/>
                          </a:solidFill>
                          <a:latin typeface="Calibri"/>
                        </a:rPr>
                        <a:t>23</a:t>
                      </a:r>
                    </a:p>
                  </a:txBody>
                  <a:tcPr marL="1295" marR="1295" marT="971" marB="0" anchor="b">
                    <a:lnL>
                      <a:noFill/>
                    </a:lnL>
                    <a:lnR>
                      <a:noFill/>
                    </a:lnR>
                    <a:lnT>
                      <a:noFill/>
                    </a:lnT>
                    <a:lnB>
                      <a:noFill/>
                    </a:lnB>
                    <a:solidFill>
                      <a:srgbClr val="D4DE81"/>
                    </a:solidFill>
                  </a:tcPr>
                </a:tc>
                <a:tc>
                  <a:txBody>
                    <a:bodyPr/>
                    <a:lstStyle/>
                    <a:p>
                      <a:pPr algn="r" fontAlgn="b"/>
                      <a:r>
                        <a:rPr lang="en-US" sz="200" b="0" i="0" u="none" strike="noStrike">
                          <a:solidFill>
                            <a:srgbClr val="000000"/>
                          </a:solidFill>
                          <a:latin typeface="Calibri"/>
                        </a:rPr>
                        <a:t>34</a:t>
                      </a:r>
                    </a:p>
                  </a:txBody>
                  <a:tcPr marL="1295" marR="1295" marT="971" marB="0" anchor="b">
                    <a:lnL>
                      <a:noFill/>
                    </a:lnL>
                    <a:lnR>
                      <a:noFill/>
                    </a:lnR>
                    <a:lnT>
                      <a:noFill/>
                    </a:lnT>
                    <a:lnB>
                      <a:noFill/>
                    </a:lnB>
                    <a:solidFill>
                      <a:srgbClr val="FFE183"/>
                    </a:solidFill>
                  </a:tcPr>
                </a:tc>
                <a:tc>
                  <a:txBody>
                    <a:bodyPr/>
                    <a:lstStyle/>
                    <a:p>
                      <a:pPr algn="r" fontAlgn="b"/>
                      <a:r>
                        <a:rPr lang="en-US" sz="200" b="0" i="0" u="none" strike="noStrike">
                          <a:solidFill>
                            <a:srgbClr val="000000"/>
                          </a:solidFill>
                          <a:latin typeface="Calibri"/>
                        </a:rPr>
                        <a:t>24</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46</a:t>
                      </a:r>
                    </a:p>
                  </a:txBody>
                  <a:tcPr marL="1295" marR="1295" marT="971" marB="0" anchor="b">
                    <a:lnL>
                      <a:noFill/>
                    </a:lnL>
                    <a:lnR>
                      <a:noFill/>
                    </a:lnR>
                    <a:lnT>
                      <a:noFill/>
                    </a:lnT>
                    <a:lnB>
                      <a:noFill/>
                    </a:lnB>
                    <a:solidFill>
                      <a:srgbClr val="FCB079"/>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76C37C"/>
                    </a:solidFill>
                  </a:tcPr>
                </a:tc>
                <a:tc>
                  <a:txBody>
                    <a:bodyPr/>
                    <a:lstStyle/>
                    <a:p>
                      <a:pPr algn="r" fontAlgn="b"/>
                      <a:r>
                        <a:rPr lang="en-US" sz="200" b="0" i="0" u="none" strike="noStrike">
                          <a:solidFill>
                            <a:srgbClr val="000000"/>
                          </a:solidFill>
                          <a:latin typeface="Calibri"/>
                        </a:rPr>
                        <a:t>35</a:t>
                      </a:r>
                    </a:p>
                  </a:txBody>
                  <a:tcPr marL="1295" marR="1295" marT="971"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99CD7E"/>
                    </a:solidFill>
                  </a:tcPr>
                </a:tc>
                <a:tc>
                  <a:txBody>
                    <a:bodyPr/>
                    <a:lstStyle/>
                    <a:p>
                      <a:pPr algn="r" fontAlgn="b"/>
                      <a:r>
                        <a:rPr lang="en-US" sz="200" b="0" i="0" u="none" strike="noStrike">
                          <a:solidFill>
                            <a:srgbClr val="000000"/>
                          </a:solidFill>
                          <a:latin typeface="Calibri"/>
                        </a:rPr>
                        <a:t>39</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6CC07B"/>
                    </a:solidFill>
                  </a:tcPr>
                </a:tc>
                <a:tc>
                  <a:txBody>
                    <a:bodyPr/>
                    <a:lstStyle/>
                    <a:p>
                      <a:pPr algn="r" fontAlgn="b"/>
                      <a:r>
                        <a:rPr lang="en-US" sz="200" b="0" i="0" u="none" strike="noStrike">
                          <a:solidFill>
                            <a:srgbClr val="000000"/>
                          </a:solidFill>
                          <a:latin typeface="Calibri"/>
                        </a:rPr>
                        <a:t>42</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7BC57C"/>
                    </a:solidFill>
                  </a:tcPr>
                </a:tc>
              </a:tr>
              <a:tr h="36896">
                <a:tc>
                  <a:txBody>
                    <a:bodyPr/>
                    <a:lstStyle/>
                    <a:p>
                      <a:pPr algn="l" fontAlgn="b"/>
                      <a:r>
                        <a:rPr lang="en-US" sz="200" b="0" i="0" u="none" strike="noStrike">
                          <a:solidFill>
                            <a:srgbClr val="000000"/>
                          </a:solidFill>
                          <a:latin typeface="Calibri"/>
                        </a:rPr>
                        <a:t>ADVANCE Eastern Europe Standard</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61</a:t>
                      </a:r>
                    </a:p>
                  </a:txBody>
                  <a:tcPr marL="1295" marR="1295" marT="971" marB="0" anchor="b">
                    <a:lnL>
                      <a:noFill/>
                    </a:lnL>
                    <a:lnR>
                      <a:noFill/>
                    </a:lnR>
                    <a:lnT>
                      <a:noFill/>
                    </a:lnT>
                    <a:lnB>
                      <a:noFill/>
                    </a:lnB>
                    <a:solidFill>
                      <a:srgbClr val="F9726D"/>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59</a:t>
                      </a:r>
                    </a:p>
                  </a:txBody>
                  <a:tcPr marL="1295" marR="1295" marT="971" marB="0" anchor="b">
                    <a:lnL>
                      <a:noFill/>
                    </a:lnL>
                    <a:lnR>
                      <a:noFill/>
                    </a:lnR>
                    <a:lnT>
                      <a:noFill/>
                    </a:lnT>
                    <a:lnB>
                      <a:noFill/>
                    </a:lnB>
                    <a:solidFill>
                      <a:srgbClr val="F97A6F"/>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7BC57C"/>
                    </a:solidFill>
                  </a:tcPr>
                </a:tc>
                <a:tc>
                  <a:txBody>
                    <a:bodyPr/>
                    <a:lstStyle/>
                    <a:p>
                      <a:pPr algn="r" fontAlgn="b"/>
                      <a:r>
                        <a:rPr lang="en-US" sz="200" b="0" i="0" u="none" strike="noStrike">
                          <a:solidFill>
                            <a:srgbClr val="000000"/>
                          </a:solidFill>
                          <a:latin typeface="Calibri"/>
                        </a:rPr>
                        <a:t>56</a:t>
                      </a:r>
                    </a:p>
                  </a:txBody>
                  <a:tcPr marL="1295" marR="1295" marT="971" marB="0" anchor="b">
                    <a:lnL>
                      <a:noFill/>
                    </a:lnL>
                    <a:lnR>
                      <a:noFill/>
                    </a:lnR>
                    <a:lnT>
                      <a:noFill/>
                    </a:lnT>
                    <a:lnB>
                      <a:noFill/>
                    </a:lnB>
                    <a:solidFill>
                      <a:srgbClr val="FA8671"/>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8AC97D"/>
                    </a:solidFill>
                  </a:tcPr>
                </a:tc>
                <a:tc>
                  <a:txBody>
                    <a:bodyPr/>
                    <a:lstStyle/>
                    <a:p>
                      <a:pPr algn="r" fontAlgn="b"/>
                      <a:r>
                        <a:rPr lang="en-US" sz="200" b="0" i="0" u="none" strike="noStrike">
                          <a:solidFill>
                            <a:srgbClr val="000000"/>
                          </a:solidFill>
                          <a:latin typeface="Calibri"/>
                        </a:rPr>
                        <a:t>58</a:t>
                      </a:r>
                    </a:p>
                  </a:txBody>
                  <a:tcPr marL="1295" marR="1295" marT="971" marB="0" anchor="b">
                    <a:lnL>
                      <a:noFill/>
                    </a:lnL>
                    <a:lnR>
                      <a:noFill/>
                    </a:lnR>
                    <a:lnT>
                      <a:noFill/>
                    </a:lnT>
                    <a:lnB>
                      <a:noFill/>
                    </a:lnB>
                    <a:solidFill>
                      <a:srgbClr val="FA7E6F"/>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6CC07B"/>
                    </a:solidFill>
                  </a:tcPr>
                </a:tc>
                <a:tc>
                  <a:txBody>
                    <a:bodyPr/>
                    <a:lstStyle/>
                    <a:p>
                      <a:pPr algn="r" fontAlgn="b"/>
                      <a:r>
                        <a:rPr lang="en-US" sz="200" b="0" i="0" u="none" strike="noStrike">
                          <a:solidFill>
                            <a:srgbClr val="000000"/>
                          </a:solidFill>
                          <a:latin typeface="Calibri"/>
                        </a:rPr>
                        <a:t>55</a:t>
                      </a:r>
                    </a:p>
                  </a:txBody>
                  <a:tcPr marL="1295" marR="1295" marT="971" marB="0" anchor="b">
                    <a:lnL>
                      <a:noFill/>
                    </a:lnL>
                    <a:lnR>
                      <a:noFill/>
                    </a:lnR>
                    <a:lnT>
                      <a:noFill/>
                    </a:lnT>
                    <a:lnB>
                      <a:noFill/>
                    </a:lnB>
                    <a:solidFill>
                      <a:srgbClr val="FA8B72"/>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C6DA80"/>
                    </a:solidFill>
                  </a:tcPr>
                </a:tc>
                <a:tc>
                  <a:txBody>
                    <a:bodyPr/>
                    <a:lstStyle/>
                    <a:p>
                      <a:pPr algn="r" fontAlgn="b"/>
                      <a:r>
                        <a:rPr lang="en-US" sz="200" b="0" i="0" u="none" strike="noStrike">
                          <a:solidFill>
                            <a:srgbClr val="000000"/>
                          </a:solidFill>
                          <a:latin typeface="Calibri"/>
                        </a:rPr>
                        <a:t>52</a:t>
                      </a:r>
                    </a:p>
                  </a:txBody>
                  <a:tcPr marL="1295" marR="1295" marT="971" marB="0" anchor="b">
                    <a:lnL>
                      <a:noFill/>
                    </a:lnL>
                    <a:lnR>
                      <a:noFill/>
                    </a:lnR>
                    <a:lnT>
                      <a:noFill/>
                    </a:lnT>
                    <a:lnB>
                      <a:noFill/>
                    </a:lnB>
                    <a:solidFill>
                      <a:srgbClr val="FB9774"/>
                    </a:solidFill>
                  </a:tcPr>
                </a:tc>
                <a:tc>
                  <a:txBody>
                    <a:bodyPr/>
                    <a:lstStyle/>
                    <a:p>
                      <a:pPr algn="r" fontAlgn="b"/>
                      <a:r>
                        <a:rPr lang="en-US" sz="200" b="0" i="0" u="none" strike="noStrike">
                          <a:solidFill>
                            <a:srgbClr val="000000"/>
                          </a:solidFill>
                          <a:latin typeface="Calibri"/>
                        </a:rPr>
                        <a:t>33</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51</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35</a:t>
                      </a:r>
                    </a:p>
                  </a:txBody>
                  <a:tcPr marL="1295" marR="1295" marT="971"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45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23</a:t>
                      </a:r>
                    </a:p>
                  </a:txBody>
                  <a:tcPr marL="1295" marR="1295" marT="971" marB="0" anchor="b">
                    <a:lnL>
                      <a:noFill/>
                    </a:lnL>
                    <a:lnR>
                      <a:noFill/>
                    </a:lnR>
                    <a:lnT>
                      <a:noFill/>
                    </a:lnT>
                    <a:lnB>
                      <a:noFill/>
                    </a:lnB>
                    <a:solidFill>
                      <a:srgbClr val="D4DE81"/>
                    </a:solidFill>
                  </a:tcPr>
                </a:tc>
                <a:tc>
                  <a:txBody>
                    <a:bodyPr/>
                    <a:lstStyle/>
                    <a:p>
                      <a:pPr algn="r" fontAlgn="b"/>
                      <a:r>
                        <a:rPr lang="en-US" sz="200" b="0" i="0" u="none" strike="noStrike">
                          <a:solidFill>
                            <a:srgbClr val="000000"/>
                          </a:solidFill>
                          <a:latin typeface="Calibri"/>
                        </a:rPr>
                        <a:t>54</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26</a:t>
                      </a:r>
                    </a:p>
                  </a:txBody>
                  <a:tcPr marL="1295" marR="1295" marT="971" marB="0" anchor="b">
                    <a:lnL>
                      <a:noFill/>
                    </a:lnL>
                    <a:lnR>
                      <a:noFill/>
                    </a:lnR>
                    <a:lnT>
                      <a:noFill/>
                    </a:lnT>
                    <a:lnB>
                      <a:noFill/>
                    </a:lnB>
                    <a:solidFill>
                      <a:srgbClr val="E3E382"/>
                    </a:solidFill>
                  </a:tcPr>
                </a:tc>
                <a:tc>
                  <a:txBody>
                    <a:bodyPr/>
                    <a:lstStyle/>
                    <a:p>
                      <a:pPr algn="r" fontAlgn="b"/>
                      <a:r>
                        <a:rPr lang="en-US" sz="200" b="0" i="0" u="none" strike="noStrike">
                          <a:solidFill>
                            <a:srgbClr val="000000"/>
                          </a:solidFill>
                          <a:latin typeface="Calibri"/>
                        </a:rPr>
                        <a:t>50</a:t>
                      </a:r>
                    </a:p>
                  </a:txBody>
                  <a:tcPr marL="1295" marR="1295" marT="971" marB="0" anchor="b">
                    <a:lnL>
                      <a:noFill/>
                    </a:lnL>
                    <a:lnR>
                      <a:noFill/>
                    </a:lnR>
                    <a:lnT>
                      <a:noFill/>
                    </a:lnT>
                    <a:lnB>
                      <a:noFill/>
                    </a:lnB>
                    <a:solidFill>
                      <a:srgbClr val="FB9F76"/>
                    </a:solidFill>
                  </a:tcPr>
                </a:tc>
                <a:tc>
                  <a:txBody>
                    <a:bodyPr/>
                    <a:lstStyle/>
                    <a:p>
                      <a:pPr algn="r" fontAlgn="b"/>
                      <a:r>
                        <a:rPr lang="en-US" sz="200" b="0" i="0" u="none" strike="noStrike">
                          <a:solidFill>
                            <a:srgbClr val="000000"/>
                          </a:solidFill>
                          <a:latin typeface="Calibri"/>
                        </a:rPr>
                        <a:t>48</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40</a:t>
                      </a:r>
                    </a:p>
                  </a:txBody>
                  <a:tcPr marL="1295" marR="1295" marT="971"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39</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41</a:t>
                      </a:r>
                    </a:p>
                  </a:txBody>
                  <a:tcPr marL="1295" marR="1295" marT="971" marB="0" anchor="b">
                    <a:lnL>
                      <a:noFill/>
                    </a:lnL>
                    <a:lnR>
                      <a:noFill/>
                    </a:lnR>
                    <a:lnT>
                      <a:noFill/>
                    </a:lnT>
                    <a:lnB>
                      <a:noFill/>
                    </a:lnB>
                    <a:solidFill>
                      <a:srgbClr val="FDC47D"/>
                    </a:solidFill>
                  </a:tcPr>
                </a:tc>
                <a:tc>
                  <a:txBody>
                    <a:bodyPr/>
                    <a:lstStyle/>
                    <a:p>
                      <a:pPr algn="r" fontAlgn="b"/>
                      <a:r>
                        <a:rPr lang="en-US" sz="200" b="0" i="0" u="none" strike="noStrike">
                          <a:solidFill>
                            <a:srgbClr val="000000"/>
                          </a:solidFill>
                          <a:latin typeface="Calibri"/>
                        </a:rPr>
                        <a:t>38</a:t>
                      </a:r>
                    </a:p>
                  </a:txBody>
                  <a:tcPr marL="1295" marR="1295" marT="971" marB="0" anchor="b">
                    <a:lnL>
                      <a:noFill/>
                    </a:lnL>
                    <a:lnR>
                      <a:noFill/>
                    </a:lnR>
                    <a:lnT>
                      <a:noFill/>
                    </a:lnT>
                    <a:lnB>
                      <a:noFill/>
                    </a:lnB>
                    <a:solidFill>
                      <a:srgbClr val="FED17F"/>
                    </a:solidFill>
                  </a:tcPr>
                </a:tc>
                <a:tc>
                  <a:txBody>
                    <a:bodyPr/>
                    <a:lstStyle/>
                    <a:p>
                      <a:pPr algn="r" fontAlgn="b"/>
                      <a:r>
                        <a:rPr lang="en-US" sz="200" b="0" i="0" u="none" strike="noStrike">
                          <a:solidFill>
                            <a:srgbClr val="000000"/>
                          </a:solidFill>
                          <a:latin typeface="Calibri"/>
                        </a:rPr>
                        <a:t>63</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99CD7E"/>
                    </a:solidFill>
                  </a:tcPr>
                </a:tc>
                <a:tc>
                  <a:txBody>
                    <a:bodyPr/>
                    <a:lstStyle/>
                    <a:p>
                      <a:pPr algn="r" fontAlgn="b"/>
                      <a:r>
                        <a:rPr lang="en-US" sz="200" b="0" i="0" u="none" strike="noStrike">
                          <a:solidFill>
                            <a:srgbClr val="000000"/>
                          </a:solidFill>
                          <a:latin typeface="Calibri"/>
                        </a:rPr>
                        <a:t>60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62</a:t>
                      </a:r>
                    </a:p>
                  </a:txBody>
                  <a:tcPr marL="1295" marR="1295" marT="971" marB="0" anchor="b">
                    <a:lnL>
                      <a:noFill/>
                    </a:lnL>
                    <a:lnR>
                      <a:noFill/>
                    </a:lnR>
                    <a:lnT>
                      <a:noFill/>
                    </a:lnT>
                    <a:lnB>
                      <a:noFill/>
                    </a:lnB>
                    <a:solidFill>
                      <a:srgbClr val="F96E6C"/>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85C87D"/>
                    </a:solidFill>
                  </a:tcPr>
                </a:tc>
                <a:tc>
                  <a:txBody>
                    <a:bodyPr/>
                    <a:lstStyle/>
                    <a:p>
                      <a:pPr algn="r" fontAlgn="b"/>
                      <a:r>
                        <a:rPr lang="en-US" sz="200" b="0" i="0" u="none" strike="noStrike">
                          <a:solidFill>
                            <a:srgbClr val="000000"/>
                          </a:solidFill>
                          <a:latin typeface="Calibri"/>
                        </a:rPr>
                        <a:t>57</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94CC7D"/>
                    </a:solidFill>
                  </a:tcPr>
                </a:tc>
                <a:tc>
                  <a:txBody>
                    <a:bodyPr/>
                    <a:lstStyle/>
                    <a:p>
                      <a:pPr algn="r" fontAlgn="b"/>
                      <a:r>
                        <a:rPr lang="en-US" sz="200" b="0" i="0" u="none" strike="noStrike">
                          <a:solidFill>
                            <a:srgbClr val="000000"/>
                          </a:solidFill>
                          <a:latin typeface="Calibri"/>
                        </a:rPr>
                        <a:t>44</a:t>
                      </a:r>
                    </a:p>
                  </a:txBody>
                  <a:tcPr marL="1295" marR="1295" marT="971" marB="0" anchor="b">
                    <a:lnL>
                      <a:noFill/>
                    </a:lnL>
                    <a:lnR>
                      <a:noFill/>
                    </a:lnR>
                    <a:lnT>
                      <a:noFill/>
                    </a:lnT>
                    <a:lnB>
                      <a:noFill/>
                    </a:lnB>
                    <a:solidFill>
                      <a:srgbClr val="FDB87B"/>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32</a:t>
                      </a:r>
                    </a:p>
                  </a:txBody>
                  <a:tcPr marL="1295" marR="1295" marT="971"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34</a:t>
                      </a:r>
                    </a:p>
                  </a:txBody>
                  <a:tcPr marL="1295" marR="1295" marT="971" marB="0" anchor="b">
                    <a:lnL>
                      <a:noFill/>
                    </a:lnL>
                    <a:lnR>
                      <a:noFill/>
                    </a:lnR>
                    <a:lnT>
                      <a:noFill/>
                    </a:lnT>
                    <a:lnB>
                      <a:noFill/>
                    </a:lnB>
                    <a:solidFill>
                      <a:srgbClr val="FFE183"/>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76C37C"/>
                    </a:solidFill>
                  </a:tcPr>
                </a:tc>
                <a:tc>
                  <a:txBody>
                    <a:bodyPr/>
                    <a:lstStyle/>
                    <a:p>
                      <a:pPr algn="r" fontAlgn="b"/>
                      <a:r>
                        <a:rPr lang="en-US" sz="200" b="0" i="0" u="none" strike="noStrike">
                          <a:solidFill>
                            <a:srgbClr val="000000"/>
                          </a:solidFill>
                          <a:latin typeface="Calibri"/>
                        </a:rPr>
                        <a:t>46</a:t>
                      </a:r>
                    </a:p>
                  </a:txBody>
                  <a:tcPr marL="1295" marR="1295" marT="971" marB="0" anchor="b">
                    <a:lnL>
                      <a:noFill/>
                    </a:lnL>
                    <a:lnR>
                      <a:noFill/>
                    </a:lnR>
                    <a:lnT>
                      <a:noFill/>
                    </a:lnT>
                    <a:lnB>
                      <a:noFill/>
                    </a:lnB>
                    <a:solidFill>
                      <a:srgbClr val="FCB079"/>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67BF7B"/>
                    </a:solidFill>
                  </a:tcPr>
                </a:tc>
                <a:tc>
                  <a:txBody>
                    <a:bodyPr/>
                    <a:lstStyle/>
                    <a:p>
                      <a:pPr algn="r" fontAlgn="b"/>
                      <a:r>
                        <a:rPr lang="en-US" sz="200" b="0" i="0" u="none" strike="noStrike">
                          <a:solidFill>
                            <a:srgbClr val="000000"/>
                          </a:solidFill>
                          <a:latin typeface="Calibri"/>
                        </a:rPr>
                        <a:t>42</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B2D47F"/>
                    </a:solidFill>
                  </a:tcPr>
                </a:tc>
                <a:tc>
                  <a:txBody>
                    <a:bodyPr/>
                    <a:lstStyle/>
                    <a:p>
                      <a:pPr algn="r" fontAlgn="b"/>
                      <a:r>
                        <a:rPr lang="en-US" sz="200" b="0" i="0" u="none" strike="noStrike">
                          <a:solidFill>
                            <a:srgbClr val="000000"/>
                          </a:solidFill>
                          <a:latin typeface="Calibri"/>
                        </a:rPr>
                        <a:t>29</a:t>
                      </a:r>
                    </a:p>
                  </a:txBody>
                  <a:tcPr marL="1295" marR="1295" marT="971" marB="0" anchor="b">
                    <a:lnL>
                      <a:noFill/>
                    </a:lnL>
                    <a:lnR>
                      <a:noFill/>
                    </a:lnR>
                    <a:lnT>
                      <a:noFill/>
                    </a:lnT>
                    <a:lnB>
                      <a:noFill/>
                    </a:lnB>
                    <a:solidFill>
                      <a:srgbClr val="F2E783"/>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28</a:t>
                      </a:r>
                    </a:p>
                  </a:txBody>
                  <a:tcPr marL="1295" marR="1295" marT="971" marB="0" anchor="b">
                    <a:lnL>
                      <a:noFill/>
                    </a:lnL>
                    <a:lnR>
                      <a:noFill/>
                    </a:lnR>
                    <a:lnT>
                      <a:noFill/>
                    </a:lnT>
                    <a:lnB>
                      <a:noFill/>
                    </a:lnB>
                    <a:solidFill>
                      <a:srgbClr val="EDE683"/>
                    </a:solidFill>
                  </a:tcPr>
                </a:tc>
                <a:tc>
                  <a:txBody>
                    <a:bodyPr/>
                    <a:lstStyle/>
                    <a:p>
                      <a:pPr algn="r" fontAlgn="b"/>
                      <a:r>
                        <a:rPr lang="en-US" sz="200" b="0" i="0" u="none" strike="noStrike">
                          <a:solidFill>
                            <a:srgbClr val="000000"/>
                          </a:solidFill>
                          <a:latin typeface="Calibri"/>
                        </a:rPr>
                        <a:t>24</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30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C1D980"/>
                    </a:solidFill>
                  </a:tcPr>
                </a:tc>
                <a:tc>
                  <a:txBody>
                    <a:bodyPr/>
                    <a:lstStyle/>
                    <a:p>
                      <a:pPr algn="r" fontAlgn="b"/>
                      <a:r>
                        <a:rPr lang="en-US" sz="200" b="0" i="0" u="none" strike="noStrike">
                          <a:solidFill>
                            <a:srgbClr val="000000"/>
                          </a:solidFill>
                          <a:latin typeface="Calibri"/>
                        </a:rPr>
                        <a:t>37</a:t>
                      </a:r>
                    </a:p>
                  </a:txBody>
                  <a:tcPr marL="1295" marR="1295" marT="971"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B7D67F"/>
                    </a:solidFill>
                  </a:tcPr>
                </a:tc>
                <a:tc>
                  <a:txBody>
                    <a:bodyPr/>
                    <a:lstStyle/>
                    <a:p>
                      <a:pPr algn="r" fontAlgn="b"/>
                      <a:r>
                        <a:rPr lang="en-US" sz="200" b="0" i="0" u="none" strike="noStrike">
                          <a:solidFill>
                            <a:srgbClr val="000000"/>
                          </a:solidFill>
                          <a:latin typeface="Calibri"/>
                        </a:rPr>
                        <a:t>31</a:t>
                      </a:r>
                    </a:p>
                  </a:txBody>
                  <a:tcPr marL="1295" marR="1295" marT="971" marB="0" anchor="b">
                    <a:lnL>
                      <a:noFill/>
                    </a:lnL>
                    <a:lnR>
                      <a:noFill/>
                    </a:lnR>
                    <a:lnT>
                      <a:noFill/>
                    </a:lnT>
                    <a:lnB>
                      <a:noFill/>
                    </a:lnB>
                    <a:solidFill>
                      <a:srgbClr val="FCEA83"/>
                    </a:solidFill>
                  </a:tcPr>
                </a:tc>
                <a:tc>
                  <a:txBody>
                    <a:bodyPr/>
                    <a:lstStyle/>
                    <a:p>
                      <a:pPr algn="r" fontAlgn="b"/>
                      <a:r>
                        <a:rPr lang="en-US" sz="200" b="0" i="0" u="none" strike="noStrike">
                          <a:solidFill>
                            <a:srgbClr val="000000"/>
                          </a:solidFill>
                          <a:latin typeface="Calibri"/>
                        </a:rPr>
                        <a:t>25</a:t>
                      </a:r>
                    </a:p>
                  </a:txBody>
                  <a:tcPr marL="1295" marR="1295" marT="971" marB="0" anchor="b">
                    <a:lnL>
                      <a:noFill/>
                    </a:lnL>
                    <a:lnR>
                      <a:noFill/>
                    </a:lnR>
                    <a:lnT>
                      <a:noFill/>
                    </a:lnT>
                    <a:lnB>
                      <a:noFill/>
                    </a:lnB>
                    <a:solidFill>
                      <a:srgbClr val="DEE182"/>
                    </a:solidFill>
                  </a:tcPr>
                </a:tc>
                <a:tc>
                  <a:txBody>
                    <a:bodyPr/>
                    <a:lstStyle/>
                    <a:p>
                      <a:pPr algn="r" fontAlgn="b"/>
                      <a:r>
                        <a:rPr lang="en-US" sz="200" b="0" i="0" u="none" strike="noStrike">
                          <a:solidFill>
                            <a:srgbClr val="000000"/>
                          </a:solidFill>
                          <a:latin typeface="Calibri"/>
                        </a:rPr>
                        <a:t>36</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27</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22</a:t>
                      </a:r>
                    </a:p>
                  </a:txBody>
                  <a:tcPr marL="1295" marR="1295" marT="971" marB="0" anchor="b">
                    <a:lnL>
                      <a:noFill/>
                    </a:lnL>
                    <a:lnR>
                      <a:noFill/>
                    </a:lnR>
                    <a:lnT>
                      <a:noFill/>
                    </a:lnT>
                    <a:lnB>
                      <a:noFill/>
                    </a:lnB>
                    <a:solidFill>
                      <a:srgbClr val="CFDD81"/>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53</a:t>
                      </a:r>
                    </a:p>
                  </a:txBody>
                  <a:tcPr marL="1295" marR="1295" marT="971" marB="0" anchor="b">
                    <a:lnL>
                      <a:noFill/>
                    </a:lnL>
                    <a:lnR>
                      <a:noFill/>
                    </a:lnR>
                    <a:lnT>
                      <a:noFill/>
                    </a:lnT>
                    <a:lnB>
                      <a:noFill/>
                    </a:lnB>
                    <a:solidFill>
                      <a:srgbClr val="FB9373"/>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47</a:t>
                      </a:r>
                    </a:p>
                  </a:txBody>
                  <a:tcPr marL="1295" marR="1295" marT="971" marB="0" anchor="b">
                    <a:lnL>
                      <a:noFill/>
                    </a:lnL>
                    <a:lnR>
                      <a:noFill/>
                    </a:lnR>
                    <a:lnT>
                      <a:noFill/>
                    </a:lnT>
                    <a:lnB>
                      <a:noFill/>
                    </a:lnB>
                    <a:solidFill>
                      <a:srgbClr val="FCAC78"/>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A8D27F"/>
                    </a:solidFill>
                  </a:tcPr>
                </a:tc>
                <a:tc>
                  <a:txBody>
                    <a:bodyPr/>
                    <a:lstStyle/>
                    <a:p>
                      <a:pPr algn="r" fontAlgn="b"/>
                      <a:r>
                        <a:rPr lang="en-US" sz="200" b="0" i="0" u="none" strike="noStrike">
                          <a:solidFill>
                            <a:srgbClr val="000000"/>
                          </a:solidFill>
                          <a:latin typeface="Calibri"/>
                        </a:rPr>
                        <a:t>49</a:t>
                      </a:r>
                    </a:p>
                  </a:txBody>
                  <a:tcPr marL="1295" marR="1295" marT="971" marB="0" anchor="b">
                    <a:lnL>
                      <a:noFill/>
                    </a:lnL>
                    <a:lnR>
                      <a:noFill/>
                    </a:lnR>
                    <a:lnT>
                      <a:noFill/>
                    </a:lnT>
                    <a:lnB>
                      <a:noFill/>
                    </a:lnB>
                    <a:solidFill>
                      <a:srgbClr val="FCA377"/>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43</a:t>
                      </a:r>
                    </a:p>
                  </a:txBody>
                  <a:tcPr marL="1295" marR="1295" marT="971" marB="0" anchor="b">
                    <a:lnL>
                      <a:noFill/>
                    </a:lnL>
                    <a:lnR>
                      <a:noFill/>
                    </a:lnR>
                    <a:lnT>
                      <a:noFill/>
                    </a:lnT>
                    <a:lnB>
                      <a:noFill/>
                    </a:lnB>
                    <a:solidFill>
                      <a:srgbClr val="FDBC7B"/>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A3D07E"/>
                    </a:solidFill>
                  </a:tcPr>
                </a:tc>
              </a:tr>
              <a:tr h="36896">
                <a:tc>
                  <a:txBody>
                    <a:bodyPr/>
                    <a:lstStyle/>
                    <a:p>
                      <a:pPr algn="l" fontAlgn="b"/>
                      <a:r>
                        <a:rPr lang="en-US" sz="200" b="0" i="0" u="none" strike="noStrike">
                          <a:solidFill>
                            <a:srgbClr val="000000"/>
                          </a:solidFill>
                          <a:latin typeface="Calibri"/>
                        </a:rPr>
                        <a:t>ADVANCE Eastern Europe Intensive</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61</a:t>
                      </a:r>
                    </a:p>
                  </a:txBody>
                  <a:tcPr marL="1295" marR="1295" marT="971" marB="0" anchor="b">
                    <a:lnL>
                      <a:noFill/>
                    </a:lnL>
                    <a:lnR>
                      <a:noFill/>
                    </a:lnR>
                    <a:lnT>
                      <a:noFill/>
                    </a:lnT>
                    <a:lnB>
                      <a:noFill/>
                    </a:lnB>
                    <a:solidFill>
                      <a:srgbClr val="F9726D"/>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56</a:t>
                      </a:r>
                    </a:p>
                  </a:txBody>
                  <a:tcPr marL="1295" marR="1295" marT="971" marB="0" anchor="b">
                    <a:lnL>
                      <a:noFill/>
                    </a:lnL>
                    <a:lnR>
                      <a:noFill/>
                    </a:lnR>
                    <a:lnT>
                      <a:noFill/>
                    </a:lnT>
                    <a:lnB>
                      <a:noFill/>
                    </a:lnB>
                    <a:solidFill>
                      <a:srgbClr val="FA8671"/>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85C87D"/>
                    </a:solidFill>
                  </a:tcPr>
                </a:tc>
                <a:tc>
                  <a:txBody>
                    <a:bodyPr/>
                    <a:lstStyle/>
                    <a:p>
                      <a:pPr algn="r" fontAlgn="b"/>
                      <a:r>
                        <a:rPr lang="en-US" sz="200" b="0" i="0" u="none" strike="noStrike">
                          <a:solidFill>
                            <a:srgbClr val="000000"/>
                          </a:solidFill>
                          <a:latin typeface="Calibri"/>
                        </a:rPr>
                        <a:t>59</a:t>
                      </a:r>
                    </a:p>
                  </a:txBody>
                  <a:tcPr marL="1295" marR="1295" marT="971" marB="0" anchor="b">
                    <a:lnL>
                      <a:noFill/>
                    </a:lnL>
                    <a:lnR>
                      <a:noFill/>
                    </a:lnR>
                    <a:lnT>
                      <a:noFill/>
                    </a:lnT>
                    <a:lnB>
                      <a:noFill/>
                    </a:lnB>
                    <a:solidFill>
                      <a:srgbClr val="F97A6F"/>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94CC7D"/>
                    </a:solidFill>
                  </a:tcPr>
                </a:tc>
                <a:tc>
                  <a:txBody>
                    <a:bodyPr/>
                    <a:lstStyle/>
                    <a:p>
                      <a:pPr algn="r" fontAlgn="b"/>
                      <a:r>
                        <a:rPr lang="en-US" sz="200" b="0" i="0" u="none" strike="noStrike">
                          <a:solidFill>
                            <a:srgbClr val="000000"/>
                          </a:solidFill>
                          <a:latin typeface="Calibri"/>
                        </a:rPr>
                        <a:t>60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54</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30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52</a:t>
                      </a:r>
                    </a:p>
                  </a:txBody>
                  <a:tcPr marL="1295" marR="1295" marT="971" marB="0" anchor="b">
                    <a:lnL>
                      <a:noFill/>
                    </a:lnL>
                    <a:lnR>
                      <a:noFill/>
                    </a:lnR>
                    <a:lnT>
                      <a:noFill/>
                    </a:lnT>
                    <a:lnB>
                      <a:noFill/>
                    </a:lnB>
                    <a:solidFill>
                      <a:srgbClr val="FB9774"/>
                    </a:solidFill>
                  </a:tcPr>
                </a:tc>
                <a:tc>
                  <a:txBody>
                    <a:bodyPr/>
                    <a:lstStyle/>
                    <a:p>
                      <a:pPr algn="r" fontAlgn="b"/>
                      <a:r>
                        <a:rPr lang="en-US" sz="200" b="0" i="0" u="none" strike="noStrike">
                          <a:solidFill>
                            <a:srgbClr val="000000"/>
                          </a:solidFill>
                          <a:latin typeface="Calibri"/>
                        </a:rPr>
                        <a:t>35</a:t>
                      </a:r>
                    </a:p>
                  </a:txBody>
                  <a:tcPr marL="1295" marR="1295" marT="971"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48</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37</a:t>
                      </a:r>
                    </a:p>
                  </a:txBody>
                  <a:tcPr marL="1295" marR="1295" marT="971"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51</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33</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57</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40</a:t>
                      </a:r>
                    </a:p>
                  </a:txBody>
                  <a:tcPr marL="1295" marR="1295" marT="971"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50</a:t>
                      </a:r>
                    </a:p>
                  </a:txBody>
                  <a:tcPr marL="1295" marR="1295" marT="971" marB="0" anchor="b">
                    <a:lnL>
                      <a:noFill/>
                    </a:lnL>
                    <a:lnR>
                      <a:noFill/>
                    </a:lnR>
                    <a:lnT>
                      <a:noFill/>
                    </a:lnT>
                    <a:lnB>
                      <a:noFill/>
                    </a:lnB>
                    <a:solidFill>
                      <a:srgbClr val="FB9F76"/>
                    </a:solidFill>
                  </a:tcPr>
                </a:tc>
                <a:tc>
                  <a:txBody>
                    <a:bodyPr/>
                    <a:lstStyle/>
                    <a:p>
                      <a:pPr algn="r" fontAlgn="b"/>
                      <a:r>
                        <a:rPr lang="en-US" sz="200" b="0" i="0" u="none" strike="noStrike">
                          <a:solidFill>
                            <a:srgbClr val="000000"/>
                          </a:solidFill>
                          <a:latin typeface="Calibri"/>
                        </a:rPr>
                        <a:t>43</a:t>
                      </a:r>
                    </a:p>
                  </a:txBody>
                  <a:tcPr marL="1295" marR="1295" marT="971" marB="0" anchor="b">
                    <a:lnL>
                      <a:noFill/>
                    </a:lnL>
                    <a:lnR>
                      <a:noFill/>
                    </a:lnR>
                    <a:lnT>
                      <a:noFill/>
                    </a:lnT>
                    <a:lnB>
                      <a:noFill/>
                    </a:lnB>
                    <a:solidFill>
                      <a:srgbClr val="FDBC7B"/>
                    </a:solidFill>
                  </a:tcPr>
                </a:tc>
                <a:tc>
                  <a:txBody>
                    <a:bodyPr/>
                    <a:lstStyle/>
                    <a:p>
                      <a:pPr algn="r" fontAlgn="b"/>
                      <a:r>
                        <a:rPr lang="en-US" sz="200" b="0" i="0" u="none" strike="noStrike">
                          <a:solidFill>
                            <a:srgbClr val="000000"/>
                          </a:solidFill>
                          <a:latin typeface="Calibri"/>
                        </a:rPr>
                        <a:t>46</a:t>
                      </a:r>
                    </a:p>
                  </a:txBody>
                  <a:tcPr marL="1295" marR="1295" marT="971" marB="0" anchor="b">
                    <a:lnL>
                      <a:noFill/>
                    </a:lnL>
                    <a:lnR>
                      <a:noFill/>
                    </a:lnR>
                    <a:lnT>
                      <a:noFill/>
                    </a:lnT>
                    <a:lnB>
                      <a:noFill/>
                    </a:lnB>
                    <a:solidFill>
                      <a:srgbClr val="FCB079"/>
                    </a:solidFill>
                  </a:tcPr>
                </a:tc>
                <a:tc>
                  <a:txBody>
                    <a:bodyPr/>
                    <a:lstStyle/>
                    <a:p>
                      <a:pPr algn="r" fontAlgn="b"/>
                      <a:r>
                        <a:rPr lang="en-US" sz="200" b="0" i="0" u="none" strike="noStrike">
                          <a:solidFill>
                            <a:srgbClr val="000000"/>
                          </a:solidFill>
                          <a:latin typeface="Calibri"/>
                        </a:rPr>
                        <a:t>49</a:t>
                      </a:r>
                    </a:p>
                  </a:txBody>
                  <a:tcPr marL="1295" marR="1295" marT="971" marB="0" anchor="b">
                    <a:lnL>
                      <a:noFill/>
                    </a:lnL>
                    <a:lnR>
                      <a:noFill/>
                    </a:lnR>
                    <a:lnT>
                      <a:noFill/>
                    </a:lnT>
                    <a:lnB>
                      <a:noFill/>
                    </a:lnB>
                    <a:solidFill>
                      <a:srgbClr val="FCA377"/>
                    </a:solidFill>
                  </a:tcPr>
                </a:tc>
                <a:tc>
                  <a:txBody>
                    <a:bodyPr/>
                    <a:lstStyle/>
                    <a:p>
                      <a:pPr algn="r" fontAlgn="b"/>
                      <a:r>
                        <a:rPr lang="en-US" sz="200" b="0" i="0" u="none" strike="noStrike">
                          <a:solidFill>
                            <a:srgbClr val="000000"/>
                          </a:solidFill>
                          <a:latin typeface="Calibri"/>
                        </a:rPr>
                        <a:t>44</a:t>
                      </a:r>
                    </a:p>
                  </a:txBody>
                  <a:tcPr marL="1295" marR="1295" marT="971" marB="0" anchor="b">
                    <a:lnL>
                      <a:noFill/>
                    </a:lnL>
                    <a:lnR>
                      <a:noFill/>
                    </a:lnR>
                    <a:lnT>
                      <a:noFill/>
                    </a:lnT>
                    <a:lnB>
                      <a:noFill/>
                    </a:lnB>
                    <a:solidFill>
                      <a:srgbClr val="FDB87B"/>
                    </a:solidFill>
                  </a:tcPr>
                </a:tc>
                <a:tc>
                  <a:txBody>
                    <a:bodyPr/>
                    <a:lstStyle/>
                    <a:p>
                      <a:pPr algn="r" fontAlgn="b"/>
                      <a:r>
                        <a:rPr lang="en-US" sz="200" b="0" i="0" u="none" strike="noStrike">
                          <a:solidFill>
                            <a:srgbClr val="000000"/>
                          </a:solidFill>
                          <a:latin typeface="Calibri"/>
                        </a:rPr>
                        <a:t>38</a:t>
                      </a:r>
                    </a:p>
                  </a:txBody>
                  <a:tcPr marL="1295" marR="1295" marT="971" marB="0" anchor="b">
                    <a:lnL>
                      <a:noFill/>
                    </a:lnL>
                    <a:lnR>
                      <a:noFill/>
                    </a:lnR>
                    <a:lnT>
                      <a:noFill/>
                    </a:lnT>
                    <a:lnB>
                      <a:noFill/>
                    </a:lnB>
                    <a:solidFill>
                      <a:srgbClr val="FED17F"/>
                    </a:solidFill>
                  </a:tcPr>
                </a:tc>
                <a:tc>
                  <a:txBody>
                    <a:bodyPr/>
                    <a:lstStyle/>
                    <a:p>
                      <a:pPr algn="r" fontAlgn="b"/>
                      <a:r>
                        <a:rPr lang="en-US" sz="200" b="0" i="0" u="none" strike="noStrike">
                          <a:solidFill>
                            <a:srgbClr val="000000"/>
                          </a:solidFill>
                          <a:latin typeface="Calibri"/>
                        </a:rPr>
                        <a:t>63</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76C37C"/>
                    </a:solidFill>
                  </a:tcPr>
                </a:tc>
                <a:tc>
                  <a:txBody>
                    <a:bodyPr/>
                    <a:lstStyle/>
                    <a:p>
                      <a:pPr algn="r" fontAlgn="b"/>
                      <a:r>
                        <a:rPr lang="en-US" sz="200" b="0" i="0" u="none" strike="noStrike">
                          <a:solidFill>
                            <a:srgbClr val="000000"/>
                          </a:solidFill>
                          <a:latin typeface="Calibri"/>
                        </a:rPr>
                        <a:t>58</a:t>
                      </a:r>
                    </a:p>
                  </a:txBody>
                  <a:tcPr marL="1295" marR="1295" marT="971" marB="0" anchor="b">
                    <a:lnL>
                      <a:noFill/>
                    </a:lnL>
                    <a:lnR>
                      <a:noFill/>
                    </a:lnR>
                    <a:lnT>
                      <a:noFill/>
                    </a:lnT>
                    <a:lnB>
                      <a:noFill/>
                    </a:lnB>
                    <a:solidFill>
                      <a:srgbClr val="FA7E6F"/>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8AC97D"/>
                    </a:solidFill>
                  </a:tcPr>
                </a:tc>
                <a:tc>
                  <a:txBody>
                    <a:bodyPr/>
                    <a:lstStyle/>
                    <a:p>
                      <a:pPr algn="r" fontAlgn="b"/>
                      <a:r>
                        <a:rPr lang="en-US" sz="200" b="0" i="0" u="none" strike="noStrike">
                          <a:solidFill>
                            <a:srgbClr val="000000"/>
                          </a:solidFill>
                          <a:latin typeface="Calibri"/>
                        </a:rPr>
                        <a:t>62</a:t>
                      </a:r>
                    </a:p>
                  </a:txBody>
                  <a:tcPr marL="1295" marR="1295" marT="971" marB="0" anchor="b">
                    <a:lnL>
                      <a:noFill/>
                    </a:lnL>
                    <a:lnR>
                      <a:noFill/>
                    </a:lnR>
                    <a:lnT>
                      <a:noFill/>
                    </a:lnT>
                    <a:lnB>
                      <a:noFill/>
                    </a:lnB>
                    <a:solidFill>
                      <a:srgbClr val="F96E6C"/>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55</a:t>
                      </a:r>
                    </a:p>
                  </a:txBody>
                  <a:tcPr marL="1295" marR="1295" marT="971" marB="0" anchor="b">
                    <a:lnL>
                      <a:noFill/>
                    </a:lnL>
                    <a:lnR>
                      <a:noFill/>
                    </a:lnR>
                    <a:lnT>
                      <a:noFill/>
                    </a:lnT>
                    <a:lnB>
                      <a:noFill/>
                    </a:lnB>
                    <a:solidFill>
                      <a:srgbClr val="FA8B72"/>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7BC57C"/>
                    </a:solidFill>
                  </a:tcPr>
                </a:tc>
                <a:tc>
                  <a:txBody>
                    <a:bodyPr/>
                    <a:lstStyle/>
                    <a:p>
                      <a:pPr algn="r" fontAlgn="b"/>
                      <a:r>
                        <a:rPr lang="en-US" sz="200" b="0" i="0" u="none" strike="noStrike">
                          <a:solidFill>
                            <a:srgbClr val="000000"/>
                          </a:solidFill>
                          <a:latin typeface="Calibri"/>
                        </a:rPr>
                        <a:t>28</a:t>
                      </a:r>
                    </a:p>
                  </a:txBody>
                  <a:tcPr marL="1295" marR="1295" marT="971" marB="0" anchor="b">
                    <a:lnL>
                      <a:noFill/>
                    </a:lnL>
                    <a:lnR>
                      <a:noFill/>
                    </a:lnR>
                    <a:lnT>
                      <a:noFill/>
                    </a:lnT>
                    <a:lnB>
                      <a:noFill/>
                    </a:lnB>
                    <a:solidFill>
                      <a:srgbClr val="EDE683"/>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24</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25</a:t>
                      </a:r>
                    </a:p>
                  </a:txBody>
                  <a:tcPr marL="1295" marR="1295" marT="971" marB="0" anchor="b">
                    <a:lnL>
                      <a:noFill/>
                    </a:lnL>
                    <a:lnR>
                      <a:noFill/>
                    </a:lnR>
                    <a:lnT>
                      <a:noFill/>
                    </a:lnT>
                    <a:lnB>
                      <a:noFill/>
                    </a:lnB>
                    <a:solidFill>
                      <a:srgbClr val="DEE182"/>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6CC07B"/>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67BF7B"/>
                    </a:solidFill>
                  </a:tcPr>
                </a:tc>
                <a:tc>
                  <a:txBody>
                    <a:bodyPr/>
                    <a:lstStyle/>
                    <a:p>
                      <a:pPr algn="r" fontAlgn="b"/>
                      <a:r>
                        <a:rPr lang="en-US" sz="200" b="0" i="0" u="none" strike="noStrike">
                          <a:solidFill>
                            <a:srgbClr val="000000"/>
                          </a:solidFill>
                          <a:latin typeface="Calibri"/>
                        </a:rPr>
                        <a:t>42</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39</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C1D980"/>
                    </a:solidFill>
                  </a:tcPr>
                </a:tc>
                <a:tc>
                  <a:txBody>
                    <a:bodyPr/>
                    <a:lstStyle/>
                    <a:p>
                      <a:pPr algn="r" fontAlgn="b"/>
                      <a:r>
                        <a:rPr lang="en-US" sz="200" b="0" i="0" u="none" strike="noStrike">
                          <a:solidFill>
                            <a:srgbClr val="000000"/>
                          </a:solidFill>
                          <a:latin typeface="Calibri"/>
                        </a:rPr>
                        <a:t>36</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23</a:t>
                      </a:r>
                    </a:p>
                  </a:txBody>
                  <a:tcPr marL="1295" marR="1295" marT="971" marB="0" anchor="b">
                    <a:lnL>
                      <a:noFill/>
                    </a:lnL>
                    <a:lnR>
                      <a:noFill/>
                    </a:lnR>
                    <a:lnT>
                      <a:noFill/>
                    </a:lnT>
                    <a:lnB>
                      <a:noFill/>
                    </a:lnB>
                    <a:solidFill>
                      <a:srgbClr val="D4DE81"/>
                    </a:solidFill>
                  </a:tcPr>
                </a:tc>
                <a:tc>
                  <a:txBody>
                    <a:bodyPr/>
                    <a:lstStyle/>
                    <a:p>
                      <a:pPr algn="r" fontAlgn="b"/>
                      <a:r>
                        <a:rPr lang="en-US" sz="200" b="0" i="0" u="none" strike="noStrike">
                          <a:solidFill>
                            <a:srgbClr val="000000"/>
                          </a:solidFill>
                          <a:latin typeface="Calibri"/>
                        </a:rPr>
                        <a:t>31</a:t>
                      </a:r>
                    </a:p>
                  </a:txBody>
                  <a:tcPr marL="1295" marR="1295" marT="971" marB="0" anchor="b">
                    <a:lnL>
                      <a:noFill/>
                    </a:lnL>
                    <a:lnR>
                      <a:noFill/>
                    </a:lnR>
                    <a:lnT>
                      <a:noFill/>
                    </a:lnT>
                    <a:lnB>
                      <a:noFill/>
                    </a:lnB>
                    <a:solidFill>
                      <a:srgbClr val="FCEA83"/>
                    </a:solidFill>
                  </a:tcPr>
                </a:tc>
                <a:tc>
                  <a:txBody>
                    <a:bodyPr/>
                    <a:lstStyle/>
                    <a:p>
                      <a:pPr algn="r" fontAlgn="b"/>
                      <a:r>
                        <a:rPr lang="en-US" sz="200" b="0" i="0" u="none" strike="noStrike">
                          <a:solidFill>
                            <a:srgbClr val="000000"/>
                          </a:solidFill>
                          <a:latin typeface="Calibri"/>
                        </a:rPr>
                        <a:t>27</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34</a:t>
                      </a:r>
                    </a:p>
                  </a:txBody>
                  <a:tcPr marL="1295" marR="1295" marT="971" marB="0" anchor="b">
                    <a:lnL>
                      <a:noFill/>
                    </a:lnL>
                    <a:lnR>
                      <a:noFill/>
                    </a:lnR>
                    <a:lnT>
                      <a:noFill/>
                    </a:lnT>
                    <a:lnB>
                      <a:noFill/>
                    </a:lnB>
                    <a:solidFill>
                      <a:srgbClr val="FFE183"/>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B2D47F"/>
                    </a:solidFill>
                  </a:tcPr>
                </a:tc>
                <a:tc>
                  <a:txBody>
                    <a:bodyPr/>
                    <a:lstStyle/>
                    <a:p>
                      <a:pPr algn="r" fontAlgn="b"/>
                      <a:r>
                        <a:rPr lang="en-US" sz="200" b="0" i="0" u="none" strike="noStrike">
                          <a:solidFill>
                            <a:srgbClr val="000000"/>
                          </a:solidFill>
                          <a:latin typeface="Calibri"/>
                        </a:rPr>
                        <a:t>32</a:t>
                      </a:r>
                    </a:p>
                  </a:txBody>
                  <a:tcPr marL="1295" marR="1295" marT="971"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C6DA80"/>
                    </a:solidFill>
                  </a:tcPr>
                </a:tc>
                <a:tc>
                  <a:txBody>
                    <a:bodyPr/>
                    <a:lstStyle/>
                    <a:p>
                      <a:pPr algn="r" fontAlgn="b"/>
                      <a:r>
                        <a:rPr lang="en-US" sz="200" b="0" i="0" u="none" strike="noStrike">
                          <a:solidFill>
                            <a:srgbClr val="000000"/>
                          </a:solidFill>
                          <a:latin typeface="Calibri"/>
                        </a:rPr>
                        <a:t>22</a:t>
                      </a:r>
                    </a:p>
                  </a:txBody>
                  <a:tcPr marL="1295" marR="1295" marT="971" marB="0" anchor="b">
                    <a:lnL>
                      <a:noFill/>
                    </a:lnL>
                    <a:lnR>
                      <a:noFill/>
                    </a:lnR>
                    <a:lnT>
                      <a:noFill/>
                    </a:lnT>
                    <a:lnB>
                      <a:noFill/>
                    </a:lnB>
                    <a:solidFill>
                      <a:srgbClr val="CFDD81"/>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B7D67F"/>
                    </a:solidFill>
                  </a:tcPr>
                </a:tc>
                <a:tc>
                  <a:txBody>
                    <a:bodyPr/>
                    <a:lstStyle/>
                    <a:p>
                      <a:pPr algn="r" fontAlgn="b"/>
                      <a:r>
                        <a:rPr lang="en-US" sz="200" b="0" i="0" u="none" strike="noStrike">
                          <a:solidFill>
                            <a:srgbClr val="000000"/>
                          </a:solidFill>
                          <a:latin typeface="Calibri"/>
                        </a:rPr>
                        <a:t>29</a:t>
                      </a:r>
                    </a:p>
                  </a:txBody>
                  <a:tcPr marL="1295" marR="1295" marT="971" marB="0" anchor="b">
                    <a:lnL>
                      <a:noFill/>
                    </a:lnL>
                    <a:lnR>
                      <a:noFill/>
                    </a:lnR>
                    <a:lnT>
                      <a:noFill/>
                    </a:lnT>
                    <a:lnB>
                      <a:noFill/>
                    </a:lnB>
                    <a:solidFill>
                      <a:srgbClr val="F2E783"/>
                    </a:solidFill>
                  </a:tcPr>
                </a:tc>
                <a:tc>
                  <a:txBody>
                    <a:bodyPr/>
                    <a:lstStyle/>
                    <a:p>
                      <a:pPr algn="r" fontAlgn="b"/>
                      <a:r>
                        <a:rPr lang="en-US" sz="200" b="0" i="0" u="none" strike="noStrike">
                          <a:solidFill>
                            <a:srgbClr val="000000"/>
                          </a:solidFill>
                          <a:latin typeface="Calibri"/>
                        </a:rPr>
                        <a:t>26</a:t>
                      </a:r>
                    </a:p>
                  </a:txBody>
                  <a:tcPr marL="1295" marR="1295" marT="971" marB="0" anchor="b">
                    <a:lnL>
                      <a:noFill/>
                    </a:lnL>
                    <a:lnR>
                      <a:noFill/>
                    </a:lnR>
                    <a:lnT>
                      <a:noFill/>
                    </a:lnT>
                    <a:lnB>
                      <a:noFill/>
                    </a:lnB>
                    <a:solidFill>
                      <a:srgbClr val="E3E382"/>
                    </a:solidFill>
                  </a:tcPr>
                </a:tc>
                <a:tc>
                  <a:txBody>
                    <a:bodyPr/>
                    <a:lstStyle/>
                    <a:p>
                      <a:pPr algn="r" fontAlgn="b"/>
                      <a:r>
                        <a:rPr lang="en-US" sz="200" b="0" i="0" u="none" strike="noStrike">
                          <a:solidFill>
                            <a:srgbClr val="000000"/>
                          </a:solidFill>
                          <a:latin typeface="Calibri"/>
                        </a:rPr>
                        <a:t>53</a:t>
                      </a:r>
                    </a:p>
                  </a:txBody>
                  <a:tcPr marL="1295" marR="1295" marT="971" marB="0" anchor="b">
                    <a:lnL>
                      <a:noFill/>
                    </a:lnL>
                    <a:lnR>
                      <a:noFill/>
                    </a:lnR>
                    <a:lnT>
                      <a:noFill/>
                    </a:lnT>
                    <a:lnB>
                      <a:noFill/>
                    </a:lnB>
                    <a:solidFill>
                      <a:srgbClr val="FB9373"/>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41</a:t>
                      </a:r>
                    </a:p>
                  </a:txBody>
                  <a:tcPr marL="1295" marR="1295" marT="971" marB="0" anchor="b">
                    <a:lnL>
                      <a:noFill/>
                    </a:lnL>
                    <a:lnR>
                      <a:noFill/>
                    </a:lnR>
                    <a:lnT>
                      <a:noFill/>
                    </a:lnT>
                    <a:lnB>
                      <a:noFill/>
                    </a:lnB>
                    <a:solidFill>
                      <a:srgbClr val="FDC47D"/>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A3D07E"/>
                    </a:solidFill>
                  </a:tcPr>
                </a:tc>
                <a:tc>
                  <a:txBody>
                    <a:bodyPr/>
                    <a:lstStyle/>
                    <a:p>
                      <a:pPr algn="r" fontAlgn="b"/>
                      <a:r>
                        <a:rPr lang="en-US" sz="200" b="0" i="0" u="none" strike="noStrike">
                          <a:solidFill>
                            <a:srgbClr val="000000"/>
                          </a:solidFill>
                          <a:latin typeface="Calibri"/>
                        </a:rPr>
                        <a:t>47</a:t>
                      </a:r>
                    </a:p>
                  </a:txBody>
                  <a:tcPr marL="1295" marR="1295" marT="971" marB="0" anchor="b">
                    <a:lnL>
                      <a:noFill/>
                    </a:lnL>
                    <a:lnR>
                      <a:noFill/>
                    </a:lnR>
                    <a:lnT>
                      <a:noFill/>
                    </a:lnT>
                    <a:lnB>
                      <a:noFill/>
                    </a:lnB>
                    <a:solidFill>
                      <a:srgbClr val="FCAC78"/>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99CD7E"/>
                    </a:solidFill>
                  </a:tcPr>
                </a:tc>
                <a:tc>
                  <a:txBody>
                    <a:bodyPr/>
                    <a:lstStyle/>
                    <a:p>
                      <a:pPr algn="r" fontAlgn="b"/>
                      <a:r>
                        <a:rPr lang="en-US" sz="200" b="0" i="0" u="none" strike="noStrike">
                          <a:solidFill>
                            <a:srgbClr val="000000"/>
                          </a:solidFill>
                          <a:latin typeface="Calibri"/>
                        </a:rPr>
                        <a:t>45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A8D27F"/>
                    </a:solidFill>
                  </a:tcPr>
                </a:tc>
              </a:tr>
              <a:tr h="36896">
                <a:tc>
                  <a:txBody>
                    <a:bodyPr/>
                    <a:lstStyle/>
                    <a:p>
                      <a:pPr algn="l" fontAlgn="b"/>
                      <a:r>
                        <a:rPr lang="en-US" sz="200" b="0" i="0" u="none" strike="noStrike">
                          <a:solidFill>
                            <a:srgbClr val="000000"/>
                          </a:solidFill>
                          <a:latin typeface="Calibri"/>
                        </a:rPr>
                        <a:t>ADVANCE Full</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59</a:t>
                      </a:r>
                    </a:p>
                  </a:txBody>
                  <a:tcPr marL="1295" marR="1295" marT="971" marB="0" anchor="b">
                    <a:lnL>
                      <a:noFill/>
                    </a:lnL>
                    <a:lnR>
                      <a:noFill/>
                    </a:lnR>
                    <a:lnT>
                      <a:noFill/>
                    </a:lnT>
                    <a:lnB>
                      <a:noFill/>
                    </a:lnB>
                    <a:solidFill>
                      <a:srgbClr val="F97A6F"/>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76C37C"/>
                    </a:solidFill>
                  </a:tcPr>
                </a:tc>
                <a:tc>
                  <a:txBody>
                    <a:bodyPr/>
                    <a:lstStyle/>
                    <a:p>
                      <a:pPr algn="r" fontAlgn="b"/>
                      <a:r>
                        <a:rPr lang="en-US" sz="200" b="0" i="0" u="none" strike="noStrike">
                          <a:solidFill>
                            <a:srgbClr val="000000"/>
                          </a:solidFill>
                          <a:latin typeface="Calibri"/>
                        </a:rPr>
                        <a:t>54</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56</a:t>
                      </a:r>
                    </a:p>
                  </a:txBody>
                  <a:tcPr marL="1295" marR="1295" marT="971" marB="0" anchor="b">
                    <a:lnL>
                      <a:noFill/>
                    </a:lnL>
                    <a:lnR>
                      <a:noFill/>
                    </a:lnR>
                    <a:lnT>
                      <a:noFill/>
                    </a:lnT>
                    <a:lnB>
                      <a:noFill/>
                    </a:lnB>
                    <a:solidFill>
                      <a:srgbClr val="FA8671"/>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A8D27F"/>
                    </a:solidFill>
                  </a:tcPr>
                </a:tc>
                <a:tc>
                  <a:txBody>
                    <a:bodyPr/>
                    <a:lstStyle/>
                    <a:p>
                      <a:pPr algn="r" fontAlgn="b"/>
                      <a:r>
                        <a:rPr lang="en-US" sz="200" b="0" i="0" u="none" strike="noStrike">
                          <a:solidFill>
                            <a:srgbClr val="000000"/>
                          </a:solidFill>
                          <a:latin typeface="Calibri"/>
                        </a:rPr>
                        <a:t>58</a:t>
                      </a:r>
                    </a:p>
                  </a:txBody>
                  <a:tcPr marL="1295" marR="1295" marT="971" marB="0" anchor="b">
                    <a:lnL>
                      <a:noFill/>
                    </a:lnL>
                    <a:lnR>
                      <a:noFill/>
                    </a:lnR>
                    <a:lnT>
                      <a:noFill/>
                    </a:lnT>
                    <a:lnB>
                      <a:noFill/>
                    </a:lnB>
                    <a:solidFill>
                      <a:srgbClr val="FA7E6F"/>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48</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47</a:t>
                      </a:r>
                    </a:p>
                  </a:txBody>
                  <a:tcPr marL="1295" marR="1295" marT="971" marB="0" anchor="b">
                    <a:lnL>
                      <a:noFill/>
                    </a:lnL>
                    <a:lnR>
                      <a:noFill/>
                    </a:lnR>
                    <a:lnT>
                      <a:noFill/>
                    </a:lnT>
                    <a:lnB>
                      <a:noFill/>
                    </a:lnB>
                    <a:solidFill>
                      <a:srgbClr val="FCAC78"/>
                    </a:solidFill>
                  </a:tcPr>
                </a:tc>
                <a:tc>
                  <a:txBody>
                    <a:bodyPr/>
                    <a:lstStyle/>
                    <a:p>
                      <a:pPr algn="r" fontAlgn="b"/>
                      <a:r>
                        <a:rPr lang="en-US" sz="200" b="0" i="0" u="none" strike="noStrike">
                          <a:solidFill>
                            <a:srgbClr val="000000"/>
                          </a:solidFill>
                          <a:latin typeface="Calibri"/>
                        </a:rPr>
                        <a:t>29</a:t>
                      </a:r>
                    </a:p>
                  </a:txBody>
                  <a:tcPr marL="1295" marR="1295" marT="971" marB="0" anchor="b">
                    <a:lnL>
                      <a:noFill/>
                    </a:lnL>
                    <a:lnR>
                      <a:noFill/>
                    </a:lnR>
                    <a:lnT>
                      <a:noFill/>
                    </a:lnT>
                    <a:lnB>
                      <a:noFill/>
                    </a:lnB>
                    <a:solidFill>
                      <a:srgbClr val="F2E783"/>
                    </a:solidFill>
                  </a:tcPr>
                </a:tc>
                <a:tc>
                  <a:txBody>
                    <a:bodyPr/>
                    <a:lstStyle/>
                    <a:p>
                      <a:pPr algn="r" fontAlgn="b"/>
                      <a:r>
                        <a:rPr lang="en-US" sz="200" b="0" i="0" u="none" strike="noStrike">
                          <a:solidFill>
                            <a:srgbClr val="000000"/>
                          </a:solidFill>
                          <a:latin typeface="Calibri"/>
                        </a:rPr>
                        <a:t>51</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40</a:t>
                      </a:r>
                    </a:p>
                  </a:txBody>
                  <a:tcPr marL="1295" marR="1295" marT="971"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50</a:t>
                      </a:r>
                    </a:p>
                  </a:txBody>
                  <a:tcPr marL="1295" marR="1295" marT="971" marB="0" anchor="b">
                    <a:lnL>
                      <a:noFill/>
                    </a:lnL>
                    <a:lnR>
                      <a:noFill/>
                    </a:lnR>
                    <a:lnT>
                      <a:noFill/>
                    </a:lnT>
                    <a:lnB>
                      <a:noFill/>
                    </a:lnB>
                    <a:solidFill>
                      <a:srgbClr val="FB9F76"/>
                    </a:solidFill>
                  </a:tcPr>
                </a:tc>
                <a:tc>
                  <a:txBody>
                    <a:bodyPr/>
                    <a:lstStyle/>
                    <a:p>
                      <a:pPr algn="r" fontAlgn="b"/>
                      <a:r>
                        <a:rPr lang="en-US" sz="200" b="0" i="0" u="none" strike="noStrike">
                          <a:solidFill>
                            <a:srgbClr val="000000"/>
                          </a:solidFill>
                          <a:latin typeface="Calibri"/>
                        </a:rPr>
                        <a:t>36</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49</a:t>
                      </a:r>
                    </a:p>
                  </a:txBody>
                  <a:tcPr marL="1295" marR="1295" marT="971" marB="0" anchor="b">
                    <a:lnL>
                      <a:noFill/>
                    </a:lnL>
                    <a:lnR>
                      <a:noFill/>
                    </a:lnR>
                    <a:lnT>
                      <a:noFill/>
                    </a:lnT>
                    <a:lnB>
                      <a:noFill/>
                    </a:lnB>
                    <a:solidFill>
                      <a:srgbClr val="FCA377"/>
                    </a:solidFill>
                  </a:tcPr>
                </a:tc>
                <a:tc>
                  <a:txBody>
                    <a:bodyPr/>
                    <a:lstStyle/>
                    <a:p>
                      <a:pPr algn="r" fontAlgn="b"/>
                      <a:r>
                        <a:rPr lang="en-US" sz="200" b="0" i="0" u="none" strike="noStrike">
                          <a:solidFill>
                            <a:srgbClr val="000000"/>
                          </a:solidFill>
                          <a:latin typeface="Calibri"/>
                        </a:rPr>
                        <a:t>43</a:t>
                      </a:r>
                    </a:p>
                  </a:txBody>
                  <a:tcPr marL="1295" marR="1295" marT="971" marB="0" anchor="b">
                    <a:lnL>
                      <a:noFill/>
                    </a:lnL>
                    <a:lnR>
                      <a:noFill/>
                    </a:lnR>
                    <a:lnT>
                      <a:noFill/>
                    </a:lnT>
                    <a:lnB>
                      <a:noFill/>
                    </a:lnB>
                    <a:solidFill>
                      <a:srgbClr val="FDBC7B"/>
                    </a:solidFill>
                  </a:tcPr>
                </a:tc>
                <a:tc>
                  <a:txBody>
                    <a:bodyPr/>
                    <a:lstStyle/>
                    <a:p>
                      <a:pPr algn="r" fontAlgn="b"/>
                      <a:r>
                        <a:rPr lang="en-US" sz="200" b="0" i="0" u="none" strike="noStrike">
                          <a:solidFill>
                            <a:srgbClr val="000000"/>
                          </a:solidFill>
                          <a:latin typeface="Calibri"/>
                        </a:rPr>
                        <a:t>57</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44</a:t>
                      </a:r>
                    </a:p>
                  </a:txBody>
                  <a:tcPr marL="1295" marR="1295" marT="971" marB="0" anchor="b">
                    <a:lnL>
                      <a:noFill/>
                    </a:lnL>
                    <a:lnR>
                      <a:noFill/>
                    </a:lnR>
                    <a:lnT>
                      <a:noFill/>
                    </a:lnT>
                    <a:lnB>
                      <a:noFill/>
                    </a:lnB>
                    <a:solidFill>
                      <a:srgbClr val="FDB87B"/>
                    </a:solidFill>
                  </a:tcPr>
                </a:tc>
                <a:tc>
                  <a:txBody>
                    <a:bodyPr/>
                    <a:lstStyle/>
                    <a:p>
                      <a:pPr algn="r" fontAlgn="b"/>
                      <a:r>
                        <a:rPr lang="en-US" sz="200" b="0" i="0" u="none" strike="noStrike">
                          <a:solidFill>
                            <a:srgbClr val="000000"/>
                          </a:solidFill>
                          <a:latin typeface="Calibri"/>
                        </a:rPr>
                        <a:t>46</a:t>
                      </a:r>
                    </a:p>
                  </a:txBody>
                  <a:tcPr marL="1295" marR="1295" marT="971" marB="0" anchor="b">
                    <a:lnL>
                      <a:noFill/>
                    </a:lnL>
                    <a:lnR>
                      <a:noFill/>
                    </a:lnR>
                    <a:lnT>
                      <a:noFill/>
                    </a:lnT>
                    <a:lnB>
                      <a:noFill/>
                    </a:lnB>
                    <a:solidFill>
                      <a:srgbClr val="FCB079"/>
                    </a:solidFill>
                  </a:tcPr>
                </a:tc>
                <a:tc>
                  <a:txBody>
                    <a:bodyPr/>
                    <a:lstStyle/>
                    <a:p>
                      <a:pPr algn="r" fontAlgn="b"/>
                      <a:r>
                        <a:rPr lang="en-US" sz="200" b="0" i="0" u="none" strike="noStrike">
                          <a:solidFill>
                            <a:srgbClr val="000000"/>
                          </a:solidFill>
                          <a:latin typeface="Calibri"/>
                        </a:rPr>
                        <a:t>53</a:t>
                      </a:r>
                    </a:p>
                  </a:txBody>
                  <a:tcPr marL="1295" marR="1295" marT="971" marB="0" anchor="b">
                    <a:lnL>
                      <a:noFill/>
                    </a:lnL>
                    <a:lnR>
                      <a:noFill/>
                    </a:lnR>
                    <a:lnT>
                      <a:noFill/>
                    </a:lnT>
                    <a:lnB>
                      <a:noFill/>
                    </a:lnB>
                    <a:solidFill>
                      <a:srgbClr val="FB9373"/>
                    </a:solidFill>
                  </a:tcPr>
                </a:tc>
                <a:tc>
                  <a:txBody>
                    <a:bodyPr/>
                    <a:lstStyle/>
                    <a:p>
                      <a:pPr algn="r" fontAlgn="b"/>
                      <a:r>
                        <a:rPr lang="en-US" sz="200" b="0" i="0" u="none" strike="noStrike">
                          <a:solidFill>
                            <a:srgbClr val="000000"/>
                          </a:solidFill>
                          <a:latin typeface="Calibri"/>
                        </a:rPr>
                        <a:t>52</a:t>
                      </a:r>
                    </a:p>
                  </a:txBody>
                  <a:tcPr marL="1295" marR="1295" marT="971" marB="0" anchor="b">
                    <a:lnL>
                      <a:noFill/>
                    </a:lnL>
                    <a:lnR>
                      <a:noFill/>
                    </a:lnR>
                    <a:lnT>
                      <a:noFill/>
                    </a:lnT>
                    <a:lnB>
                      <a:noFill/>
                    </a:lnB>
                    <a:solidFill>
                      <a:srgbClr val="FB9774"/>
                    </a:solidFill>
                  </a:tcPr>
                </a:tc>
                <a:tc>
                  <a:txBody>
                    <a:bodyPr/>
                    <a:lstStyle/>
                    <a:p>
                      <a:pPr algn="r" fontAlgn="b"/>
                      <a:r>
                        <a:rPr lang="en-US" sz="200" b="0" i="0" u="none" strike="noStrike">
                          <a:solidFill>
                            <a:srgbClr val="000000"/>
                          </a:solidFill>
                          <a:latin typeface="Calibri"/>
                        </a:rPr>
                        <a:t>55</a:t>
                      </a:r>
                    </a:p>
                  </a:txBody>
                  <a:tcPr marL="1295" marR="1295" marT="971" marB="0" anchor="b">
                    <a:lnL>
                      <a:noFill/>
                    </a:lnL>
                    <a:lnR>
                      <a:noFill/>
                    </a:lnR>
                    <a:lnT>
                      <a:noFill/>
                    </a:lnT>
                    <a:lnB>
                      <a:noFill/>
                    </a:lnB>
                    <a:solidFill>
                      <a:srgbClr val="FA8B72"/>
                    </a:solidFill>
                  </a:tcPr>
                </a:tc>
                <a:tc>
                  <a:txBody>
                    <a:bodyPr/>
                    <a:lstStyle/>
                    <a:p>
                      <a:pPr algn="r" fontAlgn="b"/>
                      <a:r>
                        <a:rPr lang="en-US" sz="200" b="0" i="0" u="none" strike="noStrike">
                          <a:solidFill>
                            <a:srgbClr val="000000"/>
                          </a:solidFill>
                          <a:latin typeface="Calibri"/>
                        </a:rPr>
                        <a:t>62</a:t>
                      </a:r>
                    </a:p>
                  </a:txBody>
                  <a:tcPr marL="1295" marR="1295" marT="971" marB="0" anchor="b">
                    <a:lnL>
                      <a:noFill/>
                    </a:lnL>
                    <a:lnR>
                      <a:noFill/>
                    </a:lnR>
                    <a:lnT>
                      <a:noFill/>
                    </a:lnT>
                    <a:lnB>
                      <a:noFill/>
                    </a:lnB>
                    <a:solidFill>
                      <a:srgbClr val="F96E6C"/>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99CD7E"/>
                    </a:solidFill>
                  </a:tcPr>
                </a:tc>
                <a:tc>
                  <a:txBody>
                    <a:bodyPr/>
                    <a:lstStyle/>
                    <a:p>
                      <a:pPr algn="r" fontAlgn="b"/>
                      <a:r>
                        <a:rPr lang="en-US" sz="200" b="0" i="0" u="none" strike="noStrike">
                          <a:solidFill>
                            <a:srgbClr val="000000"/>
                          </a:solidFill>
                          <a:latin typeface="Calibri"/>
                        </a:rPr>
                        <a:t>60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7BC57C"/>
                    </a:solidFill>
                  </a:tcPr>
                </a:tc>
                <a:tc>
                  <a:txBody>
                    <a:bodyPr/>
                    <a:lstStyle/>
                    <a:p>
                      <a:pPr algn="r" fontAlgn="b"/>
                      <a:r>
                        <a:rPr lang="en-US" sz="200" b="0" i="0" u="none" strike="noStrike">
                          <a:solidFill>
                            <a:srgbClr val="000000"/>
                          </a:solidFill>
                          <a:latin typeface="Calibri"/>
                        </a:rPr>
                        <a:t>61</a:t>
                      </a:r>
                    </a:p>
                  </a:txBody>
                  <a:tcPr marL="1295" marR="1295" marT="971" marB="0" anchor="b">
                    <a:lnL>
                      <a:noFill/>
                    </a:lnL>
                    <a:lnR>
                      <a:noFill/>
                    </a:lnR>
                    <a:lnT>
                      <a:noFill/>
                    </a:lnT>
                    <a:lnB>
                      <a:noFill/>
                    </a:lnB>
                    <a:solidFill>
                      <a:srgbClr val="F9726D"/>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63</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22</a:t>
                      </a:r>
                    </a:p>
                  </a:txBody>
                  <a:tcPr marL="1295" marR="1295" marT="971" marB="0" anchor="b">
                    <a:lnL>
                      <a:noFill/>
                    </a:lnL>
                    <a:lnR>
                      <a:noFill/>
                    </a:lnR>
                    <a:lnT>
                      <a:noFill/>
                    </a:lnT>
                    <a:lnB>
                      <a:noFill/>
                    </a:lnB>
                    <a:solidFill>
                      <a:srgbClr val="CFDD81"/>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A3D07E"/>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B2D47F"/>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6CC07B"/>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C6DA80"/>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67BF7B"/>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32</a:t>
                      </a:r>
                    </a:p>
                  </a:txBody>
                  <a:tcPr marL="1295" marR="1295" marT="971"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B7D67F"/>
                    </a:solidFill>
                  </a:tcPr>
                </a:tc>
                <a:tc>
                  <a:txBody>
                    <a:bodyPr/>
                    <a:lstStyle/>
                    <a:p>
                      <a:pPr algn="r" fontAlgn="b"/>
                      <a:r>
                        <a:rPr lang="en-US" sz="200" b="0" i="0" u="none" strike="noStrike">
                          <a:solidFill>
                            <a:srgbClr val="000000"/>
                          </a:solidFill>
                          <a:latin typeface="Calibri"/>
                        </a:rPr>
                        <a:t>38</a:t>
                      </a:r>
                    </a:p>
                  </a:txBody>
                  <a:tcPr marL="1295" marR="1295" marT="971" marB="0" anchor="b">
                    <a:lnL>
                      <a:noFill/>
                    </a:lnL>
                    <a:lnR>
                      <a:noFill/>
                    </a:lnR>
                    <a:lnT>
                      <a:noFill/>
                    </a:lnT>
                    <a:lnB>
                      <a:noFill/>
                    </a:lnB>
                    <a:solidFill>
                      <a:srgbClr val="FED17F"/>
                    </a:solidFill>
                  </a:tcPr>
                </a:tc>
                <a:tc>
                  <a:txBody>
                    <a:bodyPr/>
                    <a:lstStyle/>
                    <a:p>
                      <a:pPr algn="r" fontAlgn="b"/>
                      <a:r>
                        <a:rPr lang="en-US" sz="200" b="0" i="0" u="none" strike="noStrike">
                          <a:solidFill>
                            <a:srgbClr val="000000"/>
                          </a:solidFill>
                          <a:latin typeface="Calibri"/>
                        </a:rPr>
                        <a:t>24</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30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25</a:t>
                      </a:r>
                    </a:p>
                  </a:txBody>
                  <a:tcPr marL="1295" marR="1295" marT="971" marB="0" anchor="b">
                    <a:lnL>
                      <a:noFill/>
                    </a:lnL>
                    <a:lnR>
                      <a:noFill/>
                    </a:lnR>
                    <a:lnT>
                      <a:noFill/>
                    </a:lnT>
                    <a:lnB>
                      <a:noFill/>
                    </a:lnB>
                    <a:solidFill>
                      <a:srgbClr val="DEE182"/>
                    </a:solidFill>
                  </a:tcPr>
                </a:tc>
                <a:tc>
                  <a:txBody>
                    <a:bodyPr/>
                    <a:lstStyle/>
                    <a:p>
                      <a:pPr algn="r" fontAlgn="b"/>
                      <a:r>
                        <a:rPr lang="en-US" sz="200" b="0" i="0" u="none" strike="noStrike">
                          <a:solidFill>
                            <a:srgbClr val="000000"/>
                          </a:solidFill>
                          <a:latin typeface="Calibri"/>
                        </a:rPr>
                        <a:t>42</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23</a:t>
                      </a:r>
                    </a:p>
                  </a:txBody>
                  <a:tcPr marL="1295" marR="1295" marT="971" marB="0" anchor="b">
                    <a:lnL>
                      <a:noFill/>
                    </a:lnL>
                    <a:lnR>
                      <a:noFill/>
                    </a:lnR>
                    <a:lnT>
                      <a:noFill/>
                    </a:lnT>
                    <a:lnB>
                      <a:noFill/>
                    </a:lnB>
                    <a:solidFill>
                      <a:srgbClr val="D4DE81"/>
                    </a:solidFill>
                  </a:tcPr>
                </a:tc>
                <a:tc>
                  <a:txBody>
                    <a:bodyPr/>
                    <a:lstStyle/>
                    <a:p>
                      <a:pPr algn="r" fontAlgn="b"/>
                      <a:r>
                        <a:rPr lang="en-US" sz="200" b="0" i="0" u="none" strike="noStrike">
                          <a:solidFill>
                            <a:srgbClr val="000000"/>
                          </a:solidFill>
                          <a:latin typeface="Calibri"/>
                        </a:rPr>
                        <a:t>26</a:t>
                      </a:r>
                    </a:p>
                  </a:txBody>
                  <a:tcPr marL="1295" marR="1295" marT="971" marB="0" anchor="b">
                    <a:lnL>
                      <a:noFill/>
                    </a:lnL>
                    <a:lnR>
                      <a:noFill/>
                    </a:lnR>
                    <a:lnT>
                      <a:noFill/>
                    </a:lnT>
                    <a:lnB>
                      <a:noFill/>
                    </a:lnB>
                    <a:solidFill>
                      <a:srgbClr val="E3E382"/>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C1D980"/>
                    </a:solidFill>
                  </a:tcPr>
                </a:tc>
                <a:tc>
                  <a:txBody>
                    <a:bodyPr/>
                    <a:lstStyle/>
                    <a:p>
                      <a:pPr algn="r" fontAlgn="b"/>
                      <a:r>
                        <a:rPr lang="en-US" sz="200" b="0" i="0" u="none" strike="noStrike">
                          <a:solidFill>
                            <a:srgbClr val="000000"/>
                          </a:solidFill>
                          <a:latin typeface="Calibri"/>
                        </a:rPr>
                        <a:t>33</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37</a:t>
                      </a:r>
                    </a:p>
                  </a:txBody>
                  <a:tcPr marL="1295" marR="1295" marT="971"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39</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31</a:t>
                      </a:r>
                    </a:p>
                  </a:txBody>
                  <a:tcPr marL="1295" marR="1295" marT="971" marB="0" anchor="b">
                    <a:lnL>
                      <a:noFill/>
                    </a:lnL>
                    <a:lnR>
                      <a:noFill/>
                    </a:lnR>
                    <a:lnT>
                      <a:noFill/>
                    </a:lnT>
                    <a:lnB>
                      <a:noFill/>
                    </a:lnB>
                    <a:solidFill>
                      <a:srgbClr val="FCEA83"/>
                    </a:solidFill>
                  </a:tcPr>
                </a:tc>
                <a:tc>
                  <a:txBody>
                    <a:bodyPr/>
                    <a:lstStyle/>
                    <a:p>
                      <a:pPr algn="r" fontAlgn="b"/>
                      <a:r>
                        <a:rPr lang="en-US" sz="200" b="0" i="0" u="none" strike="noStrike">
                          <a:solidFill>
                            <a:srgbClr val="000000"/>
                          </a:solidFill>
                          <a:latin typeface="Calibri"/>
                        </a:rPr>
                        <a:t>27</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35</a:t>
                      </a:r>
                    </a:p>
                  </a:txBody>
                  <a:tcPr marL="1295" marR="1295" marT="971"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34</a:t>
                      </a:r>
                    </a:p>
                  </a:txBody>
                  <a:tcPr marL="1295" marR="1295" marT="971" marB="0" anchor="b">
                    <a:lnL>
                      <a:noFill/>
                    </a:lnL>
                    <a:lnR>
                      <a:noFill/>
                    </a:lnR>
                    <a:lnT>
                      <a:noFill/>
                    </a:lnT>
                    <a:lnB>
                      <a:noFill/>
                    </a:lnB>
                    <a:solidFill>
                      <a:srgbClr val="FFE183"/>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28</a:t>
                      </a:r>
                    </a:p>
                  </a:txBody>
                  <a:tcPr marL="1295" marR="1295" marT="971" marB="0" anchor="b">
                    <a:lnL>
                      <a:noFill/>
                    </a:lnL>
                    <a:lnR>
                      <a:noFill/>
                    </a:lnR>
                    <a:lnT>
                      <a:noFill/>
                    </a:lnT>
                    <a:lnB>
                      <a:noFill/>
                    </a:lnB>
                    <a:solidFill>
                      <a:srgbClr val="EDE683"/>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85C87D"/>
                    </a:solidFill>
                  </a:tcPr>
                </a:tc>
                <a:tc>
                  <a:txBody>
                    <a:bodyPr/>
                    <a:lstStyle/>
                    <a:p>
                      <a:pPr algn="r" fontAlgn="b"/>
                      <a:r>
                        <a:rPr lang="en-US" sz="200" b="0" i="0" u="none" strike="noStrike">
                          <a:solidFill>
                            <a:srgbClr val="000000"/>
                          </a:solidFill>
                          <a:latin typeface="Calibri"/>
                        </a:rPr>
                        <a:t>41</a:t>
                      </a:r>
                    </a:p>
                  </a:txBody>
                  <a:tcPr marL="1295" marR="1295" marT="971" marB="0" anchor="b">
                    <a:lnL>
                      <a:noFill/>
                    </a:lnL>
                    <a:lnR>
                      <a:noFill/>
                    </a:lnR>
                    <a:lnT>
                      <a:noFill/>
                    </a:lnT>
                    <a:lnB>
                      <a:noFill/>
                    </a:lnB>
                    <a:solidFill>
                      <a:srgbClr val="FDC47D"/>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8AC97D"/>
                    </a:solidFill>
                  </a:tcPr>
                </a:tc>
                <a:tc>
                  <a:txBody>
                    <a:bodyPr/>
                    <a:lstStyle/>
                    <a:p>
                      <a:pPr algn="r" fontAlgn="b"/>
                      <a:r>
                        <a:rPr lang="en-US" sz="200" b="0" i="0" u="none" strike="noStrike">
                          <a:solidFill>
                            <a:srgbClr val="000000"/>
                          </a:solidFill>
                          <a:latin typeface="Calibri"/>
                        </a:rPr>
                        <a:t>45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94CC7D"/>
                    </a:solidFill>
                  </a:tcPr>
                </a:tc>
              </a:tr>
              <a:tr h="36896">
                <a:tc>
                  <a:txBody>
                    <a:bodyPr/>
                    <a:lstStyle/>
                    <a:p>
                      <a:pPr algn="l" fontAlgn="b"/>
                      <a:r>
                        <a:rPr lang="en-US" sz="200" b="0" i="0" u="none" strike="noStrike">
                          <a:solidFill>
                            <a:srgbClr val="000000"/>
                          </a:solidFill>
                          <a:latin typeface="Calibri"/>
                        </a:rPr>
                        <a:t>ACCORD BP Standard Therapy</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37</a:t>
                      </a:r>
                    </a:p>
                  </a:txBody>
                  <a:tcPr marL="1295" marR="1295" marT="971"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94CC7D"/>
                    </a:solidFill>
                  </a:tcPr>
                </a:tc>
                <a:tc>
                  <a:txBody>
                    <a:bodyPr/>
                    <a:lstStyle/>
                    <a:p>
                      <a:pPr algn="r" fontAlgn="b"/>
                      <a:r>
                        <a:rPr lang="en-US" sz="200" b="0" i="0" u="none" strike="noStrike">
                          <a:solidFill>
                            <a:srgbClr val="000000"/>
                          </a:solidFill>
                          <a:latin typeface="Calibri"/>
                        </a:rPr>
                        <a:t>41</a:t>
                      </a:r>
                    </a:p>
                  </a:txBody>
                  <a:tcPr marL="1295" marR="1295" marT="971" marB="0" anchor="b">
                    <a:lnL>
                      <a:noFill/>
                    </a:lnL>
                    <a:lnR>
                      <a:noFill/>
                    </a:lnR>
                    <a:lnT>
                      <a:noFill/>
                    </a:lnT>
                    <a:lnB>
                      <a:noFill/>
                    </a:lnB>
                    <a:solidFill>
                      <a:srgbClr val="FDC47D"/>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76C37C"/>
                    </a:solidFill>
                  </a:tcPr>
                </a:tc>
                <a:tc>
                  <a:txBody>
                    <a:bodyPr/>
                    <a:lstStyle/>
                    <a:p>
                      <a:pPr algn="r" fontAlgn="b"/>
                      <a:r>
                        <a:rPr lang="en-US" sz="200" b="0" i="0" u="none" strike="noStrike">
                          <a:solidFill>
                            <a:srgbClr val="000000"/>
                          </a:solidFill>
                          <a:latin typeface="Calibri"/>
                        </a:rPr>
                        <a:t>54</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B7D67F"/>
                    </a:solidFill>
                  </a:tcPr>
                </a:tc>
                <a:tc>
                  <a:txBody>
                    <a:bodyPr/>
                    <a:lstStyle/>
                    <a:p>
                      <a:pPr algn="r" fontAlgn="b"/>
                      <a:r>
                        <a:rPr lang="en-US" sz="200" b="0" i="0" u="none" strike="noStrike">
                          <a:solidFill>
                            <a:srgbClr val="000000"/>
                          </a:solidFill>
                          <a:latin typeface="Calibri"/>
                        </a:rPr>
                        <a:t>52</a:t>
                      </a:r>
                    </a:p>
                  </a:txBody>
                  <a:tcPr marL="1295" marR="1295" marT="971" marB="0" anchor="b">
                    <a:lnL>
                      <a:noFill/>
                    </a:lnL>
                    <a:lnR>
                      <a:noFill/>
                    </a:lnR>
                    <a:lnT>
                      <a:noFill/>
                    </a:lnT>
                    <a:lnB>
                      <a:noFill/>
                    </a:lnB>
                    <a:solidFill>
                      <a:srgbClr val="FB9774"/>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A3D07E"/>
                    </a:solidFill>
                  </a:tcPr>
                </a:tc>
                <a:tc>
                  <a:txBody>
                    <a:bodyPr/>
                    <a:lstStyle/>
                    <a:p>
                      <a:pPr algn="r" fontAlgn="b"/>
                      <a:r>
                        <a:rPr lang="en-US" sz="200" b="0" i="0" u="none" strike="noStrike">
                          <a:solidFill>
                            <a:srgbClr val="000000"/>
                          </a:solidFill>
                          <a:latin typeface="Calibri"/>
                        </a:rPr>
                        <a:t>28</a:t>
                      </a:r>
                    </a:p>
                  </a:txBody>
                  <a:tcPr marL="1295" marR="1295" marT="971" marB="0" anchor="b">
                    <a:lnL>
                      <a:noFill/>
                    </a:lnL>
                    <a:lnR>
                      <a:noFill/>
                    </a:lnR>
                    <a:lnT>
                      <a:noFill/>
                    </a:lnT>
                    <a:lnB>
                      <a:noFill/>
                    </a:lnB>
                    <a:solidFill>
                      <a:srgbClr val="EDE683"/>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67BF7B"/>
                    </a:solidFill>
                  </a:tcPr>
                </a:tc>
                <a:tc>
                  <a:txBody>
                    <a:bodyPr/>
                    <a:lstStyle/>
                    <a:p>
                      <a:pPr algn="r" fontAlgn="b"/>
                      <a:r>
                        <a:rPr lang="en-US" sz="200" b="0" i="0" u="none" strike="noStrike">
                          <a:solidFill>
                            <a:srgbClr val="000000"/>
                          </a:solidFill>
                          <a:latin typeface="Calibri"/>
                        </a:rPr>
                        <a:t>33</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47</a:t>
                      </a:r>
                    </a:p>
                  </a:txBody>
                  <a:tcPr marL="1295" marR="1295" marT="971" marB="0" anchor="b">
                    <a:lnL>
                      <a:noFill/>
                    </a:lnL>
                    <a:lnR>
                      <a:noFill/>
                    </a:lnR>
                    <a:lnT>
                      <a:noFill/>
                    </a:lnT>
                    <a:lnB>
                      <a:noFill/>
                    </a:lnB>
                    <a:solidFill>
                      <a:srgbClr val="FCAC78"/>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46</a:t>
                      </a:r>
                    </a:p>
                  </a:txBody>
                  <a:tcPr marL="1295" marR="1295" marT="971" marB="0" anchor="b">
                    <a:lnL>
                      <a:noFill/>
                    </a:lnL>
                    <a:lnR>
                      <a:noFill/>
                    </a:lnR>
                    <a:lnT>
                      <a:noFill/>
                    </a:lnT>
                    <a:lnB>
                      <a:noFill/>
                    </a:lnB>
                    <a:solidFill>
                      <a:srgbClr val="FCB079"/>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8AC97D"/>
                    </a:solidFill>
                  </a:tcPr>
                </a:tc>
                <a:tc>
                  <a:txBody>
                    <a:bodyPr/>
                    <a:lstStyle/>
                    <a:p>
                      <a:pPr algn="r" fontAlgn="b"/>
                      <a:r>
                        <a:rPr lang="en-US" sz="200" b="0" i="0" u="none" strike="noStrike">
                          <a:solidFill>
                            <a:srgbClr val="000000"/>
                          </a:solidFill>
                          <a:latin typeface="Calibri"/>
                        </a:rPr>
                        <a:t>59</a:t>
                      </a:r>
                    </a:p>
                  </a:txBody>
                  <a:tcPr marL="1295" marR="1295" marT="971" marB="0" anchor="b">
                    <a:lnL>
                      <a:noFill/>
                    </a:lnL>
                    <a:lnR>
                      <a:noFill/>
                    </a:lnR>
                    <a:lnT>
                      <a:noFill/>
                    </a:lnT>
                    <a:lnB>
                      <a:noFill/>
                    </a:lnB>
                    <a:solidFill>
                      <a:srgbClr val="F97A6F"/>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A8D27F"/>
                    </a:solidFill>
                  </a:tcPr>
                </a:tc>
                <a:tc>
                  <a:txBody>
                    <a:bodyPr/>
                    <a:lstStyle/>
                    <a:p>
                      <a:pPr algn="r" fontAlgn="b"/>
                      <a:r>
                        <a:rPr lang="en-US" sz="200" b="0" i="0" u="none" strike="noStrike">
                          <a:solidFill>
                            <a:srgbClr val="000000"/>
                          </a:solidFill>
                          <a:latin typeface="Calibri"/>
                        </a:rPr>
                        <a:t>61</a:t>
                      </a:r>
                    </a:p>
                  </a:txBody>
                  <a:tcPr marL="1295" marR="1295" marT="971" marB="0" anchor="b">
                    <a:lnL>
                      <a:noFill/>
                    </a:lnL>
                    <a:lnR>
                      <a:noFill/>
                    </a:lnR>
                    <a:lnT>
                      <a:noFill/>
                    </a:lnT>
                    <a:lnB>
                      <a:noFill/>
                    </a:lnB>
                    <a:solidFill>
                      <a:srgbClr val="F9726D"/>
                    </a:solidFill>
                  </a:tcPr>
                </a:tc>
                <a:tc>
                  <a:txBody>
                    <a:bodyPr/>
                    <a:lstStyle/>
                    <a:p>
                      <a:pPr algn="r" fontAlgn="b"/>
                      <a:r>
                        <a:rPr lang="en-US" sz="200" b="0" i="0" u="none" strike="noStrike">
                          <a:solidFill>
                            <a:srgbClr val="000000"/>
                          </a:solidFill>
                          <a:latin typeface="Calibri"/>
                        </a:rPr>
                        <a:t>26</a:t>
                      </a:r>
                    </a:p>
                  </a:txBody>
                  <a:tcPr marL="1295" marR="1295" marT="971" marB="0" anchor="b">
                    <a:lnL>
                      <a:noFill/>
                    </a:lnL>
                    <a:lnR>
                      <a:noFill/>
                    </a:lnR>
                    <a:lnT>
                      <a:noFill/>
                    </a:lnT>
                    <a:lnB>
                      <a:noFill/>
                    </a:lnB>
                    <a:solidFill>
                      <a:srgbClr val="E3E382"/>
                    </a:solidFill>
                  </a:tcPr>
                </a:tc>
                <a:tc>
                  <a:txBody>
                    <a:bodyPr/>
                    <a:lstStyle/>
                    <a:p>
                      <a:pPr algn="r" fontAlgn="b"/>
                      <a:r>
                        <a:rPr lang="en-US" sz="200" b="0" i="0" u="none" strike="noStrike">
                          <a:solidFill>
                            <a:srgbClr val="000000"/>
                          </a:solidFill>
                          <a:latin typeface="Calibri"/>
                        </a:rPr>
                        <a:t>63</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43</a:t>
                      </a:r>
                    </a:p>
                  </a:txBody>
                  <a:tcPr marL="1295" marR="1295" marT="971" marB="0" anchor="b">
                    <a:lnL>
                      <a:noFill/>
                    </a:lnL>
                    <a:lnR>
                      <a:noFill/>
                    </a:lnR>
                    <a:lnT>
                      <a:noFill/>
                    </a:lnT>
                    <a:lnB>
                      <a:noFill/>
                    </a:lnB>
                    <a:solidFill>
                      <a:srgbClr val="FDBC7B"/>
                    </a:solidFill>
                  </a:tcPr>
                </a:tc>
                <a:tc>
                  <a:txBody>
                    <a:bodyPr/>
                    <a:lstStyle/>
                    <a:p>
                      <a:pPr algn="r" fontAlgn="b"/>
                      <a:r>
                        <a:rPr lang="en-US" sz="200" b="0" i="0" u="none" strike="noStrike">
                          <a:solidFill>
                            <a:srgbClr val="000000"/>
                          </a:solidFill>
                          <a:latin typeface="Calibri"/>
                        </a:rPr>
                        <a:t>62</a:t>
                      </a:r>
                    </a:p>
                  </a:txBody>
                  <a:tcPr marL="1295" marR="1295" marT="971" marB="0" anchor="b">
                    <a:lnL>
                      <a:noFill/>
                    </a:lnL>
                    <a:lnR>
                      <a:noFill/>
                    </a:lnR>
                    <a:lnT>
                      <a:noFill/>
                    </a:lnT>
                    <a:lnB>
                      <a:noFill/>
                    </a:lnB>
                    <a:solidFill>
                      <a:srgbClr val="F96E6C"/>
                    </a:solidFill>
                  </a:tcPr>
                </a:tc>
                <a:tc>
                  <a:txBody>
                    <a:bodyPr/>
                    <a:lstStyle/>
                    <a:p>
                      <a:pPr algn="r" fontAlgn="b"/>
                      <a:r>
                        <a:rPr lang="en-US" sz="200" b="0" i="0" u="none" strike="noStrike">
                          <a:solidFill>
                            <a:srgbClr val="000000"/>
                          </a:solidFill>
                          <a:latin typeface="Calibri"/>
                        </a:rPr>
                        <a:t>31</a:t>
                      </a:r>
                    </a:p>
                  </a:txBody>
                  <a:tcPr marL="1295" marR="1295" marT="971" marB="0" anchor="b">
                    <a:lnL>
                      <a:noFill/>
                    </a:lnL>
                    <a:lnR>
                      <a:noFill/>
                    </a:lnR>
                    <a:lnT>
                      <a:noFill/>
                    </a:lnT>
                    <a:lnB>
                      <a:noFill/>
                    </a:lnB>
                    <a:solidFill>
                      <a:srgbClr val="FCEA83"/>
                    </a:solidFill>
                  </a:tcPr>
                </a:tc>
                <a:tc>
                  <a:txBody>
                    <a:bodyPr/>
                    <a:lstStyle/>
                    <a:p>
                      <a:pPr algn="r" fontAlgn="b"/>
                      <a:r>
                        <a:rPr lang="en-US" sz="200" b="0" i="0" u="none" strike="noStrike">
                          <a:solidFill>
                            <a:srgbClr val="000000"/>
                          </a:solidFill>
                          <a:latin typeface="Calibri"/>
                        </a:rPr>
                        <a:t>51</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C6DA80"/>
                    </a:solidFill>
                  </a:tcPr>
                </a:tc>
                <a:tc>
                  <a:txBody>
                    <a:bodyPr/>
                    <a:lstStyle/>
                    <a:p>
                      <a:pPr algn="r" fontAlgn="b"/>
                      <a:r>
                        <a:rPr lang="en-US" sz="200" b="0" i="0" u="none" strike="noStrike">
                          <a:solidFill>
                            <a:srgbClr val="000000"/>
                          </a:solidFill>
                          <a:latin typeface="Calibri"/>
                        </a:rPr>
                        <a:t>45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C1D980"/>
                    </a:solidFill>
                  </a:tcPr>
                </a:tc>
                <a:tc>
                  <a:txBody>
                    <a:bodyPr/>
                    <a:lstStyle/>
                    <a:p>
                      <a:pPr algn="r" fontAlgn="b"/>
                      <a:r>
                        <a:rPr lang="en-US" sz="200" b="0" i="0" u="none" strike="noStrike">
                          <a:solidFill>
                            <a:srgbClr val="000000"/>
                          </a:solidFill>
                          <a:latin typeface="Calibri"/>
                        </a:rPr>
                        <a:t>55</a:t>
                      </a:r>
                    </a:p>
                  </a:txBody>
                  <a:tcPr marL="1295" marR="1295" marT="971" marB="0" anchor="b">
                    <a:lnL>
                      <a:noFill/>
                    </a:lnL>
                    <a:lnR>
                      <a:noFill/>
                    </a:lnR>
                    <a:lnT>
                      <a:noFill/>
                    </a:lnT>
                    <a:lnB>
                      <a:noFill/>
                    </a:lnB>
                    <a:solidFill>
                      <a:srgbClr val="FA8B72"/>
                    </a:solidFill>
                  </a:tcPr>
                </a:tc>
                <a:tc>
                  <a:txBody>
                    <a:bodyPr/>
                    <a:lstStyle/>
                    <a:p>
                      <a:pPr algn="r" fontAlgn="b"/>
                      <a:r>
                        <a:rPr lang="en-US" sz="200" b="0" i="0" u="none" strike="noStrike">
                          <a:solidFill>
                            <a:srgbClr val="000000"/>
                          </a:solidFill>
                          <a:latin typeface="Calibri"/>
                        </a:rPr>
                        <a:t>23</a:t>
                      </a:r>
                    </a:p>
                  </a:txBody>
                  <a:tcPr marL="1295" marR="1295" marT="971" marB="0" anchor="b">
                    <a:lnL>
                      <a:noFill/>
                    </a:lnL>
                    <a:lnR>
                      <a:noFill/>
                    </a:lnR>
                    <a:lnT>
                      <a:noFill/>
                    </a:lnT>
                    <a:lnB>
                      <a:noFill/>
                    </a:lnB>
                    <a:solidFill>
                      <a:srgbClr val="D4DE81"/>
                    </a:solidFill>
                  </a:tcPr>
                </a:tc>
                <a:tc>
                  <a:txBody>
                    <a:bodyPr/>
                    <a:lstStyle/>
                    <a:p>
                      <a:pPr algn="r" fontAlgn="b"/>
                      <a:r>
                        <a:rPr lang="en-US" sz="200" b="0" i="0" u="none" strike="noStrike">
                          <a:solidFill>
                            <a:srgbClr val="000000"/>
                          </a:solidFill>
                          <a:latin typeface="Calibri"/>
                        </a:rPr>
                        <a:t>50</a:t>
                      </a:r>
                    </a:p>
                  </a:txBody>
                  <a:tcPr marL="1295" marR="1295" marT="971" marB="0" anchor="b">
                    <a:lnL>
                      <a:noFill/>
                    </a:lnL>
                    <a:lnR>
                      <a:noFill/>
                    </a:lnR>
                    <a:lnT>
                      <a:noFill/>
                    </a:lnT>
                    <a:lnB>
                      <a:noFill/>
                    </a:lnB>
                    <a:solidFill>
                      <a:srgbClr val="FB9F76"/>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36</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40</a:t>
                      </a:r>
                    </a:p>
                  </a:txBody>
                  <a:tcPr marL="1295" marR="1295" marT="971"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7BC57C"/>
                    </a:solidFill>
                  </a:tcPr>
                </a:tc>
                <a:tc>
                  <a:txBody>
                    <a:bodyPr/>
                    <a:lstStyle/>
                    <a:p>
                      <a:pPr algn="r" fontAlgn="b"/>
                      <a:r>
                        <a:rPr lang="en-US" sz="200" b="0" i="0" u="none" strike="noStrike">
                          <a:solidFill>
                            <a:srgbClr val="000000"/>
                          </a:solidFill>
                          <a:latin typeface="Calibri"/>
                        </a:rPr>
                        <a:t>38</a:t>
                      </a:r>
                    </a:p>
                  </a:txBody>
                  <a:tcPr marL="1295" marR="1295" marT="971" marB="0" anchor="b">
                    <a:lnL>
                      <a:noFill/>
                    </a:lnL>
                    <a:lnR>
                      <a:noFill/>
                    </a:lnR>
                    <a:lnT>
                      <a:noFill/>
                    </a:lnT>
                    <a:lnB>
                      <a:noFill/>
                    </a:lnB>
                    <a:solidFill>
                      <a:srgbClr val="FED17F"/>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B2D47F"/>
                    </a:solidFill>
                  </a:tcPr>
                </a:tc>
                <a:tc>
                  <a:txBody>
                    <a:bodyPr/>
                    <a:lstStyle/>
                    <a:p>
                      <a:pPr algn="r" fontAlgn="b"/>
                      <a:r>
                        <a:rPr lang="en-US" sz="200" b="0" i="0" u="none" strike="noStrike">
                          <a:solidFill>
                            <a:srgbClr val="000000"/>
                          </a:solidFill>
                          <a:latin typeface="Calibri"/>
                        </a:rPr>
                        <a:t>48</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30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29</a:t>
                      </a:r>
                    </a:p>
                  </a:txBody>
                  <a:tcPr marL="1295" marR="1295" marT="971" marB="0" anchor="b">
                    <a:lnL>
                      <a:noFill/>
                    </a:lnL>
                    <a:lnR>
                      <a:noFill/>
                    </a:lnR>
                    <a:lnT>
                      <a:noFill/>
                    </a:lnT>
                    <a:lnB>
                      <a:noFill/>
                    </a:lnB>
                    <a:solidFill>
                      <a:srgbClr val="F2E783"/>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6CC07B"/>
                    </a:solidFill>
                  </a:tcPr>
                </a:tc>
                <a:tc>
                  <a:txBody>
                    <a:bodyPr/>
                    <a:lstStyle/>
                    <a:p>
                      <a:pPr algn="r" fontAlgn="b"/>
                      <a:r>
                        <a:rPr lang="en-US" sz="200" b="0" i="0" u="none" strike="noStrike">
                          <a:solidFill>
                            <a:srgbClr val="000000"/>
                          </a:solidFill>
                          <a:latin typeface="Calibri"/>
                        </a:rPr>
                        <a:t>44</a:t>
                      </a:r>
                    </a:p>
                  </a:txBody>
                  <a:tcPr marL="1295" marR="1295" marT="971" marB="0" anchor="b">
                    <a:lnL>
                      <a:noFill/>
                    </a:lnL>
                    <a:lnR>
                      <a:noFill/>
                    </a:lnR>
                    <a:lnT>
                      <a:noFill/>
                    </a:lnT>
                    <a:lnB>
                      <a:noFill/>
                    </a:lnB>
                    <a:solidFill>
                      <a:srgbClr val="FDB87B"/>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99CD7E"/>
                    </a:solidFill>
                  </a:tcPr>
                </a:tc>
                <a:tc>
                  <a:txBody>
                    <a:bodyPr/>
                    <a:lstStyle/>
                    <a:p>
                      <a:pPr algn="r" fontAlgn="b"/>
                      <a:r>
                        <a:rPr lang="en-US" sz="200" b="0" i="0" u="none" strike="noStrike">
                          <a:solidFill>
                            <a:srgbClr val="000000"/>
                          </a:solidFill>
                          <a:latin typeface="Calibri"/>
                        </a:rPr>
                        <a:t>42</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85C87D"/>
                    </a:solidFill>
                  </a:tcPr>
                </a:tc>
                <a:tc>
                  <a:txBody>
                    <a:bodyPr/>
                    <a:lstStyle/>
                    <a:p>
                      <a:pPr algn="r" fontAlgn="b"/>
                      <a:r>
                        <a:rPr lang="en-US" sz="200" b="0" i="0" u="none" strike="noStrike">
                          <a:solidFill>
                            <a:srgbClr val="000000"/>
                          </a:solidFill>
                          <a:latin typeface="Calibri"/>
                        </a:rPr>
                        <a:t>57</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56</a:t>
                      </a:r>
                    </a:p>
                  </a:txBody>
                  <a:tcPr marL="1295" marR="1295" marT="971" marB="0" anchor="b">
                    <a:lnL>
                      <a:noFill/>
                    </a:lnL>
                    <a:lnR>
                      <a:noFill/>
                    </a:lnR>
                    <a:lnT>
                      <a:noFill/>
                    </a:lnT>
                    <a:lnB>
                      <a:noFill/>
                    </a:lnB>
                    <a:solidFill>
                      <a:srgbClr val="FA8671"/>
                    </a:solidFill>
                  </a:tcPr>
                </a:tc>
                <a:tc>
                  <a:txBody>
                    <a:bodyPr/>
                    <a:lstStyle/>
                    <a:p>
                      <a:pPr algn="r" fontAlgn="b"/>
                      <a:r>
                        <a:rPr lang="en-US" sz="200" b="0" i="0" u="none" strike="noStrike">
                          <a:solidFill>
                            <a:srgbClr val="000000"/>
                          </a:solidFill>
                          <a:latin typeface="Calibri"/>
                        </a:rPr>
                        <a:t>27</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60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34</a:t>
                      </a:r>
                    </a:p>
                  </a:txBody>
                  <a:tcPr marL="1295" marR="1295" marT="971" marB="0" anchor="b">
                    <a:lnL>
                      <a:noFill/>
                    </a:lnL>
                    <a:lnR>
                      <a:noFill/>
                    </a:lnR>
                    <a:lnT>
                      <a:noFill/>
                    </a:lnT>
                    <a:lnB>
                      <a:noFill/>
                    </a:lnB>
                    <a:solidFill>
                      <a:srgbClr val="FFE183"/>
                    </a:solidFill>
                  </a:tcPr>
                </a:tc>
                <a:tc>
                  <a:txBody>
                    <a:bodyPr/>
                    <a:lstStyle/>
                    <a:p>
                      <a:pPr algn="r" fontAlgn="b"/>
                      <a:r>
                        <a:rPr lang="en-US" sz="200" b="0" i="0" u="none" strike="noStrike">
                          <a:solidFill>
                            <a:srgbClr val="000000"/>
                          </a:solidFill>
                          <a:latin typeface="Calibri"/>
                        </a:rPr>
                        <a:t>58</a:t>
                      </a:r>
                    </a:p>
                  </a:txBody>
                  <a:tcPr marL="1295" marR="1295" marT="971" marB="0" anchor="b">
                    <a:lnL>
                      <a:noFill/>
                    </a:lnL>
                    <a:lnR>
                      <a:noFill/>
                    </a:lnR>
                    <a:lnT>
                      <a:noFill/>
                    </a:lnT>
                    <a:lnB>
                      <a:noFill/>
                    </a:lnB>
                    <a:solidFill>
                      <a:srgbClr val="FA7E6F"/>
                    </a:solidFill>
                  </a:tcPr>
                </a:tc>
                <a:tc>
                  <a:txBody>
                    <a:bodyPr/>
                    <a:lstStyle/>
                    <a:p>
                      <a:pPr algn="r" fontAlgn="b"/>
                      <a:r>
                        <a:rPr lang="en-US" sz="200" b="0" i="0" u="none" strike="noStrike">
                          <a:solidFill>
                            <a:srgbClr val="000000"/>
                          </a:solidFill>
                          <a:latin typeface="Calibri"/>
                        </a:rPr>
                        <a:t>32</a:t>
                      </a:r>
                    </a:p>
                  </a:txBody>
                  <a:tcPr marL="1295" marR="1295" marT="971"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35</a:t>
                      </a:r>
                    </a:p>
                  </a:txBody>
                  <a:tcPr marL="1295" marR="1295" marT="971"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25</a:t>
                      </a:r>
                    </a:p>
                  </a:txBody>
                  <a:tcPr marL="1295" marR="1295" marT="971" marB="0" anchor="b">
                    <a:lnL>
                      <a:noFill/>
                    </a:lnL>
                    <a:lnR>
                      <a:noFill/>
                    </a:lnR>
                    <a:lnT>
                      <a:noFill/>
                    </a:lnT>
                    <a:lnB>
                      <a:noFill/>
                    </a:lnB>
                    <a:solidFill>
                      <a:srgbClr val="DEE182"/>
                    </a:solidFill>
                  </a:tcPr>
                </a:tc>
                <a:tc>
                  <a:txBody>
                    <a:bodyPr/>
                    <a:lstStyle/>
                    <a:p>
                      <a:pPr algn="r" fontAlgn="b"/>
                      <a:r>
                        <a:rPr lang="en-US" sz="200" b="0" i="0" u="none" strike="noStrike">
                          <a:solidFill>
                            <a:srgbClr val="000000"/>
                          </a:solidFill>
                          <a:latin typeface="Calibri"/>
                        </a:rPr>
                        <a:t>39</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49</a:t>
                      </a:r>
                    </a:p>
                  </a:txBody>
                  <a:tcPr marL="1295" marR="1295" marT="971" marB="0" anchor="b">
                    <a:lnL>
                      <a:noFill/>
                    </a:lnL>
                    <a:lnR>
                      <a:noFill/>
                    </a:lnR>
                    <a:lnT>
                      <a:noFill/>
                    </a:lnT>
                    <a:lnB>
                      <a:noFill/>
                    </a:lnB>
                    <a:solidFill>
                      <a:srgbClr val="FCA377"/>
                    </a:solidFill>
                  </a:tcPr>
                </a:tc>
                <a:tc>
                  <a:txBody>
                    <a:bodyPr/>
                    <a:lstStyle/>
                    <a:p>
                      <a:pPr algn="r" fontAlgn="b"/>
                      <a:r>
                        <a:rPr lang="en-US" sz="200" b="0" i="0" u="none" strike="noStrike">
                          <a:solidFill>
                            <a:srgbClr val="000000"/>
                          </a:solidFill>
                          <a:latin typeface="Calibri"/>
                        </a:rPr>
                        <a:t>24</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53</a:t>
                      </a:r>
                    </a:p>
                  </a:txBody>
                  <a:tcPr marL="1295" marR="1295" marT="971" marB="0" anchor="b">
                    <a:lnL>
                      <a:noFill/>
                    </a:lnL>
                    <a:lnR>
                      <a:noFill/>
                    </a:lnR>
                    <a:lnT>
                      <a:noFill/>
                    </a:lnT>
                    <a:lnB>
                      <a:noFill/>
                    </a:lnB>
                    <a:solidFill>
                      <a:srgbClr val="FB9373"/>
                    </a:solidFill>
                  </a:tcPr>
                </a:tc>
                <a:tc>
                  <a:txBody>
                    <a:bodyPr/>
                    <a:lstStyle/>
                    <a:p>
                      <a:pPr algn="r" fontAlgn="b"/>
                      <a:r>
                        <a:rPr lang="en-US" sz="200" b="0" i="0" u="none" strike="noStrike">
                          <a:solidFill>
                            <a:srgbClr val="000000"/>
                          </a:solidFill>
                          <a:latin typeface="Calibri"/>
                        </a:rPr>
                        <a:t>22</a:t>
                      </a:r>
                    </a:p>
                  </a:txBody>
                  <a:tcPr marL="1295" marR="1295" marT="971" marB="0" anchor="b">
                    <a:lnL>
                      <a:noFill/>
                    </a:lnL>
                    <a:lnR>
                      <a:noFill/>
                    </a:lnR>
                    <a:lnT>
                      <a:noFill/>
                    </a:lnT>
                    <a:lnB>
                      <a:noFill/>
                    </a:lnB>
                    <a:solidFill>
                      <a:srgbClr val="CFDD81"/>
                    </a:solidFill>
                  </a:tcPr>
                </a:tc>
              </a:tr>
              <a:tr h="36896">
                <a:tc>
                  <a:txBody>
                    <a:bodyPr/>
                    <a:lstStyle/>
                    <a:p>
                      <a:pPr algn="l" fontAlgn="b"/>
                      <a:r>
                        <a:rPr lang="en-US" sz="200" b="0" i="0" u="none" strike="noStrike">
                          <a:solidFill>
                            <a:srgbClr val="000000"/>
                          </a:solidFill>
                          <a:latin typeface="Calibri"/>
                        </a:rPr>
                        <a:t>ACCORD BP Intensive Therapy</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42</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7BC57C"/>
                    </a:solidFill>
                  </a:tcPr>
                </a:tc>
                <a:tc>
                  <a:txBody>
                    <a:bodyPr/>
                    <a:lstStyle/>
                    <a:p>
                      <a:pPr algn="r" fontAlgn="b"/>
                      <a:r>
                        <a:rPr lang="en-US" sz="200" b="0" i="0" u="none" strike="noStrike">
                          <a:solidFill>
                            <a:srgbClr val="000000"/>
                          </a:solidFill>
                          <a:latin typeface="Calibri"/>
                        </a:rPr>
                        <a:t>49</a:t>
                      </a:r>
                    </a:p>
                  </a:txBody>
                  <a:tcPr marL="1295" marR="1295" marT="971" marB="0" anchor="b">
                    <a:lnL>
                      <a:noFill/>
                    </a:lnL>
                    <a:lnR>
                      <a:noFill/>
                    </a:lnR>
                    <a:lnT>
                      <a:noFill/>
                    </a:lnT>
                    <a:lnB>
                      <a:noFill/>
                    </a:lnB>
                    <a:solidFill>
                      <a:srgbClr val="FCA377"/>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85C87D"/>
                    </a:solidFill>
                  </a:tcPr>
                </a:tc>
                <a:tc>
                  <a:txBody>
                    <a:bodyPr/>
                    <a:lstStyle/>
                    <a:p>
                      <a:pPr algn="r" fontAlgn="b"/>
                      <a:r>
                        <a:rPr lang="en-US" sz="200" b="0" i="0" u="none" strike="noStrike">
                          <a:solidFill>
                            <a:srgbClr val="000000"/>
                          </a:solidFill>
                          <a:latin typeface="Calibri"/>
                        </a:rPr>
                        <a:t>55</a:t>
                      </a:r>
                    </a:p>
                  </a:txBody>
                  <a:tcPr marL="1295" marR="1295" marT="971" marB="0" anchor="b">
                    <a:lnL>
                      <a:noFill/>
                    </a:lnL>
                    <a:lnR>
                      <a:noFill/>
                    </a:lnR>
                    <a:lnT>
                      <a:noFill/>
                    </a:lnT>
                    <a:lnB>
                      <a:noFill/>
                    </a:lnB>
                    <a:solidFill>
                      <a:srgbClr val="FA8B72"/>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C1D980"/>
                    </a:solidFill>
                  </a:tcPr>
                </a:tc>
                <a:tc>
                  <a:txBody>
                    <a:bodyPr/>
                    <a:lstStyle/>
                    <a:p>
                      <a:pPr algn="r" fontAlgn="b"/>
                      <a:r>
                        <a:rPr lang="en-US" sz="200" b="0" i="0" u="none" strike="noStrike">
                          <a:solidFill>
                            <a:srgbClr val="000000"/>
                          </a:solidFill>
                          <a:latin typeface="Calibri"/>
                        </a:rPr>
                        <a:t>54</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99CD7E"/>
                    </a:solidFill>
                  </a:tcPr>
                </a:tc>
                <a:tc>
                  <a:txBody>
                    <a:bodyPr/>
                    <a:lstStyle/>
                    <a:p>
                      <a:pPr algn="r" fontAlgn="b"/>
                      <a:r>
                        <a:rPr lang="en-US" sz="200" b="0" i="0" u="none" strike="noStrike">
                          <a:solidFill>
                            <a:srgbClr val="000000"/>
                          </a:solidFill>
                          <a:latin typeface="Calibri"/>
                        </a:rPr>
                        <a:t>44</a:t>
                      </a:r>
                    </a:p>
                  </a:txBody>
                  <a:tcPr marL="1295" marR="1295" marT="971" marB="0" anchor="b">
                    <a:lnL>
                      <a:noFill/>
                    </a:lnL>
                    <a:lnR>
                      <a:noFill/>
                    </a:lnR>
                    <a:lnT>
                      <a:noFill/>
                    </a:lnT>
                    <a:lnB>
                      <a:noFill/>
                    </a:lnB>
                    <a:solidFill>
                      <a:srgbClr val="FDB87B"/>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67BF7B"/>
                    </a:solidFill>
                  </a:tcPr>
                </a:tc>
                <a:tc>
                  <a:txBody>
                    <a:bodyPr/>
                    <a:lstStyle/>
                    <a:p>
                      <a:pPr algn="r" fontAlgn="b"/>
                      <a:r>
                        <a:rPr lang="en-US" sz="200" b="0" i="0" u="none" strike="noStrike">
                          <a:solidFill>
                            <a:srgbClr val="000000"/>
                          </a:solidFill>
                          <a:latin typeface="Calibri"/>
                        </a:rPr>
                        <a:t>41</a:t>
                      </a:r>
                    </a:p>
                  </a:txBody>
                  <a:tcPr marL="1295" marR="1295" marT="971" marB="0" anchor="b">
                    <a:lnL>
                      <a:noFill/>
                    </a:lnL>
                    <a:lnR>
                      <a:noFill/>
                    </a:lnR>
                    <a:lnT>
                      <a:noFill/>
                    </a:lnT>
                    <a:lnB>
                      <a:noFill/>
                    </a:lnB>
                    <a:solidFill>
                      <a:srgbClr val="FDC47D"/>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53</a:t>
                      </a:r>
                    </a:p>
                  </a:txBody>
                  <a:tcPr marL="1295" marR="1295" marT="971" marB="0" anchor="b">
                    <a:lnL>
                      <a:noFill/>
                    </a:lnL>
                    <a:lnR>
                      <a:noFill/>
                    </a:lnR>
                    <a:lnT>
                      <a:noFill/>
                    </a:lnT>
                    <a:lnB>
                      <a:noFill/>
                    </a:lnB>
                    <a:solidFill>
                      <a:srgbClr val="FB9373"/>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43</a:t>
                      </a:r>
                    </a:p>
                  </a:txBody>
                  <a:tcPr marL="1295" marR="1295" marT="971" marB="0" anchor="b">
                    <a:lnL>
                      <a:noFill/>
                    </a:lnL>
                    <a:lnR>
                      <a:noFill/>
                    </a:lnR>
                    <a:lnT>
                      <a:noFill/>
                    </a:lnT>
                    <a:lnB>
                      <a:noFill/>
                    </a:lnB>
                    <a:solidFill>
                      <a:srgbClr val="FDBC7B"/>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94CC7D"/>
                    </a:solidFill>
                  </a:tcPr>
                </a:tc>
                <a:tc>
                  <a:txBody>
                    <a:bodyPr/>
                    <a:lstStyle/>
                    <a:p>
                      <a:pPr algn="r" fontAlgn="b"/>
                      <a:r>
                        <a:rPr lang="en-US" sz="200" b="0" i="0" u="none" strike="noStrike">
                          <a:solidFill>
                            <a:srgbClr val="000000"/>
                          </a:solidFill>
                          <a:latin typeface="Calibri"/>
                        </a:rPr>
                        <a:t>58</a:t>
                      </a:r>
                    </a:p>
                  </a:txBody>
                  <a:tcPr marL="1295" marR="1295" marT="971" marB="0" anchor="b">
                    <a:lnL>
                      <a:noFill/>
                    </a:lnL>
                    <a:lnR>
                      <a:noFill/>
                    </a:lnR>
                    <a:lnT>
                      <a:noFill/>
                    </a:lnT>
                    <a:lnB>
                      <a:noFill/>
                    </a:lnB>
                    <a:solidFill>
                      <a:srgbClr val="FA7E6F"/>
                    </a:solidFill>
                  </a:tcPr>
                </a:tc>
                <a:tc>
                  <a:txBody>
                    <a:bodyPr/>
                    <a:lstStyle/>
                    <a:p>
                      <a:pPr algn="r" fontAlgn="b"/>
                      <a:r>
                        <a:rPr lang="en-US" sz="200" b="0" i="0" u="none" strike="noStrike">
                          <a:solidFill>
                            <a:srgbClr val="000000"/>
                          </a:solidFill>
                          <a:latin typeface="Calibri"/>
                        </a:rPr>
                        <a:t>23</a:t>
                      </a:r>
                    </a:p>
                  </a:txBody>
                  <a:tcPr marL="1295" marR="1295" marT="971" marB="0" anchor="b">
                    <a:lnL>
                      <a:noFill/>
                    </a:lnL>
                    <a:lnR>
                      <a:noFill/>
                    </a:lnR>
                    <a:lnT>
                      <a:noFill/>
                    </a:lnT>
                    <a:lnB>
                      <a:noFill/>
                    </a:lnB>
                    <a:solidFill>
                      <a:srgbClr val="D4DE81"/>
                    </a:solidFill>
                  </a:tcPr>
                </a:tc>
                <a:tc>
                  <a:txBody>
                    <a:bodyPr/>
                    <a:lstStyle/>
                    <a:p>
                      <a:pPr algn="r" fontAlgn="b"/>
                      <a:r>
                        <a:rPr lang="en-US" sz="200" b="0" i="0" u="none" strike="noStrike">
                          <a:solidFill>
                            <a:srgbClr val="000000"/>
                          </a:solidFill>
                          <a:latin typeface="Calibri"/>
                        </a:rPr>
                        <a:t>60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27</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63</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52</a:t>
                      </a:r>
                    </a:p>
                  </a:txBody>
                  <a:tcPr marL="1295" marR="1295" marT="971" marB="0" anchor="b">
                    <a:lnL>
                      <a:noFill/>
                    </a:lnL>
                    <a:lnR>
                      <a:noFill/>
                    </a:lnR>
                    <a:lnT>
                      <a:noFill/>
                    </a:lnT>
                    <a:lnB>
                      <a:noFill/>
                    </a:lnB>
                    <a:solidFill>
                      <a:srgbClr val="FB9774"/>
                    </a:solidFill>
                  </a:tcPr>
                </a:tc>
                <a:tc>
                  <a:txBody>
                    <a:bodyPr/>
                    <a:lstStyle/>
                    <a:p>
                      <a:pPr algn="r" fontAlgn="b"/>
                      <a:r>
                        <a:rPr lang="en-US" sz="200" b="0" i="0" u="none" strike="noStrike">
                          <a:solidFill>
                            <a:srgbClr val="000000"/>
                          </a:solidFill>
                          <a:latin typeface="Calibri"/>
                        </a:rPr>
                        <a:t>62</a:t>
                      </a:r>
                    </a:p>
                  </a:txBody>
                  <a:tcPr marL="1295" marR="1295" marT="971" marB="0" anchor="b">
                    <a:lnL>
                      <a:noFill/>
                    </a:lnL>
                    <a:lnR>
                      <a:noFill/>
                    </a:lnR>
                    <a:lnT>
                      <a:noFill/>
                    </a:lnT>
                    <a:lnB>
                      <a:noFill/>
                    </a:lnB>
                    <a:solidFill>
                      <a:srgbClr val="F96E6C"/>
                    </a:solidFill>
                  </a:tcPr>
                </a:tc>
                <a:tc>
                  <a:txBody>
                    <a:bodyPr/>
                    <a:lstStyle/>
                    <a:p>
                      <a:pPr algn="r" fontAlgn="b"/>
                      <a:r>
                        <a:rPr lang="en-US" sz="200" b="0" i="0" u="none" strike="noStrike">
                          <a:solidFill>
                            <a:srgbClr val="000000"/>
                          </a:solidFill>
                          <a:latin typeface="Calibri"/>
                        </a:rPr>
                        <a:t>36</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51</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C6DA80"/>
                    </a:solidFill>
                  </a:tcPr>
                </a:tc>
                <a:tc>
                  <a:txBody>
                    <a:bodyPr/>
                    <a:lstStyle/>
                    <a:p>
                      <a:pPr algn="r" fontAlgn="b"/>
                      <a:r>
                        <a:rPr lang="en-US" sz="200" b="0" i="0" u="none" strike="noStrike">
                          <a:solidFill>
                            <a:srgbClr val="000000"/>
                          </a:solidFill>
                          <a:latin typeface="Calibri"/>
                        </a:rPr>
                        <a:t>47</a:t>
                      </a:r>
                    </a:p>
                  </a:txBody>
                  <a:tcPr marL="1295" marR="1295" marT="971" marB="0" anchor="b">
                    <a:lnL>
                      <a:noFill/>
                    </a:lnL>
                    <a:lnR>
                      <a:noFill/>
                    </a:lnR>
                    <a:lnT>
                      <a:noFill/>
                    </a:lnT>
                    <a:lnB>
                      <a:noFill/>
                    </a:lnB>
                    <a:solidFill>
                      <a:srgbClr val="FCAC78"/>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B7D67F"/>
                    </a:solidFill>
                  </a:tcPr>
                </a:tc>
                <a:tc>
                  <a:txBody>
                    <a:bodyPr/>
                    <a:lstStyle/>
                    <a:p>
                      <a:pPr algn="r" fontAlgn="b"/>
                      <a:r>
                        <a:rPr lang="en-US" sz="200" b="0" i="0" u="none" strike="noStrike">
                          <a:solidFill>
                            <a:srgbClr val="000000"/>
                          </a:solidFill>
                          <a:latin typeface="Calibri"/>
                        </a:rPr>
                        <a:t>61</a:t>
                      </a:r>
                    </a:p>
                  </a:txBody>
                  <a:tcPr marL="1295" marR="1295" marT="971" marB="0" anchor="b">
                    <a:lnL>
                      <a:noFill/>
                    </a:lnL>
                    <a:lnR>
                      <a:noFill/>
                    </a:lnR>
                    <a:lnT>
                      <a:noFill/>
                    </a:lnT>
                    <a:lnB>
                      <a:noFill/>
                    </a:lnB>
                    <a:solidFill>
                      <a:srgbClr val="F9726D"/>
                    </a:solidFill>
                  </a:tcPr>
                </a:tc>
                <a:tc>
                  <a:txBody>
                    <a:bodyPr/>
                    <a:lstStyle/>
                    <a:p>
                      <a:pPr algn="r" fontAlgn="b"/>
                      <a:r>
                        <a:rPr lang="en-US" sz="200" b="0" i="0" u="none" strike="noStrike">
                          <a:solidFill>
                            <a:srgbClr val="000000"/>
                          </a:solidFill>
                          <a:latin typeface="Calibri"/>
                        </a:rPr>
                        <a:t>31</a:t>
                      </a:r>
                    </a:p>
                  </a:txBody>
                  <a:tcPr marL="1295" marR="1295" marT="971" marB="0" anchor="b">
                    <a:lnL>
                      <a:noFill/>
                    </a:lnL>
                    <a:lnR>
                      <a:noFill/>
                    </a:lnR>
                    <a:lnT>
                      <a:noFill/>
                    </a:lnT>
                    <a:lnB>
                      <a:noFill/>
                    </a:lnB>
                    <a:solidFill>
                      <a:srgbClr val="FCEA83"/>
                    </a:solidFill>
                  </a:tcPr>
                </a:tc>
                <a:tc>
                  <a:txBody>
                    <a:bodyPr/>
                    <a:lstStyle/>
                    <a:p>
                      <a:pPr algn="r" fontAlgn="b"/>
                      <a:r>
                        <a:rPr lang="en-US" sz="200" b="0" i="0" u="none" strike="noStrike">
                          <a:solidFill>
                            <a:srgbClr val="000000"/>
                          </a:solidFill>
                          <a:latin typeface="Calibri"/>
                        </a:rPr>
                        <a:t>56</a:t>
                      </a:r>
                    </a:p>
                  </a:txBody>
                  <a:tcPr marL="1295" marR="1295" marT="971" marB="0" anchor="b">
                    <a:lnL>
                      <a:noFill/>
                    </a:lnL>
                    <a:lnR>
                      <a:noFill/>
                    </a:lnR>
                    <a:lnT>
                      <a:noFill/>
                    </a:lnT>
                    <a:lnB>
                      <a:noFill/>
                    </a:lnB>
                    <a:solidFill>
                      <a:srgbClr val="FA8671"/>
                    </a:solidFill>
                  </a:tcPr>
                </a:tc>
                <a:tc>
                  <a:txBody>
                    <a:bodyPr/>
                    <a:lstStyle/>
                    <a:p>
                      <a:pPr algn="r" fontAlgn="b"/>
                      <a:r>
                        <a:rPr lang="en-US" sz="200" b="0" i="0" u="none" strike="noStrike">
                          <a:solidFill>
                            <a:srgbClr val="000000"/>
                          </a:solidFill>
                          <a:latin typeface="Calibri"/>
                        </a:rPr>
                        <a:t>22</a:t>
                      </a:r>
                    </a:p>
                  </a:txBody>
                  <a:tcPr marL="1295" marR="1295" marT="971" marB="0" anchor="b">
                    <a:lnL>
                      <a:noFill/>
                    </a:lnL>
                    <a:lnR>
                      <a:noFill/>
                    </a:lnR>
                    <a:lnT>
                      <a:noFill/>
                    </a:lnT>
                    <a:lnB>
                      <a:noFill/>
                    </a:lnB>
                    <a:solidFill>
                      <a:srgbClr val="CFDD81"/>
                    </a:solidFill>
                  </a:tcPr>
                </a:tc>
                <a:tc>
                  <a:txBody>
                    <a:bodyPr/>
                    <a:lstStyle/>
                    <a:p>
                      <a:pPr algn="r" fontAlgn="b"/>
                      <a:r>
                        <a:rPr lang="en-US" sz="200" b="0" i="0" u="none" strike="noStrike">
                          <a:solidFill>
                            <a:srgbClr val="000000"/>
                          </a:solidFill>
                          <a:latin typeface="Calibri"/>
                        </a:rPr>
                        <a:t>28</a:t>
                      </a:r>
                    </a:p>
                  </a:txBody>
                  <a:tcPr marL="1295" marR="1295" marT="971" marB="0" anchor="b">
                    <a:lnL>
                      <a:noFill/>
                    </a:lnL>
                    <a:lnR>
                      <a:noFill/>
                    </a:lnR>
                    <a:lnT>
                      <a:noFill/>
                    </a:lnT>
                    <a:lnB>
                      <a:noFill/>
                    </a:lnB>
                    <a:solidFill>
                      <a:srgbClr val="EDE683"/>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30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45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A8D27F"/>
                    </a:solidFill>
                  </a:tcPr>
                </a:tc>
                <a:tc>
                  <a:txBody>
                    <a:bodyPr/>
                    <a:lstStyle/>
                    <a:p>
                      <a:pPr algn="r" fontAlgn="b"/>
                      <a:r>
                        <a:rPr lang="en-US" sz="200" b="0" i="0" u="none" strike="noStrike">
                          <a:solidFill>
                            <a:srgbClr val="000000"/>
                          </a:solidFill>
                          <a:latin typeface="Calibri"/>
                        </a:rPr>
                        <a:t>40</a:t>
                      </a:r>
                    </a:p>
                  </a:txBody>
                  <a:tcPr marL="1295" marR="1295" marT="971"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26</a:t>
                      </a:r>
                    </a:p>
                  </a:txBody>
                  <a:tcPr marL="1295" marR="1295" marT="971" marB="0" anchor="b">
                    <a:lnL>
                      <a:noFill/>
                    </a:lnL>
                    <a:lnR>
                      <a:noFill/>
                    </a:lnR>
                    <a:lnT>
                      <a:noFill/>
                    </a:lnT>
                    <a:lnB>
                      <a:noFill/>
                    </a:lnB>
                    <a:solidFill>
                      <a:srgbClr val="E3E382"/>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29</a:t>
                      </a:r>
                    </a:p>
                  </a:txBody>
                  <a:tcPr marL="1295" marR="1295" marT="971" marB="0" anchor="b">
                    <a:lnL>
                      <a:noFill/>
                    </a:lnL>
                    <a:lnR>
                      <a:noFill/>
                    </a:lnR>
                    <a:lnT>
                      <a:noFill/>
                    </a:lnT>
                    <a:lnB>
                      <a:noFill/>
                    </a:lnB>
                    <a:solidFill>
                      <a:srgbClr val="F2E783"/>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6CC07B"/>
                    </a:solidFill>
                  </a:tcPr>
                </a:tc>
                <a:tc>
                  <a:txBody>
                    <a:bodyPr/>
                    <a:lstStyle/>
                    <a:p>
                      <a:pPr algn="r" fontAlgn="b"/>
                      <a:r>
                        <a:rPr lang="en-US" sz="200" b="0" i="0" u="none" strike="noStrike">
                          <a:solidFill>
                            <a:srgbClr val="000000"/>
                          </a:solidFill>
                          <a:latin typeface="Calibri"/>
                        </a:rPr>
                        <a:t>37</a:t>
                      </a:r>
                    </a:p>
                  </a:txBody>
                  <a:tcPr marL="1295" marR="1295" marT="971"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48</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8AC97D"/>
                    </a:solidFill>
                  </a:tcPr>
                </a:tc>
                <a:tc>
                  <a:txBody>
                    <a:bodyPr/>
                    <a:lstStyle/>
                    <a:p>
                      <a:pPr algn="r" fontAlgn="b"/>
                      <a:r>
                        <a:rPr lang="en-US" sz="200" b="0" i="0" u="none" strike="noStrike">
                          <a:solidFill>
                            <a:srgbClr val="000000"/>
                          </a:solidFill>
                          <a:latin typeface="Calibri"/>
                        </a:rPr>
                        <a:t>46</a:t>
                      </a:r>
                    </a:p>
                  </a:txBody>
                  <a:tcPr marL="1295" marR="1295" marT="971" marB="0" anchor="b">
                    <a:lnL>
                      <a:noFill/>
                    </a:lnL>
                    <a:lnR>
                      <a:noFill/>
                    </a:lnR>
                    <a:lnT>
                      <a:noFill/>
                    </a:lnT>
                    <a:lnB>
                      <a:noFill/>
                    </a:lnB>
                    <a:solidFill>
                      <a:srgbClr val="FCB079"/>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76C37C"/>
                    </a:solidFill>
                  </a:tcPr>
                </a:tc>
                <a:tc>
                  <a:txBody>
                    <a:bodyPr/>
                    <a:lstStyle/>
                    <a:p>
                      <a:pPr algn="r" fontAlgn="b"/>
                      <a:r>
                        <a:rPr lang="en-US" sz="200" b="0" i="0" u="none" strike="noStrike">
                          <a:solidFill>
                            <a:srgbClr val="000000"/>
                          </a:solidFill>
                          <a:latin typeface="Calibri"/>
                        </a:rPr>
                        <a:t>50</a:t>
                      </a:r>
                    </a:p>
                  </a:txBody>
                  <a:tcPr marL="1295" marR="1295" marT="971" marB="0" anchor="b">
                    <a:lnL>
                      <a:noFill/>
                    </a:lnL>
                    <a:lnR>
                      <a:noFill/>
                    </a:lnR>
                    <a:lnT>
                      <a:noFill/>
                    </a:lnT>
                    <a:lnB>
                      <a:noFill/>
                    </a:lnB>
                    <a:solidFill>
                      <a:srgbClr val="FB9F76"/>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B2D47F"/>
                    </a:solidFill>
                  </a:tcPr>
                </a:tc>
                <a:tc>
                  <a:txBody>
                    <a:bodyPr/>
                    <a:lstStyle/>
                    <a:p>
                      <a:pPr algn="r" fontAlgn="b"/>
                      <a:r>
                        <a:rPr lang="en-US" sz="200" b="0" i="0" u="none" strike="noStrike">
                          <a:solidFill>
                            <a:srgbClr val="000000"/>
                          </a:solidFill>
                          <a:latin typeface="Calibri"/>
                        </a:rPr>
                        <a:t>57</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25</a:t>
                      </a:r>
                    </a:p>
                  </a:txBody>
                  <a:tcPr marL="1295" marR="1295" marT="971" marB="0" anchor="b">
                    <a:lnL>
                      <a:noFill/>
                    </a:lnL>
                    <a:lnR>
                      <a:noFill/>
                    </a:lnR>
                    <a:lnT>
                      <a:noFill/>
                    </a:lnT>
                    <a:lnB>
                      <a:noFill/>
                    </a:lnB>
                    <a:solidFill>
                      <a:srgbClr val="DEE182"/>
                    </a:solidFill>
                  </a:tcPr>
                </a:tc>
                <a:tc>
                  <a:txBody>
                    <a:bodyPr/>
                    <a:lstStyle/>
                    <a:p>
                      <a:pPr algn="r" fontAlgn="b"/>
                      <a:r>
                        <a:rPr lang="en-US" sz="200" b="0" i="0" u="none" strike="noStrike">
                          <a:solidFill>
                            <a:srgbClr val="000000"/>
                          </a:solidFill>
                          <a:latin typeface="Calibri"/>
                        </a:rPr>
                        <a:t>59</a:t>
                      </a:r>
                    </a:p>
                  </a:txBody>
                  <a:tcPr marL="1295" marR="1295" marT="971" marB="0" anchor="b">
                    <a:lnL>
                      <a:noFill/>
                    </a:lnL>
                    <a:lnR>
                      <a:noFill/>
                    </a:lnR>
                    <a:lnT>
                      <a:noFill/>
                    </a:lnT>
                    <a:lnB>
                      <a:noFill/>
                    </a:lnB>
                    <a:solidFill>
                      <a:srgbClr val="F97A6F"/>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A3D07E"/>
                    </a:solidFill>
                  </a:tcPr>
                </a:tc>
                <a:tc>
                  <a:txBody>
                    <a:bodyPr/>
                    <a:lstStyle/>
                    <a:p>
                      <a:pPr algn="r" fontAlgn="b"/>
                      <a:r>
                        <a:rPr lang="en-US" sz="200" b="0" i="0" u="none" strike="noStrike">
                          <a:solidFill>
                            <a:srgbClr val="000000"/>
                          </a:solidFill>
                          <a:latin typeface="Calibri"/>
                        </a:rPr>
                        <a:t>33</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32</a:t>
                      </a:r>
                    </a:p>
                  </a:txBody>
                  <a:tcPr marL="1295" marR="1295" marT="971"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24</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39</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35</a:t>
                      </a:r>
                    </a:p>
                  </a:txBody>
                  <a:tcPr marL="1295" marR="1295" marT="971"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38</a:t>
                      </a:r>
                    </a:p>
                  </a:txBody>
                  <a:tcPr marL="1295" marR="1295" marT="971" marB="0" anchor="b">
                    <a:lnL>
                      <a:noFill/>
                    </a:lnL>
                    <a:lnR>
                      <a:noFill/>
                    </a:lnR>
                    <a:lnT>
                      <a:noFill/>
                    </a:lnT>
                    <a:lnB>
                      <a:noFill/>
                    </a:lnB>
                    <a:solidFill>
                      <a:srgbClr val="FED17F"/>
                    </a:solidFill>
                  </a:tcPr>
                </a:tc>
                <a:tc>
                  <a:txBody>
                    <a:bodyPr/>
                    <a:lstStyle/>
                    <a:p>
                      <a:pPr algn="r" fontAlgn="b"/>
                      <a:r>
                        <a:rPr lang="en-US" sz="200" b="0" i="0" u="none" strike="noStrike">
                          <a:solidFill>
                            <a:srgbClr val="000000"/>
                          </a:solidFill>
                          <a:latin typeface="Calibri"/>
                        </a:rPr>
                        <a:t>34</a:t>
                      </a:r>
                    </a:p>
                  </a:txBody>
                  <a:tcPr marL="1295" marR="1295" marT="971" marB="0" anchor="b">
                    <a:lnL>
                      <a:noFill/>
                    </a:lnL>
                    <a:lnR>
                      <a:noFill/>
                    </a:lnR>
                    <a:lnT>
                      <a:noFill/>
                    </a:lnT>
                    <a:lnB>
                      <a:noFill/>
                    </a:lnB>
                    <a:solidFill>
                      <a:srgbClr val="FFE183"/>
                    </a:solidFill>
                  </a:tcPr>
                </a:tc>
              </a:tr>
              <a:tr h="36896">
                <a:tc>
                  <a:txBody>
                    <a:bodyPr/>
                    <a:lstStyle/>
                    <a:p>
                      <a:pPr algn="l" fontAlgn="b"/>
                      <a:r>
                        <a:rPr lang="en-US" sz="200" b="0" i="0" u="none" strike="noStrike">
                          <a:solidFill>
                            <a:srgbClr val="000000"/>
                          </a:solidFill>
                          <a:latin typeface="Calibri"/>
                        </a:rPr>
                        <a:t>ACCORD BP Full</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38</a:t>
                      </a:r>
                    </a:p>
                  </a:txBody>
                  <a:tcPr marL="1295" marR="1295" marT="971" marB="0" anchor="b">
                    <a:lnL>
                      <a:noFill/>
                    </a:lnL>
                    <a:lnR>
                      <a:noFill/>
                    </a:lnR>
                    <a:lnT>
                      <a:noFill/>
                    </a:lnT>
                    <a:lnB>
                      <a:noFill/>
                    </a:lnB>
                    <a:solidFill>
                      <a:srgbClr val="FED17F"/>
                    </a:solidFill>
                  </a:tcPr>
                </a:tc>
                <a:tc>
                  <a:txBody>
                    <a:bodyPr/>
                    <a:lstStyle/>
                    <a:p>
                      <a:pPr algn="r" fontAlgn="b"/>
                      <a:r>
                        <a:rPr lang="en-US" sz="200" b="0" i="0" u="none" strike="noStrike">
                          <a:solidFill>
                            <a:srgbClr val="000000"/>
                          </a:solidFill>
                          <a:latin typeface="Calibri"/>
                        </a:rPr>
                        <a:t>5</a:t>
                      </a:r>
                    </a:p>
                  </a:txBody>
                  <a:tcPr marL="1295" marR="1295" marT="971" marB="0" anchor="b">
                    <a:lnL>
                      <a:noFill/>
                    </a:lnL>
                    <a:lnR>
                      <a:noFill/>
                    </a:lnR>
                    <a:lnT>
                      <a:noFill/>
                    </a:lnT>
                    <a:lnB>
                      <a:noFill/>
                    </a:lnB>
                    <a:solidFill>
                      <a:srgbClr val="7BC57C"/>
                    </a:solidFill>
                  </a:tcPr>
                </a:tc>
                <a:tc>
                  <a:txBody>
                    <a:bodyPr/>
                    <a:lstStyle/>
                    <a:p>
                      <a:pPr algn="r" fontAlgn="b"/>
                      <a:r>
                        <a:rPr lang="en-US" sz="200" b="0" i="0" u="none" strike="noStrike">
                          <a:solidFill>
                            <a:srgbClr val="000000"/>
                          </a:solidFill>
                          <a:latin typeface="Calibri"/>
                        </a:rPr>
                        <a:t>42</a:t>
                      </a:r>
                    </a:p>
                  </a:txBody>
                  <a:tcPr marL="1295" marR="1295" marT="971"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8</a:t>
                      </a:r>
                    </a:p>
                  </a:txBody>
                  <a:tcPr marL="1295" marR="1295" marT="971" marB="0" anchor="b">
                    <a:lnL>
                      <a:noFill/>
                    </a:lnL>
                    <a:lnR>
                      <a:noFill/>
                    </a:lnR>
                    <a:lnT>
                      <a:noFill/>
                    </a:lnT>
                    <a:lnB>
                      <a:noFill/>
                    </a:lnB>
                    <a:solidFill>
                      <a:srgbClr val="8AC97D"/>
                    </a:solidFill>
                  </a:tcPr>
                </a:tc>
                <a:tc>
                  <a:txBody>
                    <a:bodyPr/>
                    <a:lstStyle/>
                    <a:p>
                      <a:pPr algn="r" fontAlgn="b"/>
                      <a:r>
                        <a:rPr lang="en-US" sz="200" b="0" i="0" u="none" strike="noStrike">
                          <a:solidFill>
                            <a:srgbClr val="000000"/>
                          </a:solidFill>
                          <a:latin typeface="Calibri"/>
                        </a:rPr>
                        <a:t>56</a:t>
                      </a:r>
                    </a:p>
                  </a:txBody>
                  <a:tcPr marL="1295" marR="1295" marT="971" marB="0" anchor="b">
                    <a:lnL>
                      <a:noFill/>
                    </a:lnL>
                    <a:lnR>
                      <a:noFill/>
                    </a:lnR>
                    <a:lnT>
                      <a:noFill/>
                    </a:lnT>
                    <a:lnB>
                      <a:noFill/>
                    </a:lnB>
                    <a:solidFill>
                      <a:srgbClr val="FA8671"/>
                    </a:solidFill>
                  </a:tcPr>
                </a:tc>
                <a:tc>
                  <a:txBody>
                    <a:bodyPr/>
                    <a:lstStyle/>
                    <a:p>
                      <a:pPr algn="r" fontAlgn="b"/>
                      <a:r>
                        <a:rPr lang="en-US" sz="200" b="0" i="0" u="none" strike="noStrike">
                          <a:solidFill>
                            <a:srgbClr val="000000"/>
                          </a:solidFill>
                          <a:latin typeface="Calibri"/>
                        </a:rPr>
                        <a:t>15</a:t>
                      </a:r>
                    </a:p>
                  </a:txBody>
                  <a:tcPr marL="1295" marR="1295" marT="971"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54</a:t>
                      </a:r>
                    </a:p>
                  </a:txBody>
                  <a:tcPr marL="1295" marR="1295" marT="971" marB="0" anchor="b">
                    <a:lnL>
                      <a:noFill/>
                    </a:lnL>
                    <a:lnR>
                      <a:noFill/>
                    </a:lnR>
                    <a:lnT>
                      <a:noFill/>
                    </a:lnT>
                    <a:lnB>
                      <a:noFill/>
                    </a:lnB>
                    <a:solidFill>
                      <a:srgbClr val="FA8F73"/>
                    </a:solidFill>
                  </a:tcPr>
                </a:tc>
                <a:tc>
                  <a:txBody>
                    <a:bodyPr/>
                    <a:lstStyle/>
                    <a:p>
                      <a:pPr algn="r" fontAlgn="b"/>
                      <a:r>
                        <a:rPr lang="en-US" sz="200" b="0" i="0" u="none" strike="noStrike">
                          <a:solidFill>
                            <a:srgbClr val="000000"/>
                          </a:solidFill>
                          <a:latin typeface="Calibri"/>
                        </a:rPr>
                        <a:t>9</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40</a:t>
                      </a:r>
                    </a:p>
                  </a:txBody>
                  <a:tcPr marL="1295" marR="1295" marT="971"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1</a:t>
                      </a:r>
                    </a:p>
                  </a:txBody>
                  <a:tcPr marL="1295" marR="1295" marT="971" marB="0" anchor="b">
                    <a:lnL>
                      <a:noFill/>
                    </a:lnL>
                    <a:lnR>
                      <a:noFill/>
                    </a:lnR>
                    <a:lnT>
                      <a:noFill/>
                    </a:lnT>
                    <a:lnB>
                      <a:noFill/>
                    </a:lnB>
                    <a:solidFill>
                      <a:srgbClr val="67BF7B"/>
                    </a:solidFill>
                  </a:tcPr>
                </a:tc>
                <a:tc>
                  <a:txBody>
                    <a:bodyPr/>
                    <a:lstStyle/>
                    <a:p>
                      <a:pPr algn="r" fontAlgn="b"/>
                      <a:r>
                        <a:rPr lang="en-US" sz="200" b="0" i="0" u="none" strike="noStrike">
                          <a:solidFill>
                            <a:srgbClr val="000000"/>
                          </a:solidFill>
                          <a:latin typeface="Calibri"/>
                        </a:rPr>
                        <a:t>36</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3</a:t>
                      </a:r>
                    </a:p>
                  </a:txBody>
                  <a:tcPr marL="1295" marR="1295" marT="971" marB="0" anchor="b">
                    <a:lnL>
                      <a:noFill/>
                    </a:lnL>
                    <a:lnR>
                      <a:noFill/>
                    </a:lnR>
                    <a:lnT>
                      <a:noFill/>
                    </a:lnT>
                    <a:lnB>
                      <a:noFill/>
                    </a:lnB>
                    <a:solidFill>
                      <a:srgbClr val="71C27B"/>
                    </a:solidFill>
                  </a:tcPr>
                </a:tc>
                <a:tc>
                  <a:txBody>
                    <a:bodyPr/>
                    <a:lstStyle/>
                    <a:p>
                      <a:pPr algn="r" fontAlgn="b"/>
                      <a:r>
                        <a:rPr lang="en-US" sz="200" b="0" i="0" u="none" strike="noStrike">
                          <a:solidFill>
                            <a:srgbClr val="000000"/>
                          </a:solidFill>
                          <a:latin typeface="Calibri"/>
                        </a:rPr>
                        <a:t>49</a:t>
                      </a:r>
                    </a:p>
                  </a:txBody>
                  <a:tcPr marL="1295" marR="1295" marT="971" marB="0" anchor="b">
                    <a:lnL>
                      <a:noFill/>
                    </a:lnL>
                    <a:lnR>
                      <a:noFill/>
                    </a:lnR>
                    <a:lnT>
                      <a:noFill/>
                    </a:lnT>
                    <a:lnB>
                      <a:noFill/>
                    </a:lnB>
                    <a:solidFill>
                      <a:srgbClr val="FCA377"/>
                    </a:solidFill>
                  </a:tcPr>
                </a:tc>
                <a:tc>
                  <a:txBody>
                    <a:bodyPr/>
                    <a:lstStyle/>
                    <a:p>
                      <a:pPr algn="r" fontAlgn="b"/>
                      <a:r>
                        <a:rPr lang="en-US" sz="200" b="0" i="0" u="none" strike="noStrike">
                          <a:solidFill>
                            <a:srgbClr val="000000"/>
                          </a:solidFill>
                          <a:latin typeface="Calibri"/>
                        </a:rPr>
                        <a:t>18</a:t>
                      </a:r>
                    </a:p>
                  </a:txBody>
                  <a:tcPr marL="1295" marR="1295" marT="971"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51</a:t>
                      </a:r>
                    </a:p>
                  </a:txBody>
                  <a:tcPr marL="1295" marR="1295" marT="971" marB="0" anchor="b">
                    <a:lnL>
                      <a:noFill/>
                    </a:lnL>
                    <a:lnR>
                      <a:noFill/>
                    </a:lnR>
                    <a:lnT>
                      <a:noFill/>
                    </a:lnT>
                    <a:lnB>
                      <a:noFill/>
                    </a:lnB>
                    <a:solidFill>
                      <a:srgbClr val="FB9B75"/>
                    </a:solidFill>
                  </a:tcPr>
                </a:tc>
                <a:tc>
                  <a:txBody>
                    <a:bodyPr/>
                    <a:lstStyle/>
                    <a:p>
                      <a:pPr algn="r" fontAlgn="b"/>
                      <a:r>
                        <a:rPr lang="en-US" sz="200" b="0" i="0" u="none" strike="noStrike">
                          <a:solidFill>
                            <a:srgbClr val="000000"/>
                          </a:solidFill>
                          <a:latin typeface="Calibri"/>
                        </a:rPr>
                        <a:t>6</a:t>
                      </a:r>
                    </a:p>
                  </a:txBody>
                  <a:tcPr marL="1295" marR="1295" marT="971"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60</a:t>
                      </a:r>
                    </a:p>
                  </a:txBody>
                  <a:tcPr marL="1295" marR="1295" marT="971"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14</a:t>
                      </a:r>
                    </a:p>
                  </a:txBody>
                  <a:tcPr marL="1295" marR="1295" marT="971" marB="0" anchor="b">
                    <a:lnL>
                      <a:noFill/>
                    </a:lnL>
                    <a:lnR>
                      <a:noFill/>
                    </a:lnR>
                    <a:lnT>
                      <a:noFill/>
                    </a:lnT>
                    <a:lnB>
                      <a:noFill/>
                    </a:lnB>
                    <a:solidFill>
                      <a:srgbClr val="A8D27F"/>
                    </a:solidFill>
                  </a:tcPr>
                </a:tc>
                <a:tc>
                  <a:txBody>
                    <a:bodyPr/>
                    <a:lstStyle/>
                    <a:p>
                      <a:pPr algn="r" fontAlgn="b"/>
                      <a:r>
                        <a:rPr lang="en-US" sz="200" b="0" i="0" u="none" strike="noStrike">
                          <a:solidFill>
                            <a:srgbClr val="000000"/>
                          </a:solidFill>
                          <a:latin typeface="Calibri"/>
                        </a:rPr>
                        <a:t>61</a:t>
                      </a:r>
                    </a:p>
                  </a:txBody>
                  <a:tcPr marL="1295" marR="1295" marT="971" marB="0" anchor="b">
                    <a:lnL>
                      <a:noFill/>
                    </a:lnL>
                    <a:lnR>
                      <a:noFill/>
                    </a:lnR>
                    <a:lnT>
                      <a:noFill/>
                    </a:lnT>
                    <a:lnB>
                      <a:noFill/>
                    </a:lnB>
                    <a:solidFill>
                      <a:srgbClr val="F9726D"/>
                    </a:solidFill>
                  </a:tcPr>
                </a:tc>
                <a:tc>
                  <a:txBody>
                    <a:bodyPr/>
                    <a:lstStyle/>
                    <a:p>
                      <a:pPr algn="r" fontAlgn="b"/>
                      <a:r>
                        <a:rPr lang="en-US" sz="200" b="0" i="0" u="none" strike="noStrike">
                          <a:solidFill>
                            <a:srgbClr val="000000"/>
                          </a:solidFill>
                          <a:latin typeface="Calibri"/>
                        </a:rPr>
                        <a:t>34</a:t>
                      </a:r>
                    </a:p>
                  </a:txBody>
                  <a:tcPr marL="1295" marR="1295" marT="971" marB="0" anchor="b">
                    <a:lnL>
                      <a:noFill/>
                    </a:lnL>
                    <a:lnR>
                      <a:noFill/>
                    </a:lnR>
                    <a:lnT>
                      <a:noFill/>
                    </a:lnT>
                    <a:lnB>
                      <a:noFill/>
                    </a:lnB>
                    <a:solidFill>
                      <a:srgbClr val="FFE183"/>
                    </a:solidFill>
                  </a:tcPr>
                </a:tc>
                <a:tc>
                  <a:txBody>
                    <a:bodyPr/>
                    <a:lstStyle/>
                    <a:p>
                      <a:pPr algn="r" fontAlgn="b"/>
                      <a:r>
                        <a:rPr lang="en-US" sz="200" b="0" i="0" u="none" strike="noStrike">
                          <a:solidFill>
                            <a:srgbClr val="000000"/>
                          </a:solidFill>
                          <a:latin typeface="Calibri"/>
                        </a:rPr>
                        <a:t>63</a:t>
                      </a:r>
                    </a:p>
                  </a:txBody>
                  <a:tcPr marL="1295" marR="1295" marT="971"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62</a:t>
                      </a:r>
                    </a:p>
                  </a:txBody>
                  <a:tcPr marL="1295" marR="1295" marT="971" marB="0" anchor="b">
                    <a:lnL>
                      <a:noFill/>
                    </a:lnL>
                    <a:lnR>
                      <a:noFill/>
                    </a:lnR>
                    <a:lnT>
                      <a:noFill/>
                    </a:lnT>
                    <a:lnB>
                      <a:noFill/>
                    </a:lnB>
                    <a:solidFill>
                      <a:srgbClr val="F96E6C"/>
                    </a:solidFill>
                  </a:tcPr>
                </a:tc>
                <a:tc>
                  <a:txBody>
                    <a:bodyPr/>
                    <a:lstStyle/>
                    <a:p>
                      <a:pPr algn="r" fontAlgn="b"/>
                      <a:r>
                        <a:rPr lang="en-US" sz="200" b="0" i="0" u="none" strike="noStrike">
                          <a:solidFill>
                            <a:srgbClr val="000000"/>
                          </a:solidFill>
                          <a:latin typeface="Calibri"/>
                        </a:rPr>
                        <a:t>33</a:t>
                      </a:r>
                    </a:p>
                  </a:txBody>
                  <a:tcPr marL="1295" marR="1295" marT="971"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50</a:t>
                      </a:r>
                    </a:p>
                  </a:txBody>
                  <a:tcPr marL="1295" marR="1295" marT="971" marB="0" anchor="b">
                    <a:lnL>
                      <a:noFill/>
                    </a:lnL>
                    <a:lnR>
                      <a:noFill/>
                    </a:lnR>
                    <a:lnT>
                      <a:noFill/>
                    </a:lnT>
                    <a:lnB>
                      <a:noFill/>
                    </a:lnB>
                    <a:solidFill>
                      <a:srgbClr val="FB9F76"/>
                    </a:solidFill>
                  </a:tcPr>
                </a:tc>
                <a:tc>
                  <a:txBody>
                    <a:bodyPr/>
                    <a:lstStyle/>
                    <a:p>
                      <a:pPr algn="r" fontAlgn="b"/>
                      <a:r>
                        <a:rPr lang="en-US" sz="200" b="0" i="0" u="none" strike="noStrike">
                          <a:solidFill>
                            <a:srgbClr val="000000"/>
                          </a:solidFill>
                          <a:latin typeface="Calibri"/>
                        </a:rPr>
                        <a:t>20</a:t>
                      </a:r>
                    </a:p>
                  </a:txBody>
                  <a:tcPr marL="1295" marR="1295" marT="971" marB="0" anchor="b">
                    <a:lnL>
                      <a:noFill/>
                    </a:lnL>
                    <a:lnR>
                      <a:noFill/>
                    </a:lnR>
                    <a:lnT>
                      <a:noFill/>
                    </a:lnT>
                    <a:lnB>
                      <a:noFill/>
                    </a:lnB>
                    <a:solidFill>
                      <a:srgbClr val="C6DA80"/>
                    </a:solidFill>
                  </a:tcPr>
                </a:tc>
                <a:tc>
                  <a:txBody>
                    <a:bodyPr/>
                    <a:lstStyle/>
                    <a:p>
                      <a:pPr algn="r" fontAlgn="b"/>
                      <a:r>
                        <a:rPr lang="en-US" sz="200" b="0" i="0" u="none" strike="noStrike">
                          <a:solidFill>
                            <a:srgbClr val="000000"/>
                          </a:solidFill>
                          <a:latin typeface="Calibri"/>
                        </a:rPr>
                        <a:t>48</a:t>
                      </a:r>
                    </a:p>
                  </a:txBody>
                  <a:tcPr marL="1295" marR="1295" marT="971"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17</a:t>
                      </a:r>
                    </a:p>
                  </a:txBody>
                  <a:tcPr marL="1295" marR="1295" marT="971" marB="0" anchor="b">
                    <a:lnL>
                      <a:noFill/>
                    </a:lnL>
                    <a:lnR>
                      <a:noFill/>
                    </a:lnR>
                    <a:lnT>
                      <a:noFill/>
                    </a:lnT>
                    <a:lnB>
                      <a:noFill/>
                    </a:lnB>
                    <a:solidFill>
                      <a:srgbClr val="B7D67F"/>
                    </a:solidFill>
                  </a:tcPr>
                </a:tc>
                <a:tc>
                  <a:txBody>
                    <a:bodyPr/>
                    <a:lstStyle/>
                    <a:p>
                      <a:pPr algn="r" fontAlgn="b"/>
                      <a:r>
                        <a:rPr lang="en-US" sz="200" b="0" i="0" u="none" strike="noStrike">
                          <a:solidFill>
                            <a:srgbClr val="000000"/>
                          </a:solidFill>
                          <a:latin typeface="Calibri"/>
                        </a:rPr>
                        <a:t>53</a:t>
                      </a:r>
                    </a:p>
                  </a:txBody>
                  <a:tcPr marL="1295" marR="1295" marT="971" marB="0" anchor="b">
                    <a:lnL>
                      <a:noFill/>
                    </a:lnL>
                    <a:lnR>
                      <a:noFill/>
                    </a:lnR>
                    <a:lnT>
                      <a:noFill/>
                    </a:lnT>
                    <a:lnB>
                      <a:noFill/>
                    </a:lnB>
                    <a:solidFill>
                      <a:srgbClr val="FB9373"/>
                    </a:solidFill>
                  </a:tcPr>
                </a:tc>
                <a:tc>
                  <a:txBody>
                    <a:bodyPr/>
                    <a:lstStyle/>
                    <a:p>
                      <a:pPr algn="r" fontAlgn="b"/>
                      <a:r>
                        <a:rPr lang="en-US" sz="200" b="0" i="0" u="none" strike="noStrike">
                          <a:solidFill>
                            <a:srgbClr val="000000"/>
                          </a:solidFill>
                          <a:latin typeface="Calibri"/>
                        </a:rPr>
                        <a:t>24</a:t>
                      </a:r>
                    </a:p>
                  </a:txBody>
                  <a:tcPr marL="1295" marR="1295" marT="971"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57</a:t>
                      </a:r>
                    </a:p>
                  </a:txBody>
                  <a:tcPr marL="1295" marR="1295" marT="971" marB="0" anchor="b">
                    <a:lnL>
                      <a:noFill/>
                    </a:lnL>
                    <a:lnR>
                      <a:noFill/>
                    </a:lnR>
                    <a:lnT>
                      <a:noFill/>
                    </a:lnT>
                    <a:lnB>
                      <a:noFill/>
                    </a:lnB>
                    <a:solidFill>
                      <a:srgbClr val="FA8270"/>
                    </a:solidFill>
                  </a:tcPr>
                </a:tc>
                <a:tc>
                  <a:txBody>
                    <a:bodyPr/>
                    <a:lstStyle/>
                    <a:p>
                      <a:pPr algn="r" fontAlgn="b"/>
                      <a:r>
                        <a:rPr lang="en-US" sz="200" b="0" i="0" u="none" strike="noStrike">
                          <a:solidFill>
                            <a:srgbClr val="000000"/>
                          </a:solidFill>
                          <a:latin typeface="Calibri"/>
                        </a:rPr>
                        <a:t>21</a:t>
                      </a:r>
                    </a:p>
                  </a:txBody>
                  <a:tcPr marL="1295" marR="1295" marT="971"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37</a:t>
                      </a:r>
                    </a:p>
                  </a:txBody>
                  <a:tcPr marL="1295" marR="1295" marT="971"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7</a:t>
                      </a:r>
                    </a:p>
                  </a:txBody>
                  <a:tcPr marL="1295" marR="1295" marT="971" marB="0" anchor="b">
                    <a:lnL>
                      <a:noFill/>
                    </a:lnL>
                    <a:lnR>
                      <a:noFill/>
                    </a:lnR>
                    <a:lnT>
                      <a:noFill/>
                    </a:lnT>
                    <a:lnB>
                      <a:noFill/>
                    </a:lnB>
                    <a:solidFill>
                      <a:srgbClr val="85C87D"/>
                    </a:solidFill>
                  </a:tcPr>
                </a:tc>
                <a:tc>
                  <a:txBody>
                    <a:bodyPr/>
                    <a:lstStyle/>
                    <a:p>
                      <a:pPr algn="r" fontAlgn="b"/>
                      <a:r>
                        <a:rPr lang="en-US" sz="200" b="0" i="0" u="none" strike="noStrike">
                          <a:solidFill>
                            <a:srgbClr val="000000"/>
                          </a:solidFill>
                          <a:latin typeface="Calibri"/>
                        </a:rPr>
                        <a:t>35</a:t>
                      </a:r>
                    </a:p>
                  </a:txBody>
                  <a:tcPr marL="1295" marR="1295" marT="971"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10</a:t>
                      </a:r>
                    </a:p>
                  </a:txBody>
                  <a:tcPr marL="1295" marR="1295" marT="971" marB="0" anchor="b">
                    <a:lnL>
                      <a:noFill/>
                    </a:lnL>
                    <a:lnR>
                      <a:noFill/>
                    </a:lnR>
                    <a:lnT>
                      <a:noFill/>
                    </a:lnT>
                    <a:lnB>
                      <a:noFill/>
                    </a:lnB>
                    <a:solidFill>
                      <a:srgbClr val="94CC7D"/>
                    </a:solidFill>
                  </a:tcPr>
                </a:tc>
                <a:tc>
                  <a:txBody>
                    <a:bodyPr/>
                    <a:lstStyle/>
                    <a:p>
                      <a:pPr algn="r" fontAlgn="b"/>
                      <a:r>
                        <a:rPr lang="en-US" sz="200" b="0" i="0" u="none" strike="noStrike">
                          <a:solidFill>
                            <a:srgbClr val="000000"/>
                          </a:solidFill>
                          <a:latin typeface="Calibri"/>
                        </a:rPr>
                        <a:t>47</a:t>
                      </a:r>
                    </a:p>
                  </a:txBody>
                  <a:tcPr marL="1295" marR="1295" marT="971" marB="0" anchor="b">
                    <a:lnL>
                      <a:noFill/>
                    </a:lnL>
                    <a:lnR>
                      <a:noFill/>
                    </a:lnR>
                    <a:lnT>
                      <a:noFill/>
                    </a:lnT>
                    <a:lnB>
                      <a:noFill/>
                    </a:lnB>
                    <a:solidFill>
                      <a:srgbClr val="FCAC78"/>
                    </a:solidFill>
                  </a:tcPr>
                </a:tc>
                <a:tc>
                  <a:txBody>
                    <a:bodyPr/>
                    <a:lstStyle/>
                    <a:p>
                      <a:pPr algn="r" fontAlgn="b"/>
                      <a:r>
                        <a:rPr lang="en-US" sz="200" b="0" i="0" u="none" strike="noStrike">
                          <a:solidFill>
                            <a:srgbClr val="000000"/>
                          </a:solidFill>
                          <a:latin typeface="Calibri"/>
                        </a:rPr>
                        <a:t>16</a:t>
                      </a:r>
                    </a:p>
                  </a:txBody>
                  <a:tcPr marL="1295" marR="1295" marT="971" marB="0" anchor="b">
                    <a:lnL>
                      <a:noFill/>
                    </a:lnL>
                    <a:lnR>
                      <a:noFill/>
                    </a:lnR>
                    <a:lnT>
                      <a:noFill/>
                    </a:lnT>
                    <a:lnB>
                      <a:noFill/>
                    </a:lnB>
                    <a:solidFill>
                      <a:srgbClr val="B2D47F"/>
                    </a:solidFill>
                  </a:tcPr>
                </a:tc>
                <a:tc>
                  <a:txBody>
                    <a:bodyPr/>
                    <a:lstStyle/>
                    <a:p>
                      <a:pPr algn="r" fontAlgn="b"/>
                      <a:r>
                        <a:rPr lang="en-US" sz="200" b="0" i="0" u="none" strike="noStrike">
                          <a:solidFill>
                            <a:srgbClr val="000000"/>
                          </a:solidFill>
                          <a:latin typeface="Calibri"/>
                        </a:rPr>
                        <a:t>44</a:t>
                      </a:r>
                    </a:p>
                  </a:txBody>
                  <a:tcPr marL="1295" marR="1295" marT="971" marB="0" anchor="b">
                    <a:lnL>
                      <a:noFill/>
                    </a:lnL>
                    <a:lnR>
                      <a:noFill/>
                    </a:lnR>
                    <a:lnT>
                      <a:noFill/>
                    </a:lnT>
                    <a:lnB>
                      <a:noFill/>
                    </a:lnB>
                    <a:solidFill>
                      <a:srgbClr val="FDB87B"/>
                    </a:solidFill>
                  </a:tcPr>
                </a:tc>
                <a:tc>
                  <a:txBody>
                    <a:bodyPr/>
                    <a:lstStyle/>
                    <a:p>
                      <a:pPr algn="r" fontAlgn="b"/>
                      <a:r>
                        <a:rPr lang="en-US" sz="200" b="0" i="0" u="none" strike="noStrike">
                          <a:solidFill>
                            <a:srgbClr val="000000"/>
                          </a:solidFill>
                          <a:latin typeface="Calibri"/>
                        </a:rPr>
                        <a:t>11</a:t>
                      </a:r>
                    </a:p>
                  </a:txBody>
                  <a:tcPr marL="1295" marR="1295" marT="971" marB="0" anchor="b">
                    <a:lnL>
                      <a:noFill/>
                    </a:lnL>
                    <a:lnR>
                      <a:noFill/>
                    </a:lnR>
                    <a:lnT>
                      <a:noFill/>
                    </a:lnT>
                    <a:lnB>
                      <a:noFill/>
                    </a:lnB>
                    <a:solidFill>
                      <a:srgbClr val="99CD7E"/>
                    </a:solidFill>
                  </a:tcPr>
                </a:tc>
                <a:tc>
                  <a:txBody>
                    <a:bodyPr/>
                    <a:lstStyle/>
                    <a:p>
                      <a:pPr algn="r" fontAlgn="b"/>
                      <a:r>
                        <a:rPr lang="en-US" sz="200" b="0" i="0" u="none" strike="noStrike">
                          <a:solidFill>
                            <a:srgbClr val="000000"/>
                          </a:solidFill>
                          <a:latin typeface="Calibri"/>
                        </a:rPr>
                        <a:t>29</a:t>
                      </a:r>
                    </a:p>
                  </a:txBody>
                  <a:tcPr marL="1295" marR="1295" marT="971" marB="0" anchor="b">
                    <a:lnL>
                      <a:noFill/>
                    </a:lnL>
                    <a:lnR>
                      <a:noFill/>
                    </a:lnR>
                    <a:lnT>
                      <a:noFill/>
                    </a:lnT>
                    <a:lnB>
                      <a:noFill/>
                    </a:lnB>
                    <a:solidFill>
                      <a:srgbClr val="F2E783"/>
                    </a:solidFill>
                  </a:tcPr>
                </a:tc>
                <a:tc>
                  <a:txBody>
                    <a:bodyPr/>
                    <a:lstStyle/>
                    <a:p>
                      <a:pPr algn="r" fontAlgn="b"/>
                      <a:r>
                        <a:rPr lang="en-US" sz="200" b="0" i="0" u="none" strike="noStrike">
                          <a:solidFill>
                            <a:srgbClr val="000000"/>
                          </a:solidFill>
                          <a:latin typeface="Calibri"/>
                        </a:rPr>
                        <a:t>0</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32</a:t>
                      </a:r>
                    </a:p>
                  </a:txBody>
                  <a:tcPr marL="1295" marR="1295" marT="971"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2</a:t>
                      </a:r>
                    </a:p>
                  </a:txBody>
                  <a:tcPr marL="1295" marR="1295" marT="971" marB="0" anchor="b">
                    <a:lnL>
                      <a:noFill/>
                    </a:lnL>
                    <a:lnR>
                      <a:noFill/>
                    </a:lnR>
                    <a:lnT>
                      <a:noFill/>
                    </a:lnT>
                    <a:lnB>
                      <a:noFill/>
                    </a:lnB>
                    <a:solidFill>
                      <a:srgbClr val="6CC07B"/>
                    </a:solidFill>
                  </a:tcPr>
                </a:tc>
                <a:tc>
                  <a:txBody>
                    <a:bodyPr/>
                    <a:lstStyle/>
                    <a:p>
                      <a:pPr algn="r" fontAlgn="b"/>
                      <a:r>
                        <a:rPr lang="en-US" sz="200" b="0" i="0" u="none" strike="noStrike">
                          <a:solidFill>
                            <a:srgbClr val="000000"/>
                          </a:solidFill>
                          <a:latin typeface="Calibri"/>
                        </a:rPr>
                        <a:t>43</a:t>
                      </a:r>
                    </a:p>
                  </a:txBody>
                  <a:tcPr marL="1295" marR="1295" marT="971" marB="0" anchor="b">
                    <a:lnL>
                      <a:noFill/>
                    </a:lnL>
                    <a:lnR>
                      <a:noFill/>
                    </a:lnR>
                    <a:lnT>
                      <a:noFill/>
                    </a:lnT>
                    <a:lnB>
                      <a:noFill/>
                    </a:lnB>
                    <a:solidFill>
                      <a:srgbClr val="FDBC7B"/>
                    </a:solidFill>
                  </a:tcPr>
                </a:tc>
                <a:tc>
                  <a:txBody>
                    <a:bodyPr/>
                    <a:lstStyle/>
                    <a:p>
                      <a:pPr algn="r" fontAlgn="b"/>
                      <a:r>
                        <a:rPr lang="en-US" sz="200" b="0" i="0" u="none" strike="noStrike">
                          <a:solidFill>
                            <a:srgbClr val="000000"/>
                          </a:solidFill>
                          <a:latin typeface="Calibri"/>
                        </a:rPr>
                        <a:t>13</a:t>
                      </a:r>
                    </a:p>
                  </a:txBody>
                  <a:tcPr marL="1295" marR="1295" marT="971" marB="0" anchor="b">
                    <a:lnL>
                      <a:noFill/>
                    </a:lnL>
                    <a:lnR>
                      <a:noFill/>
                    </a:lnR>
                    <a:lnT>
                      <a:noFill/>
                    </a:lnT>
                    <a:lnB>
                      <a:noFill/>
                    </a:lnB>
                    <a:solidFill>
                      <a:srgbClr val="A3D07E"/>
                    </a:solidFill>
                  </a:tcPr>
                </a:tc>
                <a:tc>
                  <a:txBody>
                    <a:bodyPr/>
                    <a:lstStyle/>
                    <a:p>
                      <a:pPr algn="r" fontAlgn="b"/>
                      <a:r>
                        <a:rPr lang="en-US" sz="200" b="0" i="0" u="none" strike="noStrike">
                          <a:solidFill>
                            <a:srgbClr val="000000"/>
                          </a:solidFill>
                          <a:latin typeface="Calibri"/>
                        </a:rPr>
                        <a:t>41</a:t>
                      </a:r>
                    </a:p>
                  </a:txBody>
                  <a:tcPr marL="1295" marR="1295" marT="971" marB="0" anchor="b">
                    <a:lnL>
                      <a:noFill/>
                    </a:lnL>
                    <a:lnR>
                      <a:noFill/>
                    </a:lnR>
                    <a:lnT>
                      <a:noFill/>
                    </a:lnT>
                    <a:lnB>
                      <a:noFill/>
                    </a:lnB>
                    <a:solidFill>
                      <a:srgbClr val="FDC47D"/>
                    </a:solidFill>
                  </a:tcPr>
                </a:tc>
                <a:tc>
                  <a:txBody>
                    <a:bodyPr/>
                    <a:lstStyle/>
                    <a:p>
                      <a:pPr algn="r" fontAlgn="b"/>
                      <a:r>
                        <a:rPr lang="en-US" sz="200" b="0" i="0" u="none" strike="noStrike">
                          <a:solidFill>
                            <a:srgbClr val="000000"/>
                          </a:solidFill>
                          <a:latin typeface="Calibri"/>
                        </a:rPr>
                        <a:t>4</a:t>
                      </a:r>
                    </a:p>
                  </a:txBody>
                  <a:tcPr marL="1295" marR="1295" marT="971" marB="0" anchor="b">
                    <a:lnL>
                      <a:noFill/>
                    </a:lnL>
                    <a:lnR>
                      <a:noFill/>
                    </a:lnR>
                    <a:lnT>
                      <a:noFill/>
                    </a:lnT>
                    <a:lnB>
                      <a:noFill/>
                    </a:lnB>
                    <a:solidFill>
                      <a:srgbClr val="76C37C"/>
                    </a:solidFill>
                  </a:tcPr>
                </a:tc>
                <a:tc>
                  <a:txBody>
                    <a:bodyPr/>
                    <a:lstStyle/>
                    <a:p>
                      <a:pPr algn="r" fontAlgn="b"/>
                      <a:r>
                        <a:rPr lang="en-US" sz="200" b="0" i="0" u="none" strike="noStrike">
                          <a:solidFill>
                            <a:srgbClr val="000000"/>
                          </a:solidFill>
                          <a:latin typeface="Calibri"/>
                        </a:rPr>
                        <a:t>55</a:t>
                      </a:r>
                    </a:p>
                  </a:txBody>
                  <a:tcPr marL="1295" marR="1295" marT="971" marB="0" anchor="b">
                    <a:lnL>
                      <a:noFill/>
                    </a:lnL>
                    <a:lnR>
                      <a:noFill/>
                    </a:lnR>
                    <a:lnT>
                      <a:noFill/>
                    </a:lnT>
                    <a:lnB>
                      <a:noFill/>
                    </a:lnB>
                    <a:solidFill>
                      <a:srgbClr val="FA8B72"/>
                    </a:solidFill>
                  </a:tcPr>
                </a:tc>
                <a:tc>
                  <a:txBody>
                    <a:bodyPr/>
                    <a:lstStyle/>
                    <a:p>
                      <a:pPr algn="r" fontAlgn="b"/>
                      <a:r>
                        <a:rPr lang="en-US" sz="200" b="0" i="0" u="none" strike="noStrike">
                          <a:solidFill>
                            <a:srgbClr val="000000"/>
                          </a:solidFill>
                          <a:latin typeface="Calibri"/>
                        </a:rPr>
                        <a:t>12</a:t>
                      </a:r>
                    </a:p>
                  </a:txBody>
                  <a:tcPr marL="1295" marR="1295" marT="971"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52</a:t>
                      </a:r>
                    </a:p>
                  </a:txBody>
                  <a:tcPr marL="1295" marR="1295" marT="971" marB="0" anchor="b">
                    <a:lnL>
                      <a:noFill/>
                    </a:lnL>
                    <a:lnR>
                      <a:noFill/>
                    </a:lnR>
                    <a:lnT>
                      <a:noFill/>
                    </a:lnT>
                    <a:lnB>
                      <a:noFill/>
                    </a:lnB>
                    <a:solidFill>
                      <a:srgbClr val="FB9774"/>
                    </a:solidFill>
                  </a:tcPr>
                </a:tc>
                <a:tc>
                  <a:txBody>
                    <a:bodyPr/>
                    <a:lstStyle/>
                    <a:p>
                      <a:pPr algn="r" fontAlgn="b"/>
                      <a:r>
                        <a:rPr lang="en-US" sz="200" b="0" i="0" u="none" strike="noStrike">
                          <a:solidFill>
                            <a:srgbClr val="000000"/>
                          </a:solidFill>
                          <a:latin typeface="Calibri"/>
                        </a:rPr>
                        <a:t>19</a:t>
                      </a:r>
                    </a:p>
                  </a:txBody>
                  <a:tcPr marL="1295" marR="1295" marT="971" marB="0" anchor="b">
                    <a:lnL>
                      <a:noFill/>
                    </a:lnL>
                    <a:lnR>
                      <a:noFill/>
                    </a:lnR>
                    <a:lnT>
                      <a:noFill/>
                    </a:lnT>
                    <a:lnB>
                      <a:noFill/>
                    </a:lnB>
                    <a:solidFill>
                      <a:srgbClr val="C1D980"/>
                    </a:solidFill>
                  </a:tcPr>
                </a:tc>
                <a:tc>
                  <a:txBody>
                    <a:bodyPr/>
                    <a:lstStyle/>
                    <a:p>
                      <a:pPr algn="r" fontAlgn="b"/>
                      <a:r>
                        <a:rPr lang="en-US" sz="200" b="0" i="0" u="none" strike="noStrike">
                          <a:solidFill>
                            <a:srgbClr val="000000"/>
                          </a:solidFill>
                          <a:latin typeface="Calibri"/>
                        </a:rPr>
                        <a:t>59</a:t>
                      </a:r>
                    </a:p>
                  </a:txBody>
                  <a:tcPr marL="1295" marR="1295" marT="971" marB="0" anchor="b">
                    <a:lnL>
                      <a:noFill/>
                    </a:lnL>
                    <a:lnR>
                      <a:noFill/>
                    </a:lnR>
                    <a:lnT>
                      <a:noFill/>
                    </a:lnT>
                    <a:lnB>
                      <a:noFill/>
                    </a:lnB>
                    <a:solidFill>
                      <a:srgbClr val="F97A6F"/>
                    </a:solidFill>
                  </a:tcPr>
                </a:tc>
                <a:tc>
                  <a:txBody>
                    <a:bodyPr/>
                    <a:lstStyle/>
                    <a:p>
                      <a:pPr algn="r" fontAlgn="b"/>
                      <a:r>
                        <a:rPr lang="en-US" sz="200" b="0" i="0" u="none" strike="noStrike">
                          <a:solidFill>
                            <a:srgbClr val="000000"/>
                          </a:solidFill>
                          <a:latin typeface="Calibri"/>
                        </a:rPr>
                        <a:t>27</a:t>
                      </a:r>
                    </a:p>
                  </a:txBody>
                  <a:tcPr marL="1295" marR="1295" marT="971"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58</a:t>
                      </a:r>
                    </a:p>
                  </a:txBody>
                  <a:tcPr marL="1295" marR="1295" marT="971" marB="0" anchor="b">
                    <a:lnL>
                      <a:noFill/>
                    </a:lnL>
                    <a:lnR>
                      <a:noFill/>
                    </a:lnR>
                    <a:lnT>
                      <a:noFill/>
                    </a:lnT>
                    <a:lnB>
                      <a:noFill/>
                    </a:lnB>
                    <a:solidFill>
                      <a:srgbClr val="FA7E6F"/>
                    </a:solidFill>
                  </a:tcPr>
                </a:tc>
                <a:tc>
                  <a:txBody>
                    <a:bodyPr/>
                    <a:lstStyle/>
                    <a:p>
                      <a:pPr algn="r" fontAlgn="b"/>
                      <a:r>
                        <a:rPr lang="en-US" sz="200" b="0" i="0" u="none" strike="noStrike">
                          <a:solidFill>
                            <a:srgbClr val="000000"/>
                          </a:solidFill>
                          <a:latin typeface="Calibri"/>
                        </a:rPr>
                        <a:t>26</a:t>
                      </a:r>
                    </a:p>
                  </a:txBody>
                  <a:tcPr marL="1295" marR="1295" marT="971" marB="0" anchor="b">
                    <a:lnL>
                      <a:noFill/>
                    </a:lnL>
                    <a:lnR>
                      <a:noFill/>
                    </a:lnR>
                    <a:lnT>
                      <a:noFill/>
                    </a:lnT>
                    <a:lnB>
                      <a:noFill/>
                    </a:lnB>
                    <a:solidFill>
                      <a:srgbClr val="E3E382"/>
                    </a:solidFill>
                  </a:tcPr>
                </a:tc>
                <a:tc>
                  <a:txBody>
                    <a:bodyPr/>
                    <a:lstStyle/>
                    <a:p>
                      <a:pPr algn="r" fontAlgn="b"/>
                      <a:r>
                        <a:rPr lang="en-US" sz="200" b="0" i="0" u="none" strike="noStrike">
                          <a:solidFill>
                            <a:srgbClr val="000000"/>
                          </a:solidFill>
                          <a:latin typeface="Calibri"/>
                        </a:rPr>
                        <a:t>22</a:t>
                      </a:r>
                    </a:p>
                  </a:txBody>
                  <a:tcPr marL="1295" marR="1295" marT="971" marB="0" anchor="b">
                    <a:lnL>
                      <a:noFill/>
                    </a:lnL>
                    <a:lnR>
                      <a:noFill/>
                    </a:lnR>
                    <a:lnT>
                      <a:noFill/>
                    </a:lnT>
                    <a:lnB>
                      <a:noFill/>
                    </a:lnB>
                    <a:solidFill>
                      <a:srgbClr val="CFDD81"/>
                    </a:solidFill>
                  </a:tcPr>
                </a:tc>
                <a:tc>
                  <a:txBody>
                    <a:bodyPr/>
                    <a:lstStyle/>
                    <a:p>
                      <a:pPr algn="r" fontAlgn="b"/>
                      <a:r>
                        <a:rPr lang="en-US" sz="200" b="0" i="0" u="none" strike="noStrike">
                          <a:solidFill>
                            <a:srgbClr val="000000"/>
                          </a:solidFill>
                          <a:latin typeface="Calibri"/>
                        </a:rPr>
                        <a:t>30</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25</a:t>
                      </a:r>
                    </a:p>
                  </a:txBody>
                  <a:tcPr marL="1295" marR="1295" marT="971" marB="0" anchor="b">
                    <a:lnL>
                      <a:noFill/>
                    </a:lnL>
                    <a:lnR>
                      <a:noFill/>
                    </a:lnR>
                    <a:lnT>
                      <a:noFill/>
                    </a:lnT>
                    <a:lnB>
                      <a:noFill/>
                    </a:lnB>
                    <a:solidFill>
                      <a:srgbClr val="DEE182"/>
                    </a:solidFill>
                  </a:tcPr>
                </a:tc>
                <a:tc>
                  <a:txBody>
                    <a:bodyPr/>
                    <a:lstStyle/>
                    <a:p>
                      <a:pPr algn="r" fontAlgn="b"/>
                      <a:r>
                        <a:rPr lang="en-US" sz="200" b="0" i="0" u="none" strike="noStrike">
                          <a:solidFill>
                            <a:srgbClr val="000000"/>
                          </a:solidFill>
                          <a:latin typeface="Calibri"/>
                        </a:rPr>
                        <a:t>23</a:t>
                      </a:r>
                    </a:p>
                  </a:txBody>
                  <a:tcPr marL="1295" marR="1295" marT="971" marB="0" anchor="b">
                    <a:lnL>
                      <a:noFill/>
                    </a:lnL>
                    <a:lnR>
                      <a:noFill/>
                    </a:lnR>
                    <a:lnT>
                      <a:noFill/>
                    </a:lnT>
                    <a:lnB>
                      <a:noFill/>
                    </a:lnB>
                    <a:solidFill>
                      <a:srgbClr val="D4DE81"/>
                    </a:solidFill>
                  </a:tcPr>
                </a:tc>
                <a:tc>
                  <a:txBody>
                    <a:bodyPr/>
                    <a:lstStyle/>
                    <a:p>
                      <a:pPr algn="r" fontAlgn="b"/>
                      <a:r>
                        <a:rPr lang="en-US" sz="200" b="0" i="0" u="none" strike="noStrike">
                          <a:solidFill>
                            <a:srgbClr val="000000"/>
                          </a:solidFill>
                          <a:latin typeface="Calibri"/>
                        </a:rPr>
                        <a:t>39</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31</a:t>
                      </a:r>
                    </a:p>
                  </a:txBody>
                  <a:tcPr marL="1295" marR="1295" marT="971" marB="0" anchor="b">
                    <a:lnL>
                      <a:noFill/>
                    </a:lnL>
                    <a:lnR>
                      <a:noFill/>
                    </a:lnR>
                    <a:lnT>
                      <a:noFill/>
                    </a:lnT>
                    <a:lnB>
                      <a:noFill/>
                    </a:lnB>
                    <a:solidFill>
                      <a:srgbClr val="FCEA83"/>
                    </a:solidFill>
                  </a:tcPr>
                </a:tc>
                <a:tc>
                  <a:txBody>
                    <a:bodyPr/>
                    <a:lstStyle/>
                    <a:p>
                      <a:pPr algn="r" fontAlgn="b"/>
                      <a:r>
                        <a:rPr lang="en-US" sz="200" b="0" i="0" u="none" strike="noStrike">
                          <a:solidFill>
                            <a:srgbClr val="000000"/>
                          </a:solidFill>
                          <a:latin typeface="Calibri"/>
                        </a:rPr>
                        <a:t>46</a:t>
                      </a:r>
                    </a:p>
                  </a:txBody>
                  <a:tcPr marL="1295" marR="1295" marT="971" marB="0" anchor="b">
                    <a:lnL>
                      <a:noFill/>
                    </a:lnL>
                    <a:lnR>
                      <a:noFill/>
                    </a:lnR>
                    <a:lnT>
                      <a:noFill/>
                    </a:lnT>
                    <a:lnB>
                      <a:noFill/>
                    </a:lnB>
                    <a:solidFill>
                      <a:srgbClr val="FCB079"/>
                    </a:solidFill>
                  </a:tcPr>
                </a:tc>
                <a:tc>
                  <a:txBody>
                    <a:bodyPr/>
                    <a:lstStyle/>
                    <a:p>
                      <a:pPr algn="r" fontAlgn="b"/>
                      <a:r>
                        <a:rPr lang="en-US" sz="200" b="0" i="0" u="none" strike="noStrike">
                          <a:solidFill>
                            <a:srgbClr val="000000"/>
                          </a:solidFill>
                          <a:latin typeface="Calibri"/>
                        </a:rPr>
                        <a:t>28</a:t>
                      </a:r>
                    </a:p>
                  </a:txBody>
                  <a:tcPr marL="1295" marR="1295" marT="971" marB="0" anchor="b">
                    <a:lnL>
                      <a:noFill/>
                    </a:lnL>
                    <a:lnR>
                      <a:noFill/>
                    </a:lnR>
                    <a:lnT>
                      <a:noFill/>
                    </a:lnT>
                    <a:lnB>
                      <a:noFill/>
                    </a:lnB>
                    <a:solidFill>
                      <a:srgbClr val="EDE683"/>
                    </a:solidFill>
                  </a:tcPr>
                </a:tc>
              </a:tr>
              <a:tr h="36896">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r>
              <a:tr h="36896">
                <a:tc>
                  <a:txBody>
                    <a:bodyPr/>
                    <a:lstStyle/>
                    <a:p>
                      <a:pPr algn="l" fontAlgn="b"/>
                      <a:r>
                        <a:rPr lang="en-US" sz="200" b="1" i="0" u="none" strike="noStrike">
                          <a:solidFill>
                            <a:srgbClr val="000000"/>
                          </a:solidFill>
                          <a:latin typeface="Calibri"/>
                        </a:rPr>
                        <a:t>OVERALL MODEL RANKING RESULTS</a:t>
                      </a: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1295" marR="1295" marT="971" marB="0" anchor="b">
                    <a:lnL>
                      <a:noFill/>
                    </a:lnL>
                    <a:lnR>
                      <a:noFill/>
                    </a:lnR>
                    <a:lnT>
                      <a:noFill/>
                    </a:lnT>
                    <a:lnB>
                      <a:noFill/>
                    </a:lnB>
                  </a:tcPr>
                </a:tc>
              </a:tr>
              <a:tr h="36896">
                <a:tc>
                  <a:txBody>
                    <a:bodyPr/>
                    <a:lstStyle/>
                    <a:p>
                      <a:pPr algn="l" fontAlgn="b"/>
                      <a:r>
                        <a:rPr lang="en-US" sz="200" b="0" i="0" u="none" strike="noStrike">
                          <a:solidFill>
                            <a:srgbClr val="000000"/>
                          </a:solidFill>
                          <a:latin typeface="Calibri"/>
                        </a:rPr>
                        <a:t>Method_A1c</a:t>
                      </a:r>
                    </a:p>
                  </a:txBody>
                  <a:tcPr marL="1295" marR="1295" marT="971" marB="0" anchor="b">
                    <a:lnL>
                      <a:noFill/>
                    </a:lnL>
                    <a:lnR>
                      <a:noFill/>
                    </a:lnR>
                    <a:lnT>
                      <a:noFill/>
                    </a:lnT>
                    <a:lnB>
                      <a:noFill/>
                    </a:lnB>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r>
              <a:tr h="36896">
                <a:tc>
                  <a:txBody>
                    <a:bodyPr/>
                    <a:lstStyle/>
                    <a:p>
                      <a:pPr algn="l" fontAlgn="b"/>
                      <a:r>
                        <a:rPr lang="en-US" sz="200" b="0" i="0" u="none" strike="noStrike">
                          <a:solidFill>
                            <a:srgbClr val="000000"/>
                          </a:solidFill>
                          <a:latin typeface="Calibri"/>
                        </a:rPr>
                        <a:t>Method_BMI</a:t>
                      </a:r>
                    </a:p>
                  </a:txBody>
                  <a:tcPr marL="1295" marR="1295" marT="971" marB="0" anchor="b">
                    <a:lnL>
                      <a:noFill/>
                    </a:lnL>
                    <a:lnR>
                      <a:noFill/>
                    </a:lnR>
                    <a:lnT>
                      <a:noFill/>
                    </a:lnT>
                    <a:lnB>
                      <a:noFill/>
                    </a:lnB>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r>
              <a:tr h="36896">
                <a:tc>
                  <a:txBody>
                    <a:bodyPr/>
                    <a:lstStyle/>
                    <a:p>
                      <a:pPr algn="l" fontAlgn="b"/>
                      <a:r>
                        <a:rPr lang="en-US" sz="200" b="0" i="0" u="none" strike="noStrike">
                          <a:solidFill>
                            <a:srgbClr val="000000"/>
                          </a:solidFill>
                          <a:latin typeface="Calibri"/>
                        </a:rPr>
                        <a:t>Method_BP</a:t>
                      </a:r>
                    </a:p>
                  </a:txBody>
                  <a:tcPr marL="1295" marR="1295" marT="971" marB="0" anchor="b">
                    <a:lnL>
                      <a:noFill/>
                    </a:lnL>
                    <a:lnR>
                      <a:noFill/>
                    </a:lnR>
                    <a:lnT>
                      <a:noFill/>
                    </a:lnT>
                    <a:lnB>
                      <a:noFill/>
                    </a:lnB>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r>
              <a:tr h="36896">
                <a:tc>
                  <a:txBody>
                    <a:bodyPr/>
                    <a:lstStyle/>
                    <a:p>
                      <a:pPr algn="l" fontAlgn="b"/>
                      <a:r>
                        <a:rPr lang="en-US" sz="200" b="0" i="0" u="none" strike="noStrike">
                          <a:solidFill>
                            <a:srgbClr val="000000"/>
                          </a:solidFill>
                          <a:latin typeface="Calibri"/>
                        </a:rPr>
                        <a:t>Method_Lipids</a:t>
                      </a:r>
                    </a:p>
                  </a:txBody>
                  <a:tcPr marL="1295" marR="1295" marT="971" marB="0" anchor="b">
                    <a:lnL>
                      <a:noFill/>
                    </a:lnL>
                    <a:lnR>
                      <a:noFill/>
                    </a:lnR>
                    <a:lnT>
                      <a:noFill/>
                    </a:lnT>
                    <a:lnB>
                      <a:noFill/>
                    </a:lnB>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r>
              <a:tr h="36896">
                <a:tc>
                  <a:txBody>
                    <a:bodyPr/>
                    <a:lstStyle/>
                    <a:p>
                      <a:pPr algn="l" fontAlgn="b"/>
                      <a:r>
                        <a:rPr lang="en-US" sz="200" b="0" i="0" u="none" strike="noStrike">
                          <a:solidFill>
                            <a:srgbClr val="000000"/>
                          </a:solidFill>
                          <a:latin typeface="Calibri"/>
                        </a:rPr>
                        <a:t>Method_Smoke</a:t>
                      </a:r>
                    </a:p>
                  </a:txBody>
                  <a:tcPr marL="1295" marR="1295" marT="971" marB="0" anchor="b">
                    <a:lnL>
                      <a:noFill/>
                    </a:lnL>
                    <a:lnR>
                      <a:noFill/>
                    </a:lnR>
                    <a:lnT>
                      <a:noFill/>
                    </a:lnT>
                    <a:lnB>
                      <a:noFill/>
                    </a:lnB>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r>
              <a:tr h="36896">
                <a:tc>
                  <a:txBody>
                    <a:bodyPr/>
                    <a:lstStyle/>
                    <a:p>
                      <a:pPr algn="l" fontAlgn="b"/>
                      <a:r>
                        <a:rPr lang="en-US" sz="200" b="0" i="0" u="none" strike="noStrike">
                          <a:solidFill>
                            <a:srgbClr val="000000"/>
                          </a:solidFill>
                          <a:latin typeface="Calibri"/>
                        </a:rPr>
                        <a:t>Method_MI</a:t>
                      </a:r>
                    </a:p>
                  </a:txBody>
                  <a:tcPr marL="1295" marR="1295" marT="971" marB="0" anchor="b">
                    <a:lnL>
                      <a:noFill/>
                    </a:lnL>
                    <a:lnR>
                      <a:noFill/>
                    </a:lnR>
                    <a:lnT>
                      <a:noFill/>
                    </a:lnT>
                    <a:lnB>
                      <a:noFill/>
                    </a:lnB>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r>
              <a:tr h="36896">
                <a:tc>
                  <a:txBody>
                    <a:bodyPr/>
                    <a:lstStyle/>
                    <a:p>
                      <a:pPr algn="l" fontAlgn="b"/>
                      <a:r>
                        <a:rPr lang="en-US" sz="200" b="0" i="0" u="none" strike="noStrike">
                          <a:solidFill>
                            <a:srgbClr val="000000"/>
                          </a:solidFill>
                          <a:latin typeface="Calibri"/>
                        </a:rPr>
                        <a:t>Method_Stroke</a:t>
                      </a:r>
                    </a:p>
                  </a:txBody>
                  <a:tcPr marL="1295" marR="1295" marT="971" marB="0" anchor="b">
                    <a:lnL>
                      <a:noFill/>
                    </a:lnL>
                    <a:lnR>
                      <a:noFill/>
                    </a:lnR>
                    <a:lnT>
                      <a:noFill/>
                    </a:lnT>
                    <a:lnB>
                      <a:noFill/>
                    </a:lnB>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2</a:t>
                      </a:r>
                    </a:p>
                  </a:txBody>
                  <a:tcPr marL="1295" marR="1295" marT="971" marB="0" anchor="b">
                    <a:lnL>
                      <a:noFill/>
                    </a:lnL>
                    <a:lnR>
                      <a:noFill/>
                    </a:lnR>
                    <a:lnT>
                      <a:noFill/>
                    </a:lnT>
                    <a:lnB>
                      <a:noFill/>
                    </a:lnB>
                    <a:solidFill>
                      <a:srgbClr val="C8CA9A"/>
                    </a:solidFill>
                  </a:tcPr>
                </a:tc>
                <a:tc>
                  <a:txBody>
                    <a:bodyPr/>
                    <a:lstStyle/>
                    <a:p>
                      <a:pPr algn="r" fontAlgn="b"/>
                      <a:r>
                        <a:rPr lang="en-US" sz="200" b="1" i="0" u="none" strike="noStrike">
                          <a:solidFill>
                            <a:srgbClr val="000000"/>
                          </a:solidFill>
                          <a:latin typeface="Calibri"/>
                        </a:rPr>
                        <a:t>4</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3</a:t>
                      </a:r>
                    </a:p>
                  </a:txBody>
                  <a:tcPr marL="1295" marR="1295" marT="971" marB="0" anchor="b">
                    <a:lnL>
                      <a:noFill/>
                    </a:lnL>
                    <a:lnR>
                      <a:noFill/>
                    </a:lnR>
                    <a:lnT>
                      <a:noFill/>
                    </a:lnT>
                    <a:lnB>
                      <a:noFill/>
                    </a:lnB>
                    <a:solidFill>
                      <a:srgbClr val="FDC07C"/>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5A8AC6"/>
                    </a:solidFill>
                  </a:tcPr>
                </a:tc>
              </a:tr>
              <a:tr h="36896">
                <a:tc>
                  <a:txBody>
                    <a:bodyPr/>
                    <a:lstStyle/>
                    <a:p>
                      <a:pPr algn="l" fontAlgn="b"/>
                      <a:r>
                        <a:rPr lang="en-US" sz="200" b="0" i="0" u="none" strike="noStrike">
                          <a:solidFill>
                            <a:srgbClr val="000000"/>
                          </a:solidFill>
                          <a:latin typeface="Calibri"/>
                        </a:rPr>
                        <a:t>Method_DeathCHD</a:t>
                      </a:r>
                    </a:p>
                  </a:txBody>
                  <a:tcPr marL="1295" marR="1295" marT="971" marB="0" anchor="b">
                    <a:lnL>
                      <a:noFill/>
                    </a:lnL>
                    <a:lnR>
                      <a:noFill/>
                    </a:lnR>
                    <a:lnT>
                      <a:noFill/>
                    </a:lnT>
                    <a:lnB>
                      <a:noFill/>
                    </a:lnB>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r>
              <a:tr h="36896">
                <a:tc>
                  <a:txBody>
                    <a:bodyPr/>
                    <a:lstStyle/>
                    <a:p>
                      <a:pPr algn="l" fontAlgn="b"/>
                      <a:r>
                        <a:rPr lang="en-US" sz="200" b="0" i="0" u="none" strike="noStrike">
                          <a:solidFill>
                            <a:srgbClr val="000000"/>
                          </a:solidFill>
                          <a:latin typeface="Calibri"/>
                        </a:rPr>
                        <a:t>Method_DeathStroke</a:t>
                      </a:r>
                    </a:p>
                  </a:txBody>
                  <a:tcPr marL="1295" marR="1295" marT="971" marB="0" anchor="b">
                    <a:lnL>
                      <a:noFill/>
                    </a:lnL>
                    <a:lnR>
                      <a:noFill/>
                    </a:lnR>
                    <a:lnT>
                      <a:noFill/>
                    </a:lnT>
                    <a:lnB>
                      <a:noFill/>
                    </a:lnB>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r>
              <a:tr h="36896">
                <a:tc>
                  <a:txBody>
                    <a:bodyPr/>
                    <a:lstStyle/>
                    <a:p>
                      <a:pPr algn="l" fontAlgn="b"/>
                      <a:r>
                        <a:rPr lang="en-US" sz="200" b="0" i="0" u="none" strike="noStrike">
                          <a:solidFill>
                            <a:srgbClr val="000000"/>
                          </a:solidFill>
                          <a:latin typeface="Calibri"/>
                        </a:rPr>
                        <a:t>Method_TimeImprove</a:t>
                      </a:r>
                    </a:p>
                  </a:txBody>
                  <a:tcPr marL="1295" marR="1295" marT="971" marB="0" anchor="b">
                    <a:lnL>
                      <a:noFill/>
                    </a:lnL>
                    <a:lnR>
                      <a:noFill/>
                    </a:lnR>
                    <a:lnT>
                      <a:noFill/>
                    </a:lnT>
                    <a:lnB>
                      <a:noFill/>
                    </a:lnB>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1</a:t>
                      </a:r>
                    </a:p>
                  </a:txBody>
                  <a:tcPr marL="1295" marR="1295" marT="971" marB="0" anchor="b">
                    <a:lnL>
                      <a:noFill/>
                    </a:lnL>
                    <a:lnR>
                      <a:noFill/>
                    </a:lnR>
                    <a:lnT>
                      <a:noFill/>
                    </a:lnT>
                    <a:lnB>
                      <a:noFill/>
                    </a:lnB>
                    <a:solidFill>
                      <a:srgbClr val="F8696B"/>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c>
                  <a:txBody>
                    <a:bodyPr/>
                    <a:lstStyle/>
                    <a:p>
                      <a:pPr algn="r" fontAlgn="b"/>
                      <a:r>
                        <a:rPr lang="en-US" sz="200" b="1" i="0" u="none" strike="noStrike">
                          <a:solidFill>
                            <a:srgbClr val="000000"/>
                          </a:solidFill>
                          <a:latin typeface="Calibri"/>
                        </a:rPr>
                        <a:t>0</a:t>
                      </a:r>
                    </a:p>
                  </a:txBody>
                  <a:tcPr marL="1295" marR="1295" marT="971" marB="0" anchor="b">
                    <a:lnL>
                      <a:noFill/>
                    </a:lnL>
                    <a:lnR>
                      <a:noFill/>
                    </a:lnR>
                    <a:lnT>
                      <a:noFill/>
                    </a:lnT>
                    <a:lnB>
                      <a:noFill/>
                    </a:lnB>
                    <a:solidFill>
                      <a:srgbClr val="5A8AC6"/>
                    </a:solidFill>
                  </a:tcPr>
                </a:tc>
              </a:tr>
              <a:tr h="36896">
                <a:tc>
                  <a:txBody>
                    <a:bodyPr/>
                    <a:lstStyle/>
                    <a:p>
                      <a:pPr algn="l" fontAlgn="b"/>
                      <a:r>
                        <a:rPr lang="en-US" sz="200" b="0" i="0" u="none" strike="noStrike" dirty="0">
                          <a:solidFill>
                            <a:srgbClr val="000000"/>
                          </a:solidFill>
                          <a:latin typeface="Calibri"/>
                        </a:rPr>
                        <a:t>Weighted Mean</a:t>
                      </a:r>
                    </a:p>
                  </a:txBody>
                  <a:tcPr marL="1295" marR="1295" marT="971" marB="0" anchor="b">
                    <a:lnL>
                      <a:noFill/>
                    </a:lnL>
                    <a:lnR>
                      <a:noFill/>
                    </a:lnR>
                    <a:lnT>
                      <a:noFill/>
                    </a:lnT>
                    <a:lnB>
                      <a:noFill/>
                    </a:lnB>
                  </a:tcPr>
                </a:tc>
                <a:tc>
                  <a:txBody>
                    <a:bodyPr/>
                    <a:lstStyle/>
                    <a:p>
                      <a:pPr algn="r" fontAlgn="b"/>
                      <a:r>
                        <a:rPr lang="en-US" sz="200" b="0" i="0" u="none" strike="noStrike">
                          <a:solidFill>
                            <a:srgbClr val="000000"/>
                          </a:solidFill>
                          <a:latin typeface="Calibri"/>
                        </a:rPr>
                        <a:t>18.51</a:t>
                      </a:r>
                    </a:p>
                  </a:txBody>
                  <a:tcPr marL="1295" marR="1295" marT="971"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18.92</a:t>
                      </a:r>
                    </a:p>
                  </a:txBody>
                  <a:tcPr marL="1295" marR="1295" marT="971" marB="0" anchor="b">
                    <a:lnL>
                      <a:noFill/>
                    </a:lnL>
                    <a:lnR>
                      <a:noFill/>
                    </a:lnR>
                    <a:lnT>
                      <a:noFill/>
                    </a:lnT>
                    <a:lnB>
                      <a:noFill/>
                    </a:lnB>
                    <a:solidFill>
                      <a:srgbClr val="66BF7B"/>
                    </a:solidFill>
                  </a:tcPr>
                </a:tc>
                <a:tc>
                  <a:txBody>
                    <a:bodyPr/>
                    <a:lstStyle/>
                    <a:p>
                      <a:pPr algn="r" fontAlgn="b"/>
                      <a:r>
                        <a:rPr lang="en-US" sz="200" b="0" i="0" u="none" strike="noStrike">
                          <a:solidFill>
                            <a:srgbClr val="000000"/>
                          </a:solidFill>
                          <a:latin typeface="Calibri"/>
                        </a:rPr>
                        <a:t>19.78</a:t>
                      </a:r>
                    </a:p>
                  </a:txBody>
                  <a:tcPr marL="1295" marR="1295" marT="971" marB="0" anchor="b">
                    <a:lnL>
                      <a:noFill/>
                    </a:lnL>
                    <a:lnR>
                      <a:noFill/>
                    </a:lnR>
                    <a:lnT>
                      <a:noFill/>
                    </a:lnT>
                    <a:lnB>
                      <a:noFill/>
                    </a:lnB>
                    <a:solidFill>
                      <a:srgbClr val="6EC17B"/>
                    </a:solidFill>
                  </a:tcPr>
                </a:tc>
                <a:tc>
                  <a:txBody>
                    <a:bodyPr/>
                    <a:lstStyle/>
                    <a:p>
                      <a:pPr algn="r" fontAlgn="b"/>
                      <a:r>
                        <a:rPr lang="en-US" sz="200" b="0" i="0" u="none" strike="noStrike">
                          <a:solidFill>
                            <a:srgbClr val="000000"/>
                          </a:solidFill>
                          <a:latin typeface="Calibri"/>
                        </a:rPr>
                        <a:t>20.04</a:t>
                      </a:r>
                    </a:p>
                  </a:txBody>
                  <a:tcPr marL="1295" marR="1295" marT="971" marB="0" anchor="b">
                    <a:lnL>
                      <a:noFill/>
                    </a:lnL>
                    <a:lnR>
                      <a:noFill/>
                    </a:lnR>
                    <a:lnT>
                      <a:noFill/>
                    </a:lnT>
                    <a:lnB>
                      <a:noFill/>
                    </a:lnB>
                    <a:solidFill>
                      <a:srgbClr val="70C17B"/>
                    </a:solidFill>
                  </a:tcPr>
                </a:tc>
                <a:tc>
                  <a:txBody>
                    <a:bodyPr/>
                    <a:lstStyle/>
                    <a:p>
                      <a:pPr algn="r" fontAlgn="b"/>
                      <a:r>
                        <a:rPr lang="en-US" sz="200" b="0" i="0" u="none" strike="noStrike">
                          <a:solidFill>
                            <a:srgbClr val="000000"/>
                          </a:solidFill>
                          <a:latin typeface="Calibri"/>
                        </a:rPr>
                        <a:t>20.51</a:t>
                      </a:r>
                    </a:p>
                  </a:txBody>
                  <a:tcPr marL="1295" marR="1295" marT="971" marB="0" anchor="b">
                    <a:lnL>
                      <a:noFill/>
                    </a:lnL>
                    <a:lnR>
                      <a:noFill/>
                    </a:lnR>
                    <a:lnT>
                      <a:noFill/>
                    </a:lnT>
                    <a:lnB>
                      <a:noFill/>
                    </a:lnB>
                    <a:solidFill>
                      <a:srgbClr val="74C37C"/>
                    </a:solidFill>
                  </a:tcPr>
                </a:tc>
                <a:tc>
                  <a:txBody>
                    <a:bodyPr/>
                    <a:lstStyle/>
                    <a:p>
                      <a:pPr algn="r" fontAlgn="b"/>
                      <a:r>
                        <a:rPr lang="en-US" sz="200" b="0" i="0" u="none" strike="noStrike">
                          <a:solidFill>
                            <a:srgbClr val="000000"/>
                          </a:solidFill>
                          <a:latin typeface="Calibri"/>
                        </a:rPr>
                        <a:t>20.72</a:t>
                      </a:r>
                    </a:p>
                  </a:txBody>
                  <a:tcPr marL="1295" marR="1295" marT="971" marB="0" anchor="b">
                    <a:lnL>
                      <a:noFill/>
                    </a:lnL>
                    <a:lnR>
                      <a:noFill/>
                    </a:lnR>
                    <a:lnT>
                      <a:noFill/>
                    </a:lnT>
                    <a:lnB>
                      <a:noFill/>
                    </a:lnB>
                    <a:solidFill>
                      <a:srgbClr val="76C37C"/>
                    </a:solidFill>
                  </a:tcPr>
                </a:tc>
                <a:tc>
                  <a:txBody>
                    <a:bodyPr/>
                    <a:lstStyle/>
                    <a:p>
                      <a:pPr algn="r" fontAlgn="b"/>
                      <a:r>
                        <a:rPr lang="en-US" sz="200" b="0" i="0" u="none" strike="noStrike">
                          <a:solidFill>
                            <a:srgbClr val="000000"/>
                          </a:solidFill>
                          <a:latin typeface="Calibri"/>
                        </a:rPr>
                        <a:t>20.73</a:t>
                      </a:r>
                    </a:p>
                  </a:txBody>
                  <a:tcPr marL="1295" marR="1295" marT="971" marB="0" anchor="b">
                    <a:lnL>
                      <a:noFill/>
                    </a:lnL>
                    <a:lnR>
                      <a:noFill/>
                    </a:lnR>
                    <a:lnT>
                      <a:noFill/>
                    </a:lnT>
                    <a:lnB>
                      <a:noFill/>
                    </a:lnB>
                    <a:solidFill>
                      <a:srgbClr val="76C37C"/>
                    </a:solidFill>
                  </a:tcPr>
                </a:tc>
                <a:tc>
                  <a:txBody>
                    <a:bodyPr/>
                    <a:lstStyle/>
                    <a:p>
                      <a:pPr algn="r" fontAlgn="b"/>
                      <a:r>
                        <a:rPr lang="en-US" sz="200" b="0" i="0" u="none" strike="noStrike">
                          <a:solidFill>
                            <a:srgbClr val="000000"/>
                          </a:solidFill>
                          <a:latin typeface="Calibri"/>
                        </a:rPr>
                        <a:t>20.92</a:t>
                      </a:r>
                    </a:p>
                  </a:txBody>
                  <a:tcPr marL="1295" marR="1295" marT="971" marB="0" anchor="b">
                    <a:lnL>
                      <a:noFill/>
                    </a:lnL>
                    <a:lnR>
                      <a:noFill/>
                    </a:lnR>
                    <a:lnT>
                      <a:noFill/>
                    </a:lnT>
                    <a:lnB>
                      <a:noFill/>
                    </a:lnB>
                    <a:solidFill>
                      <a:srgbClr val="78C47C"/>
                    </a:solidFill>
                  </a:tcPr>
                </a:tc>
                <a:tc>
                  <a:txBody>
                    <a:bodyPr/>
                    <a:lstStyle/>
                    <a:p>
                      <a:pPr algn="r" fontAlgn="b"/>
                      <a:r>
                        <a:rPr lang="en-US" sz="200" b="0" i="0" u="none" strike="noStrike">
                          <a:solidFill>
                            <a:srgbClr val="000000"/>
                          </a:solidFill>
                          <a:latin typeface="Calibri"/>
                        </a:rPr>
                        <a:t>21.48</a:t>
                      </a:r>
                    </a:p>
                  </a:txBody>
                  <a:tcPr marL="1295" marR="1295" marT="971" marB="0" anchor="b">
                    <a:lnL>
                      <a:noFill/>
                    </a:lnL>
                    <a:lnR>
                      <a:noFill/>
                    </a:lnR>
                    <a:lnT>
                      <a:noFill/>
                    </a:lnT>
                    <a:lnB>
                      <a:noFill/>
                    </a:lnB>
                    <a:solidFill>
                      <a:srgbClr val="7DC57C"/>
                    </a:solidFill>
                  </a:tcPr>
                </a:tc>
                <a:tc>
                  <a:txBody>
                    <a:bodyPr/>
                    <a:lstStyle/>
                    <a:p>
                      <a:pPr algn="r" fontAlgn="b"/>
                      <a:r>
                        <a:rPr lang="en-US" sz="200" b="0" i="0" u="none" strike="noStrike">
                          <a:solidFill>
                            <a:srgbClr val="000000"/>
                          </a:solidFill>
                          <a:latin typeface="Calibri"/>
                        </a:rPr>
                        <a:t>21.66</a:t>
                      </a:r>
                    </a:p>
                  </a:txBody>
                  <a:tcPr marL="1295" marR="1295" marT="971" marB="0" anchor="b">
                    <a:lnL>
                      <a:noFill/>
                    </a:lnL>
                    <a:lnR>
                      <a:noFill/>
                    </a:lnR>
                    <a:lnT>
                      <a:noFill/>
                    </a:lnT>
                    <a:lnB>
                      <a:noFill/>
                    </a:lnB>
                    <a:solidFill>
                      <a:srgbClr val="7EC57C"/>
                    </a:solidFill>
                  </a:tcPr>
                </a:tc>
                <a:tc>
                  <a:txBody>
                    <a:bodyPr/>
                    <a:lstStyle/>
                    <a:p>
                      <a:pPr algn="r" fontAlgn="b"/>
                      <a:r>
                        <a:rPr lang="en-US" sz="200" b="0" i="0" u="none" strike="noStrike">
                          <a:solidFill>
                            <a:srgbClr val="000000"/>
                          </a:solidFill>
                          <a:latin typeface="Calibri"/>
                        </a:rPr>
                        <a:t>22.5</a:t>
                      </a:r>
                    </a:p>
                  </a:txBody>
                  <a:tcPr marL="1295" marR="1295" marT="971" marB="0" anchor="b">
                    <a:lnL>
                      <a:noFill/>
                    </a:lnL>
                    <a:lnR>
                      <a:noFill/>
                    </a:lnR>
                    <a:lnT>
                      <a:noFill/>
                    </a:lnT>
                    <a:lnB>
                      <a:noFill/>
                    </a:lnB>
                    <a:solidFill>
                      <a:srgbClr val="86C87D"/>
                    </a:solidFill>
                  </a:tcPr>
                </a:tc>
                <a:tc>
                  <a:txBody>
                    <a:bodyPr/>
                    <a:lstStyle/>
                    <a:p>
                      <a:pPr algn="r" fontAlgn="b"/>
                      <a:r>
                        <a:rPr lang="en-US" sz="200" b="0" i="0" u="none" strike="noStrike">
                          <a:solidFill>
                            <a:srgbClr val="000000"/>
                          </a:solidFill>
                          <a:latin typeface="Calibri"/>
                        </a:rPr>
                        <a:t>22.63</a:t>
                      </a:r>
                    </a:p>
                  </a:txBody>
                  <a:tcPr marL="1295" marR="1295" marT="971" marB="0" anchor="b">
                    <a:lnL>
                      <a:noFill/>
                    </a:lnL>
                    <a:lnR>
                      <a:noFill/>
                    </a:lnR>
                    <a:lnT>
                      <a:noFill/>
                    </a:lnT>
                    <a:lnB>
                      <a:noFill/>
                    </a:lnB>
                    <a:solidFill>
                      <a:srgbClr val="87C87D"/>
                    </a:solidFill>
                  </a:tcPr>
                </a:tc>
                <a:tc>
                  <a:txBody>
                    <a:bodyPr/>
                    <a:lstStyle/>
                    <a:p>
                      <a:pPr algn="r" fontAlgn="b"/>
                      <a:r>
                        <a:rPr lang="en-US" sz="200" b="0" i="0" u="none" strike="noStrike">
                          <a:solidFill>
                            <a:srgbClr val="000000"/>
                          </a:solidFill>
                          <a:latin typeface="Calibri"/>
                        </a:rPr>
                        <a:t>22.88</a:t>
                      </a:r>
                    </a:p>
                  </a:txBody>
                  <a:tcPr marL="1295" marR="1295" marT="971" marB="0" anchor="b">
                    <a:lnL>
                      <a:noFill/>
                    </a:lnL>
                    <a:lnR>
                      <a:noFill/>
                    </a:lnR>
                    <a:lnT>
                      <a:noFill/>
                    </a:lnT>
                    <a:lnB>
                      <a:noFill/>
                    </a:lnB>
                    <a:solidFill>
                      <a:srgbClr val="89C97D"/>
                    </a:solidFill>
                  </a:tcPr>
                </a:tc>
                <a:tc>
                  <a:txBody>
                    <a:bodyPr/>
                    <a:lstStyle/>
                    <a:p>
                      <a:pPr algn="r" fontAlgn="b"/>
                      <a:r>
                        <a:rPr lang="en-US" sz="200" b="0" i="0" u="none" strike="noStrike">
                          <a:solidFill>
                            <a:srgbClr val="000000"/>
                          </a:solidFill>
                          <a:latin typeface="Calibri"/>
                        </a:rPr>
                        <a:t>23.2</a:t>
                      </a:r>
                    </a:p>
                  </a:txBody>
                  <a:tcPr marL="1295" marR="1295" marT="971" marB="0" anchor="b">
                    <a:lnL>
                      <a:noFill/>
                    </a:lnL>
                    <a:lnR>
                      <a:noFill/>
                    </a:lnR>
                    <a:lnT>
                      <a:noFill/>
                    </a:lnT>
                    <a:lnB>
                      <a:noFill/>
                    </a:lnB>
                    <a:solidFill>
                      <a:srgbClr val="8CC97D"/>
                    </a:solidFill>
                  </a:tcPr>
                </a:tc>
                <a:tc>
                  <a:txBody>
                    <a:bodyPr/>
                    <a:lstStyle/>
                    <a:p>
                      <a:pPr algn="r" fontAlgn="b"/>
                      <a:r>
                        <a:rPr lang="en-US" sz="200" b="0" i="0" u="none" strike="noStrike">
                          <a:solidFill>
                            <a:srgbClr val="000000"/>
                          </a:solidFill>
                          <a:latin typeface="Calibri"/>
                        </a:rPr>
                        <a:t>23.57</a:t>
                      </a:r>
                    </a:p>
                  </a:txBody>
                  <a:tcPr marL="1295" marR="1295" marT="971"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23.77</a:t>
                      </a:r>
                    </a:p>
                  </a:txBody>
                  <a:tcPr marL="1295" marR="1295" marT="971" marB="0" anchor="b">
                    <a:lnL>
                      <a:noFill/>
                    </a:lnL>
                    <a:lnR>
                      <a:noFill/>
                    </a:lnR>
                    <a:lnT>
                      <a:noFill/>
                    </a:lnT>
                    <a:lnB>
                      <a:noFill/>
                    </a:lnB>
                    <a:solidFill>
                      <a:srgbClr val="91CB7D"/>
                    </a:solidFill>
                  </a:tcPr>
                </a:tc>
                <a:tc>
                  <a:txBody>
                    <a:bodyPr/>
                    <a:lstStyle/>
                    <a:p>
                      <a:pPr algn="r" fontAlgn="b"/>
                      <a:r>
                        <a:rPr lang="en-US" sz="200" b="0" i="0" u="none" strike="noStrike">
                          <a:solidFill>
                            <a:srgbClr val="000000"/>
                          </a:solidFill>
                          <a:latin typeface="Calibri"/>
                        </a:rPr>
                        <a:t>25.67</a:t>
                      </a:r>
                    </a:p>
                  </a:txBody>
                  <a:tcPr marL="1295" marR="1295" marT="971" marB="0" anchor="b">
                    <a:lnL>
                      <a:noFill/>
                    </a:lnL>
                    <a:lnR>
                      <a:noFill/>
                    </a:lnR>
                    <a:lnT>
                      <a:noFill/>
                    </a:lnT>
                    <a:lnB>
                      <a:noFill/>
                    </a:lnB>
                    <a:solidFill>
                      <a:srgbClr val="A2D07E"/>
                    </a:solidFill>
                  </a:tcPr>
                </a:tc>
                <a:tc>
                  <a:txBody>
                    <a:bodyPr/>
                    <a:lstStyle/>
                    <a:p>
                      <a:pPr algn="r" fontAlgn="b"/>
                      <a:r>
                        <a:rPr lang="en-US" sz="200" b="0" i="0" u="none" strike="noStrike">
                          <a:solidFill>
                            <a:srgbClr val="000000"/>
                          </a:solidFill>
                          <a:latin typeface="Calibri"/>
                        </a:rPr>
                        <a:t>27.65</a:t>
                      </a:r>
                    </a:p>
                  </a:txBody>
                  <a:tcPr marL="1295" marR="1295" marT="971" marB="0" anchor="b">
                    <a:lnL>
                      <a:noFill/>
                    </a:lnL>
                    <a:lnR>
                      <a:noFill/>
                    </a:lnR>
                    <a:lnT>
                      <a:noFill/>
                    </a:lnT>
                    <a:lnB>
                      <a:noFill/>
                    </a:lnB>
                    <a:solidFill>
                      <a:srgbClr val="B3D57F"/>
                    </a:solidFill>
                  </a:tcPr>
                </a:tc>
                <a:tc>
                  <a:txBody>
                    <a:bodyPr/>
                    <a:lstStyle/>
                    <a:p>
                      <a:pPr algn="r" fontAlgn="b"/>
                      <a:r>
                        <a:rPr lang="en-US" sz="200" b="0" i="0" u="none" strike="noStrike">
                          <a:solidFill>
                            <a:srgbClr val="000000"/>
                          </a:solidFill>
                          <a:latin typeface="Calibri"/>
                        </a:rPr>
                        <a:t>27.91</a:t>
                      </a:r>
                    </a:p>
                  </a:txBody>
                  <a:tcPr marL="1295" marR="1295" marT="971" marB="0" anchor="b">
                    <a:lnL>
                      <a:noFill/>
                    </a:lnL>
                    <a:lnR>
                      <a:noFill/>
                    </a:lnR>
                    <a:lnT>
                      <a:noFill/>
                    </a:lnT>
                    <a:lnB>
                      <a:noFill/>
                    </a:lnB>
                    <a:solidFill>
                      <a:srgbClr val="B5D57F"/>
                    </a:solidFill>
                  </a:tcPr>
                </a:tc>
                <a:tc>
                  <a:txBody>
                    <a:bodyPr/>
                    <a:lstStyle/>
                    <a:p>
                      <a:pPr algn="r" fontAlgn="b"/>
                      <a:r>
                        <a:rPr lang="en-US" sz="200" b="0" i="0" u="none" strike="noStrike">
                          <a:solidFill>
                            <a:srgbClr val="000000"/>
                          </a:solidFill>
                          <a:latin typeface="Calibri"/>
                        </a:rPr>
                        <a:t>30.56</a:t>
                      </a:r>
                    </a:p>
                  </a:txBody>
                  <a:tcPr marL="1295" marR="1295" marT="971" marB="0" anchor="b">
                    <a:lnL>
                      <a:noFill/>
                    </a:lnL>
                    <a:lnR>
                      <a:noFill/>
                    </a:lnR>
                    <a:lnT>
                      <a:noFill/>
                    </a:lnT>
                    <a:lnB>
                      <a:noFill/>
                    </a:lnB>
                    <a:solidFill>
                      <a:srgbClr val="CDDC81"/>
                    </a:solidFill>
                  </a:tcPr>
                </a:tc>
                <a:tc>
                  <a:txBody>
                    <a:bodyPr/>
                    <a:lstStyle/>
                    <a:p>
                      <a:pPr algn="r" fontAlgn="b"/>
                      <a:r>
                        <a:rPr lang="en-US" sz="200" b="0" i="0" u="none" strike="noStrike">
                          <a:solidFill>
                            <a:srgbClr val="000000"/>
                          </a:solidFill>
                          <a:latin typeface="Calibri"/>
                        </a:rPr>
                        <a:t>31.15</a:t>
                      </a:r>
                    </a:p>
                  </a:txBody>
                  <a:tcPr marL="1295" marR="1295" marT="971" marB="0" anchor="b">
                    <a:lnL>
                      <a:noFill/>
                    </a:lnL>
                    <a:lnR>
                      <a:noFill/>
                    </a:lnR>
                    <a:lnT>
                      <a:noFill/>
                    </a:lnT>
                    <a:lnB>
                      <a:noFill/>
                    </a:lnB>
                    <a:solidFill>
                      <a:srgbClr val="D2DE81"/>
                    </a:solidFill>
                  </a:tcPr>
                </a:tc>
                <a:tc>
                  <a:txBody>
                    <a:bodyPr/>
                    <a:lstStyle/>
                    <a:p>
                      <a:pPr algn="r" fontAlgn="b"/>
                      <a:r>
                        <a:rPr lang="en-US" sz="200" b="0" i="0" u="none" strike="noStrike">
                          <a:solidFill>
                            <a:srgbClr val="000000"/>
                          </a:solidFill>
                          <a:latin typeface="Calibri"/>
                        </a:rPr>
                        <a:t>31.41</a:t>
                      </a:r>
                    </a:p>
                  </a:txBody>
                  <a:tcPr marL="1295" marR="1295" marT="971" marB="0" anchor="b">
                    <a:lnL>
                      <a:noFill/>
                    </a:lnL>
                    <a:lnR>
                      <a:noFill/>
                    </a:lnR>
                    <a:lnT>
                      <a:noFill/>
                    </a:lnT>
                    <a:lnB>
                      <a:noFill/>
                    </a:lnB>
                    <a:solidFill>
                      <a:srgbClr val="D4DE81"/>
                    </a:solidFill>
                  </a:tcPr>
                </a:tc>
                <a:tc>
                  <a:txBody>
                    <a:bodyPr/>
                    <a:lstStyle/>
                    <a:p>
                      <a:pPr algn="r" fontAlgn="b"/>
                      <a:r>
                        <a:rPr lang="en-US" sz="200" b="0" i="0" u="none" strike="noStrike">
                          <a:solidFill>
                            <a:srgbClr val="000000"/>
                          </a:solidFill>
                          <a:latin typeface="Calibri"/>
                        </a:rPr>
                        <a:t>32.09</a:t>
                      </a:r>
                    </a:p>
                  </a:txBody>
                  <a:tcPr marL="1295" marR="1295" marT="971" marB="0" anchor="b">
                    <a:lnL>
                      <a:noFill/>
                    </a:lnL>
                    <a:lnR>
                      <a:noFill/>
                    </a:lnR>
                    <a:lnT>
                      <a:noFill/>
                    </a:lnT>
                    <a:lnB>
                      <a:noFill/>
                    </a:lnB>
                    <a:solidFill>
                      <a:srgbClr val="DAE081"/>
                    </a:solidFill>
                  </a:tcPr>
                </a:tc>
                <a:tc>
                  <a:txBody>
                    <a:bodyPr/>
                    <a:lstStyle/>
                    <a:p>
                      <a:pPr algn="r" fontAlgn="b"/>
                      <a:r>
                        <a:rPr lang="en-US" sz="200" b="0" i="0" u="none" strike="noStrike">
                          <a:solidFill>
                            <a:srgbClr val="000000"/>
                          </a:solidFill>
                          <a:latin typeface="Calibri"/>
                        </a:rPr>
                        <a:t>33.88</a:t>
                      </a:r>
                    </a:p>
                  </a:txBody>
                  <a:tcPr marL="1295" marR="1295" marT="971" marB="0" anchor="b">
                    <a:lnL>
                      <a:noFill/>
                    </a:lnL>
                    <a:lnR>
                      <a:noFill/>
                    </a:lnR>
                    <a:lnT>
                      <a:noFill/>
                    </a:lnT>
                    <a:lnB>
                      <a:noFill/>
                    </a:lnB>
                    <a:solidFill>
                      <a:srgbClr val="EAE582"/>
                    </a:solidFill>
                  </a:tcPr>
                </a:tc>
                <a:tc>
                  <a:txBody>
                    <a:bodyPr/>
                    <a:lstStyle/>
                    <a:p>
                      <a:pPr algn="r" fontAlgn="b"/>
                      <a:r>
                        <a:rPr lang="en-US" sz="200" b="0" i="0" u="none" strike="noStrike">
                          <a:solidFill>
                            <a:srgbClr val="000000"/>
                          </a:solidFill>
                          <a:latin typeface="Calibri"/>
                        </a:rPr>
                        <a:t>33.89</a:t>
                      </a:r>
                    </a:p>
                  </a:txBody>
                  <a:tcPr marL="1295" marR="1295" marT="971" marB="0" anchor="b">
                    <a:lnL>
                      <a:noFill/>
                    </a:lnL>
                    <a:lnR>
                      <a:noFill/>
                    </a:lnR>
                    <a:lnT>
                      <a:noFill/>
                    </a:lnT>
                    <a:lnB>
                      <a:noFill/>
                    </a:lnB>
                    <a:solidFill>
                      <a:srgbClr val="EAE582"/>
                    </a:solidFill>
                  </a:tcPr>
                </a:tc>
                <a:tc>
                  <a:txBody>
                    <a:bodyPr/>
                    <a:lstStyle/>
                    <a:p>
                      <a:pPr algn="r" fontAlgn="b"/>
                      <a:r>
                        <a:rPr lang="en-US" sz="200" b="0" i="0" u="none" strike="noStrike">
                          <a:solidFill>
                            <a:srgbClr val="000000"/>
                          </a:solidFill>
                          <a:latin typeface="Calibri"/>
                        </a:rPr>
                        <a:t>34.14</a:t>
                      </a:r>
                    </a:p>
                  </a:txBody>
                  <a:tcPr marL="1295" marR="1295" marT="971" marB="0" anchor="b">
                    <a:lnL>
                      <a:noFill/>
                    </a:lnL>
                    <a:lnR>
                      <a:noFill/>
                    </a:lnR>
                    <a:lnT>
                      <a:noFill/>
                    </a:lnT>
                    <a:lnB>
                      <a:noFill/>
                    </a:lnB>
                    <a:solidFill>
                      <a:srgbClr val="ECE582"/>
                    </a:solidFill>
                  </a:tcPr>
                </a:tc>
                <a:tc>
                  <a:txBody>
                    <a:bodyPr/>
                    <a:lstStyle/>
                    <a:p>
                      <a:pPr algn="r" fontAlgn="b"/>
                      <a:r>
                        <a:rPr lang="en-US" sz="200" b="0" i="0" u="none" strike="noStrike">
                          <a:solidFill>
                            <a:srgbClr val="000000"/>
                          </a:solidFill>
                          <a:latin typeface="Calibri"/>
                        </a:rPr>
                        <a:t>34.43</a:t>
                      </a:r>
                    </a:p>
                  </a:txBody>
                  <a:tcPr marL="1295" marR="1295" marT="971" marB="0" anchor="b">
                    <a:lnL>
                      <a:noFill/>
                    </a:lnL>
                    <a:lnR>
                      <a:noFill/>
                    </a:lnR>
                    <a:lnT>
                      <a:noFill/>
                    </a:lnT>
                    <a:lnB>
                      <a:noFill/>
                    </a:lnB>
                    <a:solidFill>
                      <a:srgbClr val="EFE683"/>
                    </a:solidFill>
                  </a:tcPr>
                </a:tc>
                <a:tc>
                  <a:txBody>
                    <a:bodyPr/>
                    <a:lstStyle/>
                    <a:p>
                      <a:pPr algn="r" fontAlgn="b"/>
                      <a:r>
                        <a:rPr lang="en-US" sz="200" b="0" i="0" u="none" strike="noStrike">
                          <a:solidFill>
                            <a:srgbClr val="000000"/>
                          </a:solidFill>
                          <a:latin typeface="Calibri"/>
                        </a:rPr>
                        <a:t>35.32</a:t>
                      </a:r>
                    </a:p>
                  </a:txBody>
                  <a:tcPr marL="1295" marR="1295" marT="971"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35.69</a:t>
                      </a:r>
                    </a:p>
                  </a:txBody>
                  <a:tcPr marL="1295" marR="1295" marT="971" marB="0" anchor="b">
                    <a:lnL>
                      <a:noFill/>
                    </a:lnL>
                    <a:lnR>
                      <a:noFill/>
                    </a:lnR>
                    <a:lnT>
                      <a:noFill/>
                    </a:lnT>
                    <a:lnB>
                      <a:noFill/>
                    </a:lnB>
                    <a:solidFill>
                      <a:srgbClr val="FAE983"/>
                    </a:solidFill>
                  </a:tcPr>
                </a:tc>
                <a:tc>
                  <a:txBody>
                    <a:bodyPr/>
                    <a:lstStyle/>
                    <a:p>
                      <a:pPr algn="r" fontAlgn="b"/>
                      <a:r>
                        <a:rPr lang="en-US" sz="200" b="0" i="0" u="none" strike="noStrike">
                          <a:solidFill>
                            <a:srgbClr val="000000"/>
                          </a:solidFill>
                          <a:latin typeface="Calibri"/>
                        </a:rPr>
                        <a:t>35.7</a:t>
                      </a:r>
                    </a:p>
                  </a:txBody>
                  <a:tcPr marL="1295" marR="1295" marT="971" marB="0" anchor="b">
                    <a:lnL>
                      <a:noFill/>
                    </a:lnL>
                    <a:lnR>
                      <a:noFill/>
                    </a:lnR>
                    <a:lnT>
                      <a:noFill/>
                    </a:lnT>
                    <a:lnB>
                      <a:noFill/>
                    </a:lnB>
                    <a:solidFill>
                      <a:srgbClr val="FAE983"/>
                    </a:solidFill>
                  </a:tcPr>
                </a:tc>
                <a:tc>
                  <a:txBody>
                    <a:bodyPr/>
                    <a:lstStyle/>
                    <a:p>
                      <a:pPr algn="r" fontAlgn="b"/>
                      <a:r>
                        <a:rPr lang="en-US" sz="200" b="0" i="0" u="none" strike="noStrike">
                          <a:solidFill>
                            <a:srgbClr val="000000"/>
                          </a:solidFill>
                          <a:latin typeface="Calibri"/>
                        </a:rPr>
                        <a:t>36.1</a:t>
                      </a:r>
                    </a:p>
                  </a:txBody>
                  <a:tcPr marL="1295" marR="1295" marT="971" marB="0" anchor="b">
                    <a:lnL>
                      <a:noFill/>
                    </a:lnL>
                    <a:lnR>
                      <a:noFill/>
                    </a:lnR>
                    <a:lnT>
                      <a:noFill/>
                    </a:lnT>
                    <a:lnB>
                      <a:noFill/>
                    </a:lnB>
                    <a:solidFill>
                      <a:srgbClr val="FDEA83"/>
                    </a:solidFill>
                  </a:tcPr>
                </a:tc>
                <a:tc>
                  <a:txBody>
                    <a:bodyPr/>
                    <a:lstStyle/>
                    <a:p>
                      <a:pPr algn="r" fontAlgn="b"/>
                      <a:r>
                        <a:rPr lang="en-US" sz="200" b="0" i="0" u="none" strike="noStrike">
                          <a:solidFill>
                            <a:srgbClr val="000000"/>
                          </a:solidFill>
                          <a:latin typeface="Calibri"/>
                        </a:rPr>
                        <a:t>36.12</a:t>
                      </a:r>
                    </a:p>
                  </a:txBody>
                  <a:tcPr marL="1295" marR="1295" marT="971" marB="0" anchor="b">
                    <a:lnL>
                      <a:noFill/>
                    </a:lnL>
                    <a:lnR>
                      <a:noFill/>
                    </a:lnR>
                    <a:lnT>
                      <a:noFill/>
                    </a:lnT>
                    <a:lnB>
                      <a:noFill/>
                    </a:lnB>
                    <a:solidFill>
                      <a:srgbClr val="FDEA83"/>
                    </a:solidFill>
                  </a:tcPr>
                </a:tc>
                <a:tc>
                  <a:txBody>
                    <a:bodyPr/>
                    <a:lstStyle/>
                    <a:p>
                      <a:pPr algn="r" fontAlgn="b"/>
                      <a:r>
                        <a:rPr lang="en-US" sz="200" b="0" i="0" u="none" strike="noStrike">
                          <a:solidFill>
                            <a:srgbClr val="000000"/>
                          </a:solidFill>
                          <a:latin typeface="Calibri"/>
                        </a:rPr>
                        <a:t>36.34</a:t>
                      </a:r>
                    </a:p>
                  </a:txBody>
                  <a:tcPr marL="1295" marR="1295" marT="971" marB="0" anchor="b">
                    <a:lnL>
                      <a:noFill/>
                    </a:lnL>
                    <a:lnR>
                      <a:noFill/>
                    </a:lnR>
                    <a:lnT>
                      <a:noFill/>
                    </a:lnT>
                    <a:lnB>
                      <a:noFill/>
                    </a:lnB>
                    <a:solidFill>
                      <a:srgbClr val="FFEB84"/>
                    </a:solidFill>
                  </a:tcPr>
                </a:tc>
                <a:tc>
                  <a:txBody>
                    <a:bodyPr/>
                    <a:lstStyle/>
                    <a:p>
                      <a:pPr algn="r" fontAlgn="b"/>
                      <a:r>
                        <a:rPr lang="en-US" sz="200" b="0" i="0" u="none" strike="noStrike">
                          <a:solidFill>
                            <a:srgbClr val="000000"/>
                          </a:solidFill>
                          <a:latin typeface="Calibri"/>
                        </a:rPr>
                        <a:t>37.7</a:t>
                      </a:r>
                    </a:p>
                  </a:txBody>
                  <a:tcPr marL="1295" marR="1295" marT="971" marB="0" anchor="b">
                    <a:lnL>
                      <a:noFill/>
                    </a:lnL>
                    <a:lnR>
                      <a:noFill/>
                    </a:lnR>
                    <a:lnT>
                      <a:noFill/>
                    </a:lnT>
                    <a:lnB>
                      <a:noFill/>
                    </a:lnB>
                    <a:solidFill>
                      <a:srgbClr val="FFE283"/>
                    </a:solidFill>
                  </a:tcPr>
                </a:tc>
                <a:tc>
                  <a:txBody>
                    <a:bodyPr/>
                    <a:lstStyle/>
                    <a:p>
                      <a:pPr algn="r" fontAlgn="b"/>
                      <a:r>
                        <a:rPr lang="en-US" sz="200" b="0" i="0" u="none" strike="noStrike">
                          <a:solidFill>
                            <a:srgbClr val="000000"/>
                          </a:solidFill>
                          <a:latin typeface="Calibri"/>
                        </a:rPr>
                        <a:t>37.9</a:t>
                      </a:r>
                    </a:p>
                  </a:txBody>
                  <a:tcPr marL="1295" marR="1295" marT="971" marB="0" anchor="b">
                    <a:lnL>
                      <a:noFill/>
                    </a:lnL>
                    <a:lnR>
                      <a:noFill/>
                    </a:lnR>
                    <a:lnT>
                      <a:noFill/>
                    </a:lnT>
                    <a:lnB>
                      <a:noFill/>
                    </a:lnB>
                    <a:solidFill>
                      <a:srgbClr val="FFE082"/>
                    </a:solidFill>
                  </a:tcPr>
                </a:tc>
                <a:tc>
                  <a:txBody>
                    <a:bodyPr/>
                    <a:lstStyle/>
                    <a:p>
                      <a:pPr algn="r" fontAlgn="b"/>
                      <a:r>
                        <a:rPr lang="en-US" sz="200" b="0" i="0" u="none" strike="noStrike">
                          <a:solidFill>
                            <a:srgbClr val="000000"/>
                          </a:solidFill>
                          <a:latin typeface="Calibri"/>
                        </a:rPr>
                        <a:t>38.1</a:t>
                      </a:r>
                    </a:p>
                  </a:txBody>
                  <a:tcPr marL="1295" marR="1295" marT="971" marB="0" anchor="b">
                    <a:lnL>
                      <a:noFill/>
                    </a:lnL>
                    <a:lnR>
                      <a:noFill/>
                    </a:lnR>
                    <a:lnT>
                      <a:noFill/>
                    </a:lnT>
                    <a:lnB>
                      <a:noFill/>
                    </a:lnB>
                    <a:solidFill>
                      <a:srgbClr val="FFDF82"/>
                    </a:solidFill>
                  </a:tcPr>
                </a:tc>
                <a:tc>
                  <a:txBody>
                    <a:bodyPr/>
                    <a:lstStyle/>
                    <a:p>
                      <a:pPr algn="r" fontAlgn="b"/>
                      <a:r>
                        <a:rPr lang="en-US" sz="200" b="0" i="0" u="none" strike="noStrike">
                          <a:solidFill>
                            <a:srgbClr val="000000"/>
                          </a:solidFill>
                          <a:latin typeface="Calibri"/>
                        </a:rPr>
                        <a:t>38.96</a:t>
                      </a:r>
                    </a:p>
                  </a:txBody>
                  <a:tcPr marL="1295" marR="1295" marT="971"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39.15</a:t>
                      </a:r>
                    </a:p>
                  </a:txBody>
                  <a:tcPr marL="1295" marR="1295" marT="971" marB="0" anchor="b">
                    <a:lnL>
                      <a:noFill/>
                    </a:lnL>
                    <a:lnR>
                      <a:noFill/>
                    </a:lnR>
                    <a:lnT>
                      <a:noFill/>
                    </a:lnT>
                    <a:lnB>
                      <a:noFill/>
                    </a:lnB>
                    <a:solidFill>
                      <a:srgbClr val="FED881"/>
                    </a:solidFill>
                  </a:tcPr>
                </a:tc>
                <a:tc>
                  <a:txBody>
                    <a:bodyPr/>
                    <a:lstStyle/>
                    <a:p>
                      <a:pPr algn="r" fontAlgn="b"/>
                      <a:r>
                        <a:rPr lang="en-US" sz="200" b="0" i="0" u="none" strike="noStrike">
                          <a:solidFill>
                            <a:srgbClr val="000000"/>
                          </a:solidFill>
                          <a:latin typeface="Calibri"/>
                        </a:rPr>
                        <a:t>39.45</a:t>
                      </a:r>
                    </a:p>
                  </a:txBody>
                  <a:tcPr marL="1295" marR="1295" marT="971" marB="0" anchor="b">
                    <a:lnL>
                      <a:noFill/>
                    </a:lnL>
                    <a:lnR>
                      <a:noFill/>
                    </a:lnR>
                    <a:lnT>
                      <a:noFill/>
                    </a:lnT>
                    <a:lnB>
                      <a:noFill/>
                    </a:lnB>
                    <a:solidFill>
                      <a:srgbClr val="FED680"/>
                    </a:solidFill>
                  </a:tcPr>
                </a:tc>
                <a:tc>
                  <a:txBody>
                    <a:bodyPr/>
                    <a:lstStyle/>
                    <a:p>
                      <a:pPr algn="r" fontAlgn="b"/>
                      <a:r>
                        <a:rPr lang="en-US" sz="200" b="0" i="0" u="none" strike="noStrike">
                          <a:solidFill>
                            <a:srgbClr val="000000"/>
                          </a:solidFill>
                          <a:latin typeface="Calibri"/>
                        </a:rPr>
                        <a:t>39.65</a:t>
                      </a:r>
                    </a:p>
                  </a:txBody>
                  <a:tcPr marL="1295" marR="1295" marT="971"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39.92</a:t>
                      </a:r>
                    </a:p>
                  </a:txBody>
                  <a:tcPr marL="1295" marR="1295" marT="971" marB="0" anchor="b">
                    <a:lnL>
                      <a:noFill/>
                    </a:lnL>
                    <a:lnR>
                      <a:noFill/>
                    </a:lnR>
                    <a:lnT>
                      <a:noFill/>
                    </a:lnT>
                    <a:lnB>
                      <a:noFill/>
                    </a:lnB>
                    <a:solidFill>
                      <a:srgbClr val="FED380"/>
                    </a:solidFill>
                  </a:tcPr>
                </a:tc>
                <a:tc>
                  <a:txBody>
                    <a:bodyPr/>
                    <a:lstStyle/>
                    <a:p>
                      <a:pPr algn="r" fontAlgn="b"/>
                      <a:r>
                        <a:rPr lang="en-US" sz="200" b="0" i="0" u="none" strike="noStrike">
                          <a:solidFill>
                            <a:srgbClr val="000000"/>
                          </a:solidFill>
                          <a:latin typeface="Calibri"/>
                        </a:rPr>
                        <a:t>40.18</a:t>
                      </a:r>
                    </a:p>
                  </a:txBody>
                  <a:tcPr marL="1295" marR="1295" marT="971" marB="0" anchor="b">
                    <a:lnL>
                      <a:noFill/>
                    </a:lnL>
                    <a:lnR>
                      <a:noFill/>
                    </a:lnR>
                    <a:lnT>
                      <a:noFill/>
                    </a:lnT>
                    <a:lnB>
                      <a:noFill/>
                    </a:lnB>
                    <a:solidFill>
                      <a:srgbClr val="FED17F"/>
                    </a:solidFill>
                  </a:tcPr>
                </a:tc>
                <a:tc>
                  <a:txBody>
                    <a:bodyPr/>
                    <a:lstStyle/>
                    <a:p>
                      <a:pPr algn="r" fontAlgn="b"/>
                      <a:r>
                        <a:rPr lang="en-US" sz="200" b="0" i="0" u="none" strike="noStrike">
                          <a:solidFill>
                            <a:srgbClr val="000000"/>
                          </a:solidFill>
                          <a:latin typeface="Calibri"/>
                        </a:rPr>
                        <a:t>40.52</a:t>
                      </a:r>
                    </a:p>
                  </a:txBody>
                  <a:tcPr marL="1295" marR="1295" marT="971" marB="0" anchor="b">
                    <a:lnL>
                      <a:noFill/>
                    </a:lnL>
                    <a:lnR>
                      <a:noFill/>
                    </a:lnR>
                    <a:lnT>
                      <a:noFill/>
                    </a:lnT>
                    <a:lnB>
                      <a:noFill/>
                    </a:lnB>
                    <a:solidFill>
                      <a:srgbClr val="FECF7F"/>
                    </a:solidFill>
                  </a:tcPr>
                </a:tc>
                <a:tc>
                  <a:txBody>
                    <a:bodyPr/>
                    <a:lstStyle/>
                    <a:p>
                      <a:pPr algn="r" fontAlgn="b"/>
                      <a:r>
                        <a:rPr lang="en-US" sz="200" b="0" i="0" u="none" strike="noStrike">
                          <a:solidFill>
                            <a:srgbClr val="000000"/>
                          </a:solidFill>
                          <a:latin typeface="Calibri"/>
                        </a:rPr>
                        <a:t>40.76</a:t>
                      </a:r>
                    </a:p>
                  </a:txBody>
                  <a:tcPr marL="1295" marR="1295" marT="971"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41.61</a:t>
                      </a:r>
                    </a:p>
                  </a:txBody>
                  <a:tcPr marL="1295" marR="1295" marT="971" marB="0" anchor="b">
                    <a:lnL>
                      <a:noFill/>
                    </a:lnL>
                    <a:lnR>
                      <a:noFill/>
                    </a:lnR>
                    <a:lnT>
                      <a:noFill/>
                    </a:lnT>
                    <a:lnB>
                      <a:noFill/>
                    </a:lnB>
                    <a:solidFill>
                      <a:srgbClr val="FEC77E"/>
                    </a:solidFill>
                  </a:tcPr>
                </a:tc>
                <a:tc>
                  <a:txBody>
                    <a:bodyPr/>
                    <a:lstStyle/>
                    <a:p>
                      <a:pPr algn="r" fontAlgn="b"/>
                      <a:r>
                        <a:rPr lang="en-US" sz="200" b="0" i="0" u="none" strike="noStrike">
                          <a:solidFill>
                            <a:srgbClr val="000000"/>
                          </a:solidFill>
                          <a:latin typeface="Calibri"/>
                        </a:rPr>
                        <a:t>42.15</a:t>
                      </a:r>
                    </a:p>
                  </a:txBody>
                  <a:tcPr marL="1295" marR="1295" marT="971" marB="0" anchor="b">
                    <a:lnL>
                      <a:noFill/>
                    </a:lnL>
                    <a:lnR>
                      <a:noFill/>
                    </a:lnR>
                    <a:lnT>
                      <a:noFill/>
                    </a:lnT>
                    <a:lnB>
                      <a:noFill/>
                    </a:lnB>
                    <a:solidFill>
                      <a:srgbClr val="FDC47D"/>
                    </a:solidFill>
                  </a:tcPr>
                </a:tc>
                <a:tc>
                  <a:txBody>
                    <a:bodyPr/>
                    <a:lstStyle/>
                    <a:p>
                      <a:pPr algn="r" fontAlgn="b"/>
                      <a:r>
                        <a:rPr lang="en-US" sz="200" b="0" i="0" u="none" strike="noStrike">
                          <a:solidFill>
                            <a:srgbClr val="000000"/>
                          </a:solidFill>
                          <a:latin typeface="Calibri"/>
                        </a:rPr>
                        <a:t>42.85</a:t>
                      </a:r>
                    </a:p>
                  </a:txBody>
                  <a:tcPr marL="1295" marR="1295" marT="971" marB="0" anchor="b">
                    <a:lnL>
                      <a:noFill/>
                    </a:lnL>
                    <a:lnR>
                      <a:noFill/>
                    </a:lnR>
                    <a:lnT>
                      <a:noFill/>
                    </a:lnT>
                    <a:lnB>
                      <a:noFill/>
                    </a:lnB>
                    <a:solidFill>
                      <a:srgbClr val="FDBF7C"/>
                    </a:solidFill>
                  </a:tcPr>
                </a:tc>
                <a:tc>
                  <a:txBody>
                    <a:bodyPr/>
                    <a:lstStyle/>
                    <a:p>
                      <a:pPr algn="r" fontAlgn="b"/>
                      <a:r>
                        <a:rPr lang="en-US" sz="200" b="0" i="0" u="none" strike="noStrike">
                          <a:solidFill>
                            <a:srgbClr val="000000"/>
                          </a:solidFill>
                          <a:latin typeface="Calibri"/>
                        </a:rPr>
                        <a:t>43.02</a:t>
                      </a:r>
                    </a:p>
                  </a:txBody>
                  <a:tcPr marL="1295" marR="1295" marT="971" marB="0" anchor="b">
                    <a:lnL>
                      <a:noFill/>
                    </a:lnL>
                    <a:lnR>
                      <a:noFill/>
                    </a:lnR>
                    <a:lnT>
                      <a:noFill/>
                    </a:lnT>
                    <a:lnB>
                      <a:noFill/>
                    </a:lnB>
                    <a:solidFill>
                      <a:srgbClr val="FDBE7C"/>
                    </a:solidFill>
                  </a:tcPr>
                </a:tc>
                <a:tc>
                  <a:txBody>
                    <a:bodyPr/>
                    <a:lstStyle/>
                    <a:p>
                      <a:pPr algn="r" fontAlgn="b"/>
                      <a:r>
                        <a:rPr lang="en-US" sz="200" b="0" i="0" u="none" strike="noStrike">
                          <a:solidFill>
                            <a:srgbClr val="000000"/>
                          </a:solidFill>
                          <a:latin typeface="Calibri"/>
                        </a:rPr>
                        <a:t>43.71</a:t>
                      </a:r>
                    </a:p>
                  </a:txBody>
                  <a:tcPr marL="1295" marR="1295" marT="971" marB="0" anchor="b">
                    <a:lnL>
                      <a:noFill/>
                    </a:lnL>
                    <a:lnR>
                      <a:noFill/>
                    </a:lnR>
                    <a:lnT>
                      <a:noFill/>
                    </a:lnT>
                    <a:lnB>
                      <a:noFill/>
                    </a:lnB>
                    <a:solidFill>
                      <a:srgbClr val="FDB97B"/>
                    </a:solidFill>
                  </a:tcPr>
                </a:tc>
                <a:tc>
                  <a:txBody>
                    <a:bodyPr/>
                    <a:lstStyle/>
                    <a:p>
                      <a:pPr algn="r" fontAlgn="b"/>
                      <a:r>
                        <a:rPr lang="en-US" sz="200" b="0" i="0" u="none" strike="noStrike">
                          <a:solidFill>
                            <a:srgbClr val="000000"/>
                          </a:solidFill>
                          <a:latin typeface="Calibri"/>
                        </a:rPr>
                        <a:t>44.55</a:t>
                      </a:r>
                    </a:p>
                  </a:txBody>
                  <a:tcPr marL="1295" marR="1295" marT="971"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44.57</a:t>
                      </a:r>
                    </a:p>
                  </a:txBody>
                  <a:tcPr marL="1295" marR="1295" marT="971" marB="0" anchor="b">
                    <a:lnL>
                      <a:noFill/>
                    </a:lnL>
                    <a:lnR>
                      <a:noFill/>
                    </a:lnR>
                    <a:lnT>
                      <a:noFill/>
                    </a:lnT>
                    <a:lnB>
                      <a:noFill/>
                    </a:lnB>
                    <a:solidFill>
                      <a:srgbClr val="FCB37A"/>
                    </a:solidFill>
                  </a:tcPr>
                </a:tc>
                <a:tc>
                  <a:txBody>
                    <a:bodyPr/>
                    <a:lstStyle/>
                    <a:p>
                      <a:pPr algn="r" fontAlgn="b"/>
                      <a:r>
                        <a:rPr lang="en-US" sz="200" b="0" i="0" u="none" strike="noStrike">
                          <a:solidFill>
                            <a:srgbClr val="000000"/>
                          </a:solidFill>
                          <a:latin typeface="Calibri"/>
                        </a:rPr>
                        <a:t>44.99</a:t>
                      </a:r>
                    </a:p>
                  </a:txBody>
                  <a:tcPr marL="1295" marR="1295" marT="971" marB="0" anchor="b">
                    <a:lnL>
                      <a:noFill/>
                    </a:lnL>
                    <a:lnR>
                      <a:noFill/>
                    </a:lnR>
                    <a:lnT>
                      <a:noFill/>
                    </a:lnT>
                    <a:lnB>
                      <a:noFill/>
                    </a:lnB>
                    <a:solidFill>
                      <a:srgbClr val="FCB179"/>
                    </a:solidFill>
                  </a:tcPr>
                </a:tc>
                <a:tc>
                  <a:txBody>
                    <a:bodyPr/>
                    <a:lstStyle/>
                    <a:p>
                      <a:pPr algn="r" fontAlgn="b"/>
                      <a:r>
                        <a:rPr lang="en-US" sz="200" b="0" i="0" u="none" strike="noStrike">
                          <a:solidFill>
                            <a:srgbClr val="000000"/>
                          </a:solidFill>
                          <a:latin typeface="Calibri"/>
                        </a:rPr>
                        <a:t>45.38</a:t>
                      </a:r>
                    </a:p>
                  </a:txBody>
                  <a:tcPr marL="1295" marR="1295" marT="971" marB="0" anchor="b">
                    <a:lnL>
                      <a:noFill/>
                    </a:lnL>
                    <a:lnR>
                      <a:noFill/>
                    </a:lnR>
                    <a:lnT>
                      <a:noFill/>
                    </a:lnT>
                    <a:lnB>
                      <a:noFill/>
                    </a:lnB>
                    <a:solidFill>
                      <a:srgbClr val="FCAE79"/>
                    </a:solidFill>
                  </a:tcPr>
                </a:tc>
                <a:tc>
                  <a:txBody>
                    <a:bodyPr/>
                    <a:lstStyle/>
                    <a:p>
                      <a:pPr algn="r" fontAlgn="b"/>
                      <a:r>
                        <a:rPr lang="en-US" sz="200" b="0" i="0" u="none" strike="noStrike">
                          <a:solidFill>
                            <a:srgbClr val="000000"/>
                          </a:solidFill>
                          <a:latin typeface="Calibri"/>
                        </a:rPr>
                        <a:t>45.46</a:t>
                      </a:r>
                    </a:p>
                  </a:txBody>
                  <a:tcPr marL="1295" marR="1295" marT="971" marB="0" anchor="b">
                    <a:lnL>
                      <a:noFill/>
                    </a:lnL>
                    <a:lnR>
                      <a:noFill/>
                    </a:lnR>
                    <a:lnT>
                      <a:noFill/>
                    </a:lnT>
                    <a:lnB>
                      <a:noFill/>
                    </a:lnB>
                    <a:solidFill>
                      <a:srgbClr val="FCAD79"/>
                    </a:solidFill>
                  </a:tcPr>
                </a:tc>
                <a:tc>
                  <a:txBody>
                    <a:bodyPr/>
                    <a:lstStyle/>
                    <a:p>
                      <a:pPr algn="r" fontAlgn="b"/>
                      <a:r>
                        <a:rPr lang="en-US" sz="200" b="0" i="0" u="none" strike="noStrike">
                          <a:solidFill>
                            <a:srgbClr val="000000"/>
                          </a:solidFill>
                          <a:latin typeface="Calibri"/>
                        </a:rPr>
                        <a:t>46.3</a:t>
                      </a:r>
                    </a:p>
                  </a:txBody>
                  <a:tcPr marL="1295" marR="1295" marT="971" marB="0" anchor="b">
                    <a:lnL>
                      <a:noFill/>
                    </a:lnL>
                    <a:lnR>
                      <a:noFill/>
                    </a:lnR>
                    <a:lnT>
                      <a:noFill/>
                    </a:lnT>
                    <a:lnB>
                      <a:noFill/>
                    </a:lnB>
                    <a:solidFill>
                      <a:srgbClr val="FCA877"/>
                    </a:solidFill>
                  </a:tcPr>
                </a:tc>
                <a:tc>
                  <a:txBody>
                    <a:bodyPr/>
                    <a:lstStyle/>
                    <a:p>
                      <a:pPr algn="r" fontAlgn="b"/>
                      <a:r>
                        <a:rPr lang="en-US" sz="200" b="0" i="0" u="none" strike="noStrike">
                          <a:solidFill>
                            <a:srgbClr val="000000"/>
                          </a:solidFill>
                          <a:latin typeface="Calibri"/>
                        </a:rPr>
                        <a:t>46.87</a:t>
                      </a:r>
                    </a:p>
                  </a:txBody>
                  <a:tcPr marL="1295" marR="1295" marT="971" marB="0" anchor="b">
                    <a:lnL>
                      <a:noFill/>
                    </a:lnL>
                    <a:lnR>
                      <a:noFill/>
                    </a:lnR>
                    <a:lnT>
                      <a:noFill/>
                    </a:lnT>
                    <a:lnB>
                      <a:noFill/>
                    </a:lnB>
                    <a:solidFill>
                      <a:srgbClr val="FCA477"/>
                    </a:solidFill>
                  </a:tcPr>
                </a:tc>
                <a:tc>
                  <a:txBody>
                    <a:bodyPr/>
                    <a:lstStyle/>
                    <a:p>
                      <a:pPr algn="r" fontAlgn="b"/>
                      <a:r>
                        <a:rPr lang="en-US" sz="200" b="0" i="0" u="none" strike="noStrike">
                          <a:solidFill>
                            <a:srgbClr val="000000"/>
                          </a:solidFill>
                          <a:latin typeface="Calibri"/>
                        </a:rPr>
                        <a:t>47.07</a:t>
                      </a:r>
                    </a:p>
                  </a:txBody>
                  <a:tcPr marL="1295" marR="1295" marT="971" marB="0" anchor="b">
                    <a:lnL>
                      <a:noFill/>
                    </a:lnL>
                    <a:lnR>
                      <a:noFill/>
                    </a:lnR>
                    <a:lnT>
                      <a:noFill/>
                    </a:lnT>
                    <a:lnB>
                      <a:noFill/>
                    </a:lnB>
                    <a:solidFill>
                      <a:srgbClr val="FCA376"/>
                    </a:solidFill>
                  </a:tcPr>
                </a:tc>
                <a:tc>
                  <a:txBody>
                    <a:bodyPr/>
                    <a:lstStyle/>
                    <a:p>
                      <a:pPr algn="r" fontAlgn="b"/>
                      <a:r>
                        <a:rPr lang="en-US" sz="200" b="0" i="0" u="none" strike="noStrike">
                          <a:solidFill>
                            <a:srgbClr val="000000"/>
                          </a:solidFill>
                          <a:latin typeface="Calibri"/>
                        </a:rPr>
                        <a:t>47.24</a:t>
                      </a:r>
                    </a:p>
                  </a:txBody>
                  <a:tcPr marL="1295" marR="1295" marT="971" marB="0" anchor="b">
                    <a:lnL>
                      <a:noFill/>
                    </a:lnL>
                    <a:lnR>
                      <a:noFill/>
                    </a:lnR>
                    <a:lnT>
                      <a:noFill/>
                    </a:lnT>
                    <a:lnB>
                      <a:noFill/>
                    </a:lnB>
                    <a:solidFill>
                      <a:srgbClr val="FCA276"/>
                    </a:solidFill>
                  </a:tcPr>
                </a:tc>
                <a:tc>
                  <a:txBody>
                    <a:bodyPr/>
                    <a:lstStyle/>
                    <a:p>
                      <a:pPr algn="r" fontAlgn="b"/>
                      <a:r>
                        <a:rPr lang="en-US" sz="200" b="0" i="0" u="none" strike="noStrike">
                          <a:solidFill>
                            <a:srgbClr val="000000"/>
                          </a:solidFill>
                          <a:latin typeface="Calibri"/>
                        </a:rPr>
                        <a:t>47.62</a:t>
                      </a:r>
                    </a:p>
                  </a:txBody>
                  <a:tcPr marL="1295" marR="1295" marT="971" marB="0" anchor="b">
                    <a:lnL>
                      <a:noFill/>
                    </a:lnL>
                    <a:lnR>
                      <a:noFill/>
                    </a:lnR>
                    <a:lnT>
                      <a:noFill/>
                    </a:lnT>
                    <a:lnB>
                      <a:noFill/>
                    </a:lnB>
                    <a:solidFill>
                      <a:srgbClr val="FB9F76"/>
                    </a:solidFill>
                  </a:tcPr>
                </a:tc>
                <a:tc>
                  <a:txBody>
                    <a:bodyPr/>
                    <a:lstStyle/>
                    <a:p>
                      <a:pPr algn="r" fontAlgn="b"/>
                      <a:r>
                        <a:rPr lang="en-US" sz="200" b="0" i="0" u="none" strike="noStrike">
                          <a:solidFill>
                            <a:srgbClr val="000000"/>
                          </a:solidFill>
                          <a:latin typeface="Calibri"/>
                        </a:rPr>
                        <a:t>47.7</a:t>
                      </a:r>
                    </a:p>
                  </a:txBody>
                  <a:tcPr marL="1295" marR="1295" marT="971" marB="0" anchor="b">
                    <a:lnL>
                      <a:noFill/>
                    </a:lnL>
                    <a:lnR>
                      <a:noFill/>
                    </a:lnR>
                    <a:lnT>
                      <a:noFill/>
                    </a:lnT>
                    <a:lnB>
                      <a:noFill/>
                    </a:lnB>
                    <a:solidFill>
                      <a:srgbClr val="FB9E76"/>
                    </a:solidFill>
                  </a:tcPr>
                </a:tc>
                <a:tc>
                  <a:txBody>
                    <a:bodyPr/>
                    <a:lstStyle/>
                    <a:p>
                      <a:pPr algn="r" fontAlgn="b"/>
                      <a:r>
                        <a:rPr lang="en-US" sz="200" b="0" i="0" u="none" strike="noStrike">
                          <a:solidFill>
                            <a:srgbClr val="000000"/>
                          </a:solidFill>
                          <a:latin typeface="Calibri"/>
                        </a:rPr>
                        <a:t>51.37</a:t>
                      </a:r>
                    </a:p>
                  </a:txBody>
                  <a:tcPr marL="1295" marR="1295" marT="971" marB="0" anchor="b">
                    <a:lnL>
                      <a:noFill/>
                    </a:lnL>
                    <a:lnR>
                      <a:noFill/>
                    </a:lnR>
                    <a:lnT>
                      <a:noFill/>
                    </a:lnT>
                    <a:lnB>
                      <a:noFill/>
                    </a:lnB>
                    <a:solidFill>
                      <a:srgbClr val="FA8671"/>
                    </a:solidFill>
                  </a:tcPr>
                </a:tc>
                <a:tc>
                  <a:txBody>
                    <a:bodyPr/>
                    <a:lstStyle/>
                    <a:p>
                      <a:pPr algn="r" fontAlgn="b"/>
                      <a:r>
                        <a:rPr lang="en-US" sz="200" b="0" i="0" u="none" strike="noStrike">
                          <a:solidFill>
                            <a:srgbClr val="000000"/>
                          </a:solidFill>
                          <a:latin typeface="Calibri"/>
                        </a:rPr>
                        <a:t>53.41</a:t>
                      </a:r>
                    </a:p>
                  </a:txBody>
                  <a:tcPr marL="1295" marR="1295" marT="971" marB="0" anchor="b">
                    <a:lnL>
                      <a:noFill/>
                    </a:lnL>
                    <a:lnR>
                      <a:noFill/>
                    </a:lnR>
                    <a:lnT>
                      <a:noFill/>
                    </a:lnT>
                    <a:lnB>
                      <a:noFill/>
                    </a:lnB>
                    <a:solidFill>
                      <a:srgbClr val="F9786E"/>
                    </a:solidFill>
                  </a:tcPr>
                </a:tc>
                <a:tc>
                  <a:txBody>
                    <a:bodyPr/>
                    <a:lstStyle/>
                    <a:p>
                      <a:pPr algn="r" fontAlgn="b"/>
                      <a:r>
                        <a:rPr lang="en-US" sz="200" b="0" i="0" u="none" strike="noStrike">
                          <a:solidFill>
                            <a:srgbClr val="000000"/>
                          </a:solidFill>
                          <a:latin typeface="Calibri"/>
                        </a:rPr>
                        <a:t>55.47</a:t>
                      </a:r>
                    </a:p>
                  </a:txBody>
                  <a:tcPr marL="1295" marR="1295" marT="971" marB="0" anchor="b">
                    <a:lnL>
                      <a:noFill/>
                    </a:lnL>
                    <a:lnR>
                      <a:noFill/>
                    </a:lnR>
                    <a:lnT>
                      <a:noFill/>
                    </a:lnT>
                    <a:lnB>
                      <a:noFill/>
                    </a:lnB>
                    <a:solidFill>
                      <a:srgbClr val="F96A6C"/>
                    </a:solidFill>
                  </a:tcPr>
                </a:tc>
                <a:tc>
                  <a:txBody>
                    <a:bodyPr/>
                    <a:lstStyle/>
                    <a:p>
                      <a:pPr algn="r" fontAlgn="b"/>
                      <a:r>
                        <a:rPr lang="en-US" sz="200" b="0" i="0" u="none" strike="noStrike" dirty="0">
                          <a:solidFill>
                            <a:srgbClr val="000000"/>
                          </a:solidFill>
                          <a:latin typeface="Calibri"/>
                        </a:rPr>
                        <a:t>55.58</a:t>
                      </a:r>
                    </a:p>
                  </a:txBody>
                  <a:tcPr marL="1295" marR="1295" marT="971" marB="0" anchor="b">
                    <a:lnL>
                      <a:noFill/>
                    </a:lnL>
                    <a:lnR>
                      <a:noFill/>
                    </a:lnR>
                    <a:lnT>
                      <a:noFill/>
                    </a:lnT>
                    <a:lnB>
                      <a:noFill/>
                    </a:lnB>
                    <a:solidFill>
                      <a:srgbClr val="F8696B"/>
                    </a:solidFill>
                  </a:tcPr>
                </a:tc>
              </a:tr>
            </a:tbl>
          </a:graphicData>
        </a:graphic>
      </p:graphicFrame>
      <p:sp>
        <p:nvSpPr>
          <p:cNvPr id="2" name="Title 1"/>
          <p:cNvSpPr>
            <a:spLocks noGrp="1"/>
          </p:cNvSpPr>
          <p:nvPr>
            <p:ph type="title"/>
          </p:nvPr>
        </p:nvSpPr>
        <p:spPr/>
        <p:txBody>
          <a:bodyPr/>
          <a:lstStyle/>
          <a:p>
            <a:r>
              <a:rPr lang="en-US" dirty="0" smtClean="0"/>
              <a:t>Results 2012</a:t>
            </a:r>
            <a:endParaRPr lang="en-US" dirty="0"/>
          </a:p>
        </p:txBody>
      </p:sp>
      <p:sp>
        <p:nvSpPr>
          <p:cNvPr id="7" name="TextBox 6"/>
          <p:cNvSpPr txBox="1"/>
          <p:nvPr/>
        </p:nvSpPr>
        <p:spPr>
          <a:xfrm>
            <a:off x="914407" y="1143000"/>
            <a:ext cx="1371600" cy="369332"/>
          </a:xfrm>
          <a:prstGeom prst="rect">
            <a:avLst/>
          </a:prstGeom>
          <a:noFill/>
        </p:spPr>
        <p:txBody>
          <a:bodyPr wrap="square" rtlCol="0">
            <a:spAutoFit/>
          </a:bodyPr>
          <a:lstStyle/>
          <a:p>
            <a:endParaRPr lang="en-US" dirty="0"/>
          </a:p>
        </p:txBody>
      </p:sp>
      <p:sp>
        <p:nvSpPr>
          <p:cNvPr id="8" name="Rectangle 7"/>
          <p:cNvSpPr/>
          <p:nvPr/>
        </p:nvSpPr>
        <p:spPr>
          <a:xfrm>
            <a:off x="228600" y="1143000"/>
            <a:ext cx="1219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Models</a:t>
            </a:r>
            <a:endParaRPr lang="en-US" sz="1400" dirty="0"/>
          </a:p>
        </p:txBody>
      </p:sp>
      <p:sp>
        <p:nvSpPr>
          <p:cNvPr id="9" name="Rectangle 8"/>
          <p:cNvSpPr/>
          <p:nvPr/>
        </p:nvSpPr>
        <p:spPr>
          <a:xfrm>
            <a:off x="228600" y="1600200"/>
            <a:ext cx="1219200" cy="8572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FITNESS SCORE</a:t>
            </a:r>
            <a:endParaRPr lang="en-US" sz="1400" dirty="0"/>
          </a:p>
        </p:txBody>
      </p:sp>
      <p:sp>
        <p:nvSpPr>
          <p:cNvPr id="10" name="Rectangle 9"/>
          <p:cNvSpPr/>
          <p:nvPr/>
        </p:nvSpPr>
        <p:spPr>
          <a:xfrm>
            <a:off x="228600" y="2457450"/>
            <a:ext cx="1219200" cy="8001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RANK POPULATIONS FOR EACH MODEL</a:t>
            </a:r>
            <a:endParaRPr lang="en-US" sz="1400" dirty="0"/>
          </a:p>
        </p:txBody>
      </p:sp>
      <p:sp>
        <p:nvSpPr>
          <p:cNvPr id="11" name="Rectangle 10"/>
          <p:cNvSpPr/>
          <p:nvPr/>
        </p:nvSpPr>
        <p:spPr>
          <a:xfrm>
            <a:off x="228600" y="3257550"/>
            <a:ext cx="1219200" cy="8572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RANK MODELS FOR EACH POPULATION</a:t>
            </a:r>
            <a:endParaRPr lang="en-US" sz="1400" dirty="0"/>
          </a:p>
        </p:txBody>
      </p:sp>
      <p:sp>
        <p:nvSpPr>
          <p:cNvPr id="12" name="Rectangle 11"/>
          <p:cNvSpPr/>
          <p:nvPr/>
        </p:nvSpPr>
        <p:spPr>
          <a:xfrm>
            <a:off x="228600" y="4114800"/>
            <a:ext cx="1219200" cy="5143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RANK MODELS</a:t>
            </a:r>
            <a:endParaRPr lang="en-US" sz="1400" dirty="0"/>
          </a:p>
        </p:txBody>
      </p:sp>
      <p:sp>
        <p:nvSpPr>
          <p:cNvPr id="16" name="TextBox 15"/>
          <p:cNvSpPr txBox="1"/>
          <p:nvPr/>
        </p:nvSpPr>
        <p:spPr>
          <a:xfrm>
            <a:off x="1447800" y="980301"/>
            <a:ext cx="3733800" cy="276999"/>
          </a:xfrm>
          <a:prstGeom prst="rect">
            <a:avLst/>
          </a:prstGeom>
          <a:noFill/>
        </p:spPr>
        <p:txBody>
          <a:bodyPr wrap="square" rtlCol="0">
            <a:spAutoFit/>
          </a:bodyPr>
          <a:lstStyle/>
          <a:p>
            <a:pPr algn="ctr"/>
            <a:r>
              <a:rPr lang="en-US" sz="1200" dirty="0" smtClean="0">
                <a:solidFill>
                  <a:srgbClr val="5A8AC6"/>
                </a:solidFill>
              </a:rPr>
              <a:t>Without Biomarker Hypothesis</a:t>
            </a:r>
            <a:endParaRPr lang="en-US" sz="1200" dirty="0">
              <a:solidFill>
                <a:srgbClr val="5A8AC6"/>
              </a:solidFill>
            </a:endParaRPr>
          </a:p>
        </p:txBody>
      </p:sp>
      <p:sp>
        <p:nvSpPr>
          <p:cNvPr id="17" name="TextBox 16"/>
          <p:cNvSpPr txBox="1"/>
          <p:nvPr/>
        </p:nvSpPr>
        <p:spPr>
          <a:xfrm>
            <a:off x="5181600" y="980301"/>
            <a:ext cx="3733800" cy="276999"/>
          </a:xfrm>
          <a:prstGeom prst="rect">
            <a:avLst/>
          </a:prstGeom>
          <a:noFill/>
        </p:spPr>
        <p:txBody>
          <a:bodyPr wrap="square" rtlCol="0">
            <a:spAutoFit/>
          </a:bodyPr>
          <a:lstStyle/>
          <a:p>
            <a:pPr algn="ctr"/>
            <a:r>
              <a:rPr lang="en-US" sz="1200" dirty="0" smtClean="0">
                <a:solidFill>
                  <a:srgbClr val="F8696B"/>
                </a:solidFill>
              </a:rPr>
              <a:t>With Biomarker Hypothesis</a:t>
            </a:r>
            <a:endParaRPr lang="en-US" sz="1200" dirty="0">
              <a:solidFill>
                <a:srgbClr val="F8696B"/>
              </a:solidFill>
            </a:endParaRPr>
          </a:p>
        </p:txBody>
      </p:sp>
      <p:cxnSp>
        <p:nvCxnSpPr>
          <p:cNvPr id="23" name="Elbow Connector 22"/>
          <p:cNvCxnSpPr/>
          <p:nvPr/>
        </p:nvCxnSpPr>
        <p:spPr>
          <a:xfrm rot="5400000">
            <a:off x="1362075" y="1152525"/>
            <a:ext cx="628650" cy="152400"/>
          </a:xfrm>
          <a:prstGeom prst="bentConnector3">
            <a:avLst>
              <a:gd name="adj1" fmla="val 29545"/>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rot="16200000" flipH="1">
            <a:off x="1133475" y="1152525"/>
            <a:ext cx="628650" cy="152400"/>
          </a:xfrm>
          <a:prstGeom prst="bentConnector3">
            <a:avLst>
              <a:gd name="adj1" fmla="val 29545"/>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04800" y="228600"/>
            <a:ext cx="1295400" cy="646331"/>
          </a:xfrm>
          <a:prstGeom prst="rect">
            <a:avLst/>
          </a:prstGeom>
          <a:noFill/>
        </p:spPr>
        <p:txBody>
          <a:bodyPr wrap="square" rtlCol="0">
            <a:spAutoFit/>
          </a:bodyPr>
          <a:lstStyle/>
          <a:p>
            <a:pPr algn="ctr"/>
            <a:r>
              <a:rPr lang="en-US" sz="1200" dirty="0" smtClean="0">
                <a:solidFill>
                  <a:srgbClr val="5A8AC6"/>
                </a:solidFill>
              </a:rPr>
              <a:t>Without Treatment Hypothesis</a:t>
            </a:r>
            <a:endParaRPr lang="en-US" sz="1200" dirty="0">
              <a:solidFill>
                <a:srgbClr val="5A8AC6"/>
              </a:solidFill>
            </a:endParaRPr>
          </a:p>
        </p:txBody>
      </p:sp>
      <p:sp>
        <p:nvSpPr>
          <p:cNvPr id="32" name="TextBox 31"/>
          <p:cNvSpPr txBox="1"/>
          <p:nvPr/>
        </p:nvSpPr>
        <p:spPr>
          <a:xfrm>
            <a:off x="1524000" y="228600"/>
            <a:ext cx="914400" cy="646331"/>
          </a:xfrm>
          <a:prstGeom prst="rect">
            <a:avLst/>
          </a:prstGeom>
          <a:noFill/>
        </p:spPr>
        <p:txBody>
          <a:bodyPr wrap="square" rtlCol="0">
            <a:spAutoFit/>
          </a:bodyPr>
          <a:lstStyle/>
          <a:p>
            <a:pPr algn="ctr"/>
            <a:r>
              <a:rPr lang="en-US" sz="1200" dirty="0" smtClean="0">
                <a:solidFill>
                  <a:srgbClr val="F8696B"/>
                </a:solidFill>
              </a:rPr>
              <a:t>With Treatment Hypothesis</a:t>
            </a:r>
            <a:endParaRPr lang="en-US" sz="1200" dirty="0">
              <a:solidFill>
                <a:srgbClr val="F8696B"/>
              </a:solidFill>
            </a:endParaRPr>
          </a:p>
        </p:txBody>
      </p:sp>
      <p:cxnSp>
        <p:nvCxnSpPr>
          <p:cNvPr id="49" name="Straight Arrow Connector 48"/>
          <p:cNvCxnSpPr/>
          <p:nvPr/>
        </p:nvCxnSpPr>
        <p:spPr>
          <a:xfrm flipV="1">
            <a:off x="1524000" y="4572000"/>
            <a:ext cx="0" cy="1714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57200" y="4686300"/>
            <a:ext cx="2133600" cy="369332"/>
          </a:xfrm>
          <a:prstGeom prst="rect">
            <a:avLst/>
          </a:prstGeom>
          <a:noFill/>
        </p:spPr>
        <p:txBody>
          <a:bodyPr wrap="square" rtlCol="0">
            <a:spAutoFit/>
          </a:bodyPr>
          <a:lstStyle/>
          <a:p>
            <a:pPr algn="ctr"/>
            <a:r>
              <a:rPr lang="en-US" dirty="0" smtClean="0"/>
              <a:t>Best Model Overall</a:t>
            </a:r>
            <a:endParaRPr lang="en-US" dirty="0"/>
          </a:p>
        </p:txBody>
      </p:sp>
      <p:cxnSp>
        <p:nvCxnSpPr>
          <p:cNvPr id="57" name="Straight Arrow Connector 56"/>
          <p:cNvCxnSpPr/>
          <p:nvPr/>
        </p:nvCxnSpPr>
        <p:spPr>
          <a:xfrm>
            <a:off x="5334000" y="1028700"/>
            <a:ext cx="0" cy="1714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191000" y="800100"/>
            <a:ext cx="2133600" cy="369332"/>
          </a:xfrm>
          <a:prstGeom prst="rect">
            <a:avLst/>
          </a:prstGeom>
          <a:noFill/>
        </p:spPr>
        <p:txBody>
          <a:bodyPr wrap="square" rtlCol="0">
            <a:spAutoFit/>
          </a:bodyPr>
          <a:lstStyle/>
          <a:p>
            <a:pPr algn="ctr"/>
            <a:r>
              <a:rPr lang="en-US" dirty="0" smtClean="0"/>
              <a:t>Best Model Overall</a:t>
            </a:r>
            <a:endParaRPr lang="en-US" dirty="0"/>
          </a:p>
        </p:txBody>
      </p:sp>
      <p:sp>
        <p:nvSpPr>
          <p:cNvPr id="21" name="Rectangle 20"/>
          <p:cNvSpPr/>
          <p:nvPr/>
        </p:nvSpPr>
        <p:spPr>
          <a:xfrm>
            <a:off x="0" y="2400300"/>
            <a:ext cx="9144000" cy="1714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819400" y="2971800"/>
            <a:ext cx="3429000" cy="646331"/>
          </a:xfrm>
          <a:prstGeom prst="rect">
            <a:avLst/>
          </a:prstGeom>
          <a:noFill/>
        </p:spPr>
        <p:txBody>
          <a:bodyPr wrap="square" rtlCol="0">
            <a:spAutoFit/>
          </a:bodyPr>
          <a:lstStyle/>
          <a:p>
            <a:r>
              <a:rPr lang="en-US" dirty="0" smtClean="0"/>
              <a:t>22 Cohorts from 4 populations</a:t>
            </a:r>
          </a:p>
          <a:p>
            <a:r>
              <a:rPr lang="en-US" dirty="0" smtClean="0"/>
              <a:t>64 models variations/assumptions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up)">
                                      <p:cBhvr>
                                        <p:cTn id="15" dur="500"/>
                                        <p:tgtEl>
                                          <p:spTgt spid="32"/>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up)">
                                      <p:cBhvr>
                                        <p:cTn id="19" dur="500"/>
                                        <p:tgtEl>
                                          <p:spTgt spid="23"/>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down)">
                                      <p:cBhvr>
                                        <p:cTn id="23" dur="500"/>
                                        <p:tgtEl>
                                          <p:spTgt spid="56"/>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ipe(down)">
                                      <p:cBhvr>
                                        <p:cTn id="27" dur="500"/>
                                        <p:tgtEl>
                                          <p:spTgt spid="49"/>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wipe(up)">
                                      <p:cBhvr>
                                        <p:cTn id="31" dur="500"/>
                                        <p:tgtEl>
                                          <p:spTgt spid="58"/>
                                        </p:tgtEl>
                                      </p:cBhvr>
                                    </p:animEffect>
                                  </p:childTnLst>
                                </p:cTn>
                              </p:par>
                              <p:par>
                                <p:cTn id="32" presetID="22" presetClass="entr" presetSubtype="1" fill="hold" nodeType="with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wipe(up)">
                                      <p:cBhvr>
                                        <p:cTn id="34"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56" grpId="0"/>
      <p:bldP spid="5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2013</a:t>
            </a:r>
            <a:endParaRPr lang="en-US" dirty="0"/>
          </a:p>
        </p:txBody>
      </p:sp>
      <p:sp>
        <p:nvSpPr>
          <p:cNvPr id="26" name="TextBox 25"/>
          <p:cNvSpPr txBox="1"/>
          <p:nvPr/>
        </p:nvSpPr>
        <p:spPr>
          <a:xfrm>
            <a:off x="4038600" y="3867150"/>
            <a:ext cx="5029200" cy="1077218"/>
          </a:xfrm>
          <a:prstGeom prst="rect">
            <a:avLst/>
          </a:prstGeom>
          <a:noFill/>
        </p:spPr>
        <p:txBody>
          <a:bodyPr wrap="square" rtlCol="0">
            <a:spAutoFit/>
          </a:bodyPr>
          <a:lstStyle/>
          <a:p>
            <a:pPr algn="ctr"/>
            <a:r>
              <a:rPr lang="en-US" sz="1600" dirty="0" smtClean="0"/>
              <a:t>Each matrix entry represents:</a:t>
            </a:r>
          </a:p>
          <a:p>
            <a:pPr algn="ctr"/>
            <a:r>
              <a:rPr lang="en-US" sz="1600" dirty="0" smtClean="0"/>
              <a:t>1000 individuals X  10 repetitions (X 10 time steps)</a:t>
            </a:r>
          </a:p>
          <a:p>
            <a:pPr algn="ctr"/>
            <a:r>
              <a:rPr lang="en-US" sz="1600" dirty="0" smtClean="0"/>
              <a:t>In this run 34 populations x 64 models </a:t>
            </a:r>
          </a:p>
          <a:p>
            <a:pPr algn="ctr"/>
            <a:r>
              <a:rPr lang="en-US" sz="1600" dirty="0" smtClean="0"/>
              <a:t>~ 20M parallel computations  ~ 2 weeks on 8 core machine</a:t>
            </a:r>
          </a:p>
        </p:txBody>
      </p:sp>
      <p:sp>
        <p:nvSpPr>
          <p:cNvPr id="35" name="TextBox 34"/>
          <p:cNvSpPr txBox="1"/>
          <p:nvPr/>
        </p:nvSpPr>
        <p:spPr>
          <a:xfrm>
            <a:off x="76200" y="3867150"/>
            <a:ext cx="3657600" cy="1077218"/>
          </a:xfrm>
          <a:prstGeom prst="rect">
            <a:avLst/>
          </a:prstGeom>
          <a:noFill/>
        </p:spPr>
        <p:txBody>
          <a:bodyPr wrap="square" rtlCol="0">
            <a:spAutoFit/>
          </a:bodyPr>
          <a:lstStyle/>
          <a:p>
            <a:pPr algn="ctr"/>
            <a:r>
              <a:rPr lang="en-US" sz="1600" dirty="0" smtClean="0"/>
              <a:t>Fitness score matrix compares </a:t>
            </a:r>
          </a:p>
          <a:p>
            <a:pPr algn="ctr"/>
            <a:r>
              <a:rPr lang="en-US" sz="1600" dirty="0" smtClean="0"/>
              <a:t>simulation result to reported trial results:</a:t>
            </a:r>
          </a:p>
          <a:p>
            <a:pPr algn="ctr"/>
            <a:r>
              <a:rPr lang="en-US" sz="1600" dirty="0" smtClean="0">
                <a:solidFill>
                  <a:srgbClr val="00B050"/>
                </a:solidFill>
              </a:rPr>
              <a:t>Green = good fit</a:t>
            </a:r>
            <a:r>
              <a:rPr lang="en-US" sz="1600" dirty="0" smtClean="0"/>
              <a:t>, </a:t>
            </a:r>
            <a:r>
              <a:rPr lang="en-US" sz="1600" dirty="0" smtClean="0">
                <a:solidFill>
                  <a:srgbClr val="FF0000"/>
                </a:solidFill>
              </a:rPr>
              <a:t>Red = bad fit</a:t>
            </a:r>
          </a:p>
          <a:p>
            <a:pPr algn="ctr"/>
            <a:r>
              <a:rPr lang="en-US" sz="1600" dirty="0" smtClean="0"/>
              <a:t>Rows = populations , Columns = models</a:t>
            </a:r>
          </a:p>
        </p:txBody>
      </p:sp>
      <p:graphicFrame>
        <p:nvGraphicFramePr>
          <p:cNvPr id="17" name="Table 16"/>
          <p:cNvGraphicFramePr>
            <a:graphicFrameLocks noGrp="1"/>
          </p:cNvGraphicFramePr>
          <p:nvPr/>
        </p:nvGraphicFramePr>
        <p:xfrm>
          <a:off x="228600" y="1143001"/>
          <a:ext cx="8660152" cy="2639693"/>
        </p:xfrm>
        <a:graphic>
          <a:graphicData uri="http://schemas.openxmlformats.org/drawingml/2006/table">
            <a:tbl>
              <a:tblPr/>
              <a:tblGrid>
                <a:gridCol w="456506"/>
                <a:gridCol w="719614"/>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gridCol w="116938"/>
              </a:tblGrid>
              <a:tr h="106265">
                <a:tc>
                  <a:txBody>
                    <a:bodyPr/>
                    <a:lstStyle/>
                    <a:p>
                      <a:pPr algn="l" fontAlgn="b"/>
                      <a:endParaRPr lang="en-US" sz="200" b="0" i="0" u="none" strike="noStrike" dirty="0">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700" b="1" i="0" u="none" strike="noStrike">
                          <a:solidFill>
                            <a:srgbClr val="000000"/>
                          </a:solidFill>
                          <a:latin typeface="Calibri"/>
                        </a:rPr>
                        <a:t>MODELS</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dirty="0">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dirty="0">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dirty="0">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dirty="0">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dirty="0">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r>
              <a:tr h="35977">
                <a:tc rowSpan="10">
                  <a:txBody>
                    <a:bodyPr/>
                    <a:lstStyle/>
                    <a:p>
                      <a:pPr algn="ctr" fontAlgn="ctr"/>
                      <a:r>
                        <a:rPr lang="en-US" sz="400" b="1" i="0" u="none" strike="noStrike" dirty="0">
                          <a:solidFill>
                            <a:srgbClr val="000000"/>
                          </a:solidFill>
                          <a:latin typeface="Calibri"/>
                        </a:rPr>
                        <a:t>Model Characteristics</a:t>
                      </a:r>
                    </a:p>
                  </a:txBody>
                  <a:tcPr marL="2249" marR="2249" marT="1687"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 b="0" i="0" u="none" strike="noStrike">
                          <a:solidFill>
                            <a:srgbClr val="000000"/>
                          </a:solidFill>
                          <a:latin typeface="Calibri"/>
                        </a:rPr>
                        <a:t>A1c changes</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8696B"/>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BMI changes</a:t>
                      </a:r>
                    </a:p>
                  </a:txBody>
                  <a:tcPr marL="2249" marR="2249" marT="1687" marB="0" anchor="b">
                    <a:lnL>
                      <a:noFill/>
                    </a:lnL>
                    <a:lnR>
                      <a:noFill/>
                    </a:lnR>
                    <a:lnT>
                      <a:noFill/>
                    </a:lnT>
                    <a:lnB>
                      <a:noFill/>
                    </a:lnB>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w="12700" cap="flat" cmpd="sng" algn="ctr">
                      <a:solidFill>
                        <a:srgbClr val="000000"/>
                      </a:solidFill>
                      <a:prstDash val="solid"/>
                      <a:round/>
                      <a:headEnd type="none" w="med" len="med"/>
                      <a:tailEnd type="none" w="med" len="med"/>
                    </a:lnR>
                    <a:lnT>
                      <a:noFill/>
                    </a:lnT>
                    <a:lnB>
                      <a:noFill/>
                    </a:lnB>
                    <a:solidFill>
                      <a:srgbClr val="F8696B"/>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BP changes</a:t>
                      </a:r>
                    </a:p>
                  </a:txBody>
                  <a:tcPr marL="2249" marR="2249" marT="1687" marB="0" anchor="b">
                    <a:lnL>
                      <a:noFill/>
                    </a:lnL>
                    <a:lnR>
                      <a:noFill/>
                    </a:lnR>
                    <a:lnT>
                      <a:noFill/>
                    </a:lnT>
                    <a:lnB>
                      <a:noFill/>
                    </a:lnB>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w="12700" cap="flat" cmpd="sng" algn="ctr">
                      <a:solidFill>
                        <a:srgbClr val="000000"/>
                      </a:solidFill>
                      <a:prstDash val="solid"/>
                      <a:round/>
                      <a:headEnd type="none" w="med" len="med"/>
                      <a:tailEnd type="none" w="med" len="med"/>
                    </a:lnR>
                    <a:lnT>
                      <a:noFill/>
                    </a:lnT>
                    <a:lnB>
                      <a:noFill/>
                    </a:lnB>
                    <a:solidFill>
                      <a:srgbClr val="F8696B"/>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Lipid change</a:t>
                      </a:r>
                    </a:p>
                  </a:txBody>
                  <a:tcPr marL="2249" marR="2249" marT="1687" marB="0" anchor="b">
                    <a:lnL>
                      <a:noFill/>
                    </a:lnL>
                    <a:lnR>
                      <a:noFill/>
                    </a:lnR>
                    <a:lnT>
                      <a:noFill/>
                    </a:lnT>
                    <a:lnB>
                      <a:noFill/>
                    </a:lnB>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w="12700" cap="flat" cmpd="sng" algn="ctr">
                      <a:solidFill>
                        <a:srgbClr val="000000"/>
                      </a:solidFill>
                      <a:prstDash val="solid"/>
                      <a:round/>
                      <a:headEnd type="none" w="med" len="med"/>
                      <a:tailEnd type="none" w="med" len="med"/>
                    </a:lnR>
                    <a:lnT>
                      <a:noFill/>
                    </a:lnT>
                    <a:lnB>
                      <a:noFill/>
                    </a:lnB>
                    <a:solidFill>
                      <a:srgbClr val="F8696B"/>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Smoke changes</a:t>
                      </a:r>
                    </a:p>
                  </a:txBody>
                  <a:tcPr marL="2249" marR="2249" marT="1687" marB="0" anchor="b">
                    <a:lnL>
                      <a:noFill/>
                    </a:lnL>
                    <a:lnR>
                      <a:noFill/>
                    </a:lnR>
                    <a:lnT>
                      <a:noFill/>
                    </a:lnT>
                    <a:lnB>
                      <a:noFill/>
                    </a:lnB>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w="12700" cap="flat" cmpd="sng" algn="ctr">
                      <a:solidFill>
                        <a:srgbClr val="000000"/>
                      </a:solidFill>
                      <a:prstDash val="solid"/>
                      <a:round/>
                      <a:headEnd type="none" w="med" len="med"/>
                      <a:tailEnd type="none" w="med" len="med"/>
                    </a:lnR>
                    <a:lnT>
                      <a:noFill/>
                    </a:lnT>
                    <a:lnB>
                      <a:noFill/>
                    </a:lnB>
                    <a:solidFill>
                      <a:srgbClr val="F8696B"/>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MI Equation #</a:t>
                      </a:r>
                    </a:p>
                  </a:txBody>
                  <a:tcPr marL="2249" marR="2249" marT="1687" marB="0" anchor="b">
                    <a:lnL>
                      <a:noFill/>
                    </a:lnL>
                    <a:lnR>
                      <a:noFill/>
                    </a:lnR>
                    <a:lnT>
                      <a:noFill/>
                    </a:lnT>
                    <a:lnB>
                      <a:noFill/>
                    </a:lnB>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w="12700" cap="flat" cmpd="sng" algn="ctr">
                      <a:solidFill>
                        <a:srgbClr val="000000"/>
                      </a:solidFill>
                      <a:prstDash val="solid"/>
                      <a:round/>
                      <a:headEnd type="none" w="med" len="med"/>
                      <a:tailEnd type="none" w="med" len="med"/>
                    </a:lnR>
                    <a:lnT>
                      <a:noFill/>
                    </a:lnT>
                    <a:lnB>
                      <a:noFill/>
                    </a:lnB>
                    <a:solidFill>
                      <a:srgbClr val="F8696B"/>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Stroke Equation #</a:t>
                      </a:r>
                    </a:p>
                  </a:txBody>
                  <a:tcPr marL="2249" marR="2249" marT="1687" marB="0" anchor="b">
                    <a:lnL>
                      <a:noFill/>
                    </a:lnL>
                    <a:lnR>
                      <a:noFill/>
                    </a:lnR>
                    <a:lnT>
                      <a:noFill/>
                    </a:lnT>
                    <a:lnB>
                      <a:noFill/>
                    </a:lnB>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w="12700" cap="flat" cmpd="sng" algn="ctr">
                      <a:solidFill>
                        <a:srgbClr val="000000"/>
                      </a:solidFill>
                      <a:prstDash val="solid"/>
                      <a:round/>
                      <a:headEnd type="none" w="med" len="med"/>
                      <a:tailEnd type="none" w="med" len="med"/>
                    </a:lnR>
                    <a:lnT>
                      <a:noFill/>
                    </a:lnT>
                    <a:lnB>
                      <a:noFill/>
                    </a:lnB>
                    <a:solidFill>
                      <a:srgbClr val="F8696B"/>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CHD Death Equation #</a:t>
                      </a:r>
                    </a:p>
                  </a:txBody>
                  <a:tcPr marL="2249" marR="2249" marT="1687" marB="0" anchor="b">
                    <a:lnL>
                      <a:noFill/>
                    </a:lnL>
                    <a:lnR>
                      <a:noFill/>
                    </a:lnR>
                    <a:lnT>
                      <a:noFill/>
                    </a:lnT>
                    <a:lnB>
                      <a:noFill/>
                    </a:lnB>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w="12700" cap="flat" cmpd="sng" algn="ctr">
                      <a:solidFill>
                        <a:srgbClr val="000000"/>
                      </a:solidFill>
                      <a:prstDash val="solid"/>
                      <a:round/>
                      <a:headEnd type="none" w="med" len="med"/>
                      <a:tailEnd type="none" w="med" len="med"/>
                    </a:lnR>
                    <a:lnT>
                      <a:noFill/>
                    </a:lnT>
                    <a:lnB>
                      <a:noFill/>
                    </a:lnB>
                    <a:solidFill>
                      <a:srgbClr val="F8696B"/>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Stroke Death Equation #</a:t>
                      </a:r>
                    </a:p>
                  </a:txBody>
                  <a:tcPr marL="2249" marR="2249" marT="1687" marB="0" anchor="b">
                    <a:lnL>
                      <a:noFill/>
                    </a:lnL>
                    <a:lnR>
                      <a:noFill/>
                    </a:lnR>
                    <a:lnT>
                      <a:noFill/>
                    </a:lnT>
                    <a:lnB>
                      <a:noFill/>
                    </a:lnB>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w="12700" cap="flat" cmpd="sng" algn="ctr">
                      <a:solidFill>
                        <a:srgbClr val="000000"/>
                      </a:solidFill>
                      <a:prstDash val="solid"/>
                      <a:round/>
                      <a:headEnd type="none" w="med" len="med"/>
                      <a:tailEnd type="none" w="med" len="med"/>
                    </a:lnR>
                    <a:lnT>
                      <a:noFill/>
                    </a:lnT>
                    <a:lnB>
                      <a:noFill/>
                    </a:lnB>
                    <a:solidFill>
                      <a:srgbClr val="F8696B"/>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Treatment Improvement Correction</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8696B"/>
                    </a:solidFill>
                  </a:tcPr>
                </a:tc>
              </a:tr>
              <a:tr h="207427">
                <a:tc>
                  <a:txBody>
                    <a:bodyPr/>
                    <a:lstStyle/>
                    <a:p>
                      <a:pPr algn="l" fontAlgn="b"/>
                      <a:endParaRPr lang="en-US" sz="200" b="1"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10">
                  <a:txBody>
                    <a:bodyPr/>
                    <a:lstStyle/>
                    <a:p>
                      <a:pPr algn="l" fontAlgn="b"/>
                      <a:r>
                        <a:rPr lang="en-US" sz="700" b="1" i="0" u="none" strike="noStrike">
                          <a:solidFill>
                            <a:srgbClr val="000000"/>
                          </a:solidFill>
                          <a:latin typeface="Calibri"/>
                        </a:rPr>
                        <a:t>FITNESS: LOW SCORE = GOOD FITNESS</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dirty="0">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77">
                <a:tc rowSpan="3">
                  <a:txBody>
                    <a:bodyPr/>
                    <a:lstStyle/>
                    <a:p>
                      <a:pPr algn="ctr" fontAlgn="ctr"/>
                      <a:r>
                        <a:rPr lang="en-US" sz="400" b="1" i="0" u="none" strike="noStrike">
                          <a:solidFill>
                            <a:srgbClr val="000000"/>
                          </a:solidFill>
                          <a:latin typeface="Calibri"/>
                        </a:rPr>
                        <a:t>UKPDS</a:t>
                      </a:r>
                    </a:p>
                  </a:txBody>
                  <a:tcPr marL="2249" marR="2249" marT="1687"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 b="0" i="0" u="none" strike="noStrike">
                          <a:solidFill>
                            <a:srgbClr val="000000"/>
                          </a:solidFill>
                          <a:latin typeface="Calibri"/>
                        </a:rPr>
                        <a:t>UKPDS33 Conventional</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200" b="0" i="0" u="none" strike="noStrike">
                          <a:solidFill>
                            <a:srgbClr val="000000"/>
                          </a:solidFill>
                          <a:latin typeface="Calibri"/>
                        </a:rPr>
                        <a:t>28.4</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ECE582"/>
                    </a:solidFill>
                  </a:tcPr>
                </a:tc>
                <a:tc>
                  <a:txBody>
                    <a:bodyPr/>
                    <a:lstStyle/>
                    <a:p>
                      <a:pPr algn="r" fontAlgn="b"/>
                      <a:r>
                        <a:rPr lang="en-US" sz="200" b="0" i="0" u="none" strike="noStrike">
                          <a:solidFill>
                            <a:srgbClr val="000000"/>
                          </a:solidFill>
                          <a:latin typeface="Calibri"/>
                        </a:rPr>
                        <a:t>23.7</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D4DE81"/>
                    </a:solidFill>
                  </a:tcPr>
                </a:tc>
                <a:tc>
                  <a:txBody>
                    <a:bodyPr/>
                    <a:lstStyle/>
                    <a:p>
                      <a:pPr algn="r" fontAlgn="b"/>
                      <a:r>
                        <a:rPr lang="en-US" sz="200" b="0" i="0" u="none" strike="noStrike">
                          <a:solidFill>
                            <a:srgbClr val="000000"/>
                          </a:solidFill>
                          <a:latin typeface="Calibri"/>
                        </a:rPr>
                        <a:t>25.2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DCE081"/>
                    </a:solidFill>
                  </a:tcPr>
                </a:tc>
                <a:tc>
                  <a:txBody>
                    <a:bodyPr/>
                    <a:lstStyle/>
                    <a:p>
                      <a:pPr algn="r" fontAlgn="b"/>
                      <a:r>
                        <a:rPr lang="en-US" sz="200" b="0" i="0" u="none" strike="noStrike">
                          <a:solidFill>
                            <a:srgbClr val="000000"/>
                          </a:solidFill>
                          <a:latin typeface="Calibri"/>
                        </a:rPr>
                        <a:t>28.8</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EEE683"/>
                    </a:solidFill>
                  </a:tcPr>
                </a:tc>
                <a:tc>
                  <a:txBody>
                    <a:bodyPr/>
                    <a:lstStyle/>
                    <a:p>
                      <a:pPr algn="r" fontAlgn="b"/>
                      <a:r>
                        <a:rPr lang="en-US" sz="200" b="0" i="0" u="none" strike="noStrike">
                          <a:solidFill>
                            <a:srgbClr val="000000"/>
                          </a:solidFill>
                          <a:latin typeface="Calibri"/>
                        </a:rPr>
                        <a:t>27.0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E5E382"/>
                    </a:solidFill>
                  </a:tcPr>
                </a:tc>
                <a:tc>
                  <a:txBody>
                    <a:bodyPr/>
                    <a:lstStyle/>
                    <a:p>
                      <a:pPr algn="r" fontAlgn="b"/>
                      <a:r>
                        <a:rPr lang="en-US" sz="200" b="0" i="0" u="none" strike="noStrike">
                          <a:solidFill>
                            <a:srgbClr val="000000"/>
                          </a:solidFill>
                          <a:latin typeface="Calibri"/>
                        </a:rPr>
                        <a:t>34.9</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984"/>
                    </a:solidFill>
                  </a:tcPr>
                </a:tc>
                <a:tc>
                  <a:txBody>
                    <a:bodyPr/>
                    <a:lstStyle/>
                    <a:p>
                      <a:pPr algn="r" fontAlgn="b"/>
                      <a:r>
                        <a:rPr lang="en-US" sz="200" b="0" i="0" u="none" strike="noStrike">
                          <a:solidFill>
                            <a:srgbClr val="000000"/>
                          </a:solidFill>
                          <a:latin typeface="Calibri"/>
                        </a:rPr>
                        <a:t>25.3</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DCE182"/>
                    </a:solidFill>
                  </a:tcPr>
                </a:tc>
                <a:tc>
                  <a:txBody>
                    <a:bodyPr/>
                    <a:lstStyle/>
                    <a:p>
                      <a:pPr algn="r" fontAlgn="b"/>
                      <a:r>
                        <a:rPr lang="en-US" sz="200" b="0" i="0" u="none" strike="noStrike">
                          <a:solidFill>
                            <a:srgbClr val="000000"/>
                          </a:solidFill>
                          <a:latin typeface="Calibri"/>
                        </a:rPr>
                        <a:t>31.2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AE983"/>
                    </a:solidFill>
                  </a:tcPr>
                </a:tc>
                <a:tc>
                  <a:txBody>
                    <a:bodyPr/>
                    <a:lstStyle/>
                    <a:p>
                      <a:pPr algn="r" fontAlgn="b"/>
                      <a:r>
                        <a:rPr lang="en-US" sz="200" b="0" i="0" u="none" strike="noStrike">
                          <a:solidFill>
                            <a:srgbClr val="000000"/>
                          </a:solidFill>
                          <a:latin typeface="Calibri"/>
                        </a:rPr>
                        <a:t>40.0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583"/>
                    </a:solidFill>
                  </a:tcPr>
                </a:tc>
                <a:tc>
                  <a:txBody>
                    <a:bodyPr/>
                    <a:lstStyle/>
                    <a:p>
                      <a:pPr algn="r" fontAlgn="b"/>
                      <a:r>
                        <a:rPr lang="en-US" sz="200" b="0" i="0" u="none" strike="noStrike">
                          <a:solidFill>
                            <a:srgbClr val="000000"/>
                          </a:solidFill>
                          <a:latin typeface="Calibri"/>
                        </a:rPr>
                        <a:t>27.6</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E8E482"/>
                    </a:solidFill>
                  </a:tcPr>
                </a:tc>
                <a:tc>
                  <a:txBody>
                    <a:bodyPr/>
                    <a:lstStyle/>
                    <a:p>
                      <a:pPr algn="r" fontAlgn="b"/>
                      <a:r>
                        <a:rPr lang="en-US" sz="200" b="0" i="0" u="none" strike="noStrike">
                          <a:solidFill>
                            <a:srgbClr val="000000"/>
                          </a:solidFill>
                          <a:latin typeface="Calibri"/>
                        </a:rPr>
                        <a:t>37.8</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784"/>
                    </a:solidFill>
                  </a:tcPr>
                </a:tc>
                <a:tc>
                  <a:txBody>
                    <a:bodyPr/>
                    <a:lstStyle/>
                    <a:p>
                      <a:pPr algn="r" fontAlgn="b"/>
                      <a:r>
                        <a:rPr lang="en-US" sz="200" b="0" i="0" u="none" strike="noStrike">
                          <a:solidFill>
                            <a:srgbClr val="000000"/>
                          </a:solidFill>
                          <a:latin typeface="Calibri"/>
                        </a:rPr>
                        <a:t>32.2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EEA83"/>
                    </a:solidFill>
                  </a:tcPr>
                </a:tc>
                <a:tc>
                  <a:txBody>
                    <a:bodyPr/>
                    <a:lstStyle/>
                    <a:p>
                      <a:pPr algn="r" fontAlgn="b"/>
                      <a:r>
                        <a:rPr lang="en-US" sz="200" b="0" i="0" u="none" strike="noStrike">
                          <a:solidFill>
                            <a:srgbClr val="000000"/>
                          </a:solidFill>
                          <a:latin typeface="Calibri"/>
                        </a:rPr>
                        <a:t>39.2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583"/>
                    </a:solidFill>
                  </a:tcPr>
                </a:tc>
                <a:tc>
                  <a:txBody>
                    <a:bodyPr/>
                    <a:lstStyle/>
                    <a:p>
                      <a:pPr algn="r" fontAlgn="b"/>
                      <a:r>
                        <a:rPr lang="en-US" sz="200" b="0" i="0" u="none" strike="noStrike">
                          <a:solidFill>
                            <a:srgbClr val="000000"/>
                          </a:solidFill>
                          <a:latin typeface="Calibri"/>
                        </a:rPr>
                        <a:t>35.4</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984"/>
                    </a:solidFill>
                  </a:tcPr>
                </a:tc>
                <a:tc>
                  <a:txBody>
                    <a:bodyPr/>
                    <a:lstStyle/>
                    <a:p>
                      <a:pPr algn="r" fontAlgn="b"/>
                      <a:r>
                        <a:rPr lang="en-US" sz="200" b="0" i="0" u="none" strike="noStrike">
                          <a:solidFill>
                            <a:srgbClr val="000000"/>
                          </a:solidFill>
                          <a:latin typeface="Calibri"/>
                        </a:rPr>
                        <a:t>40.4</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483"/>
                    </a:solidFill>
                  </a:tcPr>
                </a:tc>
                <a:tc>
                  <a:txBody>
                    <a:bodyPr/>
                    <a:lstStyle/>
                    <a:p>
                      <a:pPr algn="r" fontAlgn="b"/>
                      <a:r>
                        <a:rPr lang="en-US" sz="200" b="0" i="0" u="none" strike="noStrike">
                          <a:solidFill>
                            <a:srgbClr val="000000"/>
                          </a:solidFill>
                          <a:latin typeface="Calibri"/>
                        </a:rPr>
                        <a:t>32.6</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B84"/>
                    </a:solidFill>
                  </a:tcPr>
                </a:tc>
                <a:tc>
                  <a:txBody>
                    <a:bodyPr/>
                    <a:lstStyle/>
                    <a:p>
                      <a:pPr algn="r" fontAlgn="b"/>
                      <a:r>
                        <a:rPr lang="en-US" sz="200" b="0" i="0" u="none" strike="noStrike">
                          <a:solidFill>
                            <a:srgbClr val="000000"/>
                          </a:solidFill>
                          <a:latin typeface="Calibri"/>
                        </a:rPr>
                        <a:t>38.2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683"/>
                    </a:solidFill>
                  </a:tcPr>
                </a:tc>
                <a:tc>
                  <a:txBody>
                    <a:bodyPr/>
                    <a:lstStyle/>
                    <a:p>
                      <a:pPr algn="r" fontAlgn="b"/>
                      <a:r>
                        <a:rPr lang="en-US" sz="200" b="0" i="0" u="none" strike="noStrike">
                          <a:solidFill>
                            <a:srgbClr val="000000"/>
                          </a:solidFill>
                          <a:latin typeface="Calibri"/>
                        </a:rPr>
                        <a:t>33.9</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A84"/>
                    </a:solidFill>
                  </a:tcPr>
                </a:tc>
                <a:tc>
                  <a:txBody>
                    <a:bodyPr/>
                    <a:lstStyle/>
                    <a:p>
                      <a:pPr algn="r" fontAlgn="b"/>
                      <a:r>
                        <a:rPr lang="en-US" sz="200" b="0" i="0" u="none" strike="noStrike">
                          <a:solidFill>
                            <a:srgbClr val="000000"/>
                          </a:solidFill>
                          <a:latin typeface="Calibri"/>
                        </a:rPr>
                        <a:t>41.1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483"/>
                    </a:solidFill>
                  </a:tcPr>
                </a:tc>
                <a:tc>
                  <a:txBody>
                    <a:bodyPr/>
                    <a:lstStyle/>
                    <a:p>
                      <a:pPr algn="r" fontAlgn="b"/>
                      <a:r>
                        <a:rPr lang="en-US" sz="200" b="0" i="0" u="none" strike="noStrike">
                          <a:solidFill>
                            <a:srgbClr val="000000"/>
                          </a:solidFill>
                          <a:latin typeface="Calibri"/>
                        </a:rPr>
                        <a:t>39.0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683"/>
                    </a:solidFill>
                  </a:tcPr>
                </a:tc>
                <a:tc>
                  <a:txBody>
                    <a:bodyPr/>
                    <a:lstStyle/>
                    <a:p>
                      <a:pPr algn="r" fontAlgn="b"/>
                      <a:r>
                        <a:rPr lang="en-US" sz="200" b="0" i="0" u="none" strike="noStrike">
                          <a:solidFill>
                            <a:srgbClr val="000000"/>
                          </a:solidFill>
                          <a:latin typeface="Calibri"/>
                        </a:rPr>
                        <a:t>38.5</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683"/>
                    </a:solidFill>
                  </a:tcPr>
                </a:tc>
                <a:tc>
                  <a:txBody>
                    <a:bodyPr/>
                    <a:lstStyle/>
                    <a:p>
                      <a:pPr algn="r" fontAlgn="b"/>
                      <a:r>
                        <a:rPr lang="en-US" sz="200" b="0" i="0" u="none" strike="noStrike">
                          <a:solidFill>
                            <a:srgbClr val="000000"/>
                          </a:solidFill>
                          <a:latin typeface="Calibri"/>
                        </a:rPr>
                        <a:t>39.0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683"/>
                    </a:solidFill>
                  </a:tcPr>
                </a:tc>
                <a:tc>
                  <a:txBody>
                    <a:bodyPr/>
                    <a:lstStyle/>
                    <a:p>
                      <a:pPr algn="r" fontAlgn="b"/>
                      <a:r>
                        <a:rPr lang="en-US" sz="200" b="0" i="0" u="none" strike="noStrike">
                          <a:solidFill>
                            <a:srgbClr val="000000"/>
                          </a:solidFill>
                          <a:latin typeface="Calibri"/>
                        </a:rPr>
                        <a:t>40.7</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483"/>
                    </a:solidFill>
                  </a:tcPr>
                </a:tc>
                <a:tc>
                  <a:txBody>
                    <a:bodyPr/>
                    <a:lstStyle/>
                    <a:p>
                      <a:pPr algn="r" fontAlgn="b"/>
                      <a:r>
                        <a:rPr lang="en-US" sz="200" b="0" i="0" u="none" strike="noStrike">
                          <a:solidFill>
                            <a:srgbClr val="000000"/>
                          </a:solidFill>
                          <a:latin typeface="Calibri"/>
                        </a:rPr>
                        <a:t>33.1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B84"/>
                    </a:solidFill>
                  </a:tcPr>
                </a:tc>
                <a:tc>
                  <a:txBody>
                    <a:bodyPr/>
                    <a:lstStyle/>
                    <a:p>
                      <a:pPr algn="r" fontAlgn="b"/>
                      <a:r>
                        <a:rPr lang="en-US" sz="200" b="0" i="0" u="none" strike="noStrike">
                          <a:solidFill>
                            <a:srgbClr val="000000"/>
                          </a:solidFill>
                          <a:latin typeface="Calibri"/>
                        </a:rPr>
                        <a:t>37.9</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784"/>
                    </a:solidFill>
                  </a:tcPr>
                </a:tc>
                <a:tc>
                  <a:txBody>
                    <a:bodyPr/>
                    <a:lstStyle/>
                    <a:p>
                      <a:pPr algn="r" fontAlgn="b"/>
                      <a:r>
                        <a:rPr lang="en-US" sz="200" b="0" i="0" u="none" strike="noStrike">
                          <a:solidFill>
                            <a:srgbClr val="000000"/>
                          </a:solidFill>
                          <a:latin typeface="Calibri"/>
                        </a:rPr>
                        <a:t>21.6</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CADB80"/>
                    </a:solidFill>
                  </a:tcPr>
                </a:tc>
                <a:tc>
                  <a:txBody>
                    <a:bodyPr/>
                    <a:lstStyle/>
                    <a:p>
                      <a:pPr algn="r" fontAlgn="b"/>
                      <a:r>
                        <a:rPr lang="en-US" sz="200" b="0" i="0" u="none" strike="noStrike">
                          <a:solidFill>
                            <a:srgbClr val="000000"/>
                          </a:solidFill>
                          <a:latin typeface="Calibri"/>
                        </a:rPr>
                        <a:t>33.4</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A84"/>
                    </a:solidFill>
                  </a:tcPr>
                </a:tc>
                <a:tc>
                  <a:txBody>
                    <a:bodyPr/>
                    <a:lstStyle/>
                    <a:p>
                      <a:pPr algn="r" fontAlgn="b"/>
                      <a:r>
                        <a:rPr lang="en-US" sz="200" b="0" i="0" u="none" strike="noStrike">
                          <a:solidFill>
                            <a:srgbClr val="000000"/>
                          </a:solidFill>
                          <a:latin typeface="Calibri"/>
                        </a:rPr>
                        <a:t>30.0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3E783"/>
                    </a:solidFill>
                  </a:tcPr>
                </a:tc>
                <a:tc>
                  <a:txBody>
                    <a:bodyPr/>
                    <a:lstStyle/>
                    <a:p>
                      <a:pPr algn="r" fontAlgn="b"/>
                      <a:r>
                        <a:rPr lang="en-US" sz="200" b="0" i="0" u="none" strike="noStrike">
                          <a:solidFill>
                            <a:srgbClr val="000000"/>
                          </a:solidFill>
                          <a:latin typeface="Calibri"/>
                        </a:rPr>
                        <a:t>34.3</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A84"/>
                    </a:solidFill>
                  </a:tcPr>
                </a:tc>
                <a:tc>
                  <a:txBody>
                    <a:bodyPr/>
                    <a:lstStyle/>
                    <a:p>
                      <a:pPr algn="r" fontAlgn="b"/>
                      <a:r>
                        <a:rPr lang="en-US" sz="200" b="0" i="0" u="none" strike="noStrike">
                          <a:solidFill>
                            <a:srgbClr val="000000"/>
                          </a:solidFill>
                          <a:latin typeface="Calibri"/>
                        </a:rPr>
                        <a:t>35.3</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984"/>
                    </a:solidFill>
                  </a:tcPr>
                </a:tc>
                <a:tc>
                  <a:txBody>
                    <a:bodyPr/>
                    <a:lstStyle/>
                    <a:p>
                      <a:pPr algn="r" fontAlgn="b"/>
                      <a:r>
                        <a:rPr lang="en-US" sz="200" b="0" i="0" u="none" strike="noStrike">
                          <a:solidFill>
                            <a:srgbClr val="000000"/>
                          </a:solidFill>
                          <a:latin typeface="Calibri"/>
                        </a:rPr>
                        <a:t>32.7</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B84"/>
                    </a:solidFill>
                  </a:tcPr>
                </a:tc>
                <a:tc>
                  <a:txBody>
                    <a:bodyPr/>
                    <a:lstStyle/>
                    <a:p>
                      <a:pPr algn="r" fontAlgn="b"/>
                      <a:r>
                        <a:rPr lang="en-US" sz="200" b="0" i="0" u="none" strike="noStrike">
                          <a:solidFill>
                            <a:srgbClr val="000000"/>
                          </a:solidFill>
                          <a:latin typeface="Calibri"/>
                        </a:rPr>
                        <a:t>30.5</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6E883"/>
                    </a:solidFill>
                  </a:tcPr>
                </a:tc>
                <a:tc>
                  <a:txBody>
                    <a:bodyPr/>
                    <a:lstStyle/>
                    <a:p>
                      <a:pPr algn="r" fontAlgn="b"/>
                      <a:r>
                        <a:rPr lang="en-US" sz="200" b="0" i="0" u="none" strike="noStrike">
                          <a:solidFill>
                            <a:srgbClr val="000000"/>
                          </a:solidFill>
                          <a:latin typeface="Calibri"/>
                        </a:rPr>
                        <a:t>26.7</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E3E382"/>
                    </a:solidFill>
                  </a:tcPr>
                </a:tc>
                <a:tc>
                  <a:txBody>
                    <a:bodyPr/>
                    <a:lstStyle/>
                    <a:p>
                      <a:pPr algn="r" fontAlgn="b"/>
                      <a:r>
                        <a:rPr lang="en-US" sz="200" b="0" i="0" u="none" strike="noStrike">
                          <a:solidFill>
                            <a:srgbClr val="000000"/>
                          </a:solidFill>
                          <a:latin typeface="Calibri"/>
                        </a:rPr>
                        <a:t>24.0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D6DF81"/>
                    </a:solidFill>
                  </a:tcPr>
                </a:tc>
                <a:tc>
                  <a:txBody>
                    <a:bodyPr/>
                    <a:lstStyle/>
                    <a:p>
                      <a:pPr algn="r" fontAlgn="b"/>
                      <a:r>
                        <a:rPr lang="en-US" sz="200" b="0" i="0" u="none" strike="noStrike">
                          <a:solidFill>
                            <a:srgbClr val="000000"/>
                          </a:solidFill>
                          <a:latin typeface="Calibri"/>
                        </a:rPr>
                        <a:t>25.6</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DDE182"/>
                    </a:solidFill>
                  </a:tcPr>
                </a:tc>
                <a:tc>
                  <a:txBody>
                    <a:bodyPr/>
                    <a:lstStyle/>
                    <a:p>
                      <a:pPr algn="r" fontAlgn="b"/>
                      <a:r>
                        <a:rPr lang="en-US" sz="200" b="0" i="0" u="none" strike="noStrike">
                          <a:solidFill>
                            <a:srgbClr val="000000"/>
                          </a:solidFill>
                          <a:latin typeface="Calibri"/>
                        </a:rPr>
                        <a:t>31.0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9E983"/>
                    </a:solidFill>
                  </a:tcPr>
                </a:tc>
                <a:tc>
                  <a:txBody>
                    <a:bodyPr/>
                    <a:lstStyle/>
                    <a:p>
                      <a:pPr algn="r" fontAlgn="b"/>
                      <a:r>
                        <a:rPr lang="en-US" sz="200" b="0" i="0" u="none" strike="noStrike">
                          <a:solidFill>
                            <a:srgbClr val="000000"/>
                          </a:solidFill>
                          <a:latin typeface="Calibri"/>
                        </a:rPr>
                        <a:t>23.3</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D2DE81"/>
                    </a:solidFill>
                  </a:tcPr>
                </a:tc>
                <a:tc>
                  <a:txBody>
                    <a:bodyPr/>
                    <a:lstStyle/>
                    <a:p>
                      <a:pPr algn="r" fontAlgn="b"/>
                      <a:r>
                        <a:rPr lang="en-US" sz="200" b="0" i="0" u="none" strike="noStrike">
                          <a:solidFill>
                            <a:srgbClr val="000000"/>
                          </a:solidFill>
                          <a:latin typeface="Calibri"/>
                        </a:rPr>
                        <a:t>34.1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A84"/>
                    </a:solidFill>
                  </a:tcPr>
                </a:tc>
                <a:tc>
                  <a:txBody>
                    <a:bodyPr/>
                    <a:lstStyle/>
                    <a:p>
                      <a:pPr algn="r" fontAlgn="b"/>
                      <a:r>
                        <a:rPr lang="en-US" sz="200" b="0" i="0" u="none" strike="noStrike">
                          <a:solidFill>
                            <a:srgbClr val="000000"/>
                          </a:solidFill>
                          <a:latin typeface="Calibri"/>
                        </a:rPr>
                        <a:t>27.5</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E7E482"/>
                    </a:solidFill>
                  </a:tcPr>
                </a:tc>
                <a:tc>
                  <a:txBody>
                    <a:bodyPr/>
                    <a:lstStyle/>
                    <a:p>
                      <a:pPr algn="r" fontAlgn="b"/>
                      <a:r>
                        <a:rPr lang="en-US" sz="200" b="0" i="0" u="none" strike="noStrike">
                          <a:solidFill>
                            <a:srgbClr val="000000"/>
                          </a:solidFill>
                          <a:latin typeface="Calibri"/>
                        </a:rPr>
                        <a:t>32.6</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B84"/>
                    </a:solidFill>
                  </a:tcPr>
                </a:tc>
                <a:tc>
                  <a:txBody>
                    <a:bodyPr/>
                    <a:lstStyle/>
                    <a:p>
                      <a:pPr algn="r" fontAlgn="b"/>
                      <a:r>
                        <a:rPr lang="en-US" sz="200" b="0" i="0" u="none" strike="noStrike">
                          <a:solidFill>
                            <a:srgbClr val="000000"/>
                          </a:solidFill>
                          <a:latin typeface="Calibri"/>
                        </a:rPr>
                        <a:t>39.8</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583"/>
                    </a:solidFill>
                  </a:tcPr>
                </a:tc>
                <a:tc>
                  <a:txBody>
                    <a:bodyPr/>
                    <a:lstStyle/>
                    <a:p>
                      <a:pPr algn="r" fontAlgn="b"/>
                      <a:r>
                        <a:rPr lang="en-US" sz="200" b="0" i="0" u="none" strike="noStrike">
                          <a:solidFill>
                            <a:srgbClr val="000000"/>
                          </a:solidFill>
                          <a:latin typeface="Calibri"/>
                        </a:rPr>
                        <a:t>26.2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E1E282"/>
                    </a:solidFill>
                  </a:tcPr>
                </a:tc>
                <a:tc>
                  <a:txBody>
                    <a:bodyPr/>
                    <a:lstStyle/>
                    <a:p>
                      <a:pPr algn="r" fontAlgn="b"/>
                      <a:r>
                        <a:rPr lang="en-US" sz="200" b="0" i="0" u="none" strike="noStrike">
                          <a:solidFill>
                            <a:srgbClr val="000000"/>
                          </a:solidFill>
                          <a:latin typeface="Calibri"/>
                        </a:rPr>
                        <a:t>43.2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283"/>
                    </a:solidFill>
                  </a:tcPr>
                </a:tc>
                <a:tc>
                  <a:txBody>
                    <a:bodyPr/>
                    <a:lstStyle/>
                    <a:p>
                      <a:pPr algn="r" fontAlgn="b"/>
                      <a:r>
                        <a:rPr lang="en-US" sz="200" b="0" i="0" u="none" strike="noStrike">
                          <a:solidFill>
                            <a:srgbClr val="000000"/>
                          </a:solidFill>
                          <a:latin typeface="Calibri"/>
                        </a:rPr>
                        <a:t>31.8</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CEA83"/>
                    </a:solidFill>
                  </a:tcPr>
                </a:tc>
                <a:tc>
                  <a:txBody>
                    <a:bodyPr/>
                    <a:lstStyle/>
                    <a:p>
                      <a:pPr algn="r" fontAlgn="b"/>
                      <a:r>
                        <a:rPr lang="en-US" sz="200" b="0" i="0" u="none" strike="noStrike">
                          <a:solidFill>
                            <a:srgbClr val="000000"/>
                          </a:solidFill>
                          <a:latin typeface="Calibri"/>
                        </a:rPr>
                        <a:t>40.6</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483"/>
                    </a:solidFill>
                  </a:tcPr>
                </a:tc>
                <a:tc>
                  <a:txBody>
                    <a:bodyPr/>
                    <a:lstStyle/>
                    <a:p>
                      <a:pPr algn="r" fontAlgn="b"/>
                      <a:r>
                        <a:rPr lang="en-US" sz="200" b="0" i="0" u="none" strike="noStrike">
                          <a:solidFill>
                            <a:srgbClr val="000000"/>
                          </a:solidFill>
                          <a:latin typeface="Calibri"/>
                        </a:rPr>
                        <a:t>33.5</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A84"/>
                    </a:solidFill>
                  </a:tcPr>
                </a:tc>
                <a:tc>
                  <a:txBody>
                    <a:bodyPr/>
                    <a:lstStyle/>
                    <a:p>
                      <a:pPr algn="r" fontAlgn="b"/>
                      <a:r>
                        <a:rPr lang="en-US" sz="200" b="0" i="0" u="none" strike="noStrike">
                          <a:solidFill>
                            <a:srgbClr val="000000"/>
                          </a:solidFill>
                          <a:latin typeface="Calibri"/>
                        </a:rPr>
                        <a:t>41.4</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483"/>
                    </a:solidFill>
                  </a:tcPr>
                </a:tc>
                <a:tc>
                  <a:txBody>
                    <a:bodyPr/>
                    <a:lstStyle/>
                    <a:p>
                      <a:pPr algn="r" fontAlgn="b"/>
                      <a:r>
                        <a:rPr lang="en-US" sz="200" b="0" i="0" u="none" strike="noStrike">
                          <a:solidFill>
                            <a:srgbClr val="000000"/>
                          </a:solidFill>
                          <a:latin typeface="Calibri"/>
                        </a:rPr>
                        <a:t>30.7</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7E883"/>
                    </a:solidFill>
                  </a:tcPr>
                </a:tc>
                <a:tc>
                  <a:txBody>
                    <a:bodyPr/>
                    <a:lstStyle/>
                    <a:p>
                      <a:pPr algn="r" fontAlgn="b"/>
                      <a:r>
                        <a:rPr lang="en-US" sz="200" b="0" i="0" u="none" strike="noStrike">
                          <a:solidFill>
                            <a:srgbClr val="000000"/>
                          </a:solidFill>
                          <a:latin typeface="Calibri"/>
                        </a:rPr>
                        <a:t>39.4</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583"/>
                    </a:solidFill>
                  </a:tcPr>
                </a:tc>
                <a:tc>
                  <a:txBody>
                    <a:bodyPr/>
                    <a:lstStyle/>
                    <a:p>
                      <a:pPr algn="r" fontAlgn="b"/>
                      <a:r>
                        <a:rPr lang="en-US" sz="200" b="0" i="0" u="none" strike="noStrike">
                          <a:solidFill>
                            <a:srgbClr val="000000"/>
                          </a:solidFill>
                          <a:latin typeface="Calibri"/>
                        </a:rPr>
                        <a:t>32.5</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B84"/>
                    </a:solidFill>
                  </a:tcPr>
                </a:tc>
                <a:tc>
                  <a:txBody>
                    <a:bodyPr/>
                    <a:lstStyle/>
                    <a:p>
                      <a:pPr algn="r" fontAlgn="b"/>
                      <a:r>
                        <a:rPr lang="en-US" sz="200" b="0" i="0" u="none" strike="noStrike">
                          <a:solidFill>
                            <a:srgbClr val="000000"/>
                          </a:solidFill>
                          <a:latin typeface="Calibri"/>
                        </a:rPr>
                        <a:t>36.6</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884"/>
                    </a:solidFill>
                  </a:tcPr>
                </a:tc>
                <a:tc>
                  <a:txBody>
                    <a:bodyPr/>
                    <a:lstStyle/>
                    <a:p>
                      <a:pPr algn="r" fontAlgn="b"/>
                      <a:r>
                        <a:rPr lang="en-US" sz="200" b="0" i="0" u="none" strike="noStrike">
                          <a:solidFill>
                            <a:srgbClr val="000000"/>
                          </a:solidFill>
                          <a:latin typeface="Calibri"/>
                        </a:rPr>
                        <a:t>35.9</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884"/>
                    </a:solidFill>
                  </a:tcPr>
                </a:tc>
                <a:tc>
                  <a:txBody>
                    <a:bodyPr/>
                    <a:lstStyle/>
                    <a:p>
                      <a:pPr algn="r" fontAlgn="b"/>
                      <a:r>
                        <a:rPr lang="en-US" sz="200" b="0" i="0" u="none" strike="noStrike">
                          <a:solidFill>
                            <a:srgbClr val="000000"/>
                          </a:solidFill>
                          <a:latin typeface="Calibri"/>
                        </a:rPr>
                        <a:t>37.8</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784"/>
                    </a:solidFill>
                  </a:tcPr>
                </a:tc>
                <a:tc>
                  <a:txBody>
                    <a:bodyPr/>
                    <a:lstStyle/>
                    <a:p>
                      <a:pPr algn="r" fontAlgn="b"/>
                      <a:r>
                        <a:rPr lang="en-US" sz="200" b="0" i="0" u="none" strike="noStrike">
                          <a:solidFill>
                            <a:srgbClr val="000000"/>
                          </a:solidFill>
                          <a:latin typeface="Calibri"/>
                        </a:rPr>
                        <a:t>41.8</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383"/>
                    </a:solidFill>
                  </a:tcPr>
                </a:tc>
                <a:tc>
                  <a:txBody>
                    <a:bodyPr/>
                    <a:lstStyle/>
                    <a:p>
                      <a:pPr algn="r" fontAlgn="b"/>
                      <a:r>
                        <a:rPr lang="en-US" sz="200" b="0" i="0" u="none" strike="noStrike">
                          <a:solidFill>
                            <a:srgbClr val="000000"/>
                          </a:solidFill>
                          <a:latin typeface="Calibri"/>
                        </a:rPr>
                        <a:t>40.4</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483"/>
                    </a:solidFill>
                  </a:tcPr>
                </a:tc>
                <a:tc>
                  <a:txBody>
                    <a:bodyPr/>
                    <a:lstStyle/>
                    <a:p>
                      <a:pPr algn="r" fontAlgn="b"/>
                      <a:r>
                        <a:rPr lang="en-US" sz="200" b="0" i="0" u="none" strike="noStrike">
                          <a:solidFill>
                            <a:srgbClr val="000000"/>
                          </a:solidFill>
                          <a:latin typeface="Calibri"/>
                        </a:rPr>
                        <a:t>38.3</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683"/>
                    </a:solidFill>
                  </a:tcPr>
                </a:tc>
                <a:tc>
                  <a:txBody>
                    <a:bodyPr/>
                    <a:lstStyle/>
                    <a:p>
                      <a:pPr algn="r" fontAlgn="b"/>
                      <a:r>
                        <a:rPr lang="en-US" sz="200" b="0" i="0" u="none" strike="noStrike">
                          <a:solidFill>
                            <a:srgbClr val="000000"/>
                          </a:solidFill>
                          <a:latin typeface="Calibri"/>
                        </a:rPr>
                        <a:t>36.0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884"/>
                    </a:solidFill>
                  </a:tcPr>
                </a:tc>
                <a:tc>
                  <a:txBody>
                    <a:bodyPr/>
                    <a:lstStyle/>
                    <a:p>
                      <a:pPr algn="r" fontAlgn="b"/>
                      <a:r>
                        <a:rPr lang="en-US" sz="200" b="0" i="0" u="none" strike="noStrike">
                          <a:solidFill>
                            <a:srgbClr val="000000"/>
                          </a:solidFill>
                          <a:latin typeface="Calibri"/>
                        </a:rPr>
                        <a:t>21.5</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C9DB80"/>
                    </a:solidFill>
                  </a:tcPr>
                </a:tc>
                <a:tc>
                  <a:txBody>
                    <a:bodyPr/>
                    <a:lstStyle/>
                    <a:p>
                      <a:pPr algn="r" fontAlgn="b"/>
                      <a:r>
                        <a:rPr lang="en-US" sz="200" b="0" i="0" u="none" strike="noStrike">
                          <a:solidFill>
                            <a:srgbClr val="000000"/>
                          </a:solidFill>
                          <a:latin typeface="Calibri"/>
                        </a:rPr>
                        <a:t>35.5</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984"/>
                    </a:solidFill>
                  </a:tcPr>
                </a:tc>
                <a:tc>
                  <a:txBody>
                    <a:bodyPr/>
                    <a:lstStyle/>
                    <a:p>
                      <a:pPr algn="r" fontAlgn="b"/>
                      <a:r>
                        <a:rPr lang="en-US" sz="200" b="0" i="0" u="none" strike="noStrike">
                          <a:solidFill>
                            <a:srgbClr val="000000"/>
                          </a:solidFill>
                          <a:latin typeface="Calibri"/>
                        </a:rPr>
                        <a:t>30.4</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5E883"/>
                    </a:solidFill>
                  </a:tcPr>
                </a:tc>
                <a:tc>
                  <a:txBody>
                    <a:bodyPr/>
                    <a:lstStyle/>
                    <a:p>
                      <a:pPr algn="r" fontAlgn="b"/>
                      <a:r>
                        <a:rPr lang="en-US" sz="200" b="0" i="0" u="none" strike="noStrike">
                          <a:solidFill>
                            <a:srgbClr val="000000"/>
                          </a:solidFill>
                          <a:latin typeface="Calibri"/>
                        </a:rPr>
                        <a:t>35.0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984"/>
                    </a:solidFill>
                  </a:tcPr>
                </a:tc>
                <a:tc>
                  <a:txBody>
                    <a:bodyPr/>
                    <a:lstStyle/>
                    <a:p>
                      <a:pPr algn="r" fontAlgn="b"/>
                      <a:r>
                        <a:rPr lang="en-US" sz="200" b="0" i="0" u="none" strike="noStrike">
                          <a:solidFill>
                            <a:srgbClr val="000000"/>
                          </a:solidFill>
                          <a:latin typeface="Calibri"/>
                        </a:rPr>
                        <a:t>34.1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A84"/>
                    </a:solidFill>
                  </a:tcPr>
                </a:tc>
                <a:tc>
                  <a:txBody>
                    <a:bodyPr/>
                    <a:lstStyle/>
                    <a:p>
                      <a:pPr algn="r" fontAlgn="b"/>
                      <a:r>
                        <a:rPr lang="en-US" sz="200" b="0" i="0" u="none" strike="noStrike">
                          <a:solidFill>
                            <a:srgbClr val="000000"/>
                          </a:solidFill>
                          <a:latin typeface="Calibri"/>
                        </a:rPr>
                        <a:t>36.0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884"/>
                    </a:solidFill>
                  </a:tcPr>
                </a:tc>
                <a:tc>
                  <a:txBody>
                    <a:bodyPr/>
                    <a:lstStyle/>
                    <a:p>
                      <a:pPr algn="r" fontAlgn="b"/>
                      <a:r>
                        <a:rPr lang="en-US" sz="200" b="0" i="0" u="none" strike="noStrike">
                          <a:solidFill>
                            <a:srgbClr val="000000"/>
                          </a:solidFill>
                          <a:latin typeface="Calibri"/>
                        </a:rPr>
                        <a:t>29.3</a:t>
                      </a:r>
                    </a:p>
                  </a:txBody>
                  <a:tcPr marL="2249" marR="2249" marT="1687"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0E683"/>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UKPDS33 Intensive</a:t>
                      </a:r>
                    </a:p>
                  </a:txBody>
                  <a:tcPr marL="2249" marR="2249" marT="1687" marB="0" anchor="b">
                    <a:lnL>
                      <a:noFill/>
                    </a:lnL>
                    <a:lnR>
                      <a:noFill/>
                    </a:lnR>
                    <a:lnT>
                      <a:noFill/>
                    </a:lnT>
                    <a:lnB>
                      <a:noFill/>
                    </a:lnB>
                  </a:tcPr>
                </a:tc>
                <a:tc>
                  <a:txBody>
                    <a:bodyPr/>
                    <a:lstStyle/>
                    <a:p>
                      <a:pPr algn="r" fontAlgn="b"/>
                      <a:r>
                        <a:rPr lang="en-US" sz="200" b="0" i="0" u="none" strike="noStrike">
                          <a:solidFill>
                            <a:srgbClr val="000000"/>
                          </a:solidFill>
                          <a:latin typeface="Calibri"/>
                        </a:rPr>
                        <a:t>21.6</a:t>
                      </a:r>
                    </a:p>
                  </a:txBody>
                  <a:tcPr marL="2249" marR="2249" marT="1687" marB="0" anchor="b">
                    <a:lnL>
                      <a:noFill/>
                    </a:lnL>
                    <a:lnR>
                      <a:noFill/>
                    </a:lnR>
                    <a:lnT>
                      <a:noFill/>
                    </a:lnT>
                    <a:lnB>
                      <a:noFill/>
                    </a:lnB>
                    <a:solidFill>
                      <a:srgbClr val="CADB80"/>
                    </a:solidFill>
                  </a:tcPr>
                </a:tc>
                <a:tc>
                  <a:txBody>
                    <a:bodyPr/>
                    <a:lstStyle/>
                    <a:p>
                      <a:pPr algn="r" fontAlgn="b"/>
                      <a:r>
                        <a:rPr lang="en-US" sz="200" b="0" i="0" u="none" strike="noStrike">
                          <a:solidFill>
                            <a:srgbClr val="000000"/>
                          </a:solidFill>
                          <a:latin typeface="Calibri"/>
                        </a:rPr>
                        <a:t>22.2</a:t>
                      </a:r>
                    </a:p>
                  </a:txBody>
                  <a:tcPr marL="2249" marR="2249" marT="1687" marB="0" anchor="b">
                    <a:lnL>
                      <a:noFill/>
                    </a:lnL>
                    <a:lnR>
                      <a:noFill/>
                    </a:lnR>
                    <a:lnT>
                      <a:noFill/>
                    </a:lnT>
                    <a:lnB>
                      <a:noFill/>
                    </a:lnB>
                    <a:solidFill>
                      <a:srgbClr val="CDDC81"/>
                    </a:solidFill>
                  </a:tcPr>
                </a:tc>
                <a:tc>
                  <a:txBody>
                    <a:bodyPr/>
                    <a:lstStyle/>
                    <a:p>
                      <a:pPr algn="r" fontAlgn="b"/>
                      <a:r>
                        <a:rPr lang="en-US" sz="200" b="0" i="0" u="none" strike="noStrike">
                          <a:solidFill>
                            <a:srgbClr val="000000"/>
                          </a:solidFill>
                          <a:latin typeface="Calibri"/>
                        </a:rPr>
                        <a:t>23.2</a:t>
                      </a:r>
                    </a:p>
                  </a:txBody>
                  <a:tcPr marL="2249" marR="2249" marT="1687" marB="0" anchor="b">
                    <a:lnL>
                      <a:noFill/>
                    </a:lnL>
                    <a:lnR>
                      <a:noFill/>
                    </a:lnR>
                    <a:lnT>
                      <a:noFill/>
                    </a:lnT>
                    <a:lnB>
                      <a:noFill/>
                    </a:lnB>
                    <a:solidFill>
                      <a:srgbClr val="D2DE81"/>
                    </a:solidFill>
                  </a:tcPr>
                </a:tc>
                <a:tc>
                  <a:txBody>
                    <a:bodyPr/>
                    <a:lstStyle/>
                    <a:p>
                      <a:pPr algn="r" fontAlgn="b"/>
                      <a:r>
                        <a:rPr lang="en-US" sz="200" b="0" i="0" u="none" strike="noStrike">
                          <a:solidFill>
                            <a:srgbClr val="000000"/>
                          </a:solidFill>
                          <a:latin typeface="Calibri"/>
                        </a:rPr>
                        <a:t>26.8</a:t>
                      </a:r>
                    </a:p>
                  </a:txBody>
                  <a:tcPr marL="2249" marR="2249" marT="1687" marB="0" anchor="b">
                    <a:lnL>
                      <a:noFill/>
                    </a:lnL>
                    <a:lnR>
                      <a:noFill/>
                    </a:lnR>
                    <a:lnT>
                      <a:noFill/>
                    </a:lnT>
                    <a:lnB>
                      <a:noFill/>
                    </a:lnB>
                    <a:solidFill>
                      <a:srgbClr val="E3E382"/>
                    </a:solidFill>
                  </a:tcPr>
                </a:tc>
                <a:tc>
                  <a:txBody>
                    <a:bodyPr/>
                    <a:lstStyle/>
                    <a:p>
                      <a:pPr algn="r" fontAlgn="b"/>
                      <a:r>
                        <a:rPr lang="en-US" sz="200" b="0" i="0" u="none" strike="noStrike">
                          <a:solidFill>
                            <a:srgbClr val="000000"/>
                          </a:solidFill>
                          <a:latin typeface="Calibri"/>
                        </a:rPr>
                        <a:t>22.6</a:t>
                      </a:r>
                    </a:p>
                  </a:txBody>
                  <a:tcPr marL="2249" marR="2249" marT="1687" marB="0" anchor="b">
                    <a:lnL>
                      <a:noFill/>
                    </a:lnL>
                    <a:lnR>
                      <a:noFill/>
                    </a:lnR>
                    <a:lnT>
                      <a:noFill/>
                    </a:lnT>
                    <a:lnB>
                      <a:noFill/>
                    </a:lnB>
                    <a:solidFill>
                      <a:srgbClr val="CFDD81"/>
                    </a:solidFill>
                  </a:tcPr>
                </a:tc>
                <a:tc>
                  <a:txBody>
                    <a:bodyPr/>
                    <a:lstStyle/>
                    <a:p>
                      <a:pPr algn="r" fontAlgn="b"/>
                      <a:r>
                        <a:rPr lang="en-US" sz="200" b="0" i="0" u="none" strike="noStrike">
                          <a:solidFill>
                            <a:srgbClr val="000000"/>
                          </a:solidFill>
                          <a:latin typeface="Calibri"/>
                        </a:rPr>
                        <a:t>29.0</a:t>
                      </a:r>
                    </a:p>
                  </a:txBody>
                  <a:tcPr marL="2249" marR="2249" marT="1687" marB="0" anchor="b">
                    <a:lnL>
                      <a:noFill/>
                    </a:lnL>
                    <a:lnR>
                      <a:noFill/>
                    </a:lnR>
                    <a:lnT>
                      <a:noFill/>
                    </a:lnT>
                    <a:lnB>
                      <a:noFill/>
                    </a:lnB>
                    <a:solidFill>
                      <a:srgbClr val="EEE683"/>
                    </a:solidFill>
                  </a:tcPr>
                </a:tc>
                <a:tc>
                  <a:txBody>
                    <a:bodyPr/>
                    <a:lstStyle/>
                    <a:p>
                      <a:pPr algn="r" fontAlgn="b"/>
                      <a:r>
                        <a:rPr lang="en-US" sz="200" b="0" i="0" u="none" strike="noStrike">
                          <a:solidFill>
                            <a:srgbClr val="000000"/>
                          </a:solidFill>
                          <a:latin typeface="Calibri"/>
                        </a:rPr>
                        <a:t>21.5</a:t>
                      </a:r>
                    </a:p>
                  </a:txBody>
                  <a:tcPr marL="2249" marR="2249" marT="1687" marB="0" anchor="b">
                    <a:lnL>
                      <a:noFill/>
                    </a:lnL>
                    <a:lnR>
                      <a:noFill/>
                    </a:lnR>
                    <a:lnT>
                      <a:noFill/>
                    </a:lnT>
                    <a:lnB>
                      <a:noFill/>
                    </a:lnB>
                    <a:solidFill>
                      <a:srgbClr val="C9DB80"/>
                    </a:solidFill>
                  </a:tcPr>
                </a:tc>
                <a:tc>
                  <a:txBody>
                    <a:bodyPr/>
                    <a:lstStyle/>
                    <a:p>
                      <a:pPr algn="r" fontAlgn="b"/>
                      <a:r>
                        <a:rPr lang="en-US" sz="200" b="0" i="0" u="none" strike="noStrike">
                          <a:solidFill>
                            <a:srgbClr val="000000"/>
                          </a:solidFill>
                          <a:latin typeface="Calibri"/>
                        </a:rPr>
                        <a:t>29.1</a:t>
                      </a:r>
                    </a:p>
                  </a:txBody>
                  <a:tcPr marL="2249" marR="2249" marT="1687" marB="0" anchor="b">
                    <a:lnL>
                      <a:noFill/>
                    </a:lnL>
                    <a:lnR>
                      <a:noFill/>
                    </a:lnR>
                    <a:lnT>
                      <a:noFill/>
                    </a:lnT>
                    <a:lnB>
                      <a:noFill/>
                    </a:lnB>
                    <a:solidFill>
                      <a:srgbClr val="EFE683"/>
                    </a:solidFill>
                  </a:tcPr>
                </a:tc>
                <a:tc>
                  <a:txBody>
                    <a:bodyPr/>
                    <a:lstStyle/>
                    <a:p>
                      <a:pPr algn="r" fontAlgn="b"/>
                      <a:r>
                        <a:rPr lang="en-US" sz="200" b="0" i="0" u="none" strike="noStrike">
                          <a:solidFill>
                            <a:srgbClr val="000000"/>
                          </a:solidFill>
                          <a:latin typeface="Calibri"/>
                        </a:rPr>
                        <a:t>36.7</a:t>
                      </a:r>
                    </a:p>
                  </a:txBody>
                  <a:tcPr marL="2249" marR="2249" marT="1687" marB="0" anchor="b">
                    <a:lnL>
                      <a:noFill/>
                    </a:lnL>
                    <a:lnR>
                      <a:noFill/>
                    </a:lnR>
                    <a:lnT>
                      <a:noFill/>
                    </a:lnT>
                    <a:lnB>
                      <a:noFill/>
                    </a:lnB>
                    <a:solidFill>
                      <a:srgbClr val="FFE884"/>
                    </a:solidFill>
                  </a:tcPr>
                </a:tc>
                <a:tc>
                  <a:txBody>
                    <a:bodyPr/>
                    <a:lstStyle/>
                    <a:p>
                      <a:pPr algn="r" fontAlgn="b"/>
                      <a:r>
                        <a:rPr lang="en-US" sz="200" b="0" i="0" u="none" strike="noStrike">
                          <a:solidFill>
                            <a:srgbClr val="000000"/>
                          </a:solidFill>
                          <a:latin typeface="Calibri"/>
                        </a:rPr>
                        <a:t>33.1</a:t>
                      </a:r>
                    </a:p>
                  </a:txBody>
                  <a:tcPr marL="2249" marR="2249" marT="1687" marB="0" anchor="b">
                    <a:lnL>
                      <a:noFill/>
                    </a:lnL>
                    <a:lnR>
                      <a:noFill/>
                    </a:lnR>
                    <a:lnT>
                      <a:noFill/>
                    </a:lnT>
                    <a:lnB>
                      <a:noFill/>
                    </a:lnB>
                    <a:solidFill>
                      <a:srgbClr val="FFEB84"/>
                    </a:solidFill>
                  </a:tcPr>
                </a:tc>
                <a:tc>
                  <a:txBody>
                    <a:bodyPr/>
                    <a:lstStyle/>
                    <a:p>
                      <a:pPr algn="r" fontAlgn="b"/>
                      <a:r>
                        <a:rPr lang="en-US" sz="200" b="0" i="0" u="none" strike="noStrike">
                          <a:solidFill>
                            <a:srgbClr val="000000"/>
                          </a:solidFill>
                          <a:latin typeface="Calibri"/>
                        </a:rPr>
                        <a:t>33.1</a:t>
                      </a:r>
                    </a:p>
                  </a:txBody>
                  <a:tcPr marL="2249" marR="2249" marT="1687" marB="0" anchor="b">
                    <a:lnL>
                      <a:noFill/>
                    </a:lnL>
                    <a:lnR>
                      <a:noFill/>
                    </a:lnR>
                    <a:lnT>
                      <a:noFill/>
                    </a:lnT>
                    <a:lnB>
                      <a:noFill/>
                    </a:lnB>
                    <a:solidFill>
                      <a:srgbClr val="FFEB84"/>
                    </a:solidFill>
                  </a:tcPr>
                </a:tc>
                <a:tc>
                  <a:txBody>
                    <a:bodyPr/>
                    <a:lstStyle/>
                    <a:p>
                      <a:pPr algn="r" fontAlgn="b"/>
                      <a:r>
                        <a:rPr lang="en-US" sz="200" b="0" i="0" u="none" strike="noStrike">
                          <a:solidFill>
                            <a:srgbClr val="000000"/>
                          </a:solidFill>
                          <a:latin typeface="Calibri"/>
                        </a:rPr>
                        <a:t>36.0</a:t>
                      </a:r>
                    </a:p>
                  </a:txBody>
                  <a:tcPr marL="2249" marR="2249" marT="1687" marB="0" anchor="b">
                    <a:lnL>
                      <a:noFill/>
                    </a:lnL>
                    <a:lnR>
                      <a:noFill/>
                    </a:lnR>
                    <a:lnT>
                      <a:noFill/>
                    </a:lnT>
                    <a:lnB>
                      <a:noFill/>
                    </a:lnB>
                    <a:solidFill>
                      <a:srgbClr val="FFE884"/>
                    </a:solidFill>
                  </a:tcPr>
                </a:tc>
                <a:tc>
                  <a:txBody>
                    <a:bodyPr/>
                    <a:lstStyle/>
                    <a:p>
                      <a:pPr algn="r" fontAlgn="b"/>
                      <a:r>
                        <a:rPr lang="en-US" sz="200" b="0" i="0" u="none" strike="noStrike">
                          <a:solidFill>
                            <a:srgbClr val="000000"/>
                          </a:solidFill>
                          <a:latin typeface="Calibri"/>
                        </a:rPr>
                        <a:t>33.3</a:t>
                      </a:r>
                    </a:p>
                  </a:txBody>
                  <a:tcPr marL="2249" marR="2249" marT="1687" marB="0" anchor="b">
                    <a:lnL>
                      <a:noFill/>
                    </a:lnL>
                    <a:lnR>
                      <a:noFill/>
                    </a:lnR>
                    <a:lnT>
                      <a:noFill/>
                    </a:lnT>
                    <a:lnB>
                      <a:noFill/>
                    </a:lnB>
                    <a:solidFill>
                      <a:srgbClr val="FFEB84"/>
                    </a:solidFill>
                  </a:tcPr>
                </a:tc>
                <a:tc>
                  <a:txBody>
                    <a:bodyPr/>
                    <a:lstStyle/>
                    <a:p>
                      <a:pPr algn="r" fontAlgn="b"/>
                      <a:r>
                        <a:rPr lang="en-US" sz="200" b="0" i="0" u="none" strike="noStrike">
                          <a:solidFill>
                            <a:srgbClr val="000000"/>
                          </a:solidFill>
                          <a:latin typeface="Calibri"/>
                        </a:rPr>
                        <a:t>36.3</a:t>
                      </a:r>
                    </a:p>
                  </a:txBody>
                  <a:tcPr marL="2249" marR="2249" marT="1687" marB="0" anchor="b">
                    <a:lnL>
                      <a:noFill/>
                    </a:lnL>
                    <a:lnR>
                      <a:noFill/>
                    </a:lnR>
                    <a:lnT>
                      <a:noFill/>
                    </a:lnT>
                    <a:lnB>
                      <a:noFill/>
                    </a:lnB>
                    <a:solidFill>
                      <a:srgbClr val="FFE884"/>
                    </a:solidFill>
                  </a:tcPr>
                </a:tc>
                <a:tc>
                  <a:txBody>
                    <a:bodyPr/>
                    <a:lstStyle/>
                    <a:p>
                      <a:pPr algn="r" fontAlgn="b"/>
                      <a:r>
                        <a:rPr lang="en-US" sz="200" b="0" i="0" u="none" strike="noStrike">
                          <a:solidFill>
                            <a:srgbClr val="000000"/>
                          </a:solidFill>
                          <a:latin typeface="Calibri"/>
                        </a:rPr>
                        <a:t>35.4</a:t>
                      </a:r>
                    </a:p>
                  </a:txBody>
                  <a:tcPr marL="2249" marR="2249" marT="1687"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34.7</a:t>
                      </a:r>
                    </a:p>
                  </a:txBody>
                  <a:tcPr marL="2249" marR="2249" marT="1687"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34.3</a:t>
                      </a:r>
                    </a:p>
                  </a:txBody>
                  <a:tcPr marL="2249" marR="2249" marT="1687" marB="0" anchor="b">
                    <a:lnL>
                      <a:noFill/>
                    </a:lnL>
                    <a:lnR>
                      <a:noFill/>
                    </a:lnR>
                    <a:lnT>
                      <a:noFill/>
                    </a:lnT>
                    <a:lnB>
                      <a:noFill/>
                    </a:lnB>
                    <a:solidFill>
                      <a:srgbClr val="FFEA84"/>
                    </a:solidFill>
                  </a:tcPr>
                </a:tc>
                <a:tc>
                  <a:txBody>
                    <a:bodyPr/>
                    <a:lstStyle/>
                    <a:p>
                      <a:pPr algn="r" fontAlgn="b"/>
                      <a:r>
                        <a:rPr lang="en-US" sz="200" b="0" i="0" u="none" strike="noStrike">
                          <a:solidFill>
                            <a:srgbClr val="000000"/>
                          </a:solidFill>
                          <a:latin typeface="Calibri"/>
                        </a:rPr>
                        <a:t>42.7</a:t>
                      </a:r>
                    </a:p>
                  </a:txBody>
                  <a:tcPr marL="2249" marR="2249" marT="1687" marB="0" anchor="b">
                    <a:lnL>
                      <a:noFill/>
                    </a:lnL>
                    <a:lnR>
                      <a:noFill/>
                    </a:lnR>
                    <a:lnT>
                      <a:noFill/>
                    </a:lnT>
                    <a:lnB>
                      <a:noFill/>
                    </a:lnB>
                    <a:solidFill>
                      <a:srgbClr val="FFE283"/>
                    </a:solidFill>
                  </a:tcPr>
                </a:tc>
                <a:tc>
                  <a:txBody>
                    <a:bodyPr/>
                    <a:lstStyle/>
                    <a:p>
                      <a:pPr algn="r" fontAlgn="b"/>
                      <a:r>
                        <a:rPr lang="en-US" sz="200" b="0" i="0" u="none" strike="noStrike">
                          <a:solidFill>
                            <a:srgbClr val="000000"/>
                          </a:solidFill>
                          <a:latin typeface="Calibri"/>
                        </a:rPr>
                        <a:t>33.8</a:t>
                      </a:r>
                    </a:p>
                  </a:txBody>
                  <a:tcPr marL="2249" marR="2249" marT="1687" marB="0" anchor="b">
                    <a:lnL>
                      <a:noFill/>
                    </a:lnL>
                    <a:lnR>
                      <a:noFill/>
                    </a:lnR>
                    <a:lnT>
                      <a:noFill/>
                    </a:lnT>
                    <a:lnB>
                      <a:noFill/>
                    </a:lnB>
                    <a:solidFill>
                      <a:srgbClr val="FFEA84"/>
                    </a:solidFill>
                  </a:tcPr>
                </a:tc>
                <a:tc>
                  <a:txBody>
                    <a:bodyPr/>
                    <a:lstStyle/>
                    <a:p>
                      <a:pPr algn="r" fontAlgn="b"/>
                      <a:r>
                        <a:rPr lang="en-US" sz="200" b="0" i="0" u="none" strike="noStrike">
                          <a:solidFill>
                            <a:srgbClr val="000000"/>
                          </a:solidFill>
                          <a:latin typeface="Calibri"/>
                        </a:rPr>
                        <a:t>45.8</a:t>
                      </a:r>
                    </a:p>
                  </a:txBody>
                  <a:tcPr marL="2249" marR="2249" marT="1687" marB="0" anchor="b">
                    <a:lnL>
                      <a:noFill/>
                    </a:lnL>
                    <a:lnR>
                      <a:noFill/>
                    </a:lnR>
                    <a:lnT>
                      <a:noFill/>
                    </a:lnT>
                    <a:lnB>
                      <a:noFill/>
                    </a:lnB>
                    <a:solidFill>
                      <a:srgbClr val="FFE082"/>
                    </a:solidFill>
                  </a:tcPr>
                </a:tc>
                <a:tc>
                  <a:txBody>
                    <a:bodyPr/>
                    <a:lstStyle/>
                    <a:p>
                      <a:pPr algn="r" fontAlgn="b"/>
                      <a:r>
                        <a:rPr lang="en-US" sz="200" b="0" i="0" u="none" strike="noStrike">
                          <a:solidFill>
                            <a:srgbClr val="000000"/>
                          </a:solidFill>
                          <a:latin typeface="Calibri"/>
                        </a:rPr>
                        <a:t>31.8</a:t>
                      </a:r>
                    </a:p>
                  </a:txBody>
                  <a:tcPr marL="2249" marR="2249" marT="1687" marB="0" anchor="b">
                    <a:lnL>
                      <a:noFill/>
                    </a:lnL>
                    <a:lnR>
                      <a:noFill/>
                    </a:lnR>
                    <a:lnT>
                      <a:noFill/>
                    </a:lnT>
                    <a:lnB>
                      <a:noFill/>
                    </a:lnB>
                    <a:solidFill>
                      <a:srgbClr val="FCEA83"/>
                    </a:solidFill>
                  </a:tcPr>
                </a:tc>
                <a:tc>
                  <a:txBody>
                    <a:bodyPr/>
                    <a:lstStyle/>
                    <a:p>
                      <a:pPr algn="r" fontAlgn="b"/>
                      <a:r>
                        <a:rPr lang="en-US" sz="200" b="0" i="0" u="none" strike="noStrike">
                          <a:solidFill>
                            <a:srgbClr val="000000"/>
                          </a:solidFill>
                          <a:latin typeface="Calibri"/>
                        </a:rPr>
                        <a:t>46.2</a:t>
                      </a:r>
                    </a:p>
                  </a:txBody>
                  <a:tcPr marL="2249" marR="2249" marT="1687" marB="0" anchor="b">
                    <a:lnL>
                      <a:noFill/>
                    </a:lnL>
                    <a:lnR>
                      <a:noFill/>
                    </a:lnR>
                    <a:lnT>
                      <a:noFill/>
                    </a:lnT>
                    <a:lnB>
                      <a:noFill/>
                    </a:lnB>
                    <a:solidFill>
                      <a:srgbClr val="FFDF82"/>
                    </a:solidFill>
                  </a:tcPr>
                </a:tc>
                <a:tc>
                  <a:txBody>
                    <a:bodyPr/>
                    <a:lstStyle/>
                    <a:p>
                      <a:pPr algn="r" fontAlgn="b"/>
                      <a:r>
                        <a:rPr lang="en-US" sz="200" b="0" i="0" u="none" strike="noStrike">
                          <a:solidFill>
                            <a:srgbClr val="000000"/>
                          </a:solidFill>
                          <a:latin typeface="Calibri"/>
                        </a:rPr>
                        <a:t>30.6</a:t>
                      </a:r>
                    </a:p>
                  </a:txBody>
                  <a:tcPr marL="2249" marR="2249" marT="1687" marB="0" anchor="b">
                    <a:lnL>
                      <a:noFill/>
                    </a:lnL>
                    <a:lnR>
                      <a:noFill/>
                    </a:lnR>
                    <a:lnT>
                      <a:noFill/>
                    </a:lnT>
                    <a:lnB>
                      <a:noFill/>
                    </a:lnB>
                    <a:solidFill>
                      <a:srgbClr val="F6E883"/>
                    </a:solidFill>
                  </a:tcPr>
                </a:tc>
                <a:tc>
                  <a:txBody>
                    <a:bodyPr/>
                    <a:lstStyle/>
                    <a:p>
                      <a:pPr algn="r" fontAlgn="b"/>
                      <a:r>
                        <a:rPr lang="en-US" sz="200" b="0" i="0" u="none" strike="noStrike">
                          <a:solidFill>
                            <a:srgbClr val="000000"/>
                          </a:solidFill>
                          <a:latin typeface="Calibri"/>
                        </a:rPr>
                        <a:t>43.2</a:t>
                      </a:r>
                    </a:p>
                  </a:txBody>
                  <a:tcPr marL="2249" marR="2249" marT="1687" marB="0" anchor="b">
                    <a:lnL>
                      <a:noFill/>
                    </a:lnL>
                    <a:lnR>
                      <a:noFill/>
                    </a:lnR>
                    <a:lnT>
                      <a:noFill/>
                    </a:lnT>
                    <a:lnB>
                      <a:noFill/>
                    </a:lnB>
                    <a:solidFill>
                      <a:srgbClr val="FFE283"/>
                    </a:solidFill>
                  </a:tcPr>
                </a:tc>
                <a:tc>
                  <a:txBody>
                    <a:bodyPr/>
                    <a:lstStyle/>
                    <a:p>
                      <a:pPr algn="r" fontAlgn="b"/>
                      <a:r>
                        <a:rPr lang="en-US" sz="200" b="0" i="0" u="none" strike="noStrike">
                          <a:solidFill>
                            <a:srgbClr val="000000"/>
                          </a:solidFill>
                          <a:latin typeface="Calibri"/>
                        </a:rPr>
                        <a:t>43.8</a:t>
                      </a:r>
                    </a:p>
                  </a:txBody>
                  <a:tcPr marL="2249" marR="2249" marT="1687" marB="0" anchor="b">
                    <a:lnL>
                      <a:noFill/>
                    </a:lnL>
                    <a:lnR>
                      <a:noFill/>
                    </a:lnR>
                    <a:lnT>
                      <a:noFill/>
                    </a:lnT>
                    <a:lnB>
                      <a:noFill/>
                    </a:lnB>
                    <a:solidFill>
                      <a:srgbClr val="FFE183"/>
                    </a:solidFill>
                  </a:tcPr>
                </a:tc>
                <a:tc>
                  <a:txBody>
                    <a:bodyPr/>
                    <a:lstStyle/>
                    <a:p>
                      <a:pPr algn="r" fontAlgn="b"/>
                      <a:r>
                        <a:rPr lang="en-US" sz="200" b="0" i="0" u="none" strike="noStrike">
                          <a:solidFill>
                            <a:srgbClr val="000000"/>
                          </a:solidFill>
                          <a:latin typeface="Calibri"/>
                        </a:rPr>
                        <a:t>21.8</a:t>
                      </a:r>
                    </a:p>
                  </a:txBody>
                  <a:tcPr marL="2249" marR="2249" marT="1687"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43.1</a:t>
                      </a:r>
                    </a:p>
                  </a:txBody>
                  <a:tcPr marL="2249" marR="2249" marT="1687" marB="0" anchor="b">
                    <a:lnL>
                      <a:noFill/>
                    </a:lnL>
                    <a:lnR>
                      <a:noFill/>
                    </a:lnR>
                    <a:lnT>
                      <a:noFill/>
                    </a:lnT>
                    <a:lnB>
                      <a:noFill/>
                    </a:lnB>
                    <a:solidFill>
                      <a:srgbClr val="FFE283"/>
                    </a:solidFill>
                  </a:tcPr>
                </a:tc>
                <a:tc>
                  <a:txBody>
                    <a:bodyPr/>
                    <a:lstStyle/>
                    <a:p>
                      <a:pPr algn="r" fontAlgn="b"/>
                      <a:r>
                        <a:rPr lang="en-US" sz="200" b="0" i="0" u="none" strike="noStrike">
                          <a:solidFill>
                            <a:srgbClr val="000000"/>
                          </a:solidFill>
                          <a:latin typeface="Calibri"/>
                        </a:rPr>
                        <a:t>27.9</a:t>
                      </a:r>
                    </a:p>
                  </a:txBody>
                  <a:tcPr marL="2249" marR="2249" marT="1687" marB="0" anchor="b">
                    <a:lnL>
                      <a:noFill/>
                    </a:lnL>
                    <a:lnR>
                      <a:noFill/>
                    </a:lnR>
                    <a:lnT>
                      <a:noFill/>
                    </a:lnT>
                    <a:lnB>
                      <a:noFill/>
                    </a:lnB>
                    <a:solidFill>
                      <a:srgbClr val="E9E482"/>
                    </a:solidFill>
                  </a:tcPr>
                </a:tc>
                <a:tc>
                  <a:txBody>
                    <a:bodyPr/>
                    <a:lstStyle/>
                    <a:p>
                      <a:pPr algn="r" fontAlgn="b"/>
                      <a:r>
                        <a:rPr lang="en-US" sz="200" b="0" i="0" u="none" strike="noStrike">
                          <a:solidFill>
                            <a:srgbClr val="000000"/>
                          </a:solidFill>
                          <a:latin typeface="Calibri"/>
                        </a:rPr>
                        <a:t>47.7</a:t>
                      </a:r>
                    </a:p>
                  </a:txBody>
                  <a:tcPr marL="2249" marR="2249" marT="1687" marB="0" anchor="b">
                    <a:lnL>
                      <a:noFill/>
                    </a:lnL>
                    <a:lnR>
                      <a:noFill/>
                    </a:lnR>
                    <a:lnT>
                      <a:noFill/>
                    </a:lnT>
                    <a:lnB>
                      <a:noFill/>
                    </a:lnB>
                    <a:solidFill>
                      <a:srgbClr val="FFDE82"/>
                    </a:solidFill>
                  </a:tcPr>
                </a:tc>
                <a:tc>
                  <a:txBody>
                    <a:bodyPr/>
                    <a:lstStyle/>
                    <a:p>
                      <a:pPr algn="r" fontAlgn="b"/>
                      <a:r>
                        <a:rPr lang="en-US" sz="200" b="0" i="0" u="none" strike="noStrike">
                          <a:solidFill>
                            <a:srgbClr val="000000"/>
                          </a:solidFill>
                          <a:latin typeface="Calibri"/>
                        </a:rPr>
                        <a:t>28.5</a:t>
                      </a:r>
                    </a:p>
                  </a:txBody>
                  <a:tcPr marL="2249" marR="2249" marT="1687" marB="0" anchor="b">
                    <a:lnL>
                      <a:noFill/>
                    </a:lnL>
                    <a:lnR>
                      <a:noFill/>
                    </a:lnR>
                    <a:lnT>
                      <a:noFill/>
                    </a:lnT>
                    <a:lnB>
                      <a:noFill/>
                    </a:lnB>
                    <a:solidFill>
                      <a:srgbClr val="ECE582"/>
                    </a:solidFill>
                  </a:tcPr>
                </a:tc>
                <a:tc>
                  <a:txBody>
                    <a:bodyPr/>
                    <a:lstStyle/>
                    <a:p>
                      <a:pPr algn="r" fontAlgn="b"/>
                      <a:r>
                        <a:rPr lang="en-US" sz="200" b="0" i="0" u="none" strike="noStrike">
                          <a:solidFill>
                            <a:srgbClr val="000000"/>
                          </a:solidFill>
                          <a:latin typeface="Calibri"/>
                        </a:rPr>
                        <a:t>41.3</a:t>
                      </a:r>
                    </a:p>
                  </a:txBody>
                  <a:tcPr marL="2249" marR="2249" marT="1687" marB="0" anchor="b">
                    <a:lnL>
                      <a:noFill/>
                    </a:lnL>
                    <a:lnR>
                      <a:noFill/>
                    </a:lnR>
                    <a:lnT>
                      <a:noFill/>
                    </a:lnT>
                    <a:lnB>
                      <a:noFill/>
                    </a:lnB>
                    <a:solidFill>
                      <a:srgbClr val="FFE483"/>
                    </a:solidFill>
                  </a:tcPr>
                </a:tc>
                <a:tc>
                  <a:txBody>
                    <a:bodyPr/>
                    <a:lstStyle/>
                    <a:p>
                      <a:pPr algn="r" fontAlgn="b"/>
                      <a:r>
                        <a:rPr lang="en-US" sz="200" b="0" i="0" u="none" strike="noStrike">
                          <a:solidFill>
                            <a:srgbClr val="000000"/>
                          </a:solidFill>
                          <a:latin typeface="Calibri"/>
                        </a:rPr>
                        <a:t>28.9</a:t>
                      </a:r>
                    </a:p>
                  </a:txBody>
                  <a:tcPr marL="2249" marR="2249" marT="1687" marB="0" anchor="b">
                    <a:lnL>
                      <a:noFill/>
                    </a:lnL>
                    <a:lnR>
                      <a:noFill/>
                    </a:lnR>
                    <a:lnT>
                      <a:noFill/>
                    </a:lnT>
                    <a:lnB>
                      <a:noFill/>
                    </a:lnB>
                    <a:solidFill>
                      <a:srgbClr val="EEE683"/>
                    </a:solidFill>
                  </a:tcPr>
                </a:tc>
                <a:tc>
                  <a:txBody>
                    <a:bodyPr/>
                    <a:lstStyle/>
                    <a:p>
                      <a:pPr algn="r" fontAlgn="b"/>
                      <a:r>
                        <a:rPr lang="en-US" sz="200" b="0" i="0" u="none" strike="noStrike">
                          <a:solidFill>
                            <a:srgbClr val="000000"/>
                          </a:solidFill>
                          <a:latin typeface="Calibri"/>
                        </a:rPr>
                        <a:t>23.2</a:t>
                      </a:r>
                    </a:p>
                  </a:txBody>
                  <a:tcPr marL="2249" marR="2249" marT="1687" marB="0" anchor="b">
                    <a:lnL>
                      <a:noFill/>
                    </a:lnL>
                    <a:lnR>
                      <a:noFill/>
                    </a:lnR>
                    <a:lnT>
                      <a:noFill/>
                    </a:lnT>
                    <a:lnB>
                      <a:noFill/>
                    </a:lnB>
                    <a:solidFill>
                      <a:srgbClr val="D2DE81"/>
                    </a:solidFill>
                  </a:tcPr>
                </a:tc>
                <a:tc>
                  <a:txBody>
                    <a:bodyPr/>
                    <a:lstStyle/>
                    <a:p>
                      <a:pPr algn="r" fontAlgn="b"/>
                      <a:r>
                        <a:rPr lang="en-US" sz="200" b="0" i="0" u="none" strike="noStrike">
                          <a:solidFill>
                            <a:srgbClr val="000000"/>
                          </a:solidFill>
                          <a:latin typeface="Calibri"/>
                        </a:rPr>
                        <a:t>22.5</a:t>
                      </a:r>
                    </a:p>
                  </a:txBody>
                  <a:tcPr marL="2249" marR="2249" marT="1687" marB="0" anchor="b">
                    <a:lnL>
                      <a:noFill/>
                    </a:lnL>
                    <a:lnR>
                      <a:noFill/>
                    </a:lnR>
                    <a:lnT>
                      <a:noFill/>
                    </a:lnT>
                    <a:lnB>
                      <a:noFill/>
                    </a:lnB>
                    <a:solidFill>
                      <a:srgbClr val="CFDD81"/>
                    </a:solidFill>
                  </a:tcPr>
                </a:tc>
                <a:tc>
                  <a:txBody>
                    <a:bodyPr/>
                    <a:lstStyle/>
                    <a:p>
                      <a:pPr algn="r" fontAlgn="b"/>
                      <a:r>
                        <a:rPr lang="en-US" sz="200" b="0" i="0" u="none" strike="noStrike">
                          <a:solidFill>
                            <a:srgbClr val="000000"/>
                          </a:solidFill>
                          <a:latin typeface="Calibri"/>
                        </a:rPr>
                        <a:t>22.2</a:t>
                      </a:r>
                    </a:p>
                  </a:txBody>
                  <a:tcPr marL="2249" marR="2249" marT="1687" marB="0" anchor="b">
                    <a:lnL>
                      <a:noFill/>
                    </a:lnL>
                    <a:lnR>
                      <a:noFill/>
                    </a:lnR>
                    <a:lnT>
                      <a:noFill/>
                    </a:lnT>
                    <a:lnB>
                      <a:noFill/>
                    </a:lnB>
                    <a:solidFill>
                      <a:srgbClr val="CDDC81"/>
                    </a:solidFill>
                  </a:tcPr>
                </a:tc>
                <a:tc>
                  <a:txBody>
                    <a:bodyPr/>
                    <a:lstStyle/>
                    <a:p>
                      <a:pPr algn="r" fontAlgn="b"/>
                      <a:r>
                        <a:rPr lang="en-US" sz="200" b="0" i="0" u="none" strike="noStrike">
                          <a:solidFill>
                            <a:srgbClr val="000000"/>
                          </a:solidFill>
                          <a:latin typeface="Calibri"/>
                        </a:rPr>
                        <a:t>25.8</a:t>
                      </a:r>
                    </a:p>
                  </a:txBody>
                  <a:tcPr marL="2249" marR="2249" marT="1687" marB="0" anchor="b">
                    <a:lnL>
                      <a:noFill/>
                    </a:lnL>
                    <a:lnR>
                      <a:noFill/>
                    </a:lnR>
                    <a:lnT>
                      <a:noFill/>
                    </a:lnT>
                    <a:lnB>
                      <a:noFill/>
                    </a:lnB>
                    <a:solidFill>
                      <a:srgbClr val="DFE182"/>
                    </a:solidFill>
                  </a:tcPr>
                </a:tc>
                <a:tc>
                  <a:txBody>
                    <a:bodyPr/>
                    <a:lstStyle/>
                    <a:p>
                      <a:pPr algn="r" fontAlgn="b"/>
                      <a:r>
                        <a:rPr lang="en-US" sz="200" b="0" i="0" u="none" strike="noStrike">
                          <a:solidFill>
                            <a:srgbClr val="000000"/>
                          </a:solidFill>
                          <a:latin typeface="Calibri"/>
                        </a:rPr>
                        <a:t>23.8</a:t>
                      </a:r>
                    </a:p>
                  </a:txBody>
                  <a:tcPr marL="2249" marR="2249" marT="1687" marB="0" anchor="b">
                    <a:lnL>
                      <a:noFill/>
                    </a:lnL>
                    <a:lnR>
                      <a:noFill/>
                    </a:lnR>
                    <a:lnT>
                      <a:noFill/>
                    </a:lnT>
                    <a:lnB>
                      <a:noFill/>
                    </a:lnB>
                    <a:solidFill>
                      <a:srgbClr val="D5DE81"/>
                    </a:solidFill>
                  </a:tcPr>
                </a:tc>
                <a:tc>
                  <a:txBody>
                    <a:bodyPr/>
                    <a:lstStyle/>
                    <a:p>
                      <a:pPr algn="r" fontAlgn="b"/>
                      <a:r>
                        <a:rPr lang="en-US" sz="200" b="0" i="0" u="none" strike="noStrike">
                          <a:solidFill>
                            <a:srgbClr val="000000"/>
                          </a:solidFill>
                          <a:latin typeface="Calibri"/>
                        </a:rPr>
                        <a:t>29.8</a:t>
                      </a:r>
                    </a:p>
                  </a:txBody>
                  <a:tcPr marL="2249" marR="2249" marT="1687" marB="0" anchor="b">
                    <a:lnL>
                      <a:noFill/>
                    </a:lnL>
                    <a:lnR>
                      <a:noFill/>
                    </a:lnR>
                    <a:lnT>
                      <a:noFill/>
                    </a:lnT>
                    <a:lnB>
                      <a:noFill/>
                    </a:lnB>
                    <a:solidFill>
                      <a:srgbClr val="F3E783"/>
                    </a:solidFill>
                  </a:tcPr>
                </a:tc>
                <a:tc>
                  <a:txBody>
                    <a:bodyPr/>
                    <a:lstStyle/>
                    <a:p>
                      <a:pPr algn="r" fontAlgn="b"/>
                      <a:r>
                        <a:rPr lang="en-US" sz="200" b="0" i="0" u="none" strike="noStrike">
                          <a:solidFill>
                            <a:srgbClr val="000000"/>
                          </a:solidFill>
                          <a:latin typeface="Calibri"/>
                        </a:rPr>
                        <a:t>22.4</a:t>
                      </a:r>
                    </a:p>
                  </a:txBody>
                  <a:tcPr marL="2249" marR="2249" marT="1687" marB="0" anchor="b">
                    <a:lnL>
                      <a:noFill/>
                    </a:lnL>
                    <a:lnR>
                      <a:noFill/>
                    </a:lnR>
                    <a:lnT>
                      <a:noFill/>
                    </a:lnT>
                    <a:lnB>
                      <a:noFill/>
                    </a:lnB>
                    <a:solidFill>
                      <a:srgbClr val="CEDC81"/>
                    </a:solidFill>
                  </a:tcPr>
                </a:tc>
                <a:tc>
                  <a:txBody>
                    <a:bodyPr/>
                    <a:lstStyle/>
                    <a:p>
                      <a:pPr algn="r" fontAlgn="b"/>
                      <a:r>
                        <a:rPr lang="en-US" sz="200" b="0" i="0" u="none" strike="noStrike">
                          <a:solidFill>
                            <a:srgbClr val="000000"/>
                          </a:solidFill>
                          <a:latin typeface="Calibri"/>
                        </a:rPr>
                        <a:t>27.9</a:t>
                      </a:r>
                    </a:p>
                  </a:txBody>
                  <a:tcPr marL="2249" marR="2249" marT="1687" marB="0" anchor="b">
                    <a:lnL>
                      <a:noFill/>
                    </a:lnL>
                    <a:lnR>
                      <a:noFill/>
                    </a:lnR>
                    <a:lnT>
                      <a:noFill/>
                    </a:lnT>
                    <a:lnB>
                      <a:noFill/>
                    </a:lnB>
                    <a:solidFill>
                      <a:srgbClr val="E9E482"/>
                    </a:solidFill>
                  </a:tcPr>
                </a:tc>
                <a:tc>
                  <a:txBody>
                    <a:bodyPr/>
                    <a:lstStyle/>
                    <a:p>
                      <a:pPr algn="r" fontAlgn="b"/>
                      <a:r>
                        <a:rPr lang="en-US" sz="200" b="0" i="0" u="none" strike="noStrike">
                          <a:solidFill>
                            <a:srgbClr val="000000"/>
                          </a:solidFill>
                          <a:latin typeface="Calibri"/>
                        </a:rPr>
                        <a:t>34.7</a:t>
                      </a:r>
                    </a:p>
                  </a:txBody>
                  <a:tcPr marL="2249" marR="2249" marT="1687"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32.6</a:t>
                      </a:r>
                    </a:p>
                  </a:txBody>
                  <a:tcPr marL="2249" marR="2249" marT="1687" marB="0" anchor="b">
                    <a:lnL>
                      <a:noFill/>
                    </a:lnL>
                    <a:lnR>
                      <a:noFill/>
                    </a:lnR>
                    <a:lnT>
                      <a:noFill/>
                    </a:lnT>
                    <a:lnB>
                      <a:noFill/>
                    </a:lnB>
                    <a:solidFill>
                      <a:srgbClr val="FFEB84"/>
                    </a:solidFill>
                  </a:tcPr>
                </a:tc>
                <a:tc>
                  <a:txBody>
                    <a:bodyPr/>
                    <a:lstStyle/>
                    <a:p>
                      <a:pPr algn="r" fontAlgn="b"/>
                      <a:r>
                        <a:rPr lang="en-US" sz="200" b="0" i="0" u="none" strike="noStrike">
                          <a:solidFill>
                            <a:srgbClr val="000000"/>
                          </a:solidFill>
                          <a:latin typeface="Calibri"/>
                        </a:rPr>
                        <a:t>33.4</a:t>
                      </a:r>
                    </a:p>
                  </a:txBody>
                  <a:tcPr marL="2249" marR="2249" marT="1687" marB="0" anchor="b">
                    <a:lnL>
                      <a:noFill/>
                    </a:lnL>
                    <a:lnR>
                      <a:noFill/>
                    </a:lnR>
                    <a:lnT>
                      <a:noFill/>
                    </a:lnT>
                    <a:lnB>
                      <a:noFill/>
                    </a:lnB>
                    <a:solidFill>
                      <a:srgbClr val="FFEA84"/>
                    </a:solidFill>
                  </a:tcPr>
                </a:tc>
                <a:tc>
                  <a:txBody>
                    <a:bodyPr/>
                    <a:lstStyle/>
                    <a:p>
                      <a:pPr algn="r" fontAlgn="b"/>
                      <a:r>
                        <a:rPr lang="en-US" sz="200" b="0" i="0" u="none" strike="noStrike">
                          <a:solidFill>
                            <a:srgbClr val="000000"/>
                          </a:solidFill>
                          <a:latin typeface="Calibri"/>
                        </a:rPr>
                        <a:t>35.4</a:t>
                      </a:r>
                    </a:p>
                  </a:txBody>
                  <a:tcPr marL="2249" marR="2249" marT="1687"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33.9</a:t>
                      </a:r>
                    </a:p>
                  </a:txBody>
                  <a:tcPr marL="2249" marR="2249" marT="1687" marB="0" anchor="b">
                    <a:lnL>
                      <a:noFill/>
                    </a:lnL>
                    <a:lnR>
                      <a:noFill/>
                    </a:lnR>
                    <a:lnT>
                      <a:noFill/>
                    </a:lnT>
                    <a:lnB>
                      <a:noFill/>
                    </a:lnB>
                    <a:solidFill>
                      <a:srgbClr val="FFEA84"/>
                    </a:solidFill>
                  </a:tcPr>
                </a:tc>
                <a:tc>
                  <a:txBody>
                    <a:bodyPr/>
                    <a:lstStyle/>
                    <a:p>
                      <a:pPr algn="r" fontAlgn="b"/>
                      <a:r>
                        <a:rPr lang="en-US" sz="200" b="0" i="0" u="none" strike="noStrike">
                          <a:solidFill>
                            <a:srgbClr val="000000"/>
                          </a:solidFill>
                          <a:latin typeface="Calibri"/>
                        </a:rPr>
                        <a:t>41.1</a:t>
                      </a:r>
                    </a:p>
                  </a:txBody>
                  <a:tcPr marL="2249" marR="2249" marT="1687" marB="0" anchor="b">
                    <a:lnL>
                      <a:noFill/>
                    </a:lnL>
                    <a:lnR>
                      <a:noFill/>
                    </a:lnR>
                    <a:lnT>
                      <a:noFill/>
                    </a:lnT>
                    <a:lnB>
                      <a:noFill/>
                    </a:lnB>
                    <a:solidFill>
                      <a:srgbClr val="FFE483"/>
                    </a:solidFill>
                  </a:tcPr>
                </a:tc>
                <a:tc>
                  <a:txBody>
                    <a:bodyPr/>
                    <a:lstStyle/>
                    <a:p>
                      <a:pPr algn="r" fontAlgn="b"/>
                      <a:r>
                        <a:rPr lang="en-US" sz="200" b="0" i="0" u="none" strike="noStrike">
                          <a:solidFill>
                            <a:srgbClr val="000000"/>
                          </a:solidFill>
                          <a:latin typeface="Calibri"/>
                        </a:rPr>
                        <a:t>36.2</a:t>
                      </a:r>
                    </a:p>
                  </a:txBody>
                  <a:tcPr marL="2249" marR="2249" marT="1687" marB="0" anchor="b">
                    <a:lnL>
                      <a:noFill/>
                    </a:lnL>
                    <a:lnR>
                      <a:noFill/>
                    </a:lnR>
                    <a:lnT>
                      <a:noFill/>
                    </a:lnT>
                    <a:lnB>
                      <a:noFill/>
                    </a:lnB>
                    <a:solidFill>
                      <a:srgbClr val="FFE884"/>
                    </a:solidFill>
                  </a:tcPr>
                </a:tc>
                <a:tc>
                  <a:txBody>
                    <a:bodyPr/>
                    <a:lstStyle/>
                    <a:p>
                      <a:pPr algn="r" fontAlgn="b"/>
                      <a:r>
                        <a:rPr lang="en-US" sz="200" b="0" i="0" u="none" strike="noStrike">
                          <a:solidFill>
                            <a:srgbClr val="000000"/>
                          </a:solidFill>
                          <a:latin typeface="Calibri"/>
                        </a:rPr>
                        <a:t>34.6</a:t>
                      </a:r>
                    </a:p>
                  </a:txBody>
                  <a:tcPr marL="2249" marR="2249" marT="1687"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31.2</a:t>
                      </a:r>
                    </a:p>
                  </a:txBody>
                  <a:tcPr marL="2249" marR="2249" marT="1687" marB="0" anchor="b">
                    <a:lnL>
                      <a:noFill/>
                    </a:lnL>
                    <a:lnR>
                      <a:noFill/>
                    </a:lnR>
                    <a:lnT>
                      <a:noFill/>
                    </a:lnT>
                    <a:lnB>
                      <a:noFill/>
                    </a:lnB>
                    <a:solidFill>
                      <a:srgbClr val="FAE983"/>
                    </a:solidFill>
                  </a:tcPr>
                </a:tc>
                <a:tc>
                  <a:txBody>
                    <a:bodyPr/>
                    <a:lstStyle/>
                    <a:p>
                      <a:pPr algn="r" fontAlgn="b"/>
                      <a:r>
                        <a:rPr lang="en-US" sz="200" b="0" i="0" u="none" strike="noStrike">
                          <a:solidFill>
                            <a:srgbClr val="000000"/>
                          </a:solidFill>
                          <a:latin typeface="Calibri"/>
                        </a:rPr>
                        <a:t>40.1</a:t>
                      </a:r>
                    </a:p>
                  </a:txBody>
                  <a:tcPr marL="2249" marR="2249" marT="1687"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34.1</a:t>
                      </a:r>
                    </a:p>
                  </a:txBody>
                  <a:tcPr marL="2249" marR="2249" marT="1687" marB="0" anchor="b">
                    <a:lnL>
                      <a:noFill/>
                    </a:lnL>
                    <a:lnR>
                      <a:noFill/>
                    </a:lnR>
                    <a:lnT>
                      <a:noFill/>
                    </a:lnT>
                    <a:lnB>
                      <a:noFill/>
                    </a:lnB>
                    <a:solidFill>
                      <a:srgbClr val="FFEA84"/>
                    </a:solidFill>
                  </a:tcPr>
                </a:tc>
                <a:tc>
                  <a:txBody>
                    <a:bodyPr/>
                    <a:lstStyle/>
                    <a:p>
                      <a:pPr algn="r" fontAlgn="b"/>
                      <a:r>
                        <a:rPr lang="en-US" sz="200" b="0" i="0" u="none" strike="noStrike">
                          <a:solidFill>
                            <a:srgbClr val="000000"/>
                          </a:solidFill>
                          <a:latin typeface="Calibri"/>
                        </a:rPr>
                        <a:t>44.1</a:t>
                      </a:r>
                    </a:p>
                  </a:txBody>
                  <a:tcPr marL="2249" marR="2249" marT="1687" marB="0" anchor="b">
                    <a:lnL>
                      <a:noFill/>
                    </a:lnL>
                    <a:lnR>
                      <a:noFill/>
                    </a:lnR>
                    <a:lnT>
                      <a:noFill/>
                    </a:lnT>
                    <a:lnB>
                      <a:noFill/>
                    </a:lnB>
                    <a:solidFill>
                      <a:srgbClr val="FFE183"/>
                    </a:solidFill>
                  </a:tcPr>
                </a:tc>
                <a:tc>
                  <a:txBody>
                    <a:bodyPr/>
                    <a:lstStyle/>
                    <a:p>
                      <a:pPr algn="r" fontAlgn="b"/>
                      <a:r>
                        <a:rPr lang="en-US" sz="200" b="0" i="0" u="none" strike="noStrike">
                          <a:solidFill>
                            <a:srgbClr val="000000"/>
                          </a:solidFill>
                          <a:latin typeface="Calibri"/>
                        </a:rPr>
                        <a:t>32.1</a:t>
                      </a:r>
                    </a:p>
                  </a:txBody>
                  <a:tcPr marL="2249" marR="2249" marT="1687" marB="0" anchor="b">
                    <a:lnL>
                      <a:noFill/>
                    </a:lnL>
                    <a:lnR>
                      <a:noFill/>
                    </a:lnR>
                    <a:lnT>
                      <a:noFill/>
                    </a:lnT>
                    <a:lnB>
                      <a:noFill/>
                    </a:lnB>
                    <a:solidFill>
                      <a:srgbClr val="FEEA83"/>
                    </a:solidFill>
                  </a:tcPr>
                </a:tc>
                <a:tc>
                  <a:txBody>
                    <a:bodyPr/>
                    <a:lstStyle/>
                    <a:p>
                      <a:pPr algn="r" fontAlgn="b"/>
                      <a:r>
                        <a:rPr lang="en-US" sz="200" b="0" i="0" u="none" strike="noStrike">
                          <a:solidFill>
                            <a:srgbClr val="000000"/>
                          </a:solidFill>
                          <a:latin typeface="Calibri"/>
                        </a:rPr>
                        <a:t>43.8</a:t>
                      </a:r>
                    </a:p>
                  </a:txBody>
                  <a:tcPr marL="2249" marR="2249" marT="1687" marB="0" anchor="b">
                    <a:lnL>
                      <a:noFill/>
                    </a:lnL>
                    <a:lnR>
                      <a:noFill/>
                    </a:lnR>
                    <a:lnT>
                      <a:noFill/>
                    </a:lnT>
                    <a:lnB>
                      <a:noFill/>
                    </a:lnB>
                    <a:solidFill>
                      <a:srgbClr val="FFE183"/>
                    </a:solidFill>
                  </a:tcPr>
                </a:tc>
                <a:tc>
                  <a:txBody>
                    <a:bodyPr/>
                    <a:lstStyle/>
                    <a:p>
                      <a:pPr algn="r" fontAlgn="b"/>
                      <a:r>
                        <a:rPr lang="en-US" sz="200" b="0" i="0" u="none" strike="noStrike">
                          <a:solidFill>
                            <a:srgbClr val="000000"/>
                          </a:solidFill>
                          <a:latin typeface="Calibri"/>
                        </a:rPr>
                        <a:t>30.8</a:t>
                      </a:r>
                    </a:p>
                  </a:txBody>
                  <a:tcPr marL="2249" marR="2249" marT="1687" marB="0" anchor="b">
                    <a:lnL>
                      <a:noFill/>
                    </a:lnL>
                    <a:lnR>
                      <a:noFill/>
                    </a:lnR>
                    <a:lnT>
                      <a:noFill/>
                    </a:lnT>
                    <a:lnB>
                      <a:noFill/>
                    </a:lnB>
                    <a:solidFill>
                      <a:srgbClr val="F8E883"/>
                    </a:solidFill>
                  </a:tcPr>
                </a:tc>
                <a:tc>
                  <a:txBody>
                    <a:bodyPr/>
                    <a:lstStyle/>
                    <a:p>
                      <a:pPr algn="r" fontAlgn="b"/>
                      <a:r>
                        <a:rPr lang="en-US" sz="200" b="0" i="0" u="none" strike="noStrike">
                          <a:solidFill>
                            <a:srgbClr val="000000"/>
                          </a:solidFill>
                          <a:latin typeface="Calibri"/>
                        </a:rPr>
                        <a:t>43.4</a:t>
                      </a:r>
                    </a:p>
                  </a:txBody>
                  <a:tcPr marL="2249" marR="2249" marT="1687" marB="0" anchor="b">
                    <a:lnL>
                      <a:noFill/>
                    </a:lnL>
                    <a:lnR>
                      <a:noFill/>
                    </a:lnR>
                    <a:lnT>
                      <a:noFill/>
                    </a:lnT>
                    <a:lnB>
                      <a:noFill/>
                    </a:lnB>
                    <a:solidFill>
                      <a:srgbClr val="FFE283"/>
                    </a:solidFill>
                  </a:tcPr>
                </a:tc>
                <a:tc>
                  <a:txBody>
                    <a:bodyPr/>
                    <a:lstStyle/>
                    <a:p>
                      <a:pPr algn="r" fontAlgn="b"/>
                      <a:r>
                        <a:rPr lang="en-US" sz="200" b="0" i="0" u="none" strike="noStrike">
                          <a:solidFill>
                            <a:srgbClr val="000000"/>
                          </a:solidFill>
                          <a:latin typeface="Calibri"/>
                        </a:rPr>
                        <a:t>46.4</a:t>
                      </a:r>
                    </a:p>
                  </a:txBody>
                  <a:tcPr marL="2249" marR="2249" marT="1687" marB="0" anchor="b">
                    <a:lnL>
                      <a:noFill/>
                    </a:lnL>
                    <a:lnR>
                      <a:noFill/>
                    </a:lnR>
                    <a:lnT>
                      <a:noFill/>
                    </a:lnT>
                    <a:lnB>
                      <a:noFill/>
                    </a:lnB>
                    <a:solidFill>
                      <a:srgbClr val="FFDF82"/>
                    </a:solidFill>
                  </a:tcPr>
                </a:tc>
                <a:tc>
                  <a:txBody>
                    <a:bodyPr/>
                    <a:lstStyle/>
                    <a:p>
                      <a:pPr algn="r" fontAlgn="b"/>
                      <a:r>
                        <a:rPr lang="en-US" sz="200" b="0" i="0" u="none" strike="noStrike">
                          <a:solidFill>
                            <a:srgbClr val="000000"/>
                          </a:solidFill>
                          <a:latin typeface="Calibri"/>
                        </a:rPr>
                        <a:t>23.0</a:t>
                      </a:r>
                    </a:p>
                  </a:txBody>
                  <a:tcPr marL="2249" marR="2249" marT="1687" marB="0" anchor="b">
                    <a:lnL>
                      <a:noFill/>
                    </a:lnL>
                    <a:lnR>
                      <a:noFill/>
                    </a:lnR>
                    <a:lnT>
                      <a:noFill/>
                    </a:lnT>
                    <a:lnB>
                      <a:noFill/>
                    </a:lnB>
                    <a:solidFill>
                      <a:srgbClr val="D1DD81"/>
                    </a:solidFill>
                  </a:tcPr>
                </a:tc>
                <a:tc>
                  <a:txBody>
                    <a:bodyPr/>
                    <a:lstStyle/>
                    <a:p>
                      <a:pPr algn="r" fontAlgn="b"/>
                      <a:r>
                        <a:rPr lang="en-US" sz="200" b="0" i="0" u="none" strike="noStrike">
                          <a:solidFill>
                            <a:srgbClr val="000000"/>
                          </a:solidFill>
                          <a:latin typeface="Calibri"/>
                        </a:rPr>
                        <a:t>43.3</a:t>
                      </a:r>
                    </a:p>
                  </a:txBody>
                  <a:tcPr marL="2249" marR="2249" marT="1687" marB="0" anchor="b">
                    <a:lnL>
                      <a:noFill/>
                    </a:lnL>
                    <a:lnR>
                      <a:noFill/>
                    </a:lnR>
                    <a:lnT>
                      <a:noFill/>
                    </a:lnT>
                    <a:lnB>
                      <a:noFill/>
                    </a:lnB>
                    <a:solidFill>
                      <a:srgbClr val="FFE283"/>
                    </a:solidFill>
                  </a:tcPr>
                </a:tc>
                <a:tc>
                  <a:txBody>
                    <a:bodyPr/>
                    <a:lstStyle/>
                    <a:p>
                      <a:pPr algn="r" fontAlgn="b"/>
                      <a:r>
                        <a:rPr lang="en-US" sz="200" b="0" i="0" u="none" strike="noStrike">
                          <a:solidFill>
                            <a:srgbClr val="000000"/>
                          </a:solidFill>
                          <a:latin typeface="Calibri"/>
                        </a:rPr>
                        <a:t>28.1</a:t>
                      </a:r>
                    </a:p>
                  </a:txBody>
                  <a:tcPr marL="2249" marR="2249" marT="1687" marB="0" anchor="b">
                    <a:lnL>
                      <a:noFill/>
                    </a:lnL>
                    <a:lnR>
                      <a:noFill/>
                    </a:lnR>
                    <a:lnT>
                      <a:noFill/>
                    </a:lnT>
                    <a:lnB>
                      <a:noFill/>
                    </a:lnB>
                    <a:solidFill>
                      <a:srgbClr val="EAE582"/>
                    </a:solidFill>
                  </a:tcPr>
                </a:tc>
                <a:tc>
                  <a:txBody>
                    <a:bodyPr/>
                    <a:lstStyle/>
                    <a:p>
                      <a:pPr algn="r" fontAlgn="b"/>
                      <a:r>
                        <a:rPr lang="en-US" sz="200" b="0" i="0" u="none" strike="noStrike">
                          <a:solidFill>
                            <a:srgbClr val="000000"/>
                          </a:solidFill>
                          <a:latin typeface="Calibri"/>
                        </a:rPr>
                        <a:t>44.3</a:t>
                      </a:r>
                    </a:p>
                  </a:txBody>
                  <a:tcPr marL="2249" marR="2249" marT="1687" marB="0" anchor="b">
                    <a:lnL>
                      <a:noFill/>
                    </a:lnL>
                    <a:lnR>
                      <a:noFill/>
                    </a:lnR>
                    <a:lnT>
                      <a:noFill/>
                    </a:lnT>
                    <a:lnB>
                      <a:noFill/>
                    </a:lnB>
                    <a:solidFill>
                      <a:srgbClr val="FFE182"/>
                    </a:solidFill>
                  </a:tcPr>
                </a:tc>
                <a:tc>
                  <a:txBody>
                    <a:bodyPr/>
                    <a:lstStyle/>
                    <a:p>
                      <a:pPr algn="r" fontAlgn="b"/>
                      <a:r>
                        <a:rPr lang="en-US" sz="200" b="0" i="0" u="none" strike="noStrike">
                          <a:solidFill>
                            <a:srgbClr val="000000"/>
                          </a:solidFill>
                          <a:latin typeface="Calibri"/>
                        </a:rPr>
                        <a:t>29.8</a:t>
                      </a:r>
                    </a:p>
                  </a:txBody>
                  <a:tcPr marL="2249" marR="2249" marT="1687" marB="0" anchor="b">
                    <a:lnL>
                      <a:noFill/>
                    </a:lnL>
                    <a:lnR>
                      <a:noFill/>
                    </a:lnR>
                    <a:lnT>
                      <a:noFill/>
                    </a:lnT>
                    <a:lnB>
                      <a:noFill/>
                    </a:lnB>
                    <a:solidFill>
                      <a:srgbClr val="F2E783"/>
                    </a:solidFill>
                  </a:tcPr>
                </a:tc>
                <a:tc>
                  <a:txBody>
                    <a:bodyPr/>
                    <a:lstStyle/>
                    <a:p>
                      <a:pPr algn="r" fontAlgn="b"/>
                      <a:r>
                        <a:rPr lang="en-US" sz="200" b="0" i="0" u="none" strike="noStrike">
                          <a:solidFill>
                            <a:srgbClr val="000000"/>
                          </a:solidFill>
                          <a:latin typeface="Calibri"/>
                        </a:rPr>
                        <a:t>43.2</a:t>
                      </a:r>
                    </a:p>
                  </a:txBody>
                  <a:tcPr marL="2249" marR="2249" marT="1687" marB="0" anchor="b">
                    <a:lnL>
                      <a:noFill/>
                    </a:lnL>
                    <a:lnR>
                      <a:noFill/>
                    </a:lnR>
                    <a:lnT>
                      <a:noFill/>
                    </a:lnT>
                    <a:lnB>
                      <a:noFill/>
                    </a:lnB>
                    <a:solidFill>
                      <a:srgbClr val="FFE283"/>
                    </a:solidFill>
                  </a:tcPr>
                </a:tc>
                <a:tc>
                  <a:txBody>
                    <a:bodyPr/>
                    <a:lstStyle/>
                    <a:p>
                      <a:pPr algn="r" fontAlgn="b"/>
                      <a:r>
                        <a:rPr lang="en-US" sz="200" b="0" i="0" u="none" strike="noStrike">
                          <a:solidFill>
                            <a:srgbClr val="000000"/>
                          </a:solidFill>
                          <a:latin typeface="Calibri"/>
                        </a:rPr>
                        <a:t>28.2</a:t>
                      </a:r>
                    </a:p>
                  </a:txBody>
                  <a:tcPr marL="2249" marR="2249" marT="1687" marB="0" anchor="b">
                    <a:lnL>
                      <a:noFill/>
                    </a:lnL>
                    <a:lnR w="12700" cap="flat" cmpd="sng" algn="ctr">
                      <a:solidFill>
                        <a:srgbClr val="000000"/>
                      </a:solidFill>
                      <a:prstDash val="solid"/>
                      <a:round/>
                      <a:headEnd type="none" w="med" len="med"/>
                      <a:tailEnd type="none" w="med" len="med"/>
                    </a:lnR>
                    <a:lnT>
                      <a:noFill/>
                    </a:lnT>
                    <a:lnB>
                      <a:noFill/>
                    </a:lnB>
                    <a:solidFill>
                      <a:srgbClr val="EAE582"/>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UKPDS33 Full</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200" b="0" i="0" u="none" strike="noStrike">
                          <a:solidFill>
                            <a:srgbClr val="000000"/>
                          </a:solidFill>
                          <a:latin typeface="Calibri"/>
                        </a:rPr>
                        <a:t>24.1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D6DF81"/>
                    </a:solidFill>
                  </a:tcPr>
                </a:tc>
                <a:tc>
                  <a:txBody>
                    <a:bodyPr/>
                    <a:lstStyle/>
                    <a:p>
                      <a:pPr algn="r" fontAlgn="b"/>
                      <a:r>
                        <a:rPr lang="en-US" sz="200" b="0" i="0" u="none" strike="noStrike">
                          <a:solidFill>
                            <a:srgbClr val="000000"/>
                          </a:solidFill>
                          <a:latin typeface="Calibri"/>
                        </a:rPr>
                        <a:t>22.2</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CDDC81"/>
                    </a:solidFill>
                  </a:tcPr>
                </a:tc>
                <a:tc>
                  <a:txBody>
                    <a:bodyPr/>
                    <a:lstStyle/>
                    <a:p>
                      <a:pPr algn="r" fontAlgn="b"/>
                      <a:r>
                        <a:rPr lang="en-US" sz="200" b="0" i="0" u="none" strike="noStrike">
                          <a:solidFill>
                            <a:srgbClr val="000000"/>
                          </a:solidFill>
                          <a:latin typeface="Calibri"/>
                        </a:rPr>
                        <a:t>23.7</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D4DE81"/>
                    </a:solidFill>
                  </a:tcPr>
                </a:tc>
                <a:tc>
                  <a:txBody>
                    <a:bodyPr/>
                    <a:lstStyle/>
                    <a:p>
                      <a:pPr algn="r" fontAlgn="b"/>
                      <a:r>
                        <a:rPr lang="en-US" sz="200" b="0" i="0" u="none" strike="noStrike">
                          <a:solidFill>
                            <a:srgbClr val="000000"/>
                          </a:solidFill>
                          <a:latin typeface="Calibri"/>
                        </a:rPr>
                        <a:t>24.5</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D8DF81"/>
                    </a:solidFill>
                  </a:tcPr>
                </a:tc>
                <a:tc>
                  <a:txBody>
                    <a:bodyPr/>
                    <a:lstStyle/>
                    <a:p>
                      <a:pPr algn="r" fontAlgn="b"/>
                      <a:r>
                        <a:rPr lang="en-US" sz="200" b="0" i="0" u="none" strike="noStrike">
                          <a:solidFill>
                            <a:srgbClr val="000000"/>
                          </a:solidFill>
                          <a:latin typeface="Calibri"/>
                        </a:rPr>
                        <a:t>22.9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D0DD81"/>
                    </a:solidFill>
                  </a:tcPr>
                </a:tc>
                <a:tc>
                  <a:txBody>
                    <a:bodyPr/>
                    <a:lstStyle/>
                    <a:p>
                      <a:pPr algn="r" fontAlgn="b"/>
                      <a:r>
                        <a:rPr lang="en-US" sz="200" b="0" i="0" u="none" strike="noStrike">
                          <a:solidFill>
                            <a:srgbClr val="000000"/>
                          </a:solidFill>
                          <a:latin typeface="Calibri"/>
                        </a:rPr>
                        <a:t>31.6</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CEA83"/>
                    </a:solidFill>
                  </a:tcPr>
                </a:tc>
                <a:tc>
                  <a:txBody>
                    <a:bodyPr/>
                    <a:lstStyle/>
                    <a:p>
                      <a:pPr algn="r" fontAlgn="b"/>
                      <a:r>
                        <a:rPr lang="en-US" sz="200" b="0" i="0" u="none" strike="noStrike">
                          <a:solidFill>
                            <a:srgbClr val="000000"/>
                          </a:solidFill>
                          <a:latin typeface="Calibri"/>
                        </a:rPr>
                        <a:t>23.1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D1DD81"/>
                    </a:solidFill>
                  </a:tcPr>
                </a:tc>
                <a:tc>
                  <a:txBody>
                    <a:bodyPr/>
                    <a:lstStyle/>
                    <a:p>
                      <a:pPr algn="r" fontAlgn="b"/>
                      <a:r>
                        <a:rPr lang="en-US" sz="200" b="0" i="0" u="none" strike="noStrike">
                          <a:solidFill>
                            <a:srgbClr val="000000"/>
                          </a:solidFill>
                          <a:latin typeface="Calibri"/>
                        </a:rPr>
                        <a:t>26.7</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E3E382"/>
                    </a:solidFill>
                  </a:tcPr>
                </a:tc>
                <a:tc>
                  <a:txBody>
                    <a:bodyPr/>
                    <a:lstStyle/>
                    <a:p>
                      <a:pPr algn="r" fontAlgn="b"/>
                      <a:r>
                        <a:rPr lang="en-US" sz="200" b="0" i="0" u="none" strike="noStrike">
                          <a:solidFill>
                            <a:srgbClr val="000000"/>
                          </a:solidFill>
                          <a:latin typeface="Calibri"/>
                        </a:rPr>
                        <a:t>36.2</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sz="200" b="0" i="0" u="none" strike="noStrike">
                          <a:solidFill>
                            <a:srgbClr val="000000"/>
                          </a:solidFill>
                          <a:latin typeface="Calibri"/>
                        </a:rPr>
                        <a:t>31.2</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9E983"/>
                    </a:solidFill>
                  </a:tcPr>
                </a:tc>
                <a:tc>
                  <a:txBody>
                    <a:bodyPr/>
                    <a:lstStyle/>
                    <a:p>
                      <a:pPr algn="r" fontAlgn="b"/>
                      <a:r>
                        <a:rPr lang="en-US" sz="200" b="0" i="0" u="none" strike="noStrike">
                          <a:solidFill>
                            <a:srgbClr val="000000"/>
                          </a:solidFill>
                          <a:latin typeface="Calibri"/>
                        </a:rPr>
                        <a:t>31.4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AE983"/>
                    </a:solidFill>
                  </a:tcPr>
                </a:tc>
                <a:tc>
                  <a:txBody>
                    <a:bodyPr/>
                    <a:lstStyle/>
                    <a:p>
                      <a:pPr algn="r" fontAlgn="b"/>
                      <a:r>
                        <a:rPr lang="en-US" sz="200" b="0" i="0" u="none" strike="noStrike">
                          <a:solidFill>
                            <a:srgbClr val="000000"/>
                          </a:solidFill>
                          <a:latin typeface="Calibri"/>
                        </a:rPr>
                        <a:t>33.8</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A84"/>
                    </a:solidFill>
                  </a:tcPr>
                </a:tc>
                <a:tc>
                  <a:txBody>
                    <a:bodyPr/>
                    <a:lstStyle/>
                    <a:p>
                      <a:pPr algn="r" fontAlgn="b"/>
                      <a:r>
                        <a:rPr lang="en-US" sz="200" b="0" i="0" u="none" strike="noStrike">
                          <a:solidFill>
                            <a:srgbClr val="000000"/>
                          </a:solidFill>
                          <a:latin typeface="Calibri"/>
                        </a:rPr>
                        <a:t>34.9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sz="200" b="0" i="0" u="none" strike="noStrike">
                          <a:solidFill>
                            <a:srgbClr val="000000"/>
                          </a:solidFill>
                          <a:latin typeface="Calibri"/>
                        </a:rPr>
                        <a:t>38.6</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683"/>
                    </a:solidFill>
                  </a:tcPr>
                </a:tc>
                <a:tc>
                  <a:txBody>
                    <a:bodyPr/>
                    <a:lstStyle/>
                    <a:p>
                      <a:pPr algn="r" fontAlgn="b"/>
                      <a:r>
                        <a:rPr lang="en-US" sz="200" b="0" i="0" u="none" strike="noStrike">
                          <a:solidFill>
                            <a:srgbClr val="000000"/>
                          </a:solidFill>
                          <a:latin typeface="Calibri"/>
                        </a:rPr>
                        <a:t>33.9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A84"/>
                    </a:solidFill>
                  </a:tcPr>
                </a:tc>
                <a:tc>
                  <a:txBody>
                    <a:bodyPr/>
                    <a:lstStyle/>
                    <a:p>
                      <a:pPr algn="r" fontAlgn="b"/>
                      <a:r>
                        <a:rPr lang="en-US" sz="200" b="0" i="0" u="none" strike="noStrike">
                          <a:solidFill>
                            <a:srgbClr val="000000"/>
                          </a:solidFill>
                          <a:latin typeface="Calibri"/>
                        </a:rPr>
                        <a:t>37.1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200" b="0" i="0" u="none" strike="noStrike">
                          <a:solidFill>
                            <a:srgbClr val="000000"/>
                          </a:solidFill>
                          <a:latin typeface="Calibri"/>
                        </a:rPr>
                        <a:t>34.6</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sz="200" b="0" i="0" u="none" strike="noStrike">
                          <a:solidFill>
                            <a:srgbClr val="000000"/>
                          </a:solidFill>
                          <a:latin typeface="Calibri"/>
                        </a:rPr>
                        <a:t>40.5</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483"/>
                    </a:solidFill>
                  </a:tcPr>
                </a:tc>
                <a:tc>
                  <a:txBody>
                    <a:bodyPr/>
                    <a:lstStyle/>
                    <a:p>
                      <a:pPr algn="r" fontAlgn="b"/>
                      <a:r>
                        <a:rPr lang="en-US" sz="200" b="0" i="0" u="none" strike="noStrike">
                          <a:solidFill>
                            <a:srgbClr val="000000"/>
                          </a:solidFill>
                          <a:latin typeface="Calibri"/>
                        </a:rPr>
                        <a:t>35.4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sz="200" b="0" i="0" u="none" strike="noStrike">
                          <a:solidFill>
                            <a:srgbClr val="000000"/>
                          </a:solidFill>
                          <a:latin typeface="Calibri"/>
                        </a:rPr>
                        <a:t>43.3</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283"/>
                    </a:solidFill>
                  </a:tcPr>
                </a:tc>
                <a:tc>
                  <a:txBody>
                    <a:bodyPr/>
                    <a:lstStyle/>
                    <a:p>
                      <a:pPr algn="r" fontAlgn="b"/>
                      <a:r>
                        <a:rPr lang="en-US" sz="200" b="0" i="0" u="none" strike="noStrike">
                          <a:solidFill>
                            <a:srgbClr val="000000"/>
                          </a:solidFill>
                          <a:latin typeface="Calibri"/>
                        </a:rPr>
                        <a:t>33.4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A84"/>
                    </a:solidFill>
                  </a:tcPr>
                </a:tc>
                <a:tc>
                  <a:txBody>
                    <a:bodyPr/>
                    <a:lstStyle/>
                    <a:p>
                      <a:pPr algn="r" fontAlgn="b"/>
                      <a:r>
                        <a:rPr lang="en-US" sz="200" b="0" i="0" u="none" strike="noStrike">
                          <a:solidFill>
                            <a:srgbClr val="000000"/>
                          </a:solidFill>
                          <a:latin typeface="Calibri"/>
                        </a:rPr>
                        <a:t>44.9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182"/>
                    </a:solidFill>
                  </a:tcPr>
                </a:tc>
                <a:tc>
                  <a:txBody>
                    <a:bodyPr/>
                    <a:lstStyle/>
                    <a:p>
                      <a:pPr algn="r" fontAlgn="b"/>
                      <a:r>
                        <a:rPr lang="en-US" sz="200" b="0" i="0" u="none" strike="noStrike">
                          <a:solidFill>
                            <a:srgbClr val="000000"/>
                          </a:solidFill>
                          <a:latin typeface="Calibri"/>
                        </a:rPr>
                        <a:t>31.9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DEA83"/>
                    </a:solidFill>
                  </a:tcPr>
                </a:tc>
                <a:tc>
                  <a:txBody>
                    <a:bodyPr/>
                    <a:lstStyle/>
                    <a:p>
                      <a:pPr algn="r" fontAlgn="b"/>
                      <a:r>
                        <a:rPr lang="en-US" sz="200" b="0" i="0" u="none" strike="noStrike">
                          <a:solidFill>
                            <a:srgbClr val="000000"/>
                          </a:solidFill>
                          <a:latin typeface="Calibri"/>
                        </a:rPr>
                        <a:t>44.0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183"/>
                    </a:solidFill>
                  </a:tcPr>
                </a:tc>
                <a:tc>
                  <a:txBody>
                    <a:bodyPr/>
                    <a:lstStyle/>
                    <a:p>
                      <a:pPr algn="r" fontAlgn="b"/>
                      <a:r>
                        <a:rPr lang="en-US" sz="200" b="0" i="0" u="none" strike="noStrike">
                          <a:solidFill>
                            <a:srgbClr val="000000"/>
                          </a:solidFill>
                          <a:latin typeface="Calibri"/>
                        </a:rPr>
                        <a:t>43.1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283"/>
                    </a:solidFill>
                  </a:tcPr>
                </a:tc>
                <a:tc>
                  <a:txBody>
                    <a:bodyPr/>
                    <a:lstStyle/>
                    <a:p>
                      <a:pPr algn="r" fontAlgn="b"/>
                      <a:r>
                        <a:rPr lang="en-US" sz="200" b="0" i="0" u="none" strike="noStrike">
                          <a:solidFill>
                            <a:srgbClr val="000000"/>
                          </a:solidFill>
                          <a:latin typeface="Calibri"/>
                        </a:rPr>
                        <a:t>22.9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D0DD81"/>
                    </a:solidFill>
                  </a:tcPr>
                </a:tc>
                <a:tc>
                  <a:txBody>
                    <a:bodyPr/>
                    <a:lstStyle/>
                    <a:p>
                      <a:pPr algn="r" fontAlgn="b"/>
                      <a:r>
                        <a:rPr lang="en-US" sz="200" b="0" i="0" u="none" strike="noStrike">
                          <a:solidFill>
                            <a:srgbClr val="000000"/>
                          </a:solidFill>
                          <a:latin typeface="Calibri"/>
                        </a:rPr>
                        <a:t>40.3</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483"/>
                    </a:solidFill>
                  </a:tcPr>
                </a:tc>
                <a:tc>
                  <a:txBody>
                    <a:bodyPr/>
                    <a:lstStyle/>
                    <a:p>
                      <a:pPr algn="r" fontAlgn="b"/>
                      <a:r>
                        <a:rPr lang="en-US" sz="200" b="0" i="0" u="none" strike="noStrike">
                          <a:solidFill>
                            <a:srgbClr val="000000"/>
                          </a:solidFill>
                          <a:latin typeface="Calibri"/>
                        </a:rPr>
                        <a:t>28.4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ECE582"/>
                    </a:solidFill>
                  </a:tcPr>
                </a:tc>
                <a:tc>
                  <a:txBody>
                    <a:bodyPr/>
                    <a:lstStyle/>
                    <a:p>
                      <a:pPr algn="r" fontAlgn="b"/>
                      <a:r>
                        <a:rPr lang="en-US" sz="200" b="0" i="0" u="none" strike="noStrike">
                          <a:solidFill>
                            <a:srgbClr val="000000"/>
                          </a:solidFill>
                          <a:latin typeface="Calibri"/>
                        </a:rPr>
                        <a:t>39.0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683"/>
                    </a:solidFill>
                  </a:tcPr>
                </a:tc>
                <a:tc>
                  <a:txBody>
                    <a:bodyPr/>
                    <a:lstStyle/>
                    <a:p>
                      <a:pPr algn="r" fontAlgn="b"/>
                      <a:r>
                        <a:rPr lang="en-US" sz="200" b="0" i="0" u="none" strike="noStrike">
                          <a:solidFill>
                            <a:srgbClr val="000000"/>
                          </a:solidFill>
                          <a:latin typeface="Calibri"/>
                        </a:rPr>
                        <a:t>30.0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3E783"/>
                    </a:solidFill>
                  </a:tcPr>
                </a:tc>
                <a:tc>
                  <a:txBody>
                    <a:bodyPr/>
                    <a:lstStyle/>
                    <a:p>
                      <a:pPr algn="r" fontAlgn="b"/>
                      <a:r>
                        <a:rPr lang="en-US" sz="200" b="0" i="0" u="none" strike="noStrike">
                          <a:solidFill>
                            <a:srgbClr val="000000"/>
                          </a:solidFill>
                          <a:latin typeface="Calibri"/>
                        </a:rPr>
                        <a:t>43.4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283"/>
                    </a:solidFill>
                  </a:tcPr>
                </a:tc>
                <a:tc>
                  <a:txBody>
                    <a:bodyPr/>
                    <a:lstStyle/>
                    <a:p>
                      <a:pPr algn="r" fontAlgn="b"/>
                      <a:r>
                        <a:rPr lang="en-US" sz="200" b="0" i="0" u="none" strike="noStrike">
                          <a:solidFill>
                            <a:srgbClr val="000000"/>
                          </a:solidFill>
                          <a:latin typeface="Calibri"/>
                        </a:rPr>
                        <a:t>28.8</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EDE683"/>
                    </a:solidFill>
                  </a:tcPr>
                </a:tc>
                <a:tc>
                  <a:txBody>
                    <a:bodyPr/>
                    <a:lstStyle/>
                    <a:p>
                      <a:pPr algn="r" fontAlgn="b"/>
                      <a:r>
                        <a:rPr lang="en-US" sz="200" b="0" i="0" u="none" strike="noStrike">
                          <a:solidFill>
                            <a:srgbClr val="000000"/>
                          </a:solidFill>
                          <a:latin typeface="Calibri"/>
                        </a:rPr>
                        <a:t>24.1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D6DF81"/>
                    </a:solidFill>
                  </a:tcPr>
                </a:tc>
                <a:tc>
                  <a:txBody>
                    <a:bodyPr/>
                    <a:lstStyle/>
                    <a:p>
                      <a:pPr algn="r" fontAlgn="b"/>
                      <a:r>
                        <a:rPr lang="en-US" sz="200" b="0" i="0" u="none" strike="noStrike">
                          <a:solidFill>
                            <a:srgbClr val="000000"/>
                          </a:solidFill>
                          <a:latin typeface="Calibri"/>
                        </a:rPr>
                        <a:t>21.1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C7DB80"/>
                    </a:solidFill>
                  </a:tcPr>
                </a:tc>
                <a:tc>
                  <a:txBody>
                    <a:bodyPr/>
                    <a:lstStyle/>
                    <a:p>
                      <a:pPr algn="r" fontAlgn="b"/>
                      <a:r>
                        <a:rPr lang="en-US" sz="200" b="0" i="0" u="none" strike="noStrike">
                          <a:solidFill>
                            <a:srgbClr val="000000"/>
                          </a:solidFill>
                          <a:latin typeface="Calibri"/>
                        </a:rPr>
                        <a:t>20.9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C6DA80"/>
                    </a:solidFill>
                  </a:tcPr>
                </a:tc>
                <a:tc>
                  <a:txBody>
                    <a:bodyPr/>
                    <a:lstStyle/>
                    <a:p>
                      <a:pPr algn="r" fontAlgn="b"/>
                      <a:r>
                        <a:rPr lang="en-US" sz="200" b="0" i="0" u="none" strike="noStrike">
                          <a:solidFill>
                            <a:srgbClr val="000000"/>
                          </a:solidFill>
                          <a:latin typeface="Calibri"/>
                        </a:rPr>
                        <a:t>26.7</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E3E382"/>
                    </a:solidFill>
                  </a:tcPr>
                </a:tc>
                <a:tc>
                  <a:txBody>
                    <a:bodyPr/>
                    <a:lstStyle/>
                    <a:p>
                      <a:pPr algn="r" fontAlgn="b"/>
                      <a:r>
                        <a:rPr lang="en-US" sz="200" b="0" i="0" u="none" strike="noStrike">
                          <a:solidFill>
                            <a:srgbClr val="000000"/>
                          </a:solidFill>
                          <a:latin typeface="Calibri"/>
                        </a:rPr>
                        <a:t>22.5</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CEDD81"/>
                    </a:solidFill>
                  </a:tcPr>
                </a:tc>
                <a:tc>
                  <a:txBody>
                    <a:bodyPr/>
                    <a:lstStyle/>
                    <a:p>
                      <a:pPr algn="r" fontAlgn="b"/>
                      <a:r>
                        <a:rPr lang="en-US" sz="200" b="0" i="0" u="none" strike="noStrike">
                          <a:solidFill>
                            <a:srgbClr val="000000"/>
                          </a:solidFill>
                          <a:latin typeface="Calibri"/>
                        </a:rPr>
                        <a:t>31.4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BE983"/>
                    </a:solidFill>
                  </a:tcPr>
                </a:tc>
                <a:tc>
                  <a:txBody>
                    <a:bodyPr/>
                    <a:lstStyle/>
                    <a:p>
                      <a:pPr algn="r" fontAlgn="b"/>
                      <a:r>
                        <a:rPr lang="en-US" sz="200" b="0" i="0" u="none" strike="noStrike">
                          <a:solidFill>
                            <a:srgbClr val="000000"/>
                          </a:solidFill>
                          <a:latin typeface="Calibri"/>
                        </a:rPr>
                        <a:t>23.5</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D3DE81"/>
                    </a:solidFill>
                  </a:tcPr>
                </a:tc>
                <a:tc>
                  <a:txBody>
                    <a:bodyPr/>
                    <a:lstStyle/>
                    <a:p>
                      <a:pPr algn="r" fontAlgn="b"/>
                      <a:r>
                        <a:rPr lang="en-US" sz="200" b="0" i="0" u="none" strike="noStrike">
                          <a:solidFill>
                            <a:srgbClr val="000000"/>
                          </a:solidFill>
                          <a:latin typeface="Calibri"/>
                        </a:rPr>
                        <a:t>26.5</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E2E282"/>
                    </a:solidFill>
                  </a:tcPr>
                </a:tc>
                <a:tc>
                  <a:txBody>
                    <a:bodyPr/>
                    <a:lstStyle/>
                    <a:p>
                      <a:pPr algn="r" fontAlgn="b"/>
                      <a:r>
                        <a:rPr lang="en-US" sz="200" b="0" i="0" u="none" strike="noStrike">
                          <a:solidFill>
                            <a:srgbClr val="000000"/>
                          </a:solidFill>
                          <a:latin typeface="Calibri"/>
                        </a:rPr>
                        <a:t>37.0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200" b="0" i="0" u="none" strike="noStrike">
                          <a:solidFill>
                            <a:srgbClr val="000000"/>
                          </a:solidFill>
                          <a:latin typeface="Calibri"/>
                        </a:rPr>
                        <a:t>31.9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DEA83"/>
                    </a:solidFill>
                  </a:tcPr>
                </a:tc>
                <a:tc>
                  <a:txBody>
                    <a:bodyPr/>
                    <a:lstStyle/>
                    <a:p>
                      <a:pPr algn="r" fontAlgn="b"/>
                      <a:r>
                        <a:rPr lang="en-US" sz="200" b="0" i="0" u="none" strike="noStrike">
                          <a:solidFill>
                            <a:srgbClr val="000000"/>
                          </a:solidFill>
                          <a:latin typeface="Calibri"/>
                        </a:rPr>
                        <a:t>32.1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EA83"/>
                    </a:solidFill>
                  </a:tcPr>
                </a:tc>
                <a:tc>
                  <a:txBody>
                    <a:bodyPr/>
                    <a:lstStyle/>
                    <a:p>
                      <a:pPr algn="r" fontAlgn="b"/>
                      <a:r>
                        <a:rPr lang="en-US" sz="200" b="0" i="0" u="none" strike="noStrike">
                          <a:solidFill>
                            <a:srgbClr val="000000"/>
                          </a:solidFill>
                          <a:latin typeface="Calibri"/>
                        </a:rPr>
                        <a:t>33.5</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A84"/>
                    </a:solidFill>
                  </a:tcPr>
                </a:tc>
                <a:tc>
                  <a:txBody>
                    <a:bodyPr/>
                    <a:lstStyle/>
                    <a:p>
                      <a:pPr algn="r" fontAlgn="b"/>
                      <a:r>
                        <a:rPr lang="en-US" sz="200" b="0" i="0" u="none" strike="noStrike">
                          <a:solidFill>
                            <a:srgbClr val="000000"/>
                          </a:solidFill>
                          <a:latin typeface="Calibri"/>
                        </a:rPr>
                        <a:t>36.3</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sz="200" b="0" i="0" u="none" strike="noStrike">
                          <a:solidFill>
                            <a:srgbClr val="000000"/>
                          </a:solidFill>
                          <a:latin typeface="Calibri"/>
                        </a:rPr>
                        <a:t>37.2</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200" b="0" i="0" u="none" strike="noStrike">
                          <a:solidFill>
                            <a:srgbClr val="000000"/>
                          </a:solidFill>
                          <a:latin typeface="Calibri"/>
                        </a:rPr>
                        <a:t>37.4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200" b="0" i="0" u="none" strike="noStrike">
                          <a:solidFill>
                            <a:srgbClr val="000000"/>
                          </a:solidFill>
                          <a:latin typeface="Calibri"/>
                        </a:rPr>
                        <a:t>34.5</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A84"/>
                    </a:solidFill>
                  </a:tcPr>
                </a:tc>
                <a:tc>
                  <a:txBody>
                    <a:bodyPr/>
                    <a:lstStyle/>
                    <a:p>
                      <a:pPr algn="r" fontAlgn="b"/>
                      <a:r>
                        <a:rPr lang="en-US" sz="200" b="0" i="0" u="none" strike="noStrike">
                          <a:solidFill>
                            <a:srgbClr val="000000"/>
                          </a:solidFill>
                          <a:latin typeface="Calibri"/>
                        </a:rPr>
                        <a:t>35.6</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sz="200" b="0" i="0" u="none" strike="noStrike">
                          <a:solidFill>
                            <a:srgbClr val="000000"/>
                          </a:solidFill>
                          <a:latin typeface="Calibri"/>
                        </a:rPr>
                        <a:t>36.9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200" b="0" i="0" u="none" strike="noStrike">
                          <a:solidFill>
                            <a:srgbClr val="000000"/>
                          </a:solidFill>
                          <a:latin typeface="Calibri"/>
                        </a:rPr>
                        <a:t>33.2</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B84"/>
                    </a:solidFill>
                  </a:tcPr>
                </a:tc>
                <a:tc>
                  <a:txBody>
                    <a:bodyPr/>
                    <a:lstStyle/>
                    <a:p>
                      <a:pPr algn="r" fontAlgn="b"/>
                      <a:r>
                        <a:rPr lang="en-US" sz="200" b="0" i="0" u="none" strike="noStrike">
                          <a:solidFill>
                            <a:srgbClr val="000000"/>
                          </a:solidFill>
                          <a:latin typeface="Calibri"/>
                        </a:rPr>
                        <a:t>42.7</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283"/>
                    </a:solidFill>
                  </a:tcPr>
                </a:tc>
                <a:tc>
                  <a:txBody>
                    <a:bodyPr/>
                    <a:lstStyle/>
                    <a:p>
                      <a:pPr algn="r" fontAlgn="b"/>
                      <a:r>
                        <a:rPr lang="en-US" sz="200" b="0" i="0" u="none" strike="noStrike">
                          <a:solidFill>
                            <a:srgbClr val="000000"/>
                          </a:solidFill>
                          <a:latin typeface="Calibri"/>
                        </a:rPr>
                        <a:t>31.6</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BEA83"/>
                    </a:solidFill>
                  </a:tcPr>
                </a:tc>
                <a:tc>
                  <a:txBody>
                    <a:bodyPr/>
                    <a:lstStyle/>
                    <a:p>
                      <a:pPr algn="r" fontAlgn="b"/>
                      <a:r>
                        <a:rPr lang="en-US" sz="200" b="0" i="0" u="none" strike="noStrike">
                          <a:solidFill>
                            <a:srgbClr val="000000"/>
                          </a:solidFill>
                          <a:latin typeface="Calibri"/>
                        </a:rPr>
                        <a:t>43.3</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283"/>
                    </a:solidFill>
                  </a:tcPr>
                </a:tc>
                <a:tc>
                  <a:txBody>
                    <a:bodyPr/>
                    <a:lstStyle/>
                    <a:p>
                      <a:pPr algn="r" fontAlgn="b"/>
                      <a:r>
                        <a:rPr lang="en-US" sz="200" b="0" i="0" u="none" strike="noStrike">
                          <a:solidFill>
                            <a:srgbClr val="000000"/>
                          </a:solidFill>
                          <a:latin typeface="Calibri"/>
                        </a:rPr>
                        <a:t>33.6</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A84"/>
                    </a:solidFill>
                  </a:tcPr>
                </a:tc>
                <a:tc>
                  <a:txBody>
                    <a:bodyPr/>
                    <a:lstStyle/>
                    <a:p>
                      <a:pPr algn="r" fontAlgn="b"/>
                      <a:r>
                        <a:rPr lang="en-US" sz="200" b="0" i="0" u="none" strike="noStrike">
                          <a:solidFill>
                            <a:srgbClr val="000000"/>
                          </a:solidFill>
                          <a:latin typeface="Calibri"/>
                        </a:rPr>
                        <a:t>46.0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082"/>
                    </a:solidFill>
                  </a:tcPr>
                </a:tc>
                <a:tc>
                  <a:txBody>
                    <a:bodyPr/>
                    <a:lstStyle/>
                    <a:p>
                      <a:pPr algn="r" fontAlgn="b"/>
                      <a:r>
                        <a:rPr lang="en-US" sz="200" b="0" i="0" u="none" strike="noStrike">
                          <a:solidFill>
                            <a:srgbClr val="000000"/>
                          </a:solidFill>
                          <a:latin typeface="Calibri"/>
                        </a:rPr>
                        <a:t>43.6</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283"/>
                    </a:solidFill>
                  </a:tcPr>
                </a:tc>
                <a:tc>
                  <a:txBody>
                    <a:bodyPr/>
                    <a:lstStyle/>
                    <a:p>
                      <a:pPr algn="r" fontAlgn="b"/>
                      <a:r>
                        <a:rPr lang="en-US" sz="200" b="0" i="0" u="none" strike="noStrike">
                          <a:solidFill>
                            <a:srgbClr val="000000"/>
                          </a:solidFill>
                          <a:latin typeface="Calibri"/>
                        </a:rPr>
                        <a:t>22.4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CEDC81"/>
                    </a:solidFill>
                  </a:tcPr>
                </a:tc>
                <a:tc>
                  <a:txBody>
                    <a:bodyPr/>
                    <a:lstStyle/>
                    <a:p>
                      <a:pPr algn="r" fontAlgn="b"/>
                      <a:r>
                        <a:rPr lang="en-US" sz="200" b="0" i="0" u="none" strike="noStrike">
                          <a:solidFill>
                            <a:srgbClr val="000000"/>
                          </a:solidFill>
                          <a:latin typeface="Calibri"/>
                        </a:rPr>
                        <a:t>41.6</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383"/>
                    </a:solidFill>
                  </a:tcPr>
                </a:tc>
                <a:tc>
                  <a:txBody>
                    <a:bodyPr/>
                    <a:lstStyle/>
                    <a:p>
                      <a:pPr algn="r" fontAlgn="b"/>
                      <a:r>
                        <a:rPr lang="en-US" sz="200" b="0" i="0" u="none" strike="noStrike">
                          <a:solidFill>
                            <a:srgbClr val="000000"/>
                          </a:solidFill>
                          <a:latin typeface="Calibri"/>
                        </a:rPr>
                        <a:t>29.2</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EFE683"/>
                    </a:solidFill>
                  </a:tcPr>
                </a:tc>
                <a:tc>
                  <a:txBody>
                    <a:bodyPr/>
                    <a:lstStyle/>
                    <a:p>
                      <a:pPr algn="r" fontAlgn="b"/>
                      <a:r>
                        <a:rPr lang="en-US" sz="200" b="0" i="0" u="none" strike="noStrike">
                          <a:solidFill>
                            <a:srgbClr val="000000"/>
                          </a:solidFill>
                          <a:latin typeface="Calibri"/>
                        </a:rPr>
                        <a:t>43.5</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283"/>
                    </a:solidFill>
                  </a:tcPr>
                </a:tc>
                <a:tc>
                  <a:txBody>
                    <a:bodyPr/>
                    <a:lstStyle/>
                    <a:p>
                      <a:pPr algn="r" fontAlgn="b"/>
                      <a:r>
                        <a:rPr lang="en-US" sz="200" b="0" i="0" u="none" strike="noStrike">
                          <a:solidFill>
                            <a:srgbClr val="000000"/>
                          </a:solidFill>
                          <a:latin typeface="Calibri"/>
                        </a:rPr>
                        <a:t>29.7</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2E783"/>
                    </a:solidFill>
                  </a:tcPr>
                </a:tc>
                <a:tc>
                  <a:txBody>
                    <a:bodyPr/>
                    <a:lstStyle/>
                    <a:p>
                      <a:pPr algn="r" fontAlgn="b"/>
                      <a:r>
                        <a:rPr lang="en-US" sz="200" b="0" i="0" u="none" strike="noStrike">
                          <a:solidFill>
                            <a:srgbClr val="000000"/>
                          </a:solidFill>
                          <a:latin typeface="Calibri"/>
                        </a:rPr>
                        <a:t>44.2</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183"/>
                    </a:solidFill>
                  </a:tcPr>
                </a:tc>
                <a:tc>
                  <a:txBody>
                    <a:bodyPr/>
                    <a:lstStyle/>
                    <a:p>
                      <a:pPr algn="r" fontAlgn="b"/>
                      <a:r>
                        <a:rPr lang="en-US" sz="200" b="0" i="0" u="none" strike="noStrike" dirty="0">
                          <a:solidFill>
                            <a:srgbClr val="000000"/>
                          </a:solidFill>
                          <a:latin typeface="Calibri"/>
                        </a:rPr>
                        <a:t>27.4</a:t>
                      </a:r>
                    </a:p>
                  </a:txBody>
                  <a:tcPr marL="2249" marR="2249" marT="1687"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482"/>
                    </a:solidFill>
                  </a:tcPr>
                </a:tc>
              </a:tr>
              <a:tr h="35977">
                <a:tc rowSpan="7">
                  <a:txBody>
                    <a:bodyPr/>
                    <a:lstStyle/>
                    <a:p>
                      <a:pPr algn="ctr" fontAlgn="ctr"/>
                      <a:r>
                        <a:rPr lang="en-US" sz="400" b="1" i="0" u="none" strike="noStrike">
                          <a:solidFill>
                            <a:srgbClr val="000000"/>
                          </a:solidFill>
                          <a:latin typeface="Calibri"/>
                        </a:rPr>
                        <a:t>ASPEN</a:t>
                      </a:r>
                    </a:p>
                  </a:txBody>
                  <a:tcPr marL="2249" marR="2249" marT="1687"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 b="0" i="0" u="none" strike="noStrike">
                          <a:solidFill>
                            <a:srgbClr val="000000"/>
                          </a:solidFill>
                          <a:latin typeface="Calibri"/>
                        </a:rPr>
                        <a:t>ASPEN All Placebo</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200" b="0" i="0" u="none" strike="noStrike">
                          <a:solidFill>
                            <a:srgbClr val="000000"/>
                          </a:solidFill>
                          <a:latin typeface="Calibri"/>
                        </a:rPr>
                        <a:t>14.0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A4D07E"/>
                    </a:solidFill>
                  </a:tcPr>
                </a:tc>
                <a:tc>
                  <a:txBody>
                    <a:bodyPr/>
                    <a:lstStyle/>
                    <a:p>
                      <a:pPr algn="r" fontAlgn="b"/>
                      <a:r>
                        <a:rPr lang="en-US" sz="200" b="0" i="0" u="none" strike="noStrike">
                          <a:solidFill>
                            <a:srgbClr val="000000"/>
                          </a:solidFill>
                          <a:latin typeface="Calibri"/>
                        </a:rPr>
                        <a:t>12.1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BCE7E"/>
                    </a:solidFill>
                  </a:tcPr>
                </a:tc>
                <a:tc>
                  <a:txBody>
                    <a:bodyPr/>
                    <a:lstStyle/>
                    <a:p>
                      <a:pPr algn="r" fontAlgn="b"/>
                      <a:r>
                        <a:rPr lang="en-US" sz="200" b="0" i="0" u="none" strike="noStrike">
                          <a:solidFill>
                            <a:srgbClr val="000000"/>
                          </a:solidFill>
                          <a:latin typeface="Calibri"/>
                        </a:rPr>
                        <a:t>12.1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BCE7E"/>
                    </a:solidFill>
                  </a:tcPr>
                </a:tc>
                <a:tc>
                  <a:txBody>
                    <a:bodyPr/>
                    <a:lstStyle/>
                    <a:p>
                      <a:pPr algn="r" fontAlgn="b"/>
                      <a:r>
                        <a:rPr lang="en-US" sz="200" b="0" i="0" u="none" strike="noStrike">
                          <a:solidFill>
                            <a:srgbClr val="000000"/>
                          </a:solidFill>
                          <a:latin typeface="Calibri"/>
                        </a:rPr>
                        <a:t>12.3</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CCE7E"/>
                    </a:solidFill>
                  </a:tcPr>
                </a:tc>
                <a:tc>
                  <a:txBody>
                    <a:bodyPr/>
                    <a:lstStyle/>
                    <a:p>
                      <a:pPr algn="r" fontAlgn="b"/>
                      <a:r>
                        <a:rPr lang="en-US" sz="200" b="0" i="0" u="none" strike="noStrike">
                          <a:solidFill>
                            <a:srgbClr val="000000"/>
                          </a:solidFill>
                          <a:latin typeface="Calibri"/>
                        </a:rPr>
                        <a:t>12.8</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ECF7E"/>
                    </a:solidFill>
                  </a:tcPr>
                </a:tc>
                <a:tc>
                  <a:txBody>
                    <a:bodyPr/>
                    <a:lstStyle/>
                    <a:p>
                      <a:pPr algn="r" fontAlgn="b"/>
                      <a:r>
                        <a:rPr lang="en-US" sz="200" b="0" i="0" u="none" strike="noStrike">
                          <a:solidFill>
                            <a:srgbClr val="000000"/>
                          </a:solidFill>
                          <a:latin typeface="Calibri"/>
                        </a:rPr>
                        <a:t>10.2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2CB7D"/>
                    </a:solidFill>
                  </a:tcPr>
                </a:tc>
                <a:tc>
                  <a:txBody>
                    <a:bodyPr/>
                    <a:lstStyle/>
                    <a:p>
                      <a:pPr algn="r" fontAlgn="b"/>
                      <a:r>
                        <a:rPr lang="en-US" sz="200" b="0" i="0" u="none" strike="noStrike">
                          <a:solidFill>
                            <a:srgbClr val="000000"/>
                          </a:solidFill>
                          <a:latin typeface="Calibri"/>
                        </a:rPr>
                        <a:t>11.9</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ACD7E"/>
                    </a:solidFill>
                  </a:tcPr>
                </a:tc>
                <a:tc>
                  <a:txBody>
                    <a:bodyPr/>
                    <a:lstStyle/>
                    <a:p>
                      <a:pPr algn="r" fontAlgn="b"/>
                      <a:r>
                        <a:rPr lang="en-US" sz="200" b="0" i="0" u="none" strike="noStrike">
                          <a:solidFill>
                            <a:srgbClr val="000000"/>
                          </a:solidFill>
                          <a:latin typeface="Calibri"/>
                        </a:rPr>
                        <a:t>9.1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8CC97D"/>
                    </a:solidFill>
                  </a:tcPr>
                </a:tc>
                <a:tc>
                  <a:txBody>
                    <a:bodyPr/>
                    <a:lstStyle/>
                    <a:p>
                      <a:pPr algn="r" fontAlgn="b"/>
                      <a:r>
                        <a:rPr lang="en-US" sz="200" b="0" i="0" u="none" strike="noStrike">
                          <a:solidFill>
                            <a:srgbClr val="000000"/>
                          </a:solidFill>
                          <a:latin typeface="Calibri"/>
                        </a:rPr>
                        <a:t>14.6</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A7D17E"/>
                    </a:solidFill>
                  </a:tcPr>
                </a:tc>
                <a:tc>
                  <a:txBody>
                    <a:bodyPr/>
                    <a:lstStyle/>
                    <a:p>
                      <a:pPr algn="r" fontAlgn="b"/>
                      <a:r>
                        <a:rPr lang="en-US" sz="200" b="0" i="0" u="none" strike="noStrike">
                          <a:solidFill>
                            <a:srgbClr val="000000"/>
                          </a:solidFill>
                          <a:latin typeface="Calibri"/>
                        </a:rPr>
                        <a:t>22.9</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D0DD81"/>
                    </a:solidFill>
                  </a:tcPr>
                </a:tc>
                <a:tc>
                  <a:txBody>
                    <a:bodyPr/>
                    <a:lstStyle/>
                    <a:p>
                      <a:pPr algn="r" fontAlgn="b"/>
                      <a:r>
                        <a:rPr lang="en-US" sz="200" b="0" i="0" u="none" strike="noStrike">
                          <a:solidFill>
                            <a:srgbClr val="000000"/>
                          </a:solidFill>
                          <a:latin typeface="Calibri"/>
                        </a:rPr>
                        <a:t>15.3</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AAD27F"/>
                    </a:solidFill>
                  </a:tcPr>
                </a:tc>
                <a:tc>
                  <a:txBody>
                    <a:bodyPr/>
                    <a:lstStyle/>
                    <a:p>
                      <a:pPr algn="r" fontAlgn="b"/>
                      <a:r>
                        <a:rPr lang="en-US" sz="200" b="0" i="0" u="none" strike="noStrike">
                          <a:solidFill>
                            <a:srgbClr val="000000"/>
                          </a:solidFill>
                          <a:latin typeface="Calibri"/>
                        </a:rPr>
                        <a:t>22.6</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CFDD81"/>
                    </a:solidFill>
                  </a:tcPr>
                </a:tc>
                <a:tc>
                  <a:txBody>
                    <a:bodyPr/>
                    <a:lstStyle/>
                    <a:p>
                      <a:pPr algn="r" fontAlgn="b"/>
                      <a:r>
                        <a:rPr lang="en-US" sz="200" b="0" i="0" u="none" strike="noStrike">
                          <a:solidFill>
                            <a:srgbClr val="000000"/>
                          </a:solidFill>
                          <a:latin typeface="Calibri"/>
                        </a:rPr>
                        <a:t>16.7</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B2D47F"/>
                    </a:solidFill>
                  </a:tcPr>
                </a:tc>
                <a:tc>
                  <a:txBody>
                    <a:bodyPr/>
                    <a:lstStyle/>
                    <a:p>
                      <a:pPr algn="r" fontAlgn="b"/>
                      <a:r>
                        <a:rPr lang="en-US" sz="200" b="0" i="0" u="none" strike="noStrike">
                          <a:solidFill>
                            <a:srgbClr val="000000"/>
                          </a:solidFill>
                          <a:latin typeface="Calibri"/>
                        </a:rPr>
                        <a:t>24.9</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DAE081"/>
                    </a:solidFill>
                  </a:tcPr>
                </a:tc>
                <a:tc>
                  <a:txBody>
                    <a:bodyPr/>
                    <a:lstStyle/>
                    <a:p>
                      <a:pPr algn="r" fontAlgn="b"/>
                      <a:r>
                        <a:rPr lang="en-US" sz="200" b="0" i="0" u="none" strike="noStrike">
                          <a:solidFill>
                            <a:srgbClr val="000000"/>
                          </a:solidFill>
                          <a:latin typeface="Calibri"/>
                        </a:rPr>
                        <a:t>16.5</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B1D47F"/>
                    </a:solidFill>
                  </a:tcPr>
                </a:tc>
                <a:tc>
                  <a:txBody>
                    <a:bodyPr/>
                    <a:lstStyle/>
                    <a:p>
                      <a:pPr algn="r" fontAlgn="b"/>
                      <a:r>
                        <a:rPr lang="en-US" sz="200" b="0" i="0" u="none" strike="noStrike">
                          <a:solidFill>
                            <a:srgbClr val="000000"/>
                          </a:solidFill>
                          <a:latin typeface="Calibri"/>
                        </a:rPr>
                        <a:t>23.5</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D3DE81"/>
                    </a:solidFill>
                  </a:tcPr>
                </a:tc>
                <a:tc>
                  <a:txBody>
                    <a:bodyPr/>
                    <a:lstStyle/>
                    <a:p>
                      <a:pPr algn="r" fontAlgn="b"/>
                      <a:r>
                        <a:rPr lang="en-US" sz="200" b="0" i="0" u="none" strike="noStrike">
                          <a:solidFill>
                            <a:srgbClr val="000000"/>
                          </a:solidFill>
                          <a:latin typeface="Calibri"/>
                        </a:rPr>
                        <a:t>11.5</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8CD7E"/>
                    </a:solidFill>
                  </a:tcPr>
                </a:tc>
                <a:tc>
                  <a:txBody>
                    <a:bodyPr/>
                    <a:lstStyle/>
                    <a:p>
                      <a:pPr algn="r" fontAlgn="b"/>
                      <a:r>
                        <a:rPr lang="en-US" sz="200" b="0" i="0" u="none" strike="noStrike">
                          <a:solidFill>
                            <a:srgbClr val="000000"/>
                          </a:solidFill>
                          <a:latin typeface="Calibri"/>
                        </a:rPr>
                        <a:t>17.9</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B7D67F"/>
                    </a:solidFill>
                  </a:tcPr>
                </a:tc>
                <a:tc>
                  <a:txBody>
                    <a:bodyPr/>
                    <a:lstStyle/>
                    <a:p>
                      <a:pPr algn="r" fontAlgn="b"/>
                      <a:r>
                        <a:rPr lang="en-US" sz="200" b="0" i="0" u="none" strike="noStrike">
                          <a:solidFill>
                            <a:srgbClr val="000000"/>
                          </a:solidFill>
                          <a:latin typeface="Calibri"/>
                        </a:rPr>
                        <a:t>12.0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ACE7E"/>
                    </a:solidFill>
                  </a:tcPr>
                </a:tc>
                <a:tc>
                  <a:txBody>
                    <a:bodyPr/>
                    <a:lstStyle/>
                    <a:p>
                      <a:pPr algn="r" fontAlgn="b"/>
                      <a:r>
                        <a:rPr lang="en-US" sz="200" b="0" i="0" u="none" strike="noStrike">
                          <a:solidFill>
                            <a:srgbClr val="000000"/>
                          </a:solidFill>
                          <a:latin typeface="Calibri"/>
                        </a:rPr>
                        <a:t>20.0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C2D980"/>
                    </a:solidFill>
                  </a:tcPr>
                </a:tc>
                <a:tc>
                  <a:txBody>
                    <a:bodyPr/>
                    <a:lstStyle/>
                    <a:p>
                      <a:pPr algn="r" fontAlgn="b"/>
                      <a:r>
                        <a:rPr lang="en-US" sz="200" b="0" i="0" u="none" strike="noStrike">
                          <a:solidFill>
                            <a:srgbClr val="000000"/>
                          </a:solidFill>
                          <a:latin typeface="Calibri"/>
                        </a:rPr>
                        <a:t>12.9</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FCF7E"/>
                    </a:solidFill>
                  </a:tcPr>
                </a:tc>
                <a:tc>
                  <a:txBody>
                    <a:bodyPr/>
                    <a:lstStyle/>
                    <a:p>
                      <a:pPr algn="r" fontAlgn="b"/>
                      <a:r>
                        <a:rPr lang="en-US" sz="200" b="0" i="0" u="none" strike="noStrike">
                          <a:solidFill>
                            <a:srgbClr val="000000"/>
                          </a:solidFill>
                          <a:latin typeface="Calibri"/>
                        </a:rPr>
                        <a:t>21.2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C8DB80"/>
                    </a:solidFill>
                  </a:tcPr>
                </a:tc>
                <a:tc>
                  <a:txBody>
                    <a:bodyPr/>
                    <a:lstStyle/>
                    <a:p>
                      <a:pPr algn="r" fontAlgn="b"/>
                      <a:r>
                        <a:rPr lang="en-US" sz="200" b="0" i="0" u="none" strike="noStrike">
                          <a:solidFill>
                            <a:srgbClr val="000000"/>
                          </a:solidFill>
                          <a:latin typeface="Calibri"/>
                        </a:rPr>
                        <a:t>11.0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5CC7D"/>
                    </a:solidFill>
                  </a:tcPr>
                </a:tc>
                <a:tc>
                  <a:txBody>
                    <a:bodyPr/>
                    <a:lstStyle/>
                    <a:p>
                      <a:pPr algn="r" fontAlgn="b"/>
                      <a:r>
                        <a:rPr lang="en-US" sz="200" b="0" i="0" u="none" strike="noStrike">
                          <a:solidFill>
                            <a:srgbClr val="000000"/>
                          </a:solidFill>
                          <a:latin typeface="Calibri"/>
                        </a:rPr>
                        <a:t>19.9</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C2D980"/>
                    </a:solidFill>
                  </a:tcPr>
                </a:tc>
                <a:tc>
                  <a:txBody>
                    <a:bodyPr/>
                    <a:lstStyle/>
                    <a:p>
                      <a:pPr algn="r" fontAlgn="b"/>
                      <a:r>
                        <a:rPr lang="en-US" sz="200" b="0" i="0" u="none" strike="noStrike">
                          <a:solidFill>
                            <a:srgbClr val="000000"/>
                          </a:solidFill>
                          <a:latin typeface="Calibri"/>
                        </a:rPr>
                        <a:t>23.4</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D3DE81"/>
                    </a:solidFill>
                  </a:tcPr>
                </a:tc>
                <a:tc>
                  <a:txBody>
                    <a:bodyPr/>
                    <a:lstStyle/>
                    <a:p>
                      <a:pPr algn="r" fontAlgn="b"/>
                      <a:r>
                        <a:rPr lang="en-US" sz="200" b="0" i="0" u="none" strike="noStrike">
                          <a:solidFill>
                            <a:srgbClr val="000000"/>
                          </a:solidFill>
                          <a:latin typeface="Calibri"/>
                        </a:rPr>
                        <a:t>10.7</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4CC7D"/>
                    </a:solidFill>
                  </a:tcPr>
                </a:tc>
                <a:tc>
                  <a:txBody>
                    <a:bodyPr/>
                    <a:lstStyle/>
                    <a:p>
                      <a:pPr algn="r" fontAlgn="b"/>
                      <a:r>
                        <a:rPr lang="en-US" sz="200" b="0" i="0" u="none" strike="noStrike">
                          <a:solidFill>
                            <a:srgbClr val="000000"/>
                          </a:solidFill>
                          <a:latin typeface="Calibri"/>
                        </a:rPr>
                        <a:t>25.2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DCE081"/>
                    </a:solidFill>
                  </a:tcPr>
                </a:tc>
                <a:tc>
                  <a:txBody>
                    <a:bodyPr/>
                    <a:lstStyle/>
                    <a:p>
                      <a:pPr algn="r" fontAlgn="b"/>
                      <a:r>
                        <a:rPr lang="en-US" sz="200" b="0" i="0" u="none" strike="noStrike">
                          <a:solidFill>
                            <a:srgbClr val="000000"/>
                          </a:solidFill>
                          <a:latin typeface="Calibri"/>
                        </a:rPr>
                        <a:t>11.0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6CC7D"/>
                    </a:solidFill>
                  </a:tcPr>
                </a:tc>
                <a:tc>
                  <a:txBody>
                    <a:bodyPr/>
                    <a:lstStyle/>
                    <a:p>
                      <a:pPr algn="r" fontAlgn="b"/>
                      <a:r>
                        <a:rPr lang="en-US" sz="200" b="0" i="0" u="none" strike="noStrike">
                          <a:solidFill>
                            <a:srgbClr val="000000"/>
                          </a:solidFill>
                          <a:latin typeface="Calibri"/>
                        </a:rPr>
                        <a:t>23.0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D1DD81"/>
                    </a:solidFill>
                  </a:tcPr>
                </a:tc>
                <a:tc>
                  <a:txBody>
                    <a:bodyPr/>
                    <a:lstStyle/>
                    <a:p>
                      <a:pPr algn="r" fontAlgn="b"/>
                      <a:r>
                        <a:rPr lang="en-US" sz="200" b="0" i="0" u="none" strike="noStrike">
                          <a:solidFill>
                            <a:srgbClr val="000000"/>
                          </a:solidFill>
                          <a:latin typeface="Calibri"/>
                        </a:rPr>
                        <a:t>12.7</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ECF7E"/>
                    </a:solidFill>
                  </a:tcPr>
                </a:tc>
                <a:tc>
                  <a:txBody>
                    <a:bodyPr/>
                    <a:lstStyle/>
                    <a:p>
                      <a:pPr algn="r" fontAlgn="b"/>
                      <a:r>
                        <a:rPr lang="en-US" sz="200" b="0" i="0" u="none" strike="noStrike">
                          <a:solidFill>
                            <a:srgbClr val="000000"/>
                          </a:solidFill>
                          <a:latin typeface="Calibri"/>
                        </a:rPr>
                        <a:t>22.4</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CEDC81"/>
                    </a:solidFill>
                  </a:tcPr>
                </a:tc>
                <a:tc>
                  <a:txBody>
                    <a:bodyPr/>
                    <a:lstStyle/>
                    <a:p>
                      <a:pPr algn="r" fontAlgn="b"/>
                      <a:r>
                        <a:rPr lang="en-US" sz="200" b="0" i="0" u="none" strike="noStrike">
                          <a:solidFill>
                            <a:srgbClr val="000000"/>
                          </a:solidFill>
                          <a:latin typeface="Calibri"/>
                        </a:rPr>
                        <a:t>12.2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BCE7E"/>
                    </a:solidFill>
                  </a:tcPr>
                </a:tc>
                <a:tc>
                  <a:txBody>
                    <a:bodyPr/>
                    <a:lstStyle/>
                    <a:p>
                      <a:pPr algn="r" fontAlgn="b"/>
                      <a:r>
                        <a:rPr lang="en-US" sz="200" b="0" i="0" u="none" strike="noStrike">
                          <a:solidFill>
                            <a:srgbClr val="000000"/>
                          </a:solidFill>
                          <a:latin typeface="Calibri"/>
                        </a:rPr>
                        <a:t>12.4</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CCE7E"/>
                    </a:solidFill>
                  </a:tcPr>
                </a:tc>
                <a:tc>
                  <a:txBody>
                    <a:bodyPr/>
                    <a:lstStyle/>
                    <a:p>
                      <a:pPr algn="r" fontAlgn="b"/>
                      <a:r>
                        <a:rPr lang="en-US" sz="200" b="0" i="0" u="none" strike="noStrike">
                          <a:solidFill>
                            <a:srgbClr val="000000"/>
                          </a:solidFill>
                          <a:latin typeface="Calibri"/>
                        </a:rPr>
                        <a:t>10.4</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3CB7D"/>
                    </a:solidFill>
                  </a:tcPr>
                </a:tc>
                <a:tc>
                  <a:txBody>
                    <a:bodyPr/>
                    <a:lstStyle/>
                    <a:p>
                      <a:pPr algn="r" fontAlgn="b"/>
                      <a:r>
                        <a:rPr lang="en-US" sz="200" b="0" i="0" u="none" strike="noStrike">
                          <a:solidFill>
                            <a:srgbClr val="000000"/>
                          </a:solidFill>
                          <a:latin typeface="Calibri"/>
                        </a:rPr>
                        <a:t>13.5</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A2D07E"/>
                    </a:solidFill>
                  </a:tcPr>
                </a:tc>
                <a:tc>
                  <a:txBody>
                    <a:bodyPr/>
                    <a:lstStyle/>
                    <a:p>
                      <a:pPr algn="r" fontAlgn="b"/>
                      <a:r>
                        <a:rPr lang="en-US" sz="200" b="0" i="0" u="none" strike="noStrike">
                          <a:solidFill>
                            <a:srgbClr val="000000"/>
                          </a:solidFill>
                          <a:latin typeface="Calibri"/>
                        </a:rPr>
                        <a:t>9.8</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8FCA7D"/>
                    </a:solidFill>
                  </a:tcPr>
                </a:tc>
                <a:tc>
                  <a:txBody>
                    <a:bodyPr/>
                    <a:lstStyle/>
                    <a:p>
                      <a:pPr algn="r" fontAlgn="b"/>
                      <a:r>
                        <a:rPr lang="en-US" sz="200" b="0" i="0" u="none" strike="noStrike">
                          <a:solidFill>
                            <a:srgbClr val="000000"/>
                          </a:solidFill>
                          <a:latin typeface="Calibri"/>
                        </a:rPr>
                        <a:t>12.2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CCE7E"/>
                    </a:solidFill>
                  </a:tcPr>
                </a:tc>
                <a:tc>
                  <a:txBody>
                    <a:bodyPr/>
                    <a:lstStyle/>
                    <a:p>
                      <a:pPr algn="r" fontAlgn="b"/>
                      <a:r>
                        <a:rPr lang="en-US" sz="200" b="0" i="0" u="none" strike="noStrike">
                          <a:solidFill>
                            <a:srgbClr val="000000"/>
                          </a:solidFill>
                          <a:latin typeface="Calibri"/>
                        </a:rPr>
                        <a:t>10.2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1CB7D"/>
                    </a:solidFill>
                  </a:tcPr>
                </a:tc>
                <a:tc>
                  <a:txBody>
                    <a:bodyPr/>
                    <a:lstStyle/>
                    <a:p>
                      <a:pPr algn="r" fontAlgn="b"/>
                      <a:r>
                        <a:rPr lang="en-US" sz="200" b="0" i="0" u="none" strike="noStrike">
                          <a:solidFill>
                            <a:srgbClr val="000000"/>
                          </a:solidFill>
                          <a:latin typeface="Calibri"/>
                        </a:rPr>
                        <a:t>10.9</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5CC7D"/>
                    </a:solidFill>
                  </a:tcPr>
                </a:tc>
                <a:tc>
                  <a:txBody>
                    <a:bodyPr/>
                    <a:lstStyle/>
                    <a:p>
                      <a:pPr algn="r" fontAlgn="b"/>
                      <a:r>
                        <a:rPr lang="en-US" sz="200" b="0" i="0" u="none" strike="noStrike">
                          <a:solidFill>
                            <a:srgbClr val="000000"/>
                          </a:solidFill>
                          <a:latin typeface="Calibri"/>
                        </a:rPr>
                        <a:t>8.6</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89C97D"/>
                    </a:solidFill>
                  </a:tcPr>
                </a:tc>
                <a:tc>
                  <a:txBody>
                    <a:bodyPr/>
                    <a:lstStyle/>
                    <a:p>
                      <a:pPr algn="r" fontAlgn="b"/>
                      <a:r>
                        <a:rPr lang="en-US" sz="200" b="0" i="0" u="none" strike="noStrike">
                          <a:solidFill>
                            <a:srgbClr val="000000"/>
                          </a:solidFill>
                          <a:latin typeface="Calibri"/>
                        </a:rPr>
                        <a:t>16.2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AFD47F"/>
                    </a:solidFill>
                  </a:tcPr>
                </a:tc>
                <a:tc>
                  <a:txBody>
                    <a:bodyPr/>
                    <a:lstStyle/>
                    <a:p>
                      <a:pPr algn="r" fontAlgn="b"/>
                      <a:r>
                        <a:rPr lang="en-US" sz="200" b="0" i="0" u="none" strike="noStrike">
                          <a:solidFill>
                            <a:srgbClr val="000000"/>
                          </a:solidFill>
                          <a:latin typeface="Calibri"/>
                        </a:rPr>
                        <a:t>22.7</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CFDD81"/>
                    </a:solidFill>
                  </a:tcPr>
                </a:tc>
                <a:tc>
                  <a:txBody>
                    <a:bodyPr/>
                    <a:lstStyle/>
                    <a:p>
                      <a:pPr algn="r" fontAlgn="b"/>
                      <a:r>
                        <a:rPr lang="en-US" sz="200" b="0" i="0" u="none" strike="noStrike">
                          <a:solidFill>
                            <a:srgbClr val="000000"/>
                          </a:solidFill>
                          <a:latin typeface="Calibri"/>
                        </a:rPr>
                        <a:t>15.1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A9D27F"/>
                    </a:solidFill>
                  </a:tcPr>
                </a:tc>
                <a:tc>
                  <a:txBody>
                    <a:bodyPr/>
                    <a:lstStyle/>
                    <a:p>
                      <a:pPr algn="r" fontAlgn="b"/>
                      <a:r>
                        <a:rPr lang="en-US" sz="200" b="0" i="0" u="none" strike="noStrike">
                          <a:solidFill>
                            <a:srgbClr val="000000"/>
                          </a:solidFill>
                          <a:latin typeface="Calibri"/>
                        </a:rPr>
                        <a:t>21.7</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CADB80"/>
                    </a:solidFill>
                  </a:tcPr>
                </a:tc>
                <a:tc>
                  <a:txBody>
                    <a:bodyPr/>
                    <a:lstStyle/>
                    <a:p>
                      <a:pPr algn="r" fontAlgn="b"/>
                      <a:r>
                        <a:rPr lang="en-US" sz="200" b="0" i="0" u="none" strike="noStrike">
                          <a:solidFill>
                            <a:srgbClr val="000000"/>
                          </a:solidFill>
                          <a:latin typeface="Calibri"/>
                        </a:rPr>
                        <a:t>17.5</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B5D57F"/>
                    </a:solidFill>
                  </a:tcPr>
                </a:tc>
                <a:tc>
                  <a:txBody>
                    <a:bodyPr/>
                    <a:lstStyle/>
                    <a:p>
                      <a:pPr algn="r" fontAlgn="b"/>
                      <a:r>
                        <a:rPr lang="en-US" sz="200" b="0" i="0" u="none" strike="noStrike">
                          <a:solidFill>
                            <a:srgbClr val="000000"/>
                          </a:solidFill>
                          <a:latin typeface="Calibri"/>
                        </a:rPr>
                        <a:t>21.1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C8DB80"/>
                    </a:solidFill>
                  </a:tcPr>
                </a:tc>
                <a:tc>
                  <a:txBody>
                    <a:bodyPr/>
                    <a:lstStyle/>
                    <a:p>
                      <a:pPr algn="r" fontAlgn="b"/>
                      <a:r>
                        <a:rPr lang="en-US" sz="200" b="0" i="0" u="none" strike="noStrike">
                          <a:solidFill>
                            <a:srgbClr val="000000"/>
                          </a:solidFill>
                          <a:latin typeface="Calibri"/>
                        </a:rPr>
                        <a:t>14.5</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A7D17E"/>
                    </a:solidFill>
                  </a:tcPr>
                </a:tc>
                <a:tc>
                  <a:txBody>
                    <a:bodyPr/>
                    <a:lstStyle/>
                    <a:p>
                      <a:pPr algn="r" fontAlgn="b"/>
                      <a:r>
                        <a:rPr lang="en-US" sz="200" b="0" i="0" u="none" strike="noStrike">
                          <a:solidFill>
                            <a:srgbClr val="000000"/>
                          </a:solidFill>
                          <a:latin typeface="Calibri"/>
                        </a:rPr>
                        <a:t>22.7</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CFDD81"/>
                    </a:solidFill>
                  </a:tcPr>
                </a:tc>
                <a:tc>
                  <a:txBody>
                    <a:bodyPr/>
                    <a:lstStyle/>
                    <a:p>
                      <a:pPr algn="r" fontAlgn="b"/>
                      <a:r>
                        <a:rPr lang="en-US" sz="200" b="0" i="0" u="none" strike="noStrike">
                          <a:solidFill>
                            <a:srgbClr val="000000"/>
                          </a:solidFill>
                          <a:latin typeface="Calibri"/>
                        </a:rPr>
                        <a:t>11.6</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9CD7E"/>
                    </a:solidFill>
                  </a:tcPr>
                </a:tc>
                <a:tc>
                  <a:txBody>
                    <a:bodyPr/>
                    <a:lstStyle/>
                    <a:p>
                      <a:pPr algn="r" fontAlgn="b"/>
                      <a:r>
                        <a:rPr lang="en-US" sz="200" b="0" i="0" u="none" strike="noStrike">
                          <a:solidFill>
                            <a:srgbClr val="000000"/>
                          </a:solidFill>
                          <a:latin typeface="Calibri"/>
                        </a:rPr>
                        <a:t>21.3</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C9DB80"/>
                    </a:solidFill>
                  </a:tcPr>
                </a:tc>
                <a:tc>
                  <a:txBody>
                    <a:bodyPr/>
                    <a:lstStyle/>
                    <a:p>
                      <a:pPr algn="r" fontAlgn="b"/>
                      <a:r>
                        <a:rPr lang="en-US" sz="200" b="0" i="0" u="none" strike="noStrike">
                          <a:solidFill>
                            <a:srgbClr val="000000"/>
                          </a:solidFill>
                          <a:latin typeface="Calibri"/>
                        </a:rPr>
                        <a:t>11.6</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8CD7E"/>
                    </a:solidFill>
                  </a:tcPr>
                </a:tc>
                <a:tc>
                  <a:txBody>
                    <a:bodyPr/>
                    <a:lstStyle/>
                    <a:p>
                      <a:pPr algn="r" fontAlgn="b"/>
                      <a:r>
                        <a:rPr lang="en-US" sz="200" b="0" i="0" u="none" strike="noStrike">
                          <a:solidFill>
                            <a:srgbClr val="000000"/>
                          </a:solidFill>
                          <a:latin typeface="Calibri"/>
                        </a:rPr>
                        <a:t>22.1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CCDC81"/>
                    </a:solidFill>
                  </a:tcPr>
                </a:tc>
                <a:tc>
                  <a:txBody>
                    <a:bodyPr/>
                    <a:lstStyle/>
                    <a:p>
                      <a:pPr algn="r" fontAlgn="b"/>
                      <a:r>
                        <a:rPr lang="en-US" sz="200" b="0" i="0" u="none" strike="noStrike">
                          <a:solidFill>
                            <a:srgbClr val="000000"/>
                          </a:solidFill>
                          <a:latin typeface="Calibri"/>
                        </a:rPr>
                        <a:t>15.5</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ACD37F"/>
                    </a:solidFill>
                  </a:tcPr>
                </a:tc>
                <a:tc>
                  <a:txBody>
                    <a:bodyPr/>
                    <a:lstStyle/>
                    <a:p>
                      <a:pPr algn="r" fontAlgn="b"/>
                      <a:r>
                        <a:rPr lang="en-US" sz="200" b="0" i="0" u="none" strike="noStrike">
                          <a:solidFill>
                            <a:srgbClr val="000000"/>
                          </a:solidFill>
                          <a:latin typeface="Calibri"/>
                        </a:rPr>
                        <a:t>20.7</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C5DA80"/>
                    </a:solidFill>
                  </a:tcPr>
                </a:tc>
                <a:tc>
                  <a:txBody>
                    <a:bodyPr/>
                    <a:lstStyle/>
                    <a:p>
                      <a:pPr algn="r" fontAlgn="b"/>
                      <a:r>
                        <a:rPr lang="en-US" sz="200" b="0" i="0" u="none" strike="noStrike">
                          <a:solidFill>
                            <a:srgbClr val="000000"/>
                          </a:solidFill>
                          <a:latin typeface="Calibri"/>
                        </a:rPr>
                        <a:t>12.1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BCE7E"/>
                    </a:solidFill>
                  </a:tcPr>
                </a:tc>
                <a:tc>
                  <a:txBody>
                    <a:bodyPr/>
                    <a:lstStyle/>
                    <a:p>
                      <a:pPr algn="r" fontAlgn="b"/>
                      <a:r>
                        <a:rPr lang="en-US" sz="200" b="0" i="0" u="none" strike="noStrike">
                          <a:solidFill>
                            <a:srgbClr val="000000"/>
                          </a:solidFill>
                          <a:latin typeface="Calibri"/>
                        </a:rPr>
                        <a:t>21.3</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C8DB80"/>
                    </a:solidFill>
                  </a:tcPr>
                </a:tc>
                <a:tc>
                  <a:txBody>
                    <a:bodyPr/>
                    <a:lstStyle/>
                    <a:p>
                      <a:pPr algn="r" fontAlgn="b"/>
                      <a:r>
                        <a:rPr lang="en-US" sz="200" b="0" i="0" u="none" strike="noStrike">
                          <a:solidFill>
                            <a:srgbClr val="000000"/>
                          </a:solidFill>
                          <a:latin typeface="Calibri"/>
                        </a:rPr>
                        <a:t>22.7</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CFDD81"/>
                    </a:solidFill>
                  </a:tcPr>
                </a:tc>
                <a:tc>
                  <a:txBody>
                    <a:bodyPr/>
                    <a:lstStyle/>
                    <a:p>
                      <a:pPr algn="r" fontAlgn="b"/>
                      <a:r>
                        <a:rPr lang="en-US" sz="200" b="0" i="0" u="none" strike="noStrike">
                          <a:solidFill>
                            <a:srgbClr val="000000"/>
                          </a:solidFill>
                          <a:latin typeface="Calibri"/>
                        </a:rPr>
                        <a:t>12.2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BCE7E"/>
                    </a:solidFill>
                  </a:tcPr>
                </a:tc>
                <a:tc>
                  <a:txBody>
                    <a:bodyPr/>
                    <a:lstStyle/>
                    <a:p>
                      <a:pPr algn="r" fontAlgn="b"/>
                      <a:r>
                        <a:rPr lang="en-US" sz="200" b="0" i="0" u="none" strike="noStrike">
                          <a:solidFill>
                            <a:srgbClr val="000000"/>
                          </a:solidFill>
                          <a:latin typeface="Calibri"/>
                        </a:rPr>
                        <a:t>20.9</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C6DA80"/>
                    </a:solidFill>
                  </a:tcPr>
                </a:tc>
                <a:tc>
                  <a:txBody>
                    <a:bodyPr/>
                    <a:lstStyle/>
                    <a:p>
                      <a:pPr algn="r" fontAlgn="b"/>
                      <a:r>
                        <a:rPr lang="en-US" sz="200" b="0" i="0" u="none" strike="noStrike">
                          <a:solidFill>
                            <a:srgbClr val="000000"/>
                          </a:solidFill>
                          <a:latin typeface="Calibri"/>
                        </a:rPr>
                        <a:t>15.8</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ADD37F"/>
                    </a:solidFill>
                  </a:tcPr>
                </a:tc>
                <a:tc>
                  <a:txBody>
                    <a:bodyPr/>
                    <a:lstStyle/>
                    <a:p>
                      <a:pPr algn="r" fontAlgn="b"/>
                      <a:r>
                        <a:rPr lang="en-US" sz="200" b="0" i="0" u="none" strike="noStrike">
                          <a:solidFill>
                            <a:srgbClr val="000000"/>
                          </a:solidFill>
                          <a:latin typeface="Calibri"/>
                        </a:rPr>
                        <a:t>21.3</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C9DB80"/>
                    </a:solidFill>
                  </a:tcPr>
                </a:tc>
                <a:tc>
                  <a:txBody>
                    <a:bodyPr/>
                    <a:lstStyle/>
                    <a:p>
                      <a:pPr algn="r" fontAlgn="b"/>
                      <a:r>
                        <a:rPr lang="en-US" sz="200" b="0" i="0" u="none" strike="noStrike">
                          <a:solidFill>
                            <a:srgbClr val="000000"/>
                          </a:solidFill>
                          <a:latin typeface="Calibri"/>
                        </a:rPr>
                        <a:t>15.5</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ACD37F"/>
                    </a:solidFill>
                  </a:tcPr>
                </a:tc>
                <a:tc>
                  <a:txBody>
                    <a:bodyPr/>
                    <a:lstStyle/>
                    <a:p>
                      <a:pPr algn="r" fontAlgn="b"/>
                      <a:r>
                        <a:rPr lang="en-US" sz="200" b="0" i="0" u="none" strike="noStrike">
                          <a:solidFill>
                            <a:srgbClr val="000000"/>
                          </a:solidFill>
                          <a:latin typeface="Calibri"/>
                        </a:rPr>
                        <a:t>23.0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D1DD81"/>
                    </a:solidFill>
                  </a:tcPr>
                </a:tc>
                <a:tc>
                  <a:txBody>
                    <a:bodyPr/>
                    <a:lstStyle/>
                    <a:p>
                      <a:pPr algn="r" fontAlgn="b"/>
                      <a:r>
                        <a:rPr lang="en-US" sz="200" b="0" i="0" u="none" strike="noStrike">
                          <a:solidFill>
                            <a:srgbClr val="000000"/>
                          </a:solidFill>
                          <a:latin typeface="Calibri"/>
                        </a:rPr>
                        <a:t>12.0</a:t>
                      </a:r>
                    </a:p>
                  </a:txBody>
                  <a:tcPr marL="2249" marR="2249" marT="1687"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9ACE7E"/>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ASPEN All Atorvastatin</a:t>
                      </a:r>
                    </a:p>
                  </a:txBody>
                  <a:tcPr marL="2249" marR="2249" marT="1687" marB="0" anchor="b">
                    <a:lnL>
                      <a:noFill/>
                    </a:lnL>
                    <a:lnR>
                      <a:noFill/>
                    </a:lnR>
                    <a:lnT>
                      <a:noFill/>
                    </a:lnT>
                    <a:lnB>
                      <a:noFill/>
                    </a:lnB>
                  </a:tcPr>
                </a:tc>
                <a:tc>
                  <a:txBody>
                    <a:bodyPr/>
                    <a:lstStyle/>
                    <a:p>
                      <a:pPr algn="r" fontAlgn="b"/>
                      <a:r>
                        <a:rPr lang="en-US" sz="200" b="0" i="0" u="none" strike="noStrike">
                          <a:solidFill>
                            <a:srgbClr val="000000"/>
                          </a:solidFill>
                          <a:latin typeface="Calibri"/>
                        </a:rPr>
                        <a:t>19.5</a:t>
                      </a:r>
                    </a:p>
                  </a:txBody>
                  <a:tcPr marL="2249" marR="2249" marT="1687" marB="0" anchor="b">
                    <a:lnL>
                      <a:noFill/>
                    </a:lnL>
                    <a:lnR>
                      <a:noFill/>
                    </a:lnR>
                    <a:lnT>
                      <a:noFill/>
                    </a:lnT>
                    <a:lnB>
                      <a:noFill/>
                    </a:lnB>
                    <a:solidFill>
                      <a:srgbClr val="C0D880"/>
                    </a:solidFill>
                  </a:tcPr>
                </a:tc>
                <a:tc>
                  <a:txBody>
                    <a:bodyPr/>
                    <a:lstStyle/>
                    <a:p>
                      <a:pPr algn="r" fontAlgn="b"/>
                      <a:r>
                        <a:rPr lang="en-US" sz="200" b="0" i="0" u="none" strike="noStrike">
                          <a:solidFill>
                            <a:srgbClr val="000000"/>
                          </a:solidFill>
                          <a:latin typeface="Calibri"/>
                        </a:rPr>
                        <a:t>7.6</a:t>
                      </a:r>
                    </a:p>
                  </a:txBody>
                  <a:tcPr marL="2249" marR="2249" marT="1687" marB="0" anchor="b">
                    <a:lnL>
                      <a:noFill/>
                    </a:lnL>
                    <a:lnR>
                      <a:noFill/>
                    </a:lnR>
                    <a:lnT>
                      <a:noFill/>
                    </a:lnT>
                    <a:lnB>
                      <a:noFill/>
                    </a:lnB>
                    <a:solidFill>
                      <a:srgbClr val="85C77C"/>
                    </a:solidFill>
                  </a:tcPr>
                </a:tc>
                <a:tc>
                  <a:txBody>
                    <a:bodyPr/>
                    <a:lstStyle/>
                    <a:p>
                      <a:pPr algn="r" fontAlgn="b"/>
                      <a:r>
                        <a:rPr lang="en-US" sz="200" b="0" i="0" u="none" strike="noStrike">
                          <a:solidFill>
                            <a:srgbClr val="000000"/>
                          </a:solidFill>
                          <a:latin typeface="Calibri"/>
                        </a:rPr>
                        <a:t>21.7</a:t>
                      </a:r>
                    </a:p>
                  </a:txBody>
                  <a:tcPr marL="2249" marR="2249" marT="1687" marB="0" anchor="b">
                    <a:lnL>
                      <a:noFill/>
                    </a:lnL>
                    <a:lnR>
                      <a:noFill/>
                    </a:lnR>
                    <a:lnT>
                      <a:noFill/>
                    </a:lnT>
                    <a:lnB>
                      <a:noFill/>
                    </a:lnB>
                    <a:solidFill>
                      <a:srgbClr val="CADB80"/>
                    </a:solidFill>
                  </a:tcPr>
                </a:tc>
                <a:tc>
                  <a:txBody>
                    <a:bodyPr/>
                    <a:lstStyle/>
                    <a:p>
                      <a:pPr algn="r" fontAlgn="b"/>
                      <a:r>
                        <a:rPr lang="en-US" sz="200" b="0" i="0" u="none" strike="noStrike">
                          <a:solidFill>
                            <a:srgbClr val="000000"/>
                          </a:solidFill>
                          <a:latin typeface="Calibri"/>
                        </a:rPr>
                        <a:t>10.7</a:t>
                      </a:r>
                    </a:p>
                  </a:txBody>
                  <a:tcPr marL="2249" marR="2249" marT="1687" marB="0" anchor="b">
                    <a:lnL>
                      <a:noFill/>
                    </a:lnL>
                    <a:lnR>
                      <a:noFill/>
                    </a:lnR>
                    <a:lnT>
                      <a:noFill/>
                    </a:lnT>
                    <a:lnB>
                      <a:noFill/>
                    </a:lnB>
                    <a:solidFill>
                      <a:srgbClr val="94CC7D"/>
                    </a:solidFill>
                  </a:tcPr>
                </a:tc>
                <a:tc>
                  <a:txBody>
                    <a:bodyPr/>
                    <a:lstStyle/>
                    <a:p>
                      <a:pPr algn="r" fontAlgn="b"/>
                      <a:r>
                        <a:rPr lang="en-US" sz="200" b="0" i="0" u="none" strike="noStrike">
                          <a:solidFill>
                            <a:srgbClr val="000000"/>
                          </a:solidFill>
                          <a:latin typeface="Calibri"/>
                        </a:rPr>
                        <a:t>17.3</a:t>
                      </a:r>
                    </a:p>
                  </a:txBody>
                  <a:tcPr marL="2249" marR="2249" marT="1687" marB="0" anchor="b">
                    <a:lnL>
                      <a:noFill/>
                    </a:lnL>
                    <a:lnR>
                      <a:noFill/>
                    </a:lnR>
                    <a:lnT>
                      <a:noFill/>
                    </a:lnT>
                    <a:lnB>
                      <a:noFill/>
                    </a:lnB>
                    <a:solidFill>
                      <a:srgbClr val="B5D57F"/>
                    </a:solidFill>
                  </a:tcPr>
                </a:tc>
                <a:tc>
                  <a:txBody>
                    <a:bodyPr/>
                    <a:lstStyle/>
                    <a:p>
                      <a:pPr algn="r" fontAlgn="b"/>
                      <a:r>
                        <a:rPr lang="en-US" sz="200" b="0" i="0" u="none" strike="noStrike">
                          <a:solidFill>
                            <a:srgbClr val="000000"/>
                          </a:solidFill>
                          <a:latin typeface="Calibri"/>
                        </a:rPr>
                        <a:t>9.0</a:t>
                      </a:r>
                    </a:p>
                  </a:txBody>
                  <a:tcPr marL="2249" marR="2249" marT="1687" marB="0" anchor="b">
                    <a:lnL>
                      <a:noFill/>
                    </a:lnL>
                    <a:lnR>
                      <a:noFill/>
                    </a:lnR>
                    <a:lnT>
                      <a:noFill/>
                    </a:lnT>
                    <a:lnB>
                      <a:noFill/>
                    </a:lnB>
                    <a:solidFill>
                      <a:srgbClr val="8BC97D"/>
                    </a:solidFill>
                  </a:tcPr>
                </a:tc>
                <a:tc>
                  <a:txBody>
                    <a:bodyPr/>
                    <a:lstStyle/>
                    <a:p>
                      <a:pPr algn="r" fontAlgn="b"/>
                      <a:r>
                        <a:rPr lang="en-US" sz="200" b="0" i="0" u="none" strike="noStrike">
                          <a:solidFill>
                            <a:srgbClr val="000000"/>
                          </a:solidFill>
                          <a:latin typeface="Calibri"/>
                        </a:rPr>
                        <a:t>17.0</a:t>
                      </a:r>
                    </a:p>
                  </a:txBody>
                  <a:tcPr marL="2249" marR="2249" marT="1687" marB="0" anchor="b">
                    <a:lnL>
                      <a:noFill/>
                    </a:lnL>
                    <a:lnR>
                      <a:noFill/>
                    </a:lnR>
                    <a:lnT>
                      <a:noFill/>
                    </a:lnT>
                    <a:lnB>
                      <a:noFill/>
                    </a:lnB>
                    <a:solidFill>
                      <a:srgbClr val="B3D57F"/>
                    </a:solidFill>
                  </a:tcPr>
                </a:tc>
                <a:tc>
                  <a:txBody>
                    <a:bodyPr/>
                    <a:lstStyle/>
                    <a:p>
                      <a:pPr algn="r" fontAlgn="b"/>
                      <a:r>
                        <a:rPr lang="en-US" sz="200" b="0" i="0" u="none" strike="noStrike">
                          <a:solidFill>
                            <a:srgbClr val="000000"/>
                          </a:solidFill>
                          <a:latin typeface="Calibri"/>
                        </a:rPr>
                        <a:t>9.9</a:t>
                      </a:r>
                    </a:p>
                  </a:txBody>
                  <a:tcPr marL="2249" marR="2249" marT="1687" marB="0" anchor="b">
                    <a:lnL>
                      <a:noFill/>
                    </a:lnL>
                    <a:lnR>
                      <a:noFill/>
                    </a:lnR>
                    <a:lnT>
                      <a:noFill/>
                    </a:lnT>
                    <a:lnB>
                      <a:noFill/>
                    </a:lnB>
                    <a:solidFill>
                      <a:srgbClr val="90CB7D"/>
                    </a:solidFill>
                  </a:tcPr>
                </a:tc>
                <a:tc>
                  <a:txBody>
                    <a:bodyPr/>
                    <a:lstStyle/>
                    <a:p>
                      <a:pPr algn="r" fontAlgn="b"/>
                      <a:r>
                        <a:rPr lang="en-US" sz="200" b="0" i="0" u="none" strike="noStrike">
                          <a:solidFill>
                            <a:srgbClr val="000000"/>
                          </a:solidFill>
                          <a:latin typeface="Calibri"/>
                        </a:rPr>
                        <a:t>18.4</a:t>
                      </a:r>
                    </a:p>
                  </a:txBody>
                  <a:tcPr marL="2249" marR="2249" marT="1687" marB="0" anchor="b">
                    <a:lnL>
                      <a:noFill/>
                    </a:lnL>
                    <a:lnR>
                      <a:noFill/>
                    </a:lnR>
                    <a:lnT>
                      <a:noFill/>
                    </a:lnT>
                    <a:lnB>
                      <a:noFill/>
                    </a:lnB>
                    <a:solidFill>
                      <a:srgbClr val="BAD780"/>
                    </a:solidFill>
                  </a:tcPr>
                </a:tc>
                <a:tc>
                  <a:txBody>
                    <a:bodyPr/>
                    <a:lstStyle/>
                    <a:p>
                      <a:pPr algn="r" fontAlgn="b"/>
                      <a:r>
                        <a:rPr lang="en-US" sz="200" b="0" i="0" u="none" strike="noStrike">
                          <a:solidFill>
                            <a:srgbClr val="000000"/>
                          </a:solidFill>
                          <a:latin typeface="Calibri"/>
                        </a:rPr>
                        <a:t>28.2</a:t>
                      </a:r>
                    </a:p>
                  </a:txBody>
                  <a:tcPr marL="2249" marR="2249" marT="1687" marB="0" anchor="b">
                    <a:lnL>
                      <a:noFill/>
                    </a:lnL>
                    <a:lnR>
                      <a:noFill/>
                    </a:lnR>
                    <a:lnT>
                      <a:noFill/>
                    </a:lnT>
                    <a:lnB>
                      <a:noFill/>
                    </a:lnB>
                    <a:solidFill>
                      <a:srgbClr val="EBE582"/>
                    </a:solidFill>
                  </a:tcPr>
                </a:tc>
                <a:tc>
                  <a:txBody>
                    <a:bodyPr/>
                    <a:lstStyle/>
                    <a:p>
                      <a:pPr algn="r" fontAlgn="b"/>
                      <a:r>
                        <a:rPr lang="en-US" sz="200" b="0" i="0" u="none" strike="noStrike">
                          <a:solidFill>
                            <a:srgbClr val="000000"/>
                          </a:solidFill>
                          <a:latin typeface="Calibri"/>
                        </a:rPr>
                        <a:t>20.8</a:t>
                      </a:r>
                    </a:p>
                  </a:txBody>
                  <a:tcPr marL="2249" marR="2249" marT="1687" marB="0" anchor="b">
                    <a:lnL>
                      <a:noFill/>
                    </a:lnL>
                    <a:lnR>
                      <a:noFill/>
                    </a:lnR>
                    <a:lnT>
                      <a:noFill/>
                    </a:lnT>
                    <a:lnB>
                      <a:noFill/>
                    </a:lnB>
                    <a:solidFill>
                      <a:srgbClr val="C6DA80"/>
                    </a:solidFill>
                  </a:tcPr>
                </a:tc>
                <a:tc>
                  <a:txBody>
                    <a:bodyPr/>
                    <a:lstStyle/>
                    <a:p>
                      <a:pPr algn="r" fontAlgn="b"/>
                      <a:r>
                        <a:rPr lang="en-US" sz="200" b="0" i="0" u="none" strike="noStrike">
                          <a:solidFill>
                            <a:srgbClr val="000000"/>
                          </a:solidFill>
                          <a:latin typeface="Calibri"/>
                        </a:rPr>
                        <a:t>26.5</a:t>
                      </a:r>
                    </a:p>
                  </a:txBody>
                  <a:tcPr marL="2249" marR="2249" marT="1687" marB="0" anchor="b">
                    <a:lnL>
                      <a:noFill/>
                    </a:lnL>
                    <a:lnR>
                      <a:noFill/>
                    </a:lnR>
                    <a:lnT>
                      <a:noFill/>
                    </a:lnT>
                    <a:lnB>
                      <a:noFill/>
                    </a:lnB>
                    <a:solidFill>
                      <a:srgbClr val="E2E282"/>
                    </a:solidFill>
                  </a:tcPr>
                </a:tc>
                <a:tc>
                  <a:txBody>
                    <a:bodyPr/>
                    <a:lstStyle/>
                    <a:p>
                      <a:pPr algn="r" fontAlgn="b"/>
                      <a:r>
                        <a:rPr lang="en-US" sz="200" b="0" i="0" u="none" strike="noStrike">
                          <a:solidFill>
                            <a:srgbClr val="000000"/>
                          </a:solidFill>
                          <a:latin typeface="Calibri"/>
                        </a:rPr>
                        <a:t>20.1</a:t>
                      </a:r>
                    </a:p>
                  </a:txBody>
                  <a:tcPr marL="2249" marR="2249" marT="1687" marB="0" anchor="b">
                    <a:lnL>
                      <a:noFill/>
                    </a:lnL>
                    <a:lnR>
                      <a:noFill/>
                    </a:lnR>
                    <a:lnT>
                      <a:noFill/>
                    </a:lnT>
                    <a:lnB>
                      <a:noFill/>
                    </a:lnB>
                    <a:solidFill>
                      <a:srgbClr val="C3D980"/>
                    </a:solidFill>
                  </a:tcPr>
                </a:tc>
                <a:tc>
                  <a:txBody>
                    <a:bodyPr/>
                    <a:lstStyle/>
                    <a:p>
                      <a:pPr algn="r" fontAlgn="b"/>
                      <a:r>
                        <a:rPr lang="en-US" sz="200" b="0" i="0" u="none" strike="noStrike">
                          <a:solidFill>
                            <a:srgbClr val="000000"/>
                          </a:solidFill>
                          <a:latin typeface="Calibri"/>
                        </a:rPr>
                        <a:t>31.8</a:t>
                      </a:r>
                    </a:p>
                  </a:txBody>
                  <a:tcPr marL="2249" marR="2249" marT="1687" marB="0" anchor="b">
                    <a:lnL>
                      <a:noFill/>
                    </a:lnL>
                    <a:lnR>
                      <a:noFill/>
                    </a:lnR>
                    <a:lnT>
                      <a:noFill/>
                    </a:lnT>
                    <a:lnB>
                      <a:noFill/>
                    </a:lnB>
                    <a:solidFill>
                      <a:srgbClr val="FCEA83"/>
                    </a:solidFill>
                  </a:tcPr>
                </a:tc>
                <a:tc>
                  <a:txBody>
                    <a:bodyPr/>
                    <a:lstStyle/>
                    <a:p>
                      <a:pPr algn="r" fontAlgn="b"/>
                      <a:r>
                        <a:rPr lang="en-US" sz="200" b="0" i="0" u="none" strike="noStrike">
                          <a:solidFill>
                            <a:srgbClr val="000000"/>
                          </a:solidFill>
                          <a:latin typeface="Calibri"/>
                        </a:rPr>
                        <a:t>20.2</a:t>
                      </a:r>
                    </a:p>
                  </a:txBody>
                  <a:tcPr marL="2249" marR="2249" marT="1687" marB="0" anchor="b">
                    <a:lnL>
                      <a:noFill/>
                    </a:lnL>
                    <a:lnR>
                      <a:noFill/>
                    </a:lnR>
                    <a:lnT>
                      <a:noFill/>
                    </a:lnT>
                    <a:lnB>
                      <a:noFill/>
                    </a:lnB>
                    <a:solidFill>
                      <a:srgbClr val="C3D980"/>
                    </a:solidFill>
                  </a:tcPr>
                </a:tc>
                <a:tc>
                  <a:txBody>
                    <a:bodyPr/>
                    <a:lstStyle/>
                    <a:p>
                      <a:pPr algn="r" fontAlgn="b"/>
                      <a:r>
                        <a:rPr lang="en-US" sz="200" b="0" i="0" u="none" strike="noStrike">
                          <a:solidFill>
                            <a:srgbClr val="000000"/>
                          </a:solidFill>
                          <a:latin typeface="Calibri"/>
                        </a:rPr>
                        <a:t>28.1</a:t>
                      </a:r>
                    </a:p>
                  </a:txBody>
                  <a:tcPr marL="2249" marR="2249" marT="1687" marB="0" anchor="b">
                    <a:lnL>
                      <a:noFill/>
                    </a:lnL>
                    <a:lnR>
                      <a:noFill/>
                    </a:lnR>
                    <a:lnT>
                      <a:noFill/>
                    </a:lnT>
                    <a:lnB>
                      <a:noFill/>
                    </a:lnB>
                    <a:solidFill>
                      <a:srgbClr val="EAE582"/>
                    </a:solidFill>
                  </a:tcPr>
                </a:tc>
                <a:tc>
                  <a:txBody>
                    <a:bodyPr/>
                    <a:lstStyle/>
                    <a:p>
                      <a:pPr algn="r" fontAlgn="b"/>
                      <a:r>
                        <a:rPr lang="en-US" sz="200" b="0" i="0" u="none" strike="noStrike">
                          <a:solidFill>
                            <a:srgbClr val="000000"/>
                          </a:solidFill>
                          <a:latin typeface="Calibri"/>
                        </a:rPr>
                        <a:t>18.4</a:t>
                      </a:r>
                    </a:p>
                  </a:txBody>
                  <a:tcPr marL="2249" marR="2249" marT="1687" marB="0" anchor="b">
                    <a:lnL>
                      <a:noFill/>
                    </a:lnL>
                    <a:lnR>
                      <a:noFill/>
                    </a:lnR>
                    <a:lnT>
                      <a:noFill/>
                    </a:lnT>
                    <a:lnB>
                      <a:noFill/>
                    </a:lnB>
                    <a:solidFill>
                      <a:srgbClr val="BAD780"/>
                    </a:solidFill>
                  </a:tcPr>
                </a:tc>
                <a:tc>
                  <a:txBody>
                    <a:bodyPr/>
                    <a:lstStyle/>
                    <a:p>
                      <a:pPr algn="r" fontAlgn="b"/>
                      <a:r>
                        <a:rPr lang="en-US" sz="200" b="0" i="0" u="none" strike="noStrike">
                          <a:solidFill>
                            <a:srgbClr val="000000"/>
                          </a:solidFill>
                          <a:latin typeface="Calibri"/>
                        </a:rPr>
                        <a:t>28.3</a:t>
                      </a:r>
                    </a:p>
                  </a:txBody>
                  <a:tcPr marL="2249" marR="2249" marT="1687" marB="0" anchor="b">
                    <a:lnL>
                      <a:noFill/>
                    </a:lnL>
                    <a:lnR>
                      <a:noFill/>
                    </a:lnR>
                    <a:lnT>
                      <a:noFill/>
                    </a:lnT>
                    <a:lnB>
                      <a:noFill/>
                    </a:lnB>
                    <a:solidFill>
                      <a:srgbClr val="EBE582"/>
                    </a:solidFill>
                  </a:tcPr>
                </a:tc>
                <a:tc>
                  <a:txBody>
                    <a:bodyPr/>
                    <a:lstStyle/>
                    <a:p>
                      <a:pPr algn="r" fontAlgn="b"/>
                      <a:r>
                        <a:rPr lang="en-US" sz="200" b="0" i="0" u="none" strike="noStrike">
                          <a:solidFill>
                            <a:srgbClr val="000000"/>
                          </a:solidFill>
                          <a:latin typeface="Calibri"/>
                        </a:rPr>
                        <a:t>16.9</a:t>
                      </a:r>
                    </a:p>
                  </a:txBody>
                  <a:tcPr marL="2249" marR="2249" marT="1687" marB="0" anchor="b">
                    <a:lnL>
                      <a:noFill/>
                    </a:lnL>
                    <a:lnR>
                      <a:noFill/>
                    </a:lnR>
                    <a:lnT>
                      <a:noFill/>
                    </a:lnT>
                    <a:lnB>
                      <a:noFill/>
                    </a:lnB>
                    <a:solidFill>
                      <a:srgbClr val="B2D57F"/>
                    </a:solidFill>
                  </a:tcPr>
                </a:tc>
                <a:tc>
                  <a:txBody>
                    <a:bodyPr/>
                    <a:lstStyle/>
                    <a:p>
                      <a:pPr algn="r" fontAlgn="b"/>
                      <a:r>
                        <a:rPr lang="en-US" sz="200" b="0" i="0" u="none" strike="noStrike">
                          <a:solidFill>
                            <a:srgbClr val="000000"/>
                          </a:solidFill>
                          <a:latin typeface="Calibri"/>
                        </a:rPr>
                        <a:t>29.5</a:t>
                      </a:r>
                    </a:p>
                  </a:txBody>
                  <a:tcPr marL="2249" marR="2249" marT="1687" marB="0" anchor="b">
                    <a:lnL>
                      <a:noFill/>
                    </a:lnL>
                    <a:lnR>
                      <a:noFill/>
                    </a:lnR>
                    <a:lnT>
                      <a:noFill/>
                    </a:lnT>
                    <a:lnB>
                      <a:noFill/>
                    </a:lnB>
                    <a:solidFill>
                      <a:srgbClr val="F1E783"/>
                    </a:solidFill>
                  </a:tcPr>
                </a:tc>
                <a:tc>
                  <a:txBody>
                    <a:bodyPr/>
                    <a:lstStyle/>
                    <a:p>
                      <a:pPr algn="r" fontAlgn="b"/>
                      <a:r>
                        <a:rPr lang="en-US" sz="200" b="0" i="0" u="none" strike="noStrike">
                          <a:solidFill>
                            <a:srgbClr val="000000"/>
                          </a:solidFill>
                          <a:latin typeface="Calibri"/>
                        </a:rPr>
                        <a:t>14.6</a:t>
                      </a:r>
                    </a:p>
                  </a:txBody>
                  <a:tcPr marL="2249" marR="2249" marT="1687" marB="0" anchor="b">
                    <a:lnL>
                      <a:noFill/>
                    </a:lnL>
                    <a:lnR>
                      <a:noFill/>
                    </a:lnR>
                    <a:lnT>
                      <a:noFill/>
                    </a:lnT>
                    <a:lnB>
                      <a:noFill/>
                    </a:lnB>
                    <a:solidFill>
                      <a:srgbClr val="A7D17E"/>
                    </a:solidFill>
                  </a:tcPr>
                </a:tc>
                <a:tc>
                  <a:txBody>
                    <a:bodyPr/>
                    <a:lstStyle/>
                    <a:p>
                      <a:pPr algn="r" fontAlgn="b"/>
                      <a:r>
                        <a:rPr lang="en-US" sz="200" b="0" i="0" u="none" strike="noStrike">
                          <a:solidFill>
                            <a:srgbClr val="000000"/>
                          </a:solidFill>
                          <a:latin typeface="Calibri"/>
                        </a:rPr>
                        <a:t>29.0</a:t>
                      </a:r>
                    </a:p>
                  </a:txBody>
                  <a:tcPr marL="2249" marR="2249" marT="1687" marB="0" anchor="b">
                    <a:lnL>
                      <a:noFill/>
                    </a:lnL>
                    <a:lnR>
                      <a:noFill/>
                    </a:lnR>
                    <a:lnT>
                      <a:noFill/>
                    </a:lnT>
                    <a:lnB>
                      <a:noFill/>
                    </a:lnB>
                    <a:solidFill>
                      <a:srgbClr val="EEE683"/>
                    </a:solidFill>
                  </a:tcPr>
                </a:tc>
                <a:tc>
                  <a:txBody>
                    <a:bodyPr/>
                    <a:lstStyle/>
                    <a:p>
                      <a:pPr algn="r" fontAlgn="b"/>
                      <a:r>
                        <a:rPr lang="en-US" sz="200" b="0" i="0" u="none" strike="noStrike">
                          <a:solidFill>
                            <a:srgbClr val="000000"/>
                          </a:solidFill>
                          <a:latin typeface="Calibri"/>
                        </a:rPr>
                        <a:t>17.3</a:t>
                      </a:r>
                    </a:p>
                  </a:txBody>
                  <a:tcPr marL="2249" marR="2249" marT="1687" marB="0" anchor="b">
                    <a:lnL>
                      <a:noFill/>
                    </a:lnL>
                    <a:lnR>
                      <a:noFill/>
                    </a:lnR>
                    <a:lnT>
                      <a:noFill/>
                    </a:lnT>
                    <a:lnB>
                      <a:noFill/>
                    </a:lnB>
                    <a:solidFill>
                      <a:srgbClr val="B5D57F"/>
                    </a:solidFill>
                  </a:tcPr>
                </a:tc>
                <a:tc>
                  <a:txBody>
                    <a:bodyPr/>
                    <a:lstStyle/>
                    <a:p>
                      <a:pPr algn="r" fontAlgn="b"/>
                      <a:r>
                        <a:rPr lang="en-US" sz="200" b="0" i="0" u="none" strike="noStrike">
                          <a:solidFill>
                            <a:srgbClr val="000000"/>
                          </a:solidFill>
                          <a:latin typeface="Calibri"/>
                        </a:rPr>
                        <a:t>27.8</a:t>
                      </a:r>
                    </a:p>
                  </a:txBody>
                  <a:tcPr marL="2249" marR="2249" marT="1687" marB="0" anchor="b">
                    <a:lnL>
                      <a:noFill/>
                    </a:lnL>
                    <a:lnR>
                      <a:noFill/>
                    </a:lnR>
                    <a:lnT>
                      <a:noFill/>
                    </a:lnT>
                    <a:lnB>
                      <a:noFill/>
                    </a:lnB>
                    <a:solidFill>
                      <a:srgbClr val="E9E482"/>
                    </a:solidFill>
                  </a:tcPr>
                </a:tc>
                <a:tc>
                  <a:txBody>
                    <a:bodyPr/>
                    <a:lstStyle/>
                    <a:p>
                      <a:pPr algn="r" fontAlgn="b"/>
                      <a:r>
                        <a:rPr lang="en-US" sz="200" b="0" i="0" u="none" strike="noStrike">
                          <a:solidFill>
                            <a:srgbClr val="000000"/>
                          </a:solidFill>
                          <a:latin typeface="Calibri"/>
                        </a:rPr>
                        <a:t>27.0</a:t>
                      </a:r>
                    </a:p>
                  </a:txBody>
                  <a:tcPr marL="2249" marR="2249" marT="1687" marB="0" anchor="b">
                    <a:lnL>
                      <a:noFill/>
                    </a:lnL>
                    <a:lnR>
                      <a:noFill/>
                    </a:lnR>
                    <a:lnT>
                      <a:noFill/>
                    </a:lnT>
                    <a:lnB>
                      <a:noFill/>
                    </a:lnB>
                    <a:solidFill>
                      <a:srgbClr val="E5E382"/>
                    </a:solidFill>
                  </a:tcPr>
                </a:tc>
                <a:tc>
                  <a:txBody>
                    <a:bodyPr/>
                    <a:lstStyle/>
                    <a:p>
                      <a:pPr algn="r" fontAlgn="b"/>
                      <a:r>
                        <a:rPr lang="en-US" sz="200" b="0" i="0" u="none" strike="noStrike">
                          <a:solidFill>
                            <a:srgbClr val="000000"/>
                          </a:solidFill>
                          <a:latin typeface="Calibri"/>
                        </a:rPr>
                        <a:t>9.6</a:t>
                      </a:r>
                    </a:p>
                  </a:txBody>
                  <a:tcPr marL="2249" marR="2249" marT="1687" marB="0" anchor="b">
                    <a:lnL>
                      <a:noFill/>
                    </a:lnL>
                    <a:lnR>
                      <a:noFill/>
                    </a:lnR>
                    <a:lnT>
                      <a:noFill/>
                    </a:lnT>
                    <a:lnB>
                      <a:noFill/>
                    </a:lnB>
                    <a:solidFill>
                      <a:srgbClr val="8ECA7D"/>
                    </a:solidFill>
                  </a:tcPr>
                </a:tc>
                <a:tc>
                  <a:txBody>
                    <a:bodyPr/>
                    <a:lstStyle/>
                    <a:p>
                      <a:pPr algn="r" fontAlgn="b"/>
                      <a:r>
                        <a:rPr lang="en-US" sz="200" b="0" i="0" u="none" strike="noStrike">
                          <a:solidFill>
                            <a:srgbClr val="000000"/>
                          </a:solidFill>
                          <a:latin typeface="Calibri"/>
                        </a:rPr>
                        <a:t>29.6</a:t>
                      </a:r>
                    </a:p>
                  </a:txBody>
                  <a:tcPr marL="2249" marR="2249" marT="1687" marB="0" anchor="b">
                    <a:lnL>
                      <a:noFill/>
                    </a:lnL>
                    <a:lnR>
                      <a:noFill/>
                    </a:lnR>
                    <a:lnT>
                      <a:noFill/>
                    </a:lnT>
                    <a:lnB>
                      <a:noFill/>
                    </a:lnB>
                    <a:solidFill>
                      <a:srgbClr val="F2E783"/>
                    </a:solidFill>
                  </a:tcPr>
                </a:tc>
                <a:tc>
                  <a:txBody>
                    <a:bodyPr/>
                    <a:lstStyle/>
                    <a:p>
                      <a:pPr algn="r" fontAlgn="b"/>
                      <a:r>
                        <a:rPr lang="en-US" sz="200" b="0" i="0" u="none" strike="noStrike">
                          <a:solidFill>
                            <a:srgbClr val="000000"/>
                          </a:solidFill>
                          <a:latin typeface="Calibri"/>
                        </a:rPr>
                        <a:t>11.6</a:t>
                      </a:r>
                    </a:p>
                  </a:txBody>
                  <a:tcPr marL="2249" marR="2249" marT="1687" marB="0" anchor="b">
                    <a:lnL>
                      <a:noFill/>
                    </a:lnL>
                    <a:lnR>
                      <a:noFill/>
                    </a:lnR>
                    <a:lnT>
                      <a:noFill/>
                    </a:lnT>
                    <a:lnB>
                      <a:noFill/>
                    </a:lnB>
                    <a:solidFill>
                      <a:srgbClr val="99CD7E"/>
                    </a:solidFill>
                  </a:tcPr>
                </a:tc>
                <a:tc>
                  <a:txBody>
                    <a:bodyPr/>
                    <a:lstStyle/>
                    <a:p>
                      <a:pPr algn="r" fontAlgn="b"/>
                      <a:r>
                        <a:rPr lang="en-US" sz="200" b="0" i="0" u="none" strike="noStrike">
                          <a:solidFill>
                            <a:srgbClr val="000000"/>
                          </a:solidFill>
                          <a:latin typeface="Calibri"/>
                        </a:rPr>
                        <a:t>29.1</a:t>
                      </a:r>
                    </a:p>
                  </a:txBody>
                  <a:tcPr marL="2249" marR="2249" marT="1687" marB="0" anchor="b">
                    <a:lnL>
                      <a:noFill/>
                    </a:lnL>
                    <a:lnR>
                      <a:noFill/>
                    </a:lnR>
                    <a:lnT>
                      <a:noFill/>
                    </a:lnT>
                    <a:lnB>
                      <a:noFill/>
                    </a:lnB>
                    <a:solidFill>
                      <a:srgbClr val="EFE683"/>
                    </a:solidFill>
                  </a:tcPr>
                </a:tc>
                <a:tc>
                  <a:txBody>
                    <a:bodyPr/>
                    <a:lstStyle/>
                    <a:p>
                      <a:pPr algn="r" fontAlgn="b"/>
                      <a:r>
                        <a:rPr lang="en-US" sz="200" b="0" i="0" u="none" strike="noStrike">
                          <a:solidFill>
                            <a:srgbClr val="000000"/>
                          </a:solidFill>
                          <a:latin typeface="Calibri"/>
                        </a:rPr>
                        <a:t>11.4</a:t>
                      </a:r>
                    </a:p>
                  </a:txBody>
                  <a:tcPr marL="2249" marR="2249" marT="1687" marB="0" anchor="b">
                    <a:lnL>
                      <a:noFill/>
                    </a:lnL>
                    <a:lnR>
                      <a:noFill/>
                    </a:lnR>
                    <a:lnT>
                      <a:noFill/>
                    </a:lnT>
                    <a:lnB>
                      <a:noFill/>
                    </a:lnB>
                    <a:solidFill>
                      <a:srgbClr val="97CD7E"/>
                    </a:solidFill>
                  </a:tcPr>
                </a:tc>
                <a:tc>
                  <a:txBody>
                    <a:bodyPr/>
                    <a:lstStyle/>
                    <a:p>
                      <a:pPr algn="r" fontAlgn="b"/>
                      <a:r>
                        <a:rPr lang="en-US" sz="200" b="0" i="0" u="none" strike="noStrike">
                          <a:solidFill>
                            <a:srgbClr val="000000"/>
                          </a:solidFill>
                          <a:latin typeface="Calibri"/>
                        </a:rPr>
                        <a:t>30.2</a:t>
                      </a:r>
                    </a:p>
                  </a:txBody>
                  <a:tcPr marL="2249" marR="2249" marT="1687" marB="0" anchor="b">
                    <a:lnL>
                      <a:noFill/>
                    </a:lnL>
                    <a:lnR>
                      <a:noFill/>
                    </a:lnR>
                    <a:lnT>
                      <a:noFill/>
                    </a:lnT>
                    <a:lnB>
                      <a:noFill/>
                    </a:lnB>
                    <a:solidFill>
                      <a:srgbClr val="F4E883"/>
                    </a:solidFill>
                  </a:tcPr>
                </a:tc>
                <a:tc>
                  <a:txBody>
                    <a:bodyPr/>
                    <a:lstStyle/>
                    <a:p>
                      <a:pPr algn="r" fontAlgn="b"/>
                      <a:r>
                        <a:rPr lang="en-US" sz="200" b="0" i="0" u="none" strike="noStrike">
                          <a:solidFill>
                            <a:srgbClr val="000000"/>
                          </a:solidFill>
                          <a:latin typeface="Calibri"/>
                        </a:rPr>
                        <a:t>11.5</a:t>
                      </a:r>
                    </a:p>
                  </a:txBody>
                  <a:tcPr marL="2249" marR="2249" marT="1687" marB="0" anchor="b">
                    <a:lnL>
                      <a:noFill/>
                    </a:lnL>
                    <a:lnR>
                      <a:noFill/>
                    </a:lnR>
                    <a:lnT>
                      <a:noFill/>
                    </a:lnT>
                    <a:lnB>
                      <a:noFill/>
                    </a:lnB>
                    <a:solidFill>
                      <a:srgbClr val="98CD7E"/>
                    </a:solidFill>
                  </a:tcPr>
                </a:tc>
                <a:tc>
                  <a:txBody>
                    <a:bodyPr/>
                    <a:lstStyle/>
                    <a:p>
                      <a:pPr algn="r" fontAlgn="b"/>
                      <a:r>
                        <a:rPr lang="en-US" sz="200" b="0" i="0" u="none" strike="noStrike">
                          <a:solidFill>
                            <a:srgbClr val="000000"/>
                          </a:solidFill>
                          <a:latin typeface="Calibri"/>
                        </a:rPr>
                        <a:t>14.6</a:t>
                      </a:r>
                    </a:p>
                  </a:txBody>
                  <a:tcPr marL="2249" marR="2249" marT="1687" marB="0" anchor="b">
                    <a:lnL>
                      <a:noFill/>
                    </a:lnL>
                    <a:lnR>
                      <a:noFill/>
                    </a:lnR>
                    <a:lnT>
                      <a:noFill/>
                    </a:lnT>
                    <a:lnB>
                      <a:noFill/>
                    </a:lnB>
                    <a:solidFill>
                      <a:srgbClr val="A7D17E"/>
                    </a:solidFill>
                  </a:tcPr>
                </a:tc>
                <a:tc>
                  <a:txBody>
                    <a:bodyPr/>
                    <a:lstStyle/>
                    <a:p>
                      <a:pPr algn="r" fontAlgn="b"/>
                      <a:r>
                        <a:rPr lang="en-US" sz="200" b="0" i="0" u="none" strike="noStrike">
                          <a:solidFill>
                            <a:srgbClr val="000000"/>
                          </a:solidFill>
                          <a:latin typeface="Calibri"/>
                        </a:rPr>
                        <a:t>10.2</a:t>
                      </a:r>
                    </a:p>
                  </a:txBody>
                  <a:tcPr marL="2249" marR="2249" marT="1687" marB="0" anchor="b">
                    <a:lnL>
                      <a:noFill/>
                    </a:lnL>
                    <a:lnR>
                      <a:noFill/>
                    </a:lnR>
                    <a:lnT>
                      <a:noFill/>
                    </a:lnT>
                    <a:lnB>
                      <a:noFill/>
                    </a:lnB>
                    <a:solidFill>
                      <a:srgbClr val="92CB7D"/>
                    </a:solidFill>
                  </a:tcPr>
                </a:tc>
                <a:tc>
                  <a:txBody>
                    <a:bodyPr/>
                    <a:lstStyle/>
                    <a:p>
                      <a:pPr algn="r" fontAlgn="b"/>
                      <a:r>
                        <a:rPr lang="en-US" sz="200" b="0" i="0" u="none" strike="noStrike">
                          <a:solidFill>
                            <a:srgbClr val="000000"/>
                          </a:solidFill>
                          <a:latin typeface="Calibri"/>
                        </a:rPr>
                        <a:t>9.0</a:t>
                      </a:r>
                    </a:p>
                  </a:txBody>
                  <a:tcPr marL="2249" marR="2249" marT="1687" marB="0" anchor="b">
                    <a:lnL>
                      <a:noFill/>
                    </a:lnL>
                    <a:lnR>
                      <a:noFill/>
                    </a:lnR>
                    <a:lnT>
                      <a:noFill/>
                    </a:lnT>
                    <a:lnB>
                      <a:noFill/>
                    </a:lnB>
                    <a:solidFill>
                      <a:srgbClr val="8BC97D"/>
                    </a:solidFill>
                  </a:tcPr>
                </a:tc>
                <a:tc>
                  <a:txBody>
                    <a:bodyPr/>
                    <a:lstStyle/>
                    <a:p>
                      <a:pPr algn="r" fontAlgn="b"/>
                      <a:r>
                        <a:rPr lang="en-US" sz="200" b="0" i="0" u="none" strike="noStrike">
                          <a:solidFill>
                            <a:srgbClr val="000000"/>
                          </a:solidFill>
                          <a:latin typeface="Calibri"/>
                        </a:rPr>
                        <a:t>11.1</a:t>
                      </a:r>
                    </a:p>
                  </a:txBody>
                  <a:tcPr marL="2249" marR="2249" marT="1687" marB="0" anchor="b">
                    <a:lnL>
                      <a:noFill/>
                    </a:lnL>
                    <a:lnR>
                      <a:noFill/>
                    </a:lnR>
                    <a:lnT>
                      <a:noFill/>
                    </a:lnT>
                    <a:lnB>
                      <a:noFill/>
                    </a:lnB>
                    <a:solidFill>
                      <a:srgbClr val="96CC7D"/>
                    </a:solidFill>
                  </a:tcPr>
                </a:tc>
                <a:tc>
                  <a:txBody>
                    <a:bodyPr/>
                    <a:lstStyle/>
                    <a:p>
                      <a:pPr algn="r" fontAlgn="b"/>
                      <a:r>
                        <a:rPr lang="en-US" sz="200" b="0" i="0" u="none" strike="noStrike">
                          <a:solidFill>
                            <a:srgbClr val="000000"/>
                          </a:solidFill>
                          <a:latin typeface="Calibri"/>
                        </a:rPr>
                        <a:t>13.6</a:t>
                      </a:r>
                    </a:p>
                  </a:txBody>
                  <a:tcPr marL="2249" marR="2249" marT="1687" marB="0" anchor="b">
                    <a:lnL>
                      <a:noFill/>
                    </a:lnL>
                    <a:lnR>
                      <a:noFill/>
                    </a:lnR>
                    <a:lnT>
                      <a:noFill/>
                    </a:lnT>
                    <a:lnB>
                      <a:noFill/>
                    </a:lnB>
                    <a:solidFill>
                      <a:srgbClr val="A2D07E"/>
                    </a:solidFill>
                  </a:tcPr>
                </a:tc>
                <a:tc>
                  <a:txBody>
                    <a:bodyPr/>
                    <a:lstStyle/>
                    <a:p>
                      <a:pPr algn="r" fontAlgn="b"/>
                      <a:r>
                        <a:rPr lang="en-US" sz="200" b="0" i="0" u="none" strike="noStrike">
                          <a:solidFill>
                            <a:srgbClr val="000000"/>
                          </a:solidFill>
                          <a:latin typeface="Calibri"/>
                        </a:rPr>
                        <a:t>9.8</a:t>
                      </a:r>
                    </a:p>
                  </a:txBody>
                  <a:tcPr marL="2249" marR="2249" marT="1687"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10.3</a:t>
                      </a:r>
                    </a:p>
                  </a:txBody>
                  <a:tcPr marL="2249" marR="2249" marT="1687" marB="0" anchor="b">
                    <a:lnL>
                      <a:noFill/>
                    </a:lnL>
                    <a:lnR>
                      <a:noFill/>
                    </a:lnR>
                    <a:lnT>
                      <a:noFill/>
                    </a:lnT>
                    <a:lnB>
                      <a:noFill/>
                    </a:lnB>
                    <a:solidFill>
                      <a:srgbClr val="92CB7D"/>
                    </a:solidFill>
                  </a:tcPr>
                </a:tc>
                <a:tc>
                  <a:txBody>
                    <a:bodyPr/>
                    <a:lstStyle/>
                    <a:p>
                      <a:pPr algn="r" fontAlgn="b"/>
                      <a:r>
                        <a:rPr lang="en-US" sz="200" b="0" i="0" u="none" strike="noStrike">
                          <a:solidFill>
                            <a:srgbClr val="000000"/>
                          </a:solidFill>
                          <a:latin typeface="Calibri"/>
                        </a:rPr>
                        <a:t>11.4</a:t>
                      </a:r>
                    </a:p>
                  </a:txBody>
                  <a:tcPr marL="2249" marR="2249" marT="1687" marB="0" anchor="b">
                    <a:lnL>
                      <a:noFill/>
                    </a:lnL>
                    <a:lnR>
                      <a:noFill/>
                    </a:lnR>
                    <a:lnT>
                      <a:noFill/>
                    </a:lnT>
                    <a:lnB>
                      <a:noFill/>
                    </a:lnB>
                    <a:solidFill>
                      <a:srgbClr val="97CD7E"/>
                    </a:solidFill>
                  </a:tcPr>
                </a:tc>
                <a:tc>
                  <a:txBody>
                    <a:bodyPr/>
                    <a:lstStyle/>
                    <a:p>
                      <a:pPr algn="r" fontAlgn="b"/>
                      <a:r>
                        <a:rPr lang="en-US" sz="200" b="0" i="0" u="none" strike="noStrike">
                          <a:solidFill>
                            <a:srgbClr val="000000"/>
                          </a:solidFill>
                          <a:latin typeface="Calibri"/>
                        </a:rPr>
                        <a:t>18.0</a:t>
                      </a:r>
                    </a:p>
                  </a:txBody>
                  <a:tcPr marL="2249" marR="2249" marT="1687" marB="0" anchor="b">
                    <a:lnL>
                      <a:noFill/>
                    </a:lnL>
                    <a:lnR>
                      <a:noFill/>
                    </a:lnR>
                    <a:lnT>
                      <a:noFill/>
                    </a:lnT>
                    <a:lnB>
                      <a:noFill/>
                    </a:lnB>
                    <a:solidFill>
                      <a:srgbClr val="B8D67F"/>
                    </a:solidFill>
                  </a:tcPr>
                </a:tc>
                <a:tc>
                  <a:txBody>
                    <a:bodyPr/>
                    <a:lstStyle/>
                    <a:p>
                      <a:pPr algn="r" fontAlgn="b"/>
                      <a:r>
                        <a:rPr lang="en-US" sz="200" b="0" i="0" u="none" strike="noStrike">
                          <a:solidFill>
                            <a:srgbClr val="000000"/>
                          </a:solidFill>
                          <a:latin typeface="Calibri"/>
                        </a:rPr>
                        <a:t>22.0</a:t>
                      </a:r>
                    </a:p>
                  </a:txBody>
                  <a:tcPr marL="2249" marR="2249" marT="1687" marB="0" anchor="b">
                    <a:lnL>
                      <a:noFill/>
                    </a:lnL>
                    <a:lnR>
                      <a:noFill/>
                    </a:lnR>
                    <a:lnT>
                      <a:noFill/>
                    </a:lnT>
                    <a:lnB>
                      <a:noFill/>
                    </a:lnB>
                    <a:solidFill>
                      <a:srgbClr val="CCDC81"/>
                    </a:solidFill>
                  </a:tcPr>
                </a:tc>
                <a:tc>
                  <a:txBody>
                    <a:bodyPr/>
                    <a:lstStyle/>
                    <a:p>
                      <a:pPr algn="r" fontAlgn="b"/>
                      <a:r>
                        <a:rPr lang="en-US" sz="200" b="0" i="0" u="none" strike="noStrike">
                          <a:solidFill>
                            <a:srgbClr val="000000"/>
                          </a:solidFill>
                          <a:latin typeface="Calibri"/>
                        </a:rPr>
                        <a:t>17.0</a:t>
                      </a:r>
                    </a:p>
                  </a:txBody>
                  <a:tcPr marL="2249" marR="2249" marT="1687" marB="0" anchor="b">
                    <a:lnL>
                      <a:noFill/>
                    </a:lnL>
                    <a:lnR>
                      <a:noFill/>
                    </a:lnR>
                    <a:lnT>
                      <a:noFill/>
                    </a:lnT>
                    <a:lnB>
                      <a:noFill/>
                    </a:lnB>
                    <a:solidFill>
                      <a:srgbClr val="B3D57F"/>
                    </a:solidFill>
                  </a:tcPr>
                </a:tc>
                <a:tc>
                  <a:txBody>
                    <a:bodyPr/>
                    <a:lstStyle/>
                    <a:p>
                      <a:pPr algn="r" fontAlgn="b"/>
                      <a:r>
                        <a:rPr lang="en-US" sz="200" b="0" i="0" u="none" strike="noStrike">
                          <a:solidFill>
                            <a:srgbClr val="000000"/>
                          </a:solidFill>
                          <a:latin typeface="Calibri"/>
                        </a:rPr>
                        <a:t>23.3</a:t>
                      </a:r>
                    </a:p>
                  </a:txBody>
                  <a:tcPr marL="2249" marR="2249" marT="1687" marB="0" anchor="b">
                    <a:lnL>
                      <a:noFill/>
                    </a:lnL>
                    <a:lnR>
                      <a:noFill/>
                    </a:lnR>
                    <a:lnT>
                      <a:noFill/>
                    </a:lnT>
                    <a:lnB>
                      <a:noFill/>
                    </a:lnB>
                    <a:solidFill>
                      <a:srgbClr val="D2DE81"/>
                    </a:solidFill>
                  </a:tcPr>
                </a:tc>
                <a:tc>
                  <a:txBody>
                    <a:bodyPr/>
                    <a:lstStyle/>
                    <a:p>
                      <a:pPr algn="r" fontAlgn="b"/>
                      <a:r>
                        <a:rPr lang="en-US" sz="200" b="0" i="0" u="none" strike="noStrike">
                          <a:solidFill>
                            <a:srgbClr val="000000"/>
                          </a:solidFill>
                          <a:latin typeface="Calibri"/>
                        </a:rPr>
                        <a:t>16.2</a:t>
                      </a:r>
                    </a:p>
                  </a:txBody>
                  <a:tcPr marL="2249" marR="2249" marT="1687" marB="0" anchor="b">
                    <a:lnL>
                      <a:noFill/>
                    </a:lnL>
                    <a:lnR>
                      <a:noFill/>
                    </a:lnR>
                    <a:lnT>
                      <a:noFill/>
                    </a:lnT>
                    <a:lnB>
                      <a:noFill/>
                    </a:lnB>
                    <a:solidFill>
                      <a:srgbClr val="AFD47F"/>
                    </a:solidFill>
                  </a:tcPr>
                </a:tc>
                <a:tc>
                  <a:txBody>
                    <a:bodyPr/>
                    <a:lstStyle/>
                    <a:p>
                      <a:pPr algn="r" fontAlgn="b"/>
                      <a:r>
                        <a:rPr lang="en-US" sz="200" b="0" i="0" u="none" strike="noStrike">
                          <a:solidFill>
                            <a:srgbClr val="000000"/>
                          </a:solidFill>
                          <a:latin typeface="Calibri"/>
                        </a:rPr>
                        <a:t>25.7</a:t>
                      </a:r>
                    </a:p>
                  </a:txBody>
                  <a:tcPr marL="2249" marR="2249" marT="1687" marB="0" anchor="b">
                    <a:lnL>
                      <a:noFill/>
                    </a:lnL>
                    <a:lnR>
                      <a:noFill/>
                    </a:lnR>
                    <a:lnT>
                      <a:noFill/>
                    </a:lnT>
                    <a:lnB>
                      <a:noFill/>
                    </a:lnB>
                    <a:solidFill>
                      <a:srgbClr val="DEE182"/>
                    </a:solidFill>
                  </a:tcPr>
                </a:tc>
                <a:tc>
                  <a:txBody>
                    <a:bodyPr/>
                    <a:lstStyle/>
                    <a:p>
                      <a:pPr algn="r" fontAlgn="b"/>
                      <a:r>
                        <a:rPr lang="en-US" sz="200" b="0" i="0" u="none" strike="noStrike">
                          <a:solidFill>
                            <a:srgbClr val="000000"/>
                          </a:solidFill>
                          <a:latin typeface="Calibri"/>
                        </a:rPr>
                        <a:t>17.8</a:t>
                      </a:r>
                    </a:p>
                  </a:txBody>
                  <a:tcPr marL="2249" marR="2249" marT="1687" marB="0" anchor="b">
                    <a:lnL>
                      <a:noFill/>
                    </a:lnL>
                    <a:lnR>
                      <a:noFill/>
                    </a:lnR>
                    <a:lnT>
                      <a:noFill/>
                    </a:lnT>
                    <a:lnB>
                      <a:noFill/>
                    </a:lnB>
                    <a:solidFill>
                      <a:srgbClr val="B7D67F"/>
                    </a:solidFill>
                  </a:tcPr>
                </a:tc>
                <a:tc>
                  <a:txBody>
                    <a:bodyPr/>
                    <a:lstStyle/>
                    <a:p>
                      <a:pPr algn="r" fontAlgn="b"/>
                      <a:r>
                        <a:rPr lang="en-US" sz="200" b="0" i="0" u="none" strike="noStrike">
                          <a:solidFill>
                            <a:srgbClr val="000000"/>
                          </a:solidFill>
                          <a:latin typeface="Calibri"/>
                        </a:rPr>
                        <a:t>24.4</a:t>
                      </a:r>
                    </a:p>
                  </a:txBody>
                  <a:tcPr marL="2249" marR="2249" marT="1687" marB="0" anchor="b">
                    <a:lnL>
                      <a:noFill/>
                    </a:lnL>
                    <a:lnR>
                      <a:noFill/>
                    </a:lnR>
                    <a:lnT>
                      <a:noFill/>
                    </a:lnT>
                    <a:lnB>
                      <a:noFill/>
                    </a:lnB>
                    <a:solidFill>
                      <a:srgbClr val="D8DF81"/>
                    </a:solidFill>
                  </a:tcPr>
                </a:tc>
                <a:tc>
                  <a:txBody>
                    <a:bodyPr/>
                    <a:lstStyle/>
                    <a:p>
                      <a:pPr algn="r" fontAlgn="b"/>
                      <a:r>
                        <a:rPr lang="en-US" sz="200" b="0" i="0" u="none" strike="noStrike">
                          <a:solidFill>
                            <a:srgbClr val="000000"/>
                          </a:solidFill>
                          <a:latin typeface="Calibri"/>
                        </a:rPr>
                        <a:t>14.7</a:t>
                      </a:r>
                    </a:p>
                  </a:txBody>
                  <a:tcPr marL="2249" marR="2249" marT="1687" marB="0" anchor="b">
                    <a:lnL>
                      <a:noFill/>
                    </a:lnL>
                    <a:lnR>
                      <a:noFill/>
                    </a:lnR>
                    <a:lnT>
                      <a:noFill/>
                    </a:lnT>
                    <a:lnB>
                      <a:noFill/>
                    </a:lnB>
                    <a:solidFill>
                      <a:srgbClr val="A8D17E"/>
                    </a:solidFill>
                  </a:tcPr>
                </a:tc>
                <a:tc>
                  <a:txBody>
                    <a:bodyPr/>
                    <a:lstStyle/>
                    <a:p>
                      <a:pPr algn="r" fontAlgn="b"/>
                      <a:r>
                        <a:rPr lang="en-US" sz="200" b="0" i="0" u="none" strike="noStrike">
                          <a:solidFill>
                            <a:srgbClr val="000000"/>
                          </a:solidFill>
                          <a:latin typeface="Calibri"/>
                        </a:rPr>
                        <a:t>25.3</a:t>
                      </a:r>
                    </a:p>
                  </a:txBody>
                  <a:tcPr marL="2249" marR="2249" marT="1687" marB="0" anchor="b">
                    <a:lnL>
                      <a:noFill/>
                    </a:lnL>
                    <a:lnR>
                      <a:noFill/>
                    </a:lnR>
                    <a:lnT>
                      <a:noFill/>
                    </a:lnT>
                    <a:lnB>
                      <a:noFill/>
                    </a:lnB>
                    <a:solidFill>
                      <a:srgbClr val="DCE182"/>
                    </a:solidFill>
                  </a:tcPr>
                </a:tc>
                <a:tc>
                  <a:txBody>
                    <a:bodyPr/>
                    <a:lstStyle/>
                    <a:p>
                      <a:pPr algn="r" fontAlgn="b"/>
                      <a:r>
                        <a:rPr lang="en-US" sz="200" b="0" i="0" u="none" strike="noStrike">
                          <a:solidFill>
                            <a:srgbClr val="000000"/>
                          </a:solidFill>
                          <a:latin typeface="Calibri"/>
                        </a:rPr>
                        <a:t>12.4</a:t>
                      </a:r>
                    </a:p>
                  </a:txBody>
                  <a:tcPr marL="2249" marR="2249" marT="1687" marB="0" anchor="b">
                    <a:lnL>
                      <a:noFill/>
                    </a:lnL>
                    <a:lnR>
                      <a:noFill/>
                    </a:lnR>
                    <a:lnT>
                      <a:noFill/>
                    </a:lnT>
                    <a:lnB>
                      <a:noFill/>
                    </a:lnB>
                    <a:solidFill>
                      <a:srgbClr val="9CCE7E"/>
                    </a:solidFill>
                  </a:tcPr>
                </a:tc>
                <a:tc>
                  <a:txBody>
                    <a:bodyPr/>
                    <a:lstStyle/>
                    <a:p>
                      <a:pPr algn="r" fontAlgn="b"/>
                      <a:r>
                        <a:rPr lang="en-US" sz="200" b="0" i="0" u="none" strike="noStrike">
                          <a:solidFill>
                            <a:srgbClr val="000000"/>
                          </a:solidFill>
                          <a:latin typeface="Calibri"/>
                        </a:rPr>
                        <a:t>23.2</a:t>
                      </a:r>
                    </a:p>
                  </a:txBody>
                  <a:tcPr marL="2249" marR="2249" marT="1687" marB="0" anchor="b">
                    <a:lnL>
                      <a:noFill/>
                    </a:lnL>
                    <a:lnR>
                      <a:noFill/>
                    </a:lnR>
                    <a:lnT>
                      <a:noFill/>
                    </a:lnT>
                    <a:lnB>
                      <a:noFill/>
                    </a:lnB>
                    <a:solidFill>
                      <a:srgbClr val="D2DE81"/>
                    </a:solidFill>
                  </a:tcPr>
                </a:tc>
                <a:tc>
                  <a:txBody>
                    <a:bodyPr/>
                    <a:lstStyle/>
                    <a:p>
                      <a:pPr algn="r" fontAlgn="b"/>
                      <a:r>
                        <a:rPr lang="en-US" sz="200" b="0" i="0" u="none" strike="noStrike">
                          <a:solidFill>
                            <a:srgbClr val="000000"/>
                          </a:solidFill>
                          <a:latin typeface="Calibri"/>
                        </a:rPr>
                        <a:t>14.5</a:t>
                      </a:r>
                    </a:p>
                  </a:txBody>
                  <a:tcPr marL="2249" marR="2249" marT="1687" marB="0" anchor="b">
                    <a:lnL>
                      <a:noFill/>
                    </a:lnL>
                    <a:lnR>
                      <a:noFill/>
                    </a:lnR>
                    <a:lnT>
                      <a:noFill/>
                    </a:lnT>
                    <a:lnB>
                      <a:noFill/>
                    </a:lnB>
                    <a:solidFill>
                      <a:srgbClr val="A7D17E"/>
                    </a:solidFill>
                  </a:tcPr>
                </a:tc>
                <a:tc>
                  <a:txBody>
                    <a:bodyPr/>
                    <a:lstStyle/>
                    <a:p>
                      <a:pPr algn="r" fontAlgn="b"/>
                      <a:r>
                        <a:rPr lang="en-US" sz="200" b="0" i="0" u="none" strike="noStrike">
                          <a:solidFill>
                            <a:srgbClr val="000000"/>
                          </a:solidFill>
                          <a:latin typeface="Calibri"/>
                        </a:rPr>
                        <a:t>23.9</a:t>
                      </a:r>
                    </a:p>
                  </a:txBody>
                  <a:tcPr marL="2249" marR="2249" marT="1687" marB="0" anchor="b">
                    <a:lnL>
                      <a:noFill/>
                    </a:lnL>
                    <a:lnR>
                      <a:noFill/>
                    </a:lnR>
                    <a:lnT>
                      <a:noFill/>
                    </a:lnT>
                    <a:lnB>
                      <a:noFill/>
                    </a:lnB>
                    <a:solidFill>
                      <a:srgbClr val="D5DF81"/>
                    </a:solidFill>
                  </a:tcPr>
                </a:tc>
                <a:tc>
                  <a:txBody>
                    <a:bodyPr/>
                    <a:lstStyle/>
                    <a:p>
                      <a:pPr algn="r" fontAlgn="b"/>
                      <a:r>
                        <a:rPr lang="en-US" sz="200" b="0" i="0" u="none" strike="noStrike">
                          <a:solidFill>
                            <a:srgbClr val="000000"/>
                          </a:solidFill>
                          <a:latin typeface="Calibri"/>
                        </a:rPr>
                        <a:t>14.0</a:t>
                      </a:r>
                    </a:p>
                  </a:txBody>
                  <a:tcPr marL="2249" marR="2249" marT="1687" marB="0" anchor="b">
                    <a:lnL>
                      <a:noFill/>
                    </a:lnL>
                    <a:lnR>
                      <a:noFill/>
                    </a:lnR>
                    <a:lnT>
                      <a:noFill/>
                    </a:lnT>
                    <a:lnB>
                      <a:noFill/>
                    </a:lnB>
                    <a:solidFill>
                      <a:srgbClr val="A4D17E"/>
                    </a:solidFill>
                  </a:tcPr>
                </a:tc>
                <a:tc>
                  <a:txBody>
                    <a:bodyPr/>
                    <a:lstStyle/>
                    <a:p>
                      <a:pPr algn="r" fontAlgn="b"/>
                      <a:r>
                        <a:rPr lang="en-US" sz="200" b="0" i="0" u="none" strike="noStrike">
                          <a:solidFill>
                            <a:srgbClr val="000000"/>
                          </a:solidFill>
                          <a:latin typeface="Calibri"/>
                        </a:rPr>
                        <a:t>22.2</a:t>
                      </a:r>
                    </a:p>
                  </a:txBody>
                  <a:tcPr marL="2249" marR="2249" marT="1687" marB="0" anchor="b">
                    <a:lnL>
                      <a:noFill/>
                    </a:lnL>
                    <a:lnR>
                      <a:noFill/>
                    </a:lnR>
                    <a:lnT>
                      <a:noFill/>
                    </a:lnT>
                    <a:lnB>
                      <a:noFill/>
                    </a:lnB>
                    <a:solidFill>
                      <a:srgbClr val="CDDC81"/>
                    </a:solidFill>
                  </a:tcPr>
                </a:tc>
                <a:tc>
                  <a:txBody>
                    <a:bodyPr/>
                    <a:lstStyle/>
                    <a:p>
                      <a:pPr algn="r" fontAlgn="b"/>
                      <a:r>
                        <a:rPr lang="en-US" sz="200" b="0" i="0" u="none" strike="noStrike">
                          <a:solidFill>
                            <a:srgbClr val="000000"/>
                          </a:solidFill>
                          <a:latin typeface="Calibri"/>
                        </a:rPr>
                        <a:t>19.5</a:t>
                      </a:r>
                    </a:p>
                  </a:txBody>
                  <a:tcPr marL="2249" marR="2249" marT="1687" marB="0" anchor="b">
                    <a:lnL>
                      <a:noFill/>
                    </a:lnL>
                    <a:lnR>
                      <a:noFill/>
                    </a:lnR>
                    <a:lnT>
                      <a:noFill/>
                    </a:lnT>
                    <a:lnB>
                      <a:noFill/>
                    </a:lnB>
                    <a:solidFill>
                      <a:srgbClr val="BFD880"/>
                    </a:solidFill>
                  </a:tcPr>
                </a:tc>
                <a:tc>
                  <a:txBody>
                    <a:bodyPr/>
                    <a:lstStyle/>
                    <a:p>
                      <a:pPr algn="r" fontAlgn="b"/>
                      <a:r>
                        <a:rPr lang="en-US" sz="200" b="0" i="0" u="none" strike="noStrike">
                          <a:solidFill>
                            <a:srgbClr val="000000"/>
                          </a:solidFill>
                          <a:latin typeface="Calibri"/>
                        </a:rPr>
                        <a:t>12.1</a:t>
                      </a:r>
                    </a:p>
                  </a:txBody>
                  <a:tcPr marL="2249" marR="2249" marT="1687" marB="0" anchor="b">
                    <a:lnL>
                      <a:noFill/>
                    </a:lnL>
                    <a:lnR>
                      <a:noFill/>
                    </a:lnR>
                    <a:lnT>
                      <a:noFill/>
                    </a:lnT>
                    <a:lnB>
                      <a:noFill/>
                    </a:lnB>
                    <a:solidFill>
                      <a:srgbClr val="9BCE7E"/>
                    </a:solidFill>
                  </a:tcPr>
                </a:tc>
                <a:tc>
                  <a:txBody>
                    <a:bodyPr/>
                    <a:lstStyle/>
                    <a:p>
                      <a:pPr algn="r" fontAlgn="b"/>
                      <a:r>
                        <a:rPr lang="en-US" sz="200" b="0" i="0" u="none" strike="noStrike">
                          <a:solidFill>
                            <a:srgbClr val="000000"/>
                          </a:solidFill>
                          <a:latin typeface="Calibri"/>
                        </a:rPr>
                        <a:t>20.1</a:t>
                      </a:r>
                    </a:p>
                  </a:txBody>
                  <a:tcPr marL="2249" marR="2249" marT="1687" marB="0" anchor="b">
                    <a:lnL>
                      <a:noFill/>
                    </a:lnL>
                    <a:lnR>
                      <a:noFill/>
                    </a:lnR>
                    <a:lnT>
                      <a:noFill/>
                    </a:lnT>
                    <a:lnB>
                      <a:noFill/>
                    </a:lnB>
                    <a:solidFill>
                      <a:srgbClr val="C2D980"/>
                    </a:solidFill>
                  </a:tcPr>
                </a:tc>
                <a:tc>
                  <a:txBody>
                    <a:bodyPr/>
                    <a:lstStyle/>
                    <a:p>
                      <a:pPr algn="r" fontAlgn="b"/>
                      <a:r>
                        <a:rPr lang="en-US" sz="200" b="0" i="0" u="none" strike="noStrike">
                          <a:solidFill>
                            <a:srgbClr val="000000"/>
                          </a:solidFill>
                          <a:latin typeface="Calibri"/>
                        </a:rPr>
                        <a:t>13.7</a:t>
                      </a:r>
                    </a:p>
                  </a:txBody>
                  <a:tcPr marL="2249" marR="2249" marT="1687" marB="0" anchor="b">
                    <a:lnL>
                      <a:noFill/>
                    </a:lnL>
                    <a:lnR>
                      <a:noFill/>
                    </a:lnR>
                    <a:lnT>
                      <a:noFill/>
                    </a:lnT>
                    <a:lnB>
                      <a:noFill/>
                    </a:lnB>
                    <a:solidFill>
                      <a:srgbClr val="A3D07E"/>
                    </a:solidFill>
                  </a:tcPr>
                </a:tc>
                <a:tc>
                  <a:txBody>
                    <a:bodyPr/>
                    <a:lstStyle/>
                    <a:p>
                      <a:pPr algn="r" fontAlgn="b"/>
                      <a:r>
                        <a:rPr lang="en-US" sz="200" b="0" i="0" u="none" strike="noStrike">
                          <a:solidFill>
                            <a:srgbClr val="000000"/>
                          </a:solidFill>
                          <a:latin typeface="Calibri"/>
                        </a:rPr>
                        <a:t>19.5</a:t>
                      </a:r>
                    </a:p>
                  </a:txBody>
                  <a:tcPr marL="2249" marR="2249" marT="1687" marB="0" anchor="b">
                    <a:lnL>
                      <a:noFill/>
                    </a:lnL>
                    <a:lnR>
                      <a:noFill/>
                    </a:lnR>
                    <a:lnT>
                      <a:noFill/>
                    </a:lnT>
                    <a:lnB>
                      <a:noFill/>
                    </a:lnB>
                    <a:solidFill>
                      <a:srgbClr val="C0D880"/>
                    </a:solidFill>
                  </a:tcPr>
                </a:tc>
                <a:tc>
                  <a:txBody>
                    <a:bodyPr/>
                    <a:lstStyle/>
                    <a:p>
                      <a:pPr algn="r" fontAlgn="b"/>
                      <a:r>
                        <a:rPr lang="en-US" sz="200" b="0" i="0" u="none" strike="noStrike">
                          <a:solidFill>
                            <a:srgbClr val="000000"/>
                          </a:solidFill>
                          <a:latin typeface="Calibri"/>
                        </a:rPr>
                        <a:t>12.4</a:t>
                      </a:r>
                    </a:p>
                  </a:txBody>
                  <a:tcPr marL="2249" marR="2249" marT="1687" marB="0" anchor="b">
                    <a:lnL>
                      <a:noFill/>
                    </a:lnL>
                    <a:lnR>
                      <a:noFill/>
                    </a:lnR>
                    <a:lnT>
                      <a:noFill/>
                    </a:lnT>
                    <a:lnB>
                      <a:noFill/>
                    </a:lnB>
                    <a:solidFill>
                      <a:srgbClr val="9DCE7E"/>
                    </a:solidFill>
                  </a:tcPr>
                </a:tc>
                <a:tc>
                  <a:txBody>
                    <a:bodyPr/>
                    <a:lstStyle/>
                    <a:p>
                      <a:pPr algn="r" fontAlgn="b"/>
                      <a:r>
                        <a:rPr lang="en-US" sz="200" b="0" i="0" u="none" strike="noStrike">
                          <a:solidFill>
                            <a:srgbClr val="000000"/>
                          </a:solidFill>
                          <a:latin typeface="Calibri"/>
                        </a:rPr>
                        <a:t>18.3</a:t>
                      </a:r>
                    </a:p>
                  </a:txBody>
                  <a:tcPr marL="2249" marR="2249" marT="1687" marB="0" anchor="b">
                    <a:lnL>
                      <a:noFill/>
                    </a:lnL>
                    <a:lnR>
                      <a:noFill/>
                    </a:lnR>
                    <a:lnT>
                      <a:noFill/>
                    </a:lnT>
                    <a:lnB>
                      <a:noFill/>
                    </a:lnB>
                    <a:solidFill>
                      <a:srgbClr val="BAD780"/>
                    </a:solidFill>
                  </a:tcPr>
                </a:tc>
                <a:tc>
                  <a:txBody>
                    <a:bodyPr/>
                    <a:lstStyle/>
                    <a:p>
                      <a:pPr algn="r" fontAlgn="b"/>
                      <a:r>
                        <a:rPr lang="en-US" sz="200" b="0" i="0" u="none" strike="noStrike">
                          <a:solidFill>
                            <a:srgbClr val="000000"/>
                          </a:solidFill>
                          <a:latin typeface="Calibri"/>
                        </a:rPr>
                        <a:t>13.4</a:t>
                      </a:r>
                    </a:p>
                  </a:txBody>
                  <a:tcPr marL="2249" marR="2249" marT="1687" marB="0" anchor="b">
                    <a:lnL>
                      <a:noFill/>
                    </a:lnL>
                    <a:lnR w="12700" cap="flat" cmpd="sng" algn="ctr">
                      <a:solidFill>
                        <a:srgbClr val="000000"/>
                      </a:solidFill>
                      <a:prstDash val="solid"/>
                      <a:round/>
                      <a:headEnd type="none" w="med" len="med"/>
                      <a:tailEnd type="none" w="med" len="med"/>
                    </a:lnR>
                    <a:lnT>
                      <a:noFill/>
                    </a:lnT>
                    <a:lnB>
                      <a:noFill/>
                    </a:lnB>
                    <a:solidFill>
                      <a:srgbClr val="A1D07E"/>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ASPEN Primary Placebo</a:t>
                      </a:r>
                    </a:p>
                  </a:txBody>
                  <a:tcPr marL="2249" marR="2249" marT="1687" marB="0" anchor="b">
                    <a:lnL>
                      <a:noFill/>
                    </a:lnL>
                    <a:lnR>
                      <a:noFill/>
                    </a:lnR>
                    <a:lnT>
                      <a:noFill/>
                    </a:lnT>
                    <a:lnB>
                      <a:noFill/>
                    </a:lnB>
                  </a:tcPr>
                </a:tc>
                <a:tc>
                  <a:txBody>
                    <a:bodyPr/>
                    <a:lstStyle/>
                    <a:p>
                      <a:pPr algn="r" fontAlgn="b"/>
                      <a:r>
                        <a:rPr lang="en-US" sz="200" b="0" i="0" u="none" strike="noStrike">
                          <a:solidFill>
                            <a:srgbClr val="000000"/>
                          </a:solidFill>
                          <a:latin typeface="Calibri"/>
                        </a:rPr>
                        <a:t>19.9</a:t>
                      </a:r>
                    </a:p>
                  </a:txBody>
                  <a:tcPr marL="2249" marR="2249" marT="1687" marB="0" anchor="b">
                    <a:lnL>
                      <a:noFill/>
                    </a:lnL>
                    <a:lnR>
                      <a:noFill/>
                    </a:lnR>
                    <a:lnT>
                      <a:noFill/>
                    </a:lnT>
                    <a:lnB>
                      <a:noFill/>
                    </a:lnB>
                    <a:solidFill>
                      <a:srgbClr val="C1D980"/>
                    </a:solidFill>
                  </a:tcPr>
                </a:tc>
                <a:tc>
                  <a:txBody>
                    <a:bodyPr/>
                    <a:lstStyle/>
                    <a:p>
                      <a:pPr algn="r" fontAlgn="b"/>
                      <a:r>
                        <a:rPr lang="en-US" sz="200" b="0" i="0" u="none" strike="noStrike">
                          <a:solidFill>
                            <a:srgbClr val="000000"/>
                          </a:solidFill>
                          <a:latin typeface="Calibri"/>
                        </a:rPr>
                        <a:t>10.6</a:t>
                      </a:r>
                    </a:p>
                  </a:txBody>
                  <a:tcPr marL="2249" marR="2249" marT="1687" marB="0" anchor="b">
                    <a:lnL>
                      <a:noFill/>
                    </a:lnL>
                    <a:lnR>
                      <a:noFill/>
                    </a:lnR>
                    <a:lnT>
                      <a:noFill/>
                    </a:lnT>
                    <a:lnB>
                      <a:noFill/>
                    </a:lnB>
                    <a:solidFill>
                      <a:srgbClr val="93CC7D"/>
                    </a:solidFill>
                  </a:tcPr>
                </a:tc>
                <a:tc>
                  <a:txBody>
                    <a:bodyPr/>
                    <a:lstStyle/>
                    <a:p>
                      <a:pPr algn="r" fontAlgn="b"/>
                      <a:r>
                        <a:rPr lang="en-US" sz="200" b="0" i="0" u="none" strike="noStrike">
                          <a:solidFill>
                            <a:srgbClr val="000000"/>
                          </a:solidFill>
                          <a:latin typeface="Calibri"/>
                        </a:rPr>
                        <a:t>20.7</a:t>
                      </a:r>
                    </a:p>
                  </a:txBody>
                  <a:tcPr marL="2249" marR="2249" marT="1687" marB="0" anchor="b">
                    <a:lnL>
                      <a:noFill/>
                    </a:lnL>
                    <a:lnR>
                      <a:noFill/>
                    </a:lnR>
                    <a:lnT>
                      <a:noFill/>
                    </a:lnT>
                    <a:lnB>
                      <a:noFill/>
                    </a:lnB>
                    <a:solidFill>
                      <a:srgbClr val="C5DA80"/>
                    </a:solidFill>
                  </a:tcPr>
                </a:tc>
                <a:tc>
                  <a:txBody>
                    <a:bodyPr/>
                    <a:lstStyle/>
                    <a:p>
                      <a:pPr algn="r" fontAlgn="b"/>
                      <a:r>
                        <a:rPr lang="en-US" sz="200" b="0" i="0" u="none" strike="noStrike">
                          <a:solidFill>
                            <a:srgbClr val="000000"/>
                          </a:solidFill>
                          <a:latin typeface="Calibri"/>
                        </a:rPr>
                        <a:t>12.5</a:t>
                      </a:r>
                    </a:p>
                  </a:txBody>
                  <a:tcPr marL="2249" marR="2249" marT="1687" marB="0" anchor="b">
                    <a:lnL>
                      <a:noFill/>
                    </a:lnL>
                    <a:lnR>
                      <a:noFill/>
                    </a:lnR>
                    <a:lnT>
                      <a:noFill/>
                    </a:lnT>
                    <a:lnB>
                      <a:noFill/>
                    </a:lnB>
                    <a:solidFill>
                      <a:srgbClr val="9DCE7E"/>
                    </a:solidFill>
                  </a:tcPr>
                </a:tc>
                <a:tc>
                  <a:txBody>
                    <a:bodyPr/>
                    <a:lstStyle/>
                    <a:p>
                      <a:pPr algn="r" fontAlgn="b"/>
                      <a:r>
                        <a:rPr lang="en-US" sz="200" b="0" i="0" u="none" strike="noStrike">
                          <a:solidFill>
                            <a:srgbClr val="000000"/>
                          </a:solidFill>
                          <a:latin typeface="Calibri"/>
                        </a:rPr>
                        <a:t>21.9</a:t>
                      </a:r>
                    </a:p>
                  </a:txBody>
                  <a:tcPr marL="2249" marR="2249" marT="1687"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7.4</a:t>
                      </a:r>
                    </a:p>
                  </a:txBody>
                  <a:tcPr marL="2249" marR="2249" marT="1687" marB="0" anchor="b">
                    <a:lnL>
                      <a:noFill/>
                    </a:lnL>
                    <a:lnR>
                      <a:noFill/>
                    </a:lnR>
                    <a:lnT>
                      <a:noFill/>
                    </a:lnT>
                    <a:lnB>
                      <a:noFill/>
                    </a:lnB>
                    <a:solidFill>
                      <a:srgbClr val="83C77C"/>
                    </a:solidFill>
                  </a:tcPr>
                </a:tc>
                <a:tc>
                  <a:txBody>
                    <a:bodyPr/>
                    <a:lstStyle/>
                    <a:p>
                      <a:pPr algn="r" fontAlgn="b"/>
                      <a:r>
                        <a:rPr lang="en-US" sz="200" b="0" i="0" u="none" strike="noStrike">
                          <a:solidFill>
                            <a:srgbClr val="000000"/>
                          </a:solidFill>
                          <a:latin typeface="Calibri"/>
                        </a:rPr>
                        <a:t>23.6</a:t>
                      </a:r>
                    </a:p>
                  </a:txBody>
                  <a:tcPr marL="2249" marR="2249" marT="1687" marB="0" anchor="b">
                    <a:lnL>
                      <a:noFill/>
                    </a:lnL>
                    <a:lnR>
                      <a:noFill/>
                    </a:lnR>
                    <a:lnT>
                      <a:noFill/>
                    </a:lnT>
                    <a:lnB>
                      <a:noFill/>
                    </a:lnB>
                    <a:solidFill>
                      <a:srgbClr val="D4DE81"/>
                    </a:solidFill>
                  </a:tcPr>
                </a:tc>
                <a:tc>
                  <a:txBody>
                    <a:bodyPr/>
                    <a:lstStyle/>
                    <a:p>
                      <a:pPr algn="r" fontAlgn="b"/>
                      <a:r>
                        <a:rPr lang="en-US" sz="200" b="0" i="0" u="none" strike="noStrike">
                          <a:solidFill>
                            <a:srgbClr val="000000"/>
                          </a:solidFill>
                          <a:latin typeface="Calibri"/>
                        </a:rPr>
                        <a:t>7.2</a:t>
                      </a:r>
                    </a:p>
                  </a:txBody>
                  <a:tcPr marL="2249" marR="2249" marT="1687" marB="0" anchor="b">
                    <a:lnL>
                      <a:noFill/>
                    </a:lnL>
                    <a:lnR>
                      <a:noFill/>
                    </a:lnR>
                    <a:lnT>
                      <a:noFill/>
                    </a:lnT>
                    <a:lnB>
                      <a:noFill/>
                    </a:lnB>
                    <a:solidFill>
                      <a:srgbClr val="83C77C"/>
                    </a:solidFill>
                  </a:tcPr>
                </a:tc>
                <a:tc>
                  <a:txBody>
                    <a:bodyPr/>
                    <a:lstStyle/>
                    <a:p>
                      <a:pPr algn="r" fontAlgn="b"/>
                      <a:r>
                        <a:rPr lang="en-US" sz="200" b="0" i="0" u="none" strike="noStrike">
                          <a:solidFill>
                            <a:srgbClr val="000000"/>
                          </a:solidFill>
                          <a:latin typeface="Calibri"/>
                        </a:rPr>
                        <a:t>24.8</a:t>
                      </a:r>
                    </a:p>
                  </a:txBody>
                  <a:tcPr marL="2249" marR="2249" marT="1687" marB="0" anchor="b">
                    <a:lnL>
                      <a:noFill/>
                    </a:lnL>
                    <a:lnR>
                      <a:noFill/>
                    </a:lnR>
                    <a:lnT>
                      <a:noFill/>
                    </a:lnT>
                    <a:lnB>
                      <a:noFill/>
                    </a:lnB>
                    <a:solidFill>
                      <a:srgbClr val="DAE081"/>
                    </a:solidFill>
                  </a:tcPr>
                </a:tc>
                <a:tc>
                  <a:txBody>
                    <a:bodyPr/>
                    <a:lstStyle/>
                    <a:p>
                      <a:pPr algn="r" fontAlgn="b"/>
                      <a:r>
                        <a:rPr lang="en-US" sz="200" b="0" i="0" u="none" strike="noStrike">
                          <a:solidFill>
                            <a:srgbClr val="000000"/>
                          </a:solidFill>
                          <a:latin typeface="Calibri"/>
                        </a:rPr>
                        <a:t>28.8</a:t>
                      </a:r>
                    </a:p>
                  </a:txBody>
                  <a:tcPr marL="2249" marR="2249" marT="1687" marB="0" anchor="b">
                    <a:lnL>
                      <a:noFill/>
                    </a:lnL>
                    <a:lnR>
                      <a:noFill/>
                    </a:lnR>
                    <a:lnT>
                      <a:noFill/>
                    </a:lnT>
                    <a:lnB>
                      <a:noFill/>
                    </a:lnB>
                    <a:solidFill>
                      <a:srgbClr val="EDE683"/>
                    </a:solidFill>
                  </a:tcPr>
                </a:tc>
                <a:tc>
                  <a:txBody>
                    <a:bodyPr/>
                    <a:lstStyle/>
                    <a:p>
                      <a:pPr algn="r" fontAlgn="b"/>
                      <a:r>
                        <a:rPr lang="en-US" sz="200" b="0" i="0" u="none" strike="noStrike">
                          <a:solidFill>
                            <a:srgbClr val="000000"/>
                          </a:solidFill>
                          <a:latin typeface="Calibri"/>
                        </a:rPr>
                        <a:t>23.7</a:t>
                      </a:r>
                    </a:p>
                  </a:txBody>
                  <a:tcPr marL="2249" marR="2249" marT="1687" marB="0" anchor="b">
                    <a:lnL>
                      <a:noFill/>
                    </a:lnL>
                    <a:lnR>
                      <a:noFill/>
                    </a:lnR>
                    <a:lnT>
                      <a:noFill/>
                    </a:lnT>
                    <a:lnB>
                      <a:noFill/>
                    </a:lnB>
                    <a:solidFill>
                      <a:srgbClr val="D4DE81"/>
                    </a:solidFill>
                  </a:tcPr>
                </a:tc>
                <a:tc>
                  <a:txBody>
                    <a:bodyPr/>
                    <a:lstStyle/>
                    <a:p>
                      <a:pPr algn="r" fontAlgn="b"/>
                      <a:r>
                        <a:rPr lang="en-US" sz="200" b="0" i="0" u="none" strike="noStrike">
                          <a:solidFill>
                            <a:srgbClr val="000000"/>
                          </a:solidFill>
                          <a:latin typeface="Calibri"/>
                        </a:rPr>
                        <a:t>30.6</a:t>
                      </a:r>
                    </a:p>
                  </a:txBody>
                  <a:tcPr marL="2249" marR="2249" marT="1687"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24.3</a:t>
                      </a:r>
                    </a:p>
                  </a:txBody>
                  <a:tcPr marL="2249" marR="2249" marT="1687" marB="0" anchor="b">
                    <a:lnL>
                      <a:noFill/>
                    </a:lnL>
                    <a:lnR>
                      <a:noFill/>
                    </a:lnR>
                    <a:lnT>
                      <a:noFill/>
                    </a:lnT>
                    <a:lnB>
                      <a:noFill/>
                    </a:lnB>
                    <a:solidFill>
                      <a:srgbClr val="D7DF81"/>
                    </a:solidFill>
                  </a:tcPr>
                </a:tc>
                <a:tc>
                  <a:txBody>
                    <a:bodyPr/>
                    <a:lstStyle/>
                    <a:p>
                      <a:pPr algn="r" fontAlgn="b"/>
                      <a:r>
                        <a:rPr lang="en-US" sz="200" b="0" i="0" u="none" strike="noStrike">
                          <a:solidFill>
                            <a:srgbClr val="000000"/>
                          </a:solidFill>
                          <a:latin typeface="Calibri"/>
                        </a:rPr>
                        <a:t>32.4</a:t>
                      </a:r>
                    </a:p>
                  </a:txBody>
                  <a:tcPr marL="2249" marR="2249" marT="1687" marB="0" anchor="b">
                    <a:lnL>
                      <a:noFill/>
                    </a:lnL>
                    <a:lnR>
                      <a:noFill/>
                    </a:lnR>
                    <a:lnT>
                      <a:noFill/>
                    </a:lnT>
                    <a:lnB>
                      <a:noFill/>
                    </a:lnB>
                    <a:solidFill>
                      <a:srgbClr val="FFEB84"/>
                    </a:solidFill>
                  </a:tcPr>
                </a:tc>
                <a:tc>
                  <a:txBody>
                    <a:bodyPr/>
                    <a:lstStyle/>
                    <a:p>
                      <a:pPr algn="r" fontAlgn="b"/>
                      <a:r>
                        <a:rPr lang="en-US" sz="200" b="0" i="0" u="none" strike="noStrike">
                          <a:solidFill>
                            <a:srgbClr val="000000"/>
                          </a:solidFill>
                          <a:latin typeface="Calibri"/>
                        </a:rPr>
                        <a:t>25.8</a:t>
                      </a:r>
                    </a:p>
                  </a:txBody>
                  <a:tcPr marL="2249" marR="2249" marT="1687" marB="0" anchor="b">
                    <a:lnL>
                      <a:noFill/>
                    </a:lnL>
                    <a:lnR>
                      <a:noFill/>
                    </a:lnR>
                    <a:lnT>
                      <a:noFill/>
                    </a:lnT>
                    <a:lnB>
                      <a:noFill/>
                    </a:lnB>
                    <a:solidFill>
                      <a:srgbClr val="DFE182"/>
                    </a:solidFill>
                  </a:tcPr>
                </a:tc>
                <a:tc>
                  <a:txBody>
                    <a:bodyPr/>
                    <a:lstStyle/>
                    <a:p>
                      <a:pPr algn="r" fontAlgn="b"/>
                      <a:r>
                        <a:rPr lang="en-US" sz="200" b="0" i="0" u="none" strike="noStrike">
                          <a:solidFill>
                            <a:srgbClr val="000000"/>
                          </a:solidFill>
                          <a:latin typeface="Calibri"/>
                        </a:rPr>
                        <a:t>28.4</a:t>
                      </a:r>
                    </a:p>
                  </a:txBody>
                  <a:tcPr marL="2249" marR="2249" marT="1687" marB="0" anchor="b">
                    <a:lnL>
                      <a:noFill/>
                    </a:lnL>
                    <a:lnR>
                      <a:noFill/>
                    </a:lnR>
                    <a:lnT>
                      <a:noFill/>
                    </a:lnT>
                    <a:lnB>
                      <a:noFill/>
                    </a:lnB>
                    <a:solidFill>
                      <a:srgbClr val="EBE582"/>
                    </a:solidFill>
                  </a:tcPr>
                </a:tc>
                <a:tc>
                  <a:txBody>
                    <a:bodyPr/>
                    <a:lstStyle/>
                    <a:p>
                      <a:pPr algn="r" fontAlgn="b"/>
                      <a:r>
                        <a:rPr lang="en-US" sz="200" b="0" i="0" u="none" strike="noStrike">
                          <a:solidFill>
                            <a:srgbClr val="000000"/>
                          </a:solidFill>
                          <a:latin typeface="Calibri"/>
                        </a:rPr>
                        <a:t>17.6</a:t>
                      </a:r>
                    </a:p>
                  </a:txBody>
                  <a:tcPr marL="2249" marR="2249" marT="1687" marB="0" anchor="b">
                    <a:lnL>
                      <a:noFill/>
                    </a:lnL>
                    <a:lnR>
                      <a:noFill/>
                    </a:lnR>
                    <a:lnT>
                      <a:noFill/>
                    </a:lnT>
                    <a:lnB>
                      <a:noFill/>
                    </a:lnB>
                    <a:solidFill>
                      <a:srgbClr val="B6D67F"/>
                    </a:solidFill>
                  </a:tcPr>
                </a:tc>
                <a:tc>
                  <a:txBody>
                    <a:bodyPr/>
                    <a:lstStyle/>
                    <a:p>
                      <a:pPr algn="r" fontAlgn="b"/>
                      <a:r>
                        <a:rPr lang="en-US" sz="200" b="0" i="0" u="none" strike="noStrike">
                          <a:solidFill>
                            <a:srgbClr val="000000"/>
                          </a:solidFill>
                          <a:latin typeface="Calibri"/>
                        </a:rPr>
                        <a:t>22.3</a:t>
                      </a:r>
                    </a:p>
                  </a:txBody>
                  <a:tcPr marL="2249" marR="2249" marT="1687" marB="0" anchor="b">
                    <a:lnL>
                      <a:noFill/>
                    </a:lnL>
                    <a:lnR>
                      <a:noFill/>
                    </a:lnR>
                    <a:lnT>
                      <a:noFill/>
                    </a:lnT>
                    <a:lnB>
                      <a:noFill/>
                    </a:lnB>
                    <a:solidFill>
                      <a:srgbClr val="CDDC81"/>
                    </a:solidFill>
                  </a:tcPr>
                </a:tc>
                <a:tc>
                  <a:txBody>
                    <a:bodyPr/>
                    <a:lstStyle/>
                    <a:p>
                      <a:pPr algn="r" fontAlgn="b"/>
                      <a:r>
                        <a:rPr lang="en-US" sz="200" b="0" i="0" u="none" strike="noStrike">
                          <a:solidFill>
                            <a:srgbClr val="000000"/>
                          </a:solidFill>
                          <a:latin typeface="Calibri"/>
                        </a:rPr>
                        <a:t>14.6</a:t>
                      </a:r>
                    </a:p>
                  </a:txBody>
                  <a:tcPr marL="2249" marR="2249" marT="1687" marB="0" anchor="b">
                    <a:lnL>
                      <a:noFill/>
                    </a:lnL>
                    <a:lnR>
                      <a:noFill/>
                    </a:lnR>
                    <a:lnT>
                      <a:noFill/>
                    </a:lnT>
                    <a:lnB>
                      <a:noFill/>
                    </a:lnB>
                    <a:solidFill>
                      <a:srgbClr val="A7D17E"/>
                    </a:solidFill>
                  </a:tcPr>
                </a:tc>
                <a:tc>
                  <a:txBody>
                    <a:bodyPr/>
                    <a:lstStyle/>
                    <a:p>
                      <a:pPr algn="r" fontAlgn="b"/>
                      <a:r>
                        <a:rPr lang="en-US" sz="200" b="0" i="0" u="none" strike="noStrike">
                          <a:solidFill>
                            <a:srgbClr val="000000"/>
                          </a:solidFill>
                          <a:latin typeface="Calibri"/>
                        </a:rPr>
                        <a:t>23.6</a:t>
                      </a:r>
                    </a:p>
                  </a:txBody>
                  <a:tcPr marL="2249" marR="2249" marT="1687" marB="0" anchor="b">
                    <a:lnL>
                      <a:noFill/>
                    </a:lnL>
                    <a:lnR>
                      <a:noFill/>
                    </a:lnR>
                    <a:lnT>
                      <a:noFill/>
                    </a:lnT>
                    <a:lnB>
                      <a:noFill/>
                    </a:lnB>
                    <a:solidFill>
                      <a:srgbClr val="D4DE81"/>
                    </a:solidFill>
                  </a:tcPr>
                </a:tc>
                <a:tc>
                  <a:txBody>
                    <a:bodyPr/>
                    <a:lstStyle/>
                    <a:p>
                      <a:pPr algn="r" fontAlgn="b"/>
                      <a:r>
                        <a:rPr lang="en-US" sz="200" b="0" i="0" u="none" strike="noStrike">
                          <a:solidFill>
                            <a:srgbClr val="000000"/>
                          </a:solidFill>
                          <a:latin typeface="Calibri"/>
                        </a:rPr>
                        <a:t>17.7</a:t>
                      </a:r>
                    </a:p>
                  </a:txBody>
                  <a:tcPr marL="2249" marR="2249" marT="1687" marB="0" anchor="b">
                    <a:lnL>
                      <a:noFill/>
                    </a:lnL>
                    <a:lnR>
                      <a:noFill/>
                    </a:lnR>
                    <a:lnT>
                      <a:noFill/>
                    </a:lnT>
                    <a:lnB>
                      <a:noFill/>
                    </a:lnB>
                    <a:solidFill>
                      <a:srgbClr val="B7D67F"/>
                    </a:solidFill>
                  </a:tcPr>
                </a:tc>
                <a:tc>
                  <a:txBody>
                    <a:bodyPr/>
                    <a:lstStyle/>
                    <a:p>
                      <a:pPr algn="r" fontAlgn="b"/>
                      <a:r>
                        <a:rPr lang="en-US" sz="200" b="0" i="0" u="none" strike="noStrike">
                          <a:solidFill>
                            <a:srgbClr val="000000"/>
                          </a:solidFill>
                          <a:latin typeface="Calibri"/>
                        </a:rPr>
                        <a:t>21.7</a:t>
                      </a:r>
                    </a:p>
                  </a:txBody>
                  <a:tcPr marL="2249" marR="2249" marT="1687" marB="0" anchor="b">
                    <a:lnL>
                      <a:noFill/>
                    </a:lnL>
                    <a:lnR>
                      <a:noFill/>
                    </a:lnR>
                    <a:lnT>
                      <a:noFill/>
                    </a:lnT>
                    <a:lnB>
                      <a:noFill/>
                    </a:lnB>
                    <a:solidFill>
                      <a:srgbClr val="CADB80"/>
                    </a:solidFill>
                  </a:tcPr>
                </a:tc>
                <a:tc>
                  <a:txBody>
                    <a:bodyPr/>
                    <a:lstStyle/>
                    <a:p>
                      <a:pPr algn="r" fontAlgn="b"/>
                      <a:r>
                        <a:rPr lang="en-US" sz="200" b="0" i="0" u="none" strike="noStrike">
                          <a:solidFill>
                            <a:srgbClr val="000000"/>
                          </a:solidFill>
                          <a:latin typeface="Calibri"/>
                        </a:rPr>
                        <a:t>14.7</a:t>
                      </a:r>
                    </a:p>
                  </a:txBody>
                  <a:tcPr marL="2249" marR="2249" marT="1687" marB="0" anchor="b">
                    <a:lnL>
                      <a:noFill/>
                    </a:lnL>
                    <a:lnR>
                      <a:noFill/>
                    </a:lnR>
                    <a:lnT>
                      <a:noFill/>
                    </a:lnT>
                    <a:lnB>
                      <a:noFill/>
                    </a:lnB>
                    <a:solidFill>
                      <a:srgbClr val="A8D17E"/>
                    </a:solidFill>
                  </a:tcPr>
                </a:tc>
                <a:tc>
                  <a:txBody>
                    <a:bodyPr/>
                    <a:lstStyle/>
                    <a:p>
                      <a:pPr algn="r" fontAlgn="b"/>
                      <a:r>
                        <a:rPr lang="en-US" sz="200" b="0" i="0" u="none" strike="noStrike">
                          <a:solidFill>
                            <a:srgbClr val="000000"/>
                          </a:solidFill>
                          <a:latin typeface="Calibri"/>
                        </a:rPr>
                        <a:t>23.3</a:t>
                      </a:r>
                    </a:p>
                  </a:txBody>
                  <a:tcPr marL="2249" marR="2249" marT="1687" marB="0" anchor="b">
                    <a:lnL>
                      <a:noFill/>
                    </a:lnL>
                    <a:lnR>
                      <a:noFill/>
                    </a:lnR>
                    <a:lnT>
                      <a:noFill/>
                    </a:lnT>
                    <a:lnB>
                      <a:noFill/>
                    </a:lnB>
                    <a:solidFill>
                      <a:srgbClr val="D2DE81"/>
                    </a:solidFill>
                  </a:tcPr>
                </a:tc>
                <a:tc>
                  <a:txBody>
                    <a:bodyPr/>
                    <a:lstStyle/>
                    <a:p>
                      <a:pPr algn="r" fontAlgn="b"/>
                      <a:r>
                        <a:rPr lang="en-US" sz="200" b="0" i="0" u="none" strike="noStrike">
                          <a:solidFill>
                            <a:srgbClr val="000000"/>
                          </a:solidFill>
                          <a:latin typeface="Calibri"/>
                        </a:rPr>
                        <a:t>34.0</a:t>
                      </a:r>
                    </a:p>
                  </a:txBody>
                  <a:tcPr marL="2249" marR="2249" marT="1687" marB="0" anchor="b">
                    <a:lnL>
                      <a:noFill/>
                    </a:lnL>
                    <a:lnR>
                      <a:noFill/>
                    </a:lnR>
                    <a:lnT>
                      <a:noFill/>
                    </a:lnT>
                    <a:lnB>
                      <a:noFill/>
                    </a:lnB>
                    <a:solidFill>
                      <a:srgbClr val="FFEA84"/>
                    </a:solidFill>
                  </a:tcPr>
                </a:tc>
                <a:tc>
                  <a:txBody>
                    <a:bodyPr/>
                    <a:lstStyle/>
                    <a:p>
                      <a:pPr algn="r" fontAlgn="b"/>
                      <a:r>
                        <a:rPr lang="en-US" sz="200" b="0" i="0" u="none" strike="noStrike">
                          <a:solidFill>
                            <a:srgbClr val="000000"/>
                          </a:solidFill>
                          <a:latin typeface="Calibri"/>
                        </a:rPr>
                        <a:t>8.2</a:t>
                      </a:r>
                    </a:p>
                  </a:txBody>
                  <a:tcPr marL="2249" marR="2249" marT="1687" marB="0" anchor="b">
                    <a:lnL>
                      <a:noFill/>
                    </a:lnL>
                    <a:lnR>
                      <a:noFill/>
                    </a:lnR>
                    <a:lnT>
                      <a:noFill/>
                    </a:lnT>
                    <a:lnB>
                      <a:noFill/>
                    </a:lnB>
                    <a:solidFill>
                      <a:srgbClr val="87C87D"/>
                    </a:solidFill>
                  </a:tcPr>
                </a:tc>
                <a:tc>
                  <a:txBody>
                    <a:bodyPr/>
                    <a:lstStyle/>
                    <a:p>
                      <a:pPr algn="r" fontAlgn="b"/>
                      <a:r>
                        <a:rPr lang="en-US" sz="200" b="0" i="0" u="none" strike="noStrike">
                          <a:solidFill>
                            <a:srgbClr val="000000"/>
                          </a:solidFill>
                          <a:latin typeface="Calibri"/>
                        </a:rPr>
                        <a:t>31.4</a:t>
                      </a:r>
                    </a:p>
                  </a:txBody>
                  <a:tcPr marL="2249" marR="2249" marT="1687" marB="0" anchor="b">
                    <a:lnL>
                      <a:noFill/>
                    </a:lnL>
                    <a:lnR>
                      <a:noFill/>
                    </a:lnR>
                    <a:lnT>
                      <a:noFill/>
                    </a:lnT>
                    <a:lnB>
                      <a:noFill/>
                    </a:lnB>
                    <a:solidFill>
                      <a:srgbClr val="FAE983"/>
                    </a:solidFill>
                  </a:tcPr>
                </a:tc>
                <a:tc>
                  <a:txBody>
                    <a:bodyPr/>
                    <a:lstStyle/>
                    <a:p>
                      <a:pPr algn="r" fontAlgn="b"/>
                      <a:r>
                        <a:rPr lang="en-US" sz="200" b="0" i="0" u="none" strike="noStrike">
                          <a:solidFill>
                            <a:srgbClr val="000000"/>
                          </a:solidFill>
                          <a:latin typeface="Calibri"/>
                        </a:rPr>
                        <a:t>11.5</a:t>
                      </a:r>
                    </a:p>
                  </a:txBody>
                  <a:tcPr marL="2249" marR="2249" marT="1687" marB="0" anchor="b">
                    <a:lnL>
                      <a:noFill/>
                    </a:lnL>
                    <a:lnR>
                      <a:noFill/>
                    </a:lnR>
                    <a:lnT>
                      <a:noFill/>
                    </a:lnT>
                    <a:lnB>
                      <a:noFill/>
                    </a:lnB>
                    <a:solidFill>
                      <a:srgbClr val="98CD7E"/>
                    </a:solidFill>
                  </a:tcPr>
                </a:tc>
                <a:tc>
                  <a:txBody>
                    <a:bodyPr/>
                    <a:lstStyle/>
                    <a:p>
                      <a:pPr algn="r" fontAlgn="b"/>
                      <a:r>
                        <a:rPr lang="en-US" sz="200" b="0" i="0" u="none" strike="noStrike">
                          <a:solidFill>
                            <a:srgbClr val="000000"/>
                          </a:solidFill>
                          <a:latin typeface="Calibri"/>
                        </a:rPr>
                        <a:t>32.6</a:t>
                      </a:r>
                    </a:p>
                  </a:txBody>
                  <a:tcPr marL="2249" marR="2249" marT="1687" marB="0" anchor="b">
                    <a:lnL>
                      <a:noFill/>
                    </a:lnL>
                    <a:lnR>
                      <a:noFill/>
                    </a:lnR>
                    <a:lnT>
                      <a:noFill/>
                    </a:lnT>
                    <a:lnB>
                      <a:noFill/>
                    </a:lnB>
                    <a:solidFill>
                      <a:srgbClr val="FFEB84"/>
                    </a:solidFill>
                  </a:tcPr>
                </a:tc>
                <a:tc>
                  <a:txBody>
                    <a:bodyPr/>
                    <a:lstStyle/>
                    <a:p>
                      <a:pPr algn="r" fontAlgn="b"/>
                      <a:r>
                        <a:rPr lang="en-US" sz="200" b="0" i="0" u="none" strike="noStrike">
                          <a:solidFill>
                            <a:srgbClr val="000000"/>
                          </a:solidFill>
                          <a:latin typeface="Calibri"/>
                        </a:rPr>
                        <a:t>7.3</a:t>
                      </a:r>
                    </a:p>
                  </a:txBody>
                  <a:tcPr marL="2249" marR="2249" marT="1687" marB="0" anchor="b">
                    <a:lnL>
                      <a:noFill/>
                    </a:lnL>
                    <a:lnR>
                      <a:noFill/>
                    </a:lnR>
                    <a:lnT>
                      <a:noFill/>
                    </a:lnT>
                    <a:lnB>
                      <a:noFill/>
                    </a:lnB>
                    <a:solidFill>
                      <a:srgbClr val="83C77C"/>
                    </a:solidFill>
                  </a:tcPr>
                </a:tc>
                <a:tc>
                  <a:txBody>
                    <a:bodyPr/>
                    <a:lstStyle/>
                    <a:p>
                      <a:pPr algn="r" fontAlgn="b"/>
                      <a:r>
                        <a:rPr lang="en-US" sz="200" b="0" i="0" u="none" strike="noStrike">
                          <a:solidFill>
                            <a:srgbClr val="000000"/>
                          </a:solidFill>
                          <a:latin typeface="Calibri"/>
                        </a:rPr>
                        <a:t>31.6</a:t>
                      </a:r>
                    </a:p>
                  </a:txBody>
                  <a:tcPr marL="2249" marR="2249" marT="1687" marB="0" anchor="b">
                    <a:lnL>
                      <a:noFill/>
                    </a:lnL>
                    <a:lnR>
                      <a:noFill/>
                    </a:lnR>
                    <a:lnT>
                      <a:noFill/>
                    </a:lnT>
                    <a:lnB>
                      <a:noFill/>
                    </a:lnB>
                    <a:solidFill>
                      <a:srgbClr val="FBEA83"/>
                    </a:solidFill>
                  </a:tcPr>
                </a:tc>
                <a:tc>
                  <a:txBody>
                    <a:bodyPr/>
                    <a:lstStyle/>
                    <a:p>
                      <a:pPr algn="r" fontAlgn="b"/>
                      <a:r>
                        <a:rPr lang="en-US" sz="200" b="0" i="0" u="none" strike="noStrike">
                          <a:solidFill>
                            <a:srgbClr val="000000"/>
                          </a:solidFill>
                          <a:latin typeface="Calibri"/>
                        </a:rPr>
                        <a:t>7.6</a:t>
                      </a:r>
                    </a:p>
                  </a:txBody>
                  <a:tcPr marL="2249" marR="2249" marT="1687" marB="0" anchor="b">
                    <a:lnL>
                      <a:noFill/>
                    </a:lnL>
                    <a:lnR>
                      <a:noFill/>
                    </a:lnR>
                    <a:lnT>
                      <a:noFill/>
                    </a:lnT>
                    <a:lnB>
                      <a:noFill/>
                    </a:lnB>
                    <a:solidFill>
                      <a:srgbClr val="84C77C"/>
                    </a:solidFill>
                  </a:tcPr>
                </a:tc>
                <a:tc>
                  <a:txBody>
                    <a:bodyPr/>
                    <a:lstStyle/>
                    <a:p>
                      <a:pPr algn="r" fontAlgn="b"/>
                      <a:r>
                        <a:rPr lang="en-US" sz="200" b="0" i="0" u="none" strike="noStrike">
                          <a:solidFill>
                            <a:srgbClr val="000000"/>
                          </a:solidFill>
                          <a:latin typeface="Calibri"/>
                        </a:rPr>
                        <a:t>21.8</a:t>
                      </a:r>
                    </a:p>
                  </a:txBody>
                  <a:tcPr marL="2249" marR="2249" marT="1687"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9.8</a:t>
                      </a:r>
                    </a:p>
                  </a:txBody>
                  <a:tcPr marL="2249" marR="2249" marT="1687"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21.9</a:t>
                      </a:r>
                    </a:p>
                  </a:txBody>
                  <a:tcPr marL="2249" marR="2249" marT="1687"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8.3</a:t>
                      </a:r>
                    </a:p>
                  </a:txBody>
                  <a:tcPr marL="2249" marR="2249" marT="1687" marB="0" anchor="b">
                    <a:lnL>
                      <a:noFill/>
                    </a:lnL>
                    <a:lnR>
                      <a:noFill/>
                    </a:lnR>
                    <a:lnT>
                      <a:noFill/>
                    </a:lnT>
                    <a:lnB>
                      <a:noFill/>
                    </a:lnB>
                    <a:solidFill>
                      <a:srgbClr val="88C87D"/>
                    </a:solidFill>
                  </a:tcPr>
                </a:tc>
                <a:tc>
                  <a:txBody>
                    <a:bodyPr/>
                    <a:lstStyle/>
                    <a:p>
                      <a:pPr algn="r" fontAlgn="b"/>
                      <a:r>
                        <a:rPr lang="en-US" sz="200" b="0" i="0" u="none" strike="noStrike">
                          <a:solidFill>
                            <a:srgbClr val="000000"/>
                          </a:solidFill>
                          <a:latin typeface="Calibri"/>
                        </a:rPr>
                        <a:t>23.5</a:t>
                      </a:r>
                    </a:p>
                  </a:txBody>
                  <a:tcPr marL="2249" marR="2249" marT="1687" marB="0" anchor="b">
                    <a:lnL>
                      <a:noFill/>
                    </a:lnL>
                    <a:lnR>
                      <a:noFill/>
                    </a:lnR>
                    <a:lnT>
                      <a:noFill/>
                    </a:lnT>
                    <a:lnB>
                      <a:noFill/>
                    </a:lnB>
                    <a:solidFill>
                      <a:srgbClr val="D3DE81"/>
                    </a:solidFill>
                  </a:tcPr>
                </a:tc>
                <a:tc>
                  <a:txBody>
                    <a:bodyPr/>
                    <a:lstStyle/>
                    <a:p>
                      <a:pPr algn="r" fontAlgn="b"/>
                      <a:r>
                        <a:rPr lang="en-US" sz="200" b="0" i="0" u="none" strike="noStrike">
                          <a:solidFill>
                            <a:srgbClr val="000000"/>
                          </a:solidFill>
                          <a:latin typeface="Calibri"/>
                        </a:rPr>
                        <a:t>8.7</a:t>
                      </a:r>
                    </a:p>
                  </a:txBody>
                  <a:tcPr marL="2249" marR="2249" marT="1687" marB="0" anchor="b">
                    <a:lnL>
                      <a:noFill/>
                    </a:lnL>
                    <a:lnR>
                      <a:noFill/>
                    </a:lnR>
                    <a:lnT>
                      <a:noFill/>
                    </a:lnT>
                    <a:lnB>
                      <a:noFill/>
                    </a:lnB>
                    <a:solidFill>
                      <a:srgbClr val="8AC97D"/>
                    </a:solidFill>
                  </a:tcPr>
                </a:tc>
                <a:tc>
                  <a:txBody>
                    <a:bodyPr/>
                    <a:lstStyle/>
                    <a:p>
                      <a:pPr algn="r" fontAlgn="b"/>
                      <a:r>
                        <a:rPr lang="en-US" sz="200" b="0" i="0" u="none" strike="noStrike">
                          <a:solidFill>
                            <a:srgbClr val="000000"/>
                          </a:solidFill>
                          <a:latin typeface="Calibri"/>
                        </a:rPr>
                        <a:t>21.6</a:t>
                      </a:r>
                    </a:p>
                  </a:txBody>
                  <a:tcPr marL="2249" marR="2249" marT="1687" marB="0" anchor="b">
                    <a:lnL>
                      <a:noFill/>
                    </a:lnL>
                    <a:lnR>
                      <a:noFill/>
                    </a:lnR>
                    <a:lnT>
                      <a:noFill/>
                    </a:lnT>
                    <a:lnB>
                      <a:noFill/>
                    </a:lnB>
                    <a:solidFill>
                      <a:srgbClr val="CADB80"/>
                    </a:solidFill>
                  </a:tcPr>
                </a:tc>
                <a:tc>
                  <a:txBody>
                    <a:bodyPr/>
                    <a:lstStyle/>
                    <a:p>
                      <a:pPr algn="r" fontAlgn="b"/>
                      <a:r>
                        <a:rPr lang="en-US" sz="200" b="0" i="0" u="none" strike="noStrike">
                          <a:solidFill>
                            <a:srgbClr val="000000"/>
                          </a:solidFill>
                          <a:latin typeface="Calibri"/>
                        </a:rPr>
                        <a:t>9.0</a:t>
                      </a:r>
                    </a:p>
                  </a:txBody>
                  <a:tcPr marL="2249" marR="2249" marT="1687" marB="0" anchor="b">
                    <a:lnL>
                      <a:noFill/>
                    </a:lnL>
                    <a:lnR>
                      <a:noFill/>
                    </a:lnR>
                    <a:lnT>
                      <a:noFill/>
                    </a:lnT>
                    <a:lnB>
                      <a:noFill/>
                    </a:lnB>
                    <a:solidFill>
                      <a:srgbClr val="8CC97D"/>
                    </a:solidFill>
                  </a:tcPr>
                </a:tc>
                <a:tc>
                  <a:txBody>
                    <a:bodyPr/>
                    <a:lstStyle/>
                    <a:p>
                      <a:pPr algn="r" fontAlgn="b"/>
                      <a:r>
                        <a:rPr lang="en-US" sz="200" b="0" i="0" u="none" strike="noStrike">
                          <a:solidFill>
                            <a:srgbClr val="000000"/>
                          </a:solidFill>
                          <a:latin typeface="Calibri"/>
                        </a:rPr>
                        <a:t>22.9</a:t>
                      </a:r>
                    </a:p>
                  </a:txBody>
                  <a:tcPr marL="2249" marR="2249" marT="1687" marB="0" anchor="b">
                    <a:lnL>
                      <a:noFill/>
                    </a:lnL>
                    <a:lnR>
                      <a:noFill/>
                    </a:lnR>
                    <a:lnT>
                      <a:noFill/>
                    </a:lnT>
                    <a:lnB>
                      <a:noFill/>
                    </a:lnB>
                    <a:solidFill>
                      <a:srgbClr val="D0DD81"/>
                    </a:solidFill>
                  </a:tcPr>
                </a:tc>
                <a:tc>
                  <a:txBody>
                    <a:bodyPr/>
                    <a:lstStyle/>
                    <a:p>
                      <a:pPr algn="r" fontAlgn="b"/>
                      <a:r>
                        <a:rPr lang="en-US" sz="200" b="0" i="0" u="none" strike="noStrike">
                          <a:solidFill>
                            <a:srgbClr val="000000"/>
                          </a:solidFill>
                          <a:latin typeface="Calibri"/>
                        </a:rPr>
                        <a:t>29.5</a:t>
                      </a:r>
                    </a:p>
                  </a:txBody>
                  <a:tcPr marL="2249" marR="2249" marT="1687" marB="0" anchor="b">
                    <a:lnL>
                      <a:noFill/>
                    </a:lnL>
                    <a:lnR>
                      <a:noFill/>
                    </a:lnR>
                    <a:lnT>
                      <a:noFill/>
                    </a:lnT>
                    <a:lnB>
                      <a:noFill/>
                    </a:lnB>
                    <a:solidFill>
                      <a:srgbClr val="F1E783"/>
                    </a:solidFill>
                  </a:tcPr>
                </a:tc>
                <a:tc>
                  <a:txBody>
                    <a:bodyPr/>
                    <a:lstStyle/>
                    <a:p>
                      <a:pPr algn="r" fontAlgn="b"/>
                      <a:r>
                        <a:rPr lang="en-US" sz="200" b="0" i="0" u="none" strike="noStrike">
                          <a:solidFill>
                            <a:srgbClr val="000000"/>
                          </a:solidFill>
                          <a:latin typeface="Calibri"/>
                        </a:rPr>
                        <a:t>24.9</a:t>
                      </a:r>
                    </a:p>
                  </a:txBody>
                  <a:tcPr marL="2249" marR="2249" marT="1687" marB="0" anchor="b">
                    <a:lnL>
                      <a:noFill/>
                    </a:lnL>
                    <a:lnR>
                      <a:noFill/>
                    </a:lnR>
                    <a:lnT>
                      <a:noFill/>
                    </a:lnT>
                    <a:lnB>
                      <a:noFill/>
                    </a:lnB>
                    <a:solidFill>
                      <a:srgbClr val="DAE081"/>
                    </a:solidFill>
                  </a:tcPr>
                </a:tc>
                <a:tc>
                  <a:txBody>
                    <a:bodyPr/>
                    <a:lstStyle/>
                    <a:p>
                      <a:pPr algn="r" fontAlgn="b"/>
                      <a:r>
                        <a:rPr lang="en-US" sz="200" b="0" i="0" u="none" strike="noStrike">
                          <a:solidFill>
                            <a:srgbClr val="000000"/>
                          </a:solidFill>
                          <a:latin typeface="Calibri"/>
                        </a:rPr>
                        <a:t>27.3</a:t>
                      </a:r>
                    </a:p>
                  </a:txBody>
                  <a:tcPr marL="2249" marR="2249" marT="1687" marB="0" anchor="b">
                    <a:lnL>
                      <a:noFill/>
                    </a:lnL>
                    <a:lnR>
                      <a:noFill/>
                    </a:lnR>
                    <a:lnT>
                      <a:noFill/>
                    </a:lnT>
                    <a:lnB>
                      <a:noFill/>
                    </a:lnB>
                    <a:solidFill>
                      <a:srgbClr val="E6E382"/>
                    </a:solidFill>
                  </a:tcPr>
                </a:tc>
                <a:tc>
                  <a:txBody>
                    <a:bodyPr/>
                    <a:lstStyle/>
                    <a:p>
                      <a:pPr algn="r" fontAlgn="b"/>
                      <a:r>
                        <a:rPr lang="en-US" sz="200" b="0" i="0" u="none" strike="noStrike">
                          <a:solidFill>
                            <a:srgbClr val="000000"/>
                          </a:solidFill>
                          <a:latin typeface="Calibri"/>
                        </a:rPr>
                        <a:t>24.0</a:t>
                      </a:r>
                    </a:p>
                  </a:txBody>
                  <a:tcPr marL="2249" marR="2249" marT="1687" marB="0" anchor="b">
                    <a:lnL>
                      <a:noFill/>
                    </a:lnL>
                    <a:lnR>
                      <a:noFill/>
                    </a:lnR>
                    <a:lnT>
                      <a:noFill/>
                    </a:lnT>
                    <a:lnB>
                      <a:noFill/>
                    </a:lnB>
                    <a:solidFill>
                      <a:srgbClr val="D6DF81"/>
                    </a:solidFill>
                  </a:tcPr>
                </a:tc>
                <a:tc>
                  <a:txBody>
                    <a:bodyPr/>
                    <a:lstStyle/>
                    <a:p>
                      <a:pPr algn="r" fontAlgn="b"/>
                      <a:r>
                        <a:rPr lang="en-US" sz="200" b="0" i="0" u="none" strike="noStrike">
                          <a:solidFill>
                            <a:srgbClr val="000000"/>
                          </a:solidFill>
                          <a:latin typeface="Calibri"/>
                        </a:rPr>
                        <a:t>29.7</a:t>
                      </a:r>
                    </a:p>
                  </a:txBody>
                  <a:tcPr marL="2249" marR="2249" marT="1687" marB="0" anchor="b">
                    <a:lnL>
                      <a:noFill/>
                    </a:lnL>
                    <a:lnR>
                      <a:noFill/>
                    </a:lnR>
                    <a:lnT>
                      <a:noFill/>
                    </a:lnT>
                    <a:lnB>
                      <a:noFill/>
                    </a:lnB>
                    <a:solidFill>
                      <a:srgbClr val="F2E783"/>
                    </a:solidFill>
                  </a:tcPr>
                </a:tc>
                <a:tc>
                  <a:txBody>
                    <a:bodyPr/>
                    <a:lstStyle/>
                    <a:p>
                      <a:pPr algn="r" fontAlgn="b"/>
                      <a:r>
                        <a:rPr lang="en-US" sz="200" b="0" i="0" u="none" strike="noStrike">
                          <a:solidFill>
                            <a:srgbClr val="000000"/>
                          </a:solidFill>
                          <a:latin typeface="Calibri"/>
                        </a:rPr>
                        <a:t>24.4</a:t>
                      </a:r>
                    </a:p>
                  </a:txBody>
                  <a:tcPr marL="2249" marR="2249" marT="1687" marB="0" anchor="b">
                    <a:lnL>
                      <a:noFill/>
                    </a:lnL>
                    <a:lnR>
                      <a:noFill/>
                    </a:lnR>
                    <a:lnT>
                      <a:noFill/>
                    </a:lnT>
                    <a:lnB>
                      <a:noFill/>
                    </a:lnB>
                    <a:solidFill>
                      <a:srgbClr val="D8DF81"/>
                    </a:solidFill>
                  </a:tcPr>
                </a:tc>
                <a:tc>
                  <a:txBody>
                    <a:bodyPr/>
                    <a:lstStyle/>
                    <a:p>
                      <a:pPr algn="r" fontAlgn="b"/>
                      <a:r>
                        <a:rPr lang="en-US" sz="200" b="0" i="0" u="none" strike="noStrike">
                          <a:solidFill>
                            <a:srgbClr val="000000"/>
                          </a:solidFill>
                          <a:latin typeface="Calibri"/>
                        </a:rPr>
                        <a:t>31.8</a:t>
                      </a:r>
                    </a:p>
                  </a:txBody>
                  <a:tcPr marL="2249" marR="2249" marT="1687" marB="0" anchor="b">
                    <a:lnL>
                      <a:noFill/>
                    </a:lnL>
                    <a:lnR>
                      <a:noFill/>
                    </a:lnR>
                    <a:lnT>
                      <a:noFill/>
                    </a:lnT>
                    <a:lnB>
                      <a:noFill/>
                    </a:lnB>
                    <a:solidFill>
                      <a:srgbClr val="FCEA83"/>
                    </a:solidFill>
                  </a:tcPr>
                </a:tc>
                <a:tc>
                  <a:txBody>
                    <a:bodyPr/>
                    <a:lstStyle/>
                    <a:p>
                      <a:pPr algn="r" fontAlgn="b"/>
                      <a:r>
                        <a:rPr lang="en-US" sz="200" b="0" i="0" u="none" strike="noStrike">
                          <a:solidFill>
                            <a:srgbClr val="000000"/>
                          </a:solidFill>
                          <a:latin typeface="Calibri"/>
                        </a:rPr>
                        <a:t>18.4</a:t>
                      </a:r>
                    </a:p>
                  </a:txBody>
                  <a:tcPr marL="2249" marR="2249" marT="1687" marB="0" anchor="b">
                    <a:lnL>
                      <a:noFill/>
                    </a:lnL>
                    <a:lnR>
                      <a:noFill/>
                    </a:lnR>
                    <a:lnT>
                      <a:noFill/>
                    </a:lnT>
                    <a:lnB>
                      <a:noFill/>
                    </a:lnB>
                    <a:solidFill>
                      <a:srgbClr val="BAD780"/>
                    </a:solidFill>
                  </a:tcPr>
                </a:tc>
                <a:tc>
                  <a:txBody>
                    <a:bodyPr/>
                    <a:lstStyle/>
                    <a:p>
                      <a:pPr algn="r" fontAlgn="b"/>
                      <a:r>
                        <a:rPr lang="en-US" sz="200" b="0" i="0" u="none" strike="noStrike">
                          <a:solidFill>
                            <a:srgbClr val="000000"/>
                          </a:solidFill>
                          <a:latin typeface="Calibri"/>
                        </a:rPr>
                        <a:t>25.3</a:t>
                      </a:r>
                    </a:p>
                  </a:txBody>
                  <a:tcPr marL="2249" marR="2249" marT="1687" marB="0" anchor="b">
                    <a:lnL>
                      <a:noFill/>
                    </a:lnL>
                    <a:lnR>
                      <a:noFill/>
                    </a:lnR>
                    <a:lnT>
                      <a:noFill/>
                    </a:lnT>
                    <a:lnB>
                      <a:noFill/>
                    </a:lnB>
                    <a:solidFill>
                      <a:srgbClr val="DCE182"/>
                    </a:solidFill>
                  </a:tcPr>
                </a:tc>
                <a:tc>
                  <a:txBody>
                    <a:bodyPr/>
                    <a:lstStyle/>
                    <a:p>
                      <a:pPr algn="r" fontAlgn="b"/>
                      <a:r>
                        <a:rPr lang="en-US" sz="200" b="0" i="0" u="none" strike="noStrike">
                          <a:solidFill>
                            <a:srgbClr val="000000"/>
                          </a:solidFill>
                          <a:latin typeface="Calibri"/>
                        </a:rPr>
                        <a:t>14.1</a:t>
                      </a:r>
                    </a:p>
                  </a:txBody>
                  <a:tcPr marL="2249" marR="2249" marT="1687" marB="0" anchor="b">
                    <a:lnL>
                      <a:noFill/>
                    </a:lnL>
                    <a:lnR>
                      <a:noFill/>
                    </a:lnR>
                    <a:lnT>
                      <a:noFill/>
                    </a:lnT>
                    <a:lnB>
                      <a:noFill/>
                    </a:lnB>
                    <a:solidFill>
                      <a:srgbClr val="A5D17E"/>
                    </a:solidFill>
                  </a:tcPr>
                </a:tc>
                <a:tc>
                  <a:txBody>
                    <a:bodyPr/>
                    <a:lstStyle/>
                    <a:p>
                      <a:pPr algn="r" fontAlgn="b"/>
                      <a:r>
                        <a:rPr lang="en-US" sz="200" b="0" i="0" u="none" strike="noStrike">
                          <a:solidFill>
                            <a:srgbClr val="000000"/>
                          </a:solidFill>
                          <a:latin typeface="Calibri"/>
                        </a:rPr>
                        <a:t>28.0</a:t>
                      </a:r>
                    </a:p>
                  </a:txBody>
                  <a:tcPr marL="2249" marR="2249" marT="1687" marB="0" anchor="b">
                    <a:lnL>
                      <a:noFill/>
                    </a:lnL>
                    <a:lnR>
                      <a:noFill/>
                    </a:lnR>
                    <a:lnT>
                      <a:noFill/>
                    </a:lnT>
                    <a:lnB>
                      <a:noFill/>
                    </a:lnB>
                    <a:solidFill>
                      <a:srgbClr val="EAE482"/>
                    </a:solidFill>
                  </a:tcPr>
                </a:tc>
                <a:tc>
                  <a:txBody>
                    <a:bodyPr/>
                    <a:lstStyle/>
                    <a:p>
                      <a:pPr algn="r" fontAlgn="b"/>
                      <a:r>
                        <a:rPr lang="en-US" sz="200" b="0" i="0" u="none" strike="noStrike">
                          <a:solidFill>
                            <a:srgbClr val="000000"/>
                          </a:solidFill>
                          <a:latin typeface="Calibri"/>
                        </a:rPr>
                        <a:t>16.9</a:t>
                      </a:r>
                    </a:p>
                  </a:txBody>
                  <a:tcPr marL="2249" marR="2249" marT="1687" marB="0" anchor="b">
                    <a:lnL>
                      <a:noFill/>
                    </a:lnL>
                    <a:lnR>
                      <a:noFill/>
                    </a:lnR>
                    <a:lnT>
                      <a:noFill/>
                    </a:lnT>
                    <a:lnB>
                      <a:noFill/>
                    </a:lnB>
                    <a:solidFill>
                      <a:srgbClr val="B2D57F"/>
                    </a:solidFill>
                  </a:tcPr>
                </a:tc>
                <a:tc>
                  <a:txBody>
                    <a:bodyPr/>
                    <a:lstStyle/>
                    <a:p>
                      <a:pPr algn="r" fontAlgn="b"/>
                      <a:r>
                        <a:rPr lang="en-US" sz="200" b="0" i="0" u="none" strike="noStrike">
                          <a:solidFill>
                            <a:srgbClr val="000000"/>
                          </a:solidFill>
                          <a:latin typeface="Calibri"/>
                        </a:rPr>
                        <a:t>23.7</a:t>
                      </a:r>
                    </a:p>
                  </a:txBody>
                  <a:tcPr marL="2249" marR="2249" marT="1687" marB="0" anchor="b">
                    <a:lnL>
                      <a:noFill/>
                    </a:lnL>
                    <a:lnR>
                      <a:noFill/>
                    </a:lnR>
                    <a:lnT>
                      <a:noFill/>
                    </a:lnT>
                    <a:lnB>
                      <a:noFill/>
                    </a:lnB>
                    <a:solidFill>
                      <a:srgbClr val="D4DE81"/>
                    </a:solidFill>
                  </a:tcPr>
                </a:tc>
                <a:tc>
                  <a:txBody>
                    <a:bodyPr/>
                    <a:lstStyle/>
                    <a:p>
                      <a:pPr algn="r" fontAlgn="b"/>
                      <a:r>
                        <a:rPr lang="en-US" sz="200" b="0" i="0" u="none" strike="noStrike">
                          <a:solidFill>
                            <a:srgbClr val="000000"/>
                          </a:solidFill>
                          <a:latin typeface="Calibri"/>
                        </a:rPr>
                        <a:t>14.7</a:t>
                      </a:r>
                    </a:p>
                  </a:txBody>
                  <a:tcPr marL="2249" marR="2249" marT="1687" marB="0" anchor="b">
                    <a:lnL>
                      <a:noFill/>
                    </a:lnL>
                    <a:lnR>
                      <a:noFill/>
                    </a:lnR>
                    <a:lnT>
                      <a:noFill/>
                    </a:lnT>
                    <a:lnB>
                      <a:noFill/>
                    </a:lnB>
                    <a:solidFill>
                      <a:srgbClr val="A8D17E"/>
                    </a:solidFill>
                  </a:tcPr>
                </a:tc>
                <a:tc>
                  <a:txBody>
                    <a:bodyPr/>
                    <a:lstStyle/>
                    <a:p>
                      <a:pPr algn="r" fontAlgn="b"/>
                      <a:r>
                        <a:rPr lang="en-US" sz="200" b="0" i="0" u="none" strike="noStrike">
                          <a:solidFill>
                            <a:srgbClr val="000000"/>
                          </a:solidFill>
                          <a:latin typeface="Calibri"/>
                        </a:rPr>
                        <a:t>22.5</a:t>
                      </a:r>
                    </a:p>
                  </a:txBody>
                  <a:tcPr marL="2249" marR="2249" marT="1687" marB="0" anchor="b">
                    <a:lnL>
                      <a:noFill/>
                    </a:lnL>
                    <a:lnR>
                      <a:noFill/>
                    </a:lnR>
                    <a:lnT>
                      <a:noFill/>
                    </a:lnT>
                    <a:lnB>
                      <a:noFill/>
                    </a:lnB>
                    <a:solidFill>
                      <a:srgbClr val="CEDD81"/>
                    </a:solidFill>
                  </a:tcPr>
                </a:tc>
                <a:tc>
                  <a:txBody>
                    <a:bodyPr/>
                    <a:lstStyle/>
                    <a:p>
                      <a:pPr algn="r" fontAlgn="b"/>
                      <a:r>
                        <a:rPr lang="en-US" sz="200" b="0" i="0" u="none" strike="noStrike">
                          <a:solidFill>
                            <a:srgbClr val="000000"/>
                          </a:solidFill>
                          <a:latin typeface="Calibri"/>
                        </a:rPr>
                        <a:t>33.1</a:t>
                      </a:r>
                    </a:p>
                  </a:txBody>
                  <a:tcPr marL="2249" marR="2249" marT="1687" marB="0" anchor="b">
                    <a:lnL>
                      <a:noFill/>
                    </a:lnL>
                    <a:lnR>
                      <a:noFill/>
                    </a:lnR>
                    <a:lnT>
                      <a:noFill/>
                    </a:lnT>
                    <a:lnB>
                      <a:noFill/>
                    </a:lnB>
                    <a:solidFill>
                      <a:srgbClr val="FFEB84"/>
                    </a:solidFill>
                  </a:tcPr>
                </a:tc>
                <a:tc>
                  <a:txBody>
                    <a:bodyPr/>
                    <a:lstStyle/>
                    <a:p>
                      <a:pPr algn="r" fontAlgn="b"/>
                      <a:r>
                        <a:rPr lang="en-US" sz="200" b="0" i="0" u="none" strike="noStrike">
                          <a:solidFill>
                            <a:srgbClr val="000000"/>
                          </a:solidFill>
                          <a:latin typeface="Calibri"/>
                        </a:rPr>
                        <a:t>9.1</a:t>
                      </a:r>
                    </a:p>
                  </a:txBody>
                  <a:tcPr marL="2249" marR="2249" marT="1687" marB="0" anchor="b">
                    <a:lnL>
                      <a:noFill/>
                    </a:lnL>
                    <a:lnR>
                      <a:noFill/>
                    </a:lnR>
                    <a:lnT>
                      <a:noFill/>
                    </a:lnT>
                    <a:lnB>
                      <a:noFill/>
                    </a:lnB>
                    <a:solidFill>
                      <a:srgbClr val="8CC97D"/>
                    </a:solidFill>
                  </a:tcPr>
                </a:tc>
                <a:tc>
                  <a:txBody>
                    <a:bodyPr/>
                    <a:lstStyle/>
                    <a:p>
                      <a:pPr algn="r" fontAlgn="b"/>
                      <a:r>
                        <a:rPr lang="en-US" sz="200" b="0" i="0" u="none" strike="noStrike">
                          <a:solidFill>
                            <a:srgbClr val="000000"/>
                          </a:solidFill>
                          <a:latin typeface="Calibri"/>
                        </a:rPr>
                        <a:t>31.5</a:t>
                      </a:r>
                    </a:p>
                  </a:txBody>
                  <a:tcPr marL="2249" marR="2249" marT="1687" marB="0" anchor="b">
                    <a:lnL>
                      <a:noFill/>
                    </a:lnL>
                    <a:lnR>
                      <a:noFill/>
                    </a:lnR>
                    <a:lnT>
                      <a:noFill/>
                    </a:lnT>
                    <a:lnB>
                      <a:noFill/>
                    </a:lnB>
                    <a:solidFill>
                      <a:srgbClr val="FBE983"/>
                    </a:solidFill>
                  </a:tcPr>
                </a:tc>
                <a:tc>
                  <a:txBody>
                    <a:bodyPr/>
                    <a:lstStyle/>
                    <a:p>
                      <a:pPr algn="r" fontAlgn="b"/>
                      <a:r>
                        <a:rPr lang="en-US" sz="200" b="0" i="0" u="none" strike="noStrike">
                          <a:solidFill>
                            <a:srgbClr val="000000"/>
                          </a:solidFill>
                          <a:latin typeface="Calibri"/>
                        </a:rPr>
                        <a:t>8.6</a:t>
                      </a:r>
                    </a:p>
                  </a:txBody>
                  <a:tcPr marL="2249" marR="2249" marT="1687" marB="0" anchor="b">
                    <a:lnL>
                      <a:noFill/>
                    </a:lnL>
                    <a:lnR>
                      <a:noFill/>
                    </a:lnR>
                    <a:lnT>
                      <a:noFill/>
                    </a:lnT>
                    <a:lnB>
                      <a:noFill/>
                    </a:lnB>
                    <a:solidFill>
                      <a:srgbClr val="8AC97D"/>
                    </a:solidFill>
                  </a:tcPr>
                </a:tc>
                <a:tc>
                  <a:txBody>
                    <a:bodyPr/>
                    <a:lstStyle/>
                    <a:p>
                      <a:pPr algn="r" fontAlgn="b"/>
                      <a:r>
                        <a:rPr lang="en-US" sz="200" b="0" i="0" u="none" strike="noStrike">
                          <a:solidFill>
                            <a:srgbClr val="000000"/>
                          </a:solidFill>
                          <a:latin typeface="Calibri"/>
                        </a:rPr>
                        <a:t>35.7</a:t>
                      </a:r>
                    </a:p>
                  </a:txBody>
                  <a:tcPr marL="2249" marR="2249" marT="1687" marB="0" anchor="b">
                    <a:lnL>
                      <a:noFill/>
                    </a:lnL>
                    <a:lnR>
                      <a:noFill/>
                    </a:lnR>
                    <a:lnT>
                      <a:noFill/>
                    </a:lnT>
                    <a:lnB>
                      <a:noFill/>
                    </a:lnB>
                    <a:solidFill>
                      <a:srgbClr val="FFE884"/>
                    </a:solidFill>
                  </a:tcPr>
                </a:tc>
                <a:tc>
                  <a:txBody>
                    <a:bodyPr/>
                    <a:lstStyle/>
                    <a:p>
                      <a:pPr algn="r" fontAlgn="b"/>
                      <a:r>
                        <a:rPr lang="en-US" sz="200" b="0" i="0" u="none" strike="noStrike">
                          <a:solidFill>
                            <a:srgbClr val="000000"/>
                          </a:solidFill>
                          <a:latin typeface="Calibri"/>
                        </a:rPr>
                        <a:t>9.5</a:t>
                      </a:r>
                    </a:p>
                  </a:txBody>
                  <a:tcPr marL="2249" marR="2249" marT="1687" marB="0" anchor="b">
                    <a:lnL>
                      <a:noFill/>
                    </a:lnL>
                    <a:lnR>
                      <a:noFill/>
                    </a:lnR>
                    <a:lnT>
                      <a:noFill/>
                    </a:lnT>
                    <a:lnB>
                      <a:noFill/>
                    </a:lnB>
                    <a:solidFill>
                      <a:srgbClr val="8ECA7D"/>
                    </a:solidFill>
                  </a:tcPr>
                </a:tc>
                <a:tc>
                  <a:txBody>
                    <a:bodyPr/>
                    <a:lstStyle/>
                    <a:p>
                      <a:pPr algn="r" fontAlgn="b"/>
                      <a:r>
                        <a:rPr lang="en-US" sz="200" b="0" i="0" u="none" strike="noStrike">
                          <a:solidFill>
                            <a:srgbClr val="000000"/>
                          </a:solidFill>
                          <a:latin typeface="Calibri"/>
                        </a:rPr>
                        <a:t>32.1</a:t>
                      </a:r>
                    </a:p>
                  </a:txBody>
                  <a:tcPr marL="2249" marR="2249" marT="1687" marB="0" anchor="b">
                    <a:lnL>
                      <a:noFill/>
                    </a:lnL>
                    <a:lnR>
                      <a:noFill/>
                    </a:lnR>
                    <a:lnT>
                      <a:noFill/>
                    </a:lnT>
                    <a:lnB>
                      <a:noFill/>
                    </a:lnB>
                    <a:solidFill>
                      <a:srgbClr val="FEEA83"/>
                    </a:solidFill>
                  </a:tcPr>
                </a:tc>
                <a:tc>
                  <a:txBody>
                    <a:bodyPr/>
                    <a:lstStyle/>
                    <a:p>
                      <a:pPr algn="r" fontAlgn="b"/>
                      <a:r>
                        <a:rPr lang="en-US" sz="200" b="0" i="0" u="none" strike="noStrike">
                          <a:solidFill>
                            <a:srgbClr val="000000"/>
                          </a:solidFill>
                          <a:latin typeface="Calibri"/>
                        </a:rPr>
                        <a:t>7.5</a:t>
                      </a:r>
                    </a:p>
                  </a:txBody>
                  <a:tcPr marL="2249" marR="2249" marT="1687" marB="0" anchor="b">
                    <a:lnL>
                      <a:noFill/>
                    </a:lnL>
                    <a:lnR w="12700" cap="flat" cmpd="sng" algn="ctr">
                      <a:solidFill>
                        <a:srgbClr val="000000"/>
                      </a:solidFill>
                      <a:prstDash val="solid"/>
                      <a:round/>
                      <a:headEnd type="none" w="med" len="med"/>
                      <a:tailEnd type="none" w="med" len="med"/>
                    </a:lnR>
                    <a:lnT>
                      <a:noFill/>
                    </a:lnT>
                    <a:lnB>
                      <a:noFill/>
                    </a:lnB>
                    <a:solidFill>
                      <a:srgbClr val="84C77C"/>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ASPEN Primary Atorvastatin</a:t>
                      </a:r>
                    </a:p>
                  </a:txBody>
                  <a:tcPr marL="2249" marR="2249" marT="1687" marB="0" anchor="b">
                    <a:lnL>
                      <a:noFill/>
                    </a:lnL>
                    <a:lnR>
                      <a:noFill/>
                    </a:lnR>
                    <a:lnT>
                      <a:noFill/>
                    </a:lnT>
                    <a:lnB>
                      <a:noFill/>
                    </a:lnB>
                  </a:tcPr>
                </a:tc>
                <a:tc>
                  <a:txBody>
                    <a:bodyPr/>
                    <a:lstStyle/>
                    <a:p>
                      <a:pPr algn="r" fontAlgn="b"/>
                      <a:r>
                        <a:rPr lang="en-US" sz="200" b="0" i="0" u="none" strike="noStrike">
                          <a:solidFill>
                            <a:srgbClr val="000000"/>
                          </a:solidFill>
                          <a:latin typeface="Calibri"/>
                        </a:rPr>
                        <a:t>23.7</a:t>
                      </a:r>
                    </a:p>
                  </a:txBody>
                  <a:tcPr marL="2249" marR="2249" marT="1687" marB="0" anchor="b">
                    <a:lnL>
                      <a:noFill/>
                    </a:lnL>
                    <a:lnR>
                      <a:noFill/>
                    </a:lnR>
                    <a:lnT>
                      <a:noFill/>
                    </a:lnT>
                    <a:lnB>
                      <a:noFill/>
                    </a:lnB>
                    <a:solidFill>
                      <a:srgbClr val="D4DE81"/>
                    </a:solidFill>
                  </a:tcPr>
                </a:tc>
                <a:tc>
                  <a:txBody>
                    <a:bodyPr/>
                    <a:lstStyle/>
                    <a:p>
                      <a:pPr algn="r" fontAlgn="b"/>
                      <a:r>
                        <a:rPr lang="en-US" sz="200" b="0" i="0" u="none" strike="noStrike">
                          <a:solidFill>
                            <a:srgbClr val="000000"/>
                          </a:solidFill>
                          <a:latin typeface="Calibri"/>
                        </a:rPr>
                        <a:t>11.9</a:t>
                      </a:r>
                    </a:p>
                  </a:txBody>
                  <a:tcPr marL="2249" marR="2249" marT="1687" marB="0" anchor="b">
                    <a:lnL>
                      <a:noFill/>
                    </a:lnL>
                    <a:lnR>
                      <a:noFill/>
                    </a:lnR>
                    <a:lnT>
                      <a:noFill/>
                    </a:lnT>
                    <a:lnB>
                      <a:noFill/>
                    </a:lnB>
                    <a:solidFill>
                      <a:srgbClr val="9ACD7E"/>
                    </a:solidFill>
                  </a:tcPr>
                </a:tc>
                <a:tc>
                  <a:txBody>
                    <a:bodyPr/>
                    <a:lstStyle/>
                    <a:p>
                      <a:pPr algn="r" fontAlgn="b"/>
                      <a:r>
                        <a:rPr lang="en-US" sz="200" b="0" i="0" u="none" strike="noStrike">
                          <a:solidFill>
                            <a:srgbClr val="000000"/>
                          </a:solidFill>
                          <a:latin typeface="Calibri"/>
                        </a:rPr>
                        <a:t>22.7</a:t>
                      </a:r>
                    </a:p>
                  </a:txBody>
                  <a:tcPr marL="2249" marR="2249" marT="1687" marB="0" anchor="b">
                    <a:lnL>
                      <a:noFill/>
                    </a:lnL>
                    <a:lnR>
                      <a:noFill/>
                    </a:lnR>
                    <a:lnT>
                      <a:noFill/>
                    </a:lnT>
                    <a:lnB>
                      <a:noFill/>
                    </a:lnB>
                    <a:solidFill>
                      <a:srgbClr val="CFDD81"/>
                    </a:solidFill>
                  </a:tcPr>
                </a:tc>
                <a:tc>
                  <a:txBody>
                    <a:bodyPr/>
                    <a:lstStyle/>
                    <a:p>
                      <a:pPr algn="r" fontAlgn="b"/>
                      <a:r>
                        <a:rPr lang="en-US" sz="200" b="0" i="0" u="none" strike="noStrike">
                          <a:solidFill>
                            <a:srgbClr val="000000"/>
                          </a:solidFill>
                          <a:latin typeface="Calibri"/>
                        </a:rPr>
                        <a:t>14.0</a:t>
                      </a:r>
                    </a:p>
                  </a:txBody>
                  <a:tcPr marL="2249" marR="2249" marT="1687" marB="0" anchor="b">
                    <a:lnL>
                      <a:noFill/>
                    </a:lnL>
                    <a:lnR>
                      <a:noFill/>
                    </a:lnR>
                    <a:lnT>
                      <a:noFill/>
                    </a:lnT>
                    <a:lnB>
                      <a:noFill/>
                    </a:lnB>
                    <a:solidFill>
                      <a:srgbClr val="A4D07E"/>
                    </a:solidFill>
                  </a:tcPr>
                </a:tc>
                <a:tc>
                  <a:txBody>
                    <a:bodyPr/>
                    <a:lstStyle/>
                    <a:p>
                      <a:pPr algn="r" fontAlgn="b"/>
                      <a:r>
                        <a:rPr lang="en-US" sz="200" b="0" i="0" u="none" strike="noStrike">
                          <a:solidFill>
                            <a:srgbClr val="000000"/>
                          </a:solidFill>
                          <a:latin typeface="Calibri"/>
                        </a:rPr>
                        <a:t>20.8</a:t>
                      </a:r>
                    </a:p>
                  </a:txBody>
                  <a:tcPr marL="2249" marR="2249" marT="1687" marB="0" anchor="b">
                    <a:lnL>
                      <a:noFill/>
                    </a:lnL>
                    <a:lnR>
                      <a:noFill/>
                    </a:lnR>
                    <a:lnT>
                      <a:noFill/>
                    </a:lnT>
                    <a:lnB>
                      <a:noFill/>
                    </a:lnB>
                    <a:solidFill>
                      <a:srgbClr val="C6DA80"/>
                    </a:solidFill>
                  </a:tcPr>
                </a:tc>
                <a:tc>
                  <a:txBody>
                    <a:bodyPr/>
                    <a:lstStyle/>
                    <a:p>
                      <a:pPr algn="r" fontAlgn="b"/>
                      <a:r>
                        <a:rPr lang="en-US" sz="200" b="0" i="0" u="none" strike="noStrike">
                          <a:solidFill>
                            <a:srgbClr val="000000"/>
                          </a:solidFill>
                          <a:latin typeface="Calibri"/>
                        </a:rPr>
                        <a:t>9.9</a:t>
                      </a:r>
                    </a:p>
                  </a:txBody>
                  <a:tcPr marL="2249" marR="2249" marT="1687" marB="0" anchor="b">
                    <a:lnL>
                      <a:noFill/>
                    </a:lnL>
                    <a:lnR>
                      <a:noFill/>
                    </a:lnR>
                    <a:lnT>
                      <a:noFill/>
                    </a:lnT>
                    <a:lnB>
                      <a:noFill/>
                    </a:lnB>
                    <a:solidFill>
                      <a:srgbClr val="90CB7D"/>
                    </a:solidFill>
                  </a:tcPr>
                </a:tc>
                <a:tc>
                  <a:txBody>
                    <a:bodyPr/>
                    <a:lstStyle/>
                    <a:p>
                      <a:pPr algn="r" fontAlgn="b"/>
                      <a:r>
                        <a:rPr lang="en-US" sz="200" b="0" i="0" u="none" strike="noStrike">
                          <a:solidFill>
                            <a:srgbClr val="000000"/>
                          </a:solidFill>
                          <a:latin typeface="Calibri"/>
                        </a:rPr>
                        <a:t>22.2</a:t>
                      </a:r>
                    </a:p>
                  </a:txBody>
                  <a:tcPr marL="2249" marR="2249" marT="1687" marB="0" anchor="b">
                    <a:lnL>
                      <a:noFill/>
                    </a:lnL>
                    <a:lnR>
                      <a:noFill/>
                    </a:lnR>
                    <a:lnT>
                      <a:noFill/>
                    </a:lnT>
                    <a:lnB>
                      <a:noFill/>
                    </a:lnB>
                    <a:solidFill>
                      <a:srgbClr val="CDDC81"/>
                    </a:solidFill>
                  </a:tcPr>
                </a:tc>
                <a:tc>
                  <a:txBody>
                    <a:bodyPr/>
                    <a:lstStyle/>
                    <a:p>
                      <a:pPr algn="r" fontAlgn="b"/>
                      <a:r>
                        <a:rPr lang="en-US" sz="200" b="0" i="0" u="none" strike="noStrike">
                          <a:solidFill>
                            <a:srgbClr val="000000"/>
                          </a:solidFill>
                          <a:latin typeface="Calibri"/>
                        </a:rPr>
                        <a:t>11.6</a:t>
                      </a:r>
                    </a:p>
                  </a:txBody>
                  <a:tcPr marL="2249" marR="2249" marT="1687" marB="0" anchor="b">
                    <a:lnL>
                      <a:noFill/>
                    </a:lnL>
                    <a:lnR>
                      <a:noFill/>
                    </a:lnR>
                    <a:lnT>
                      <a:noFill/>
                    </a:lnT>
                    <a:lnB>
                      <a:noFill/>
                    </a:lnB>
                    <a:solidFill>
                      <a:srgbClr val="98CD7E"/>
                    </a:solidFill>
                  </a:tcPr>
                </a:tc>
                <a:tc>
                  <a:txBody>
                    <a:bodyPr/>
                    <a:lstStyle/>
                    <a:p>
                      <a:pPr algn="r" fontAlgn="b"/>
                      <a:r>
                        <a:rPr lang="en-US" sz="200" b="0" i="0" u="none" strike="noStrike">
                          <a:solidFill>
                            <a:srgbClr val="000000"/>
                          </a:solidFill>
                          <a:latin typeface="Calibri"/>
                        </a:rPr>
                        <a:t>25.4</a:t>
                      </a:r>
                    </a:p>
                  </a:txBody>
                  <a:tcPr marL="2249" marR="2249" marT="1687" marB="0" anchor="b">
                    <a:lnL>
                      <a:noFill/>
                    </a:lnL>
                    <a:lnR>
                      <a:noFill/>
                    </a:lnR>
                    <a:lnT>
                      <a:noFill/>
                    </a:lnT>
                    <a:lnB>
                      <a:noFill/>
                    </a:lnB>
                    <a:solidFill>
                      <a:srgbClr val="DDE182"/>
                    </a:solidFill>
                  </a:tcPr>
                </a:tc>
                <a:tc>
                  <a:txBody>
                    <a:bodyPr/>
                    <a:lstStyle/>
                    <a:p>
                      <a:pPr algn="r" fontAlgn="b"/>
                      <a:r>
                        <a:rPr lang="en-US" sz="200" b="0" i="0" u="none" strike="noStrike">
                          <a:solidFill>
                            <a:srgbClr val="000000"/>
                          </a:solidFill>
                          <a:latin typeface="Calibri"/>
                        </a:rPr>
                        <a:t>29.4</a:t>
                      </a:r>
                    </a:p>
                  </a:txBody>
                  <a:tcPr marL="2249" marR="2249" marT="1687" marB="0" anchor="b">
                    <a:lnL>
                      <a:noFill/>
                    </a:lnL>
                    <a:lnR>
                      <a:noFill/>
                    </a:lnR>
                    <a:lnT>
                      <a:noFill/>
                    </a:lnT>
                    <a:lnB>
                      <a:noFill/>
                    </a:lnB>
                    <a:solidFill>
                      <a:srgbClr val="F0E683"/>
                    </a:solidFill>
                  </a:tcPr>
                </a:tc>
                <a:tc>
                  <a:txBody>
                    <a:bodyPr/>
                    <a:lstStyle/>
                    <a:p>
                      <a:pPr algn="r" fontAlgn="b"/>
                      <a:r>
                        <a:rPr lang="en-US" sz="200" b="0" i="0" u="none" strike="noStrike">
                          <a:solidFill>
                            <a:srgbClr val="000000"/>
                          </a:solidFill>
                          <a:latin typeface="Calibri"/>
                        </a:rPr>
                        <a:t>23.3</a:t>
                      </a:r>
                    </a:p>
                  </a:txBody>
                  <a:tcPr marL="2249" marR="2249" marT="1687" marB="0" anchor="b">
                    <a:lnL>
                      <a:noFill/>
                    </a:lnL>
                    <a:lnR>
                      <a:noFill/>
                    </a:lnR>
                    <a:lnT>
                      <a:noFill/>
                    </a:lnT>
                    <a:lnB>
                      <a:noFill/>
                    </a:lnB>
                    <a:solidFill>
                      <a:srgbClr val="D2DE81"/>
                    </a:solidFill>
                  </a:tcPr>
                </a:tc>
                <a:tc>
                  <a:txBody>
                    <a:bodyPr/>
                    <a:lstStyle/>
                    <a:p>
                      <a:pPr algn="r" fontAlgn="b"/>
                      <a:r>
                        <a:rPr lang="en-US" sz="200" b="0" i="0" u="none" strike="noStrike">
                          <a:solidFill>
                            <a:srgbClr val="000000"/>
                          </a:solidFill>
                          <a:latin typeface="Calibri"/>
                        </a:rPr>
                        <a:t>32.9</a:t>
                      </a:r>
                    </a:p>
                  </a:txBody>
                  <a:tcPr marL="2249" marR="2249" marT="1687" marB="0" anchor="b">
                    <a:lnL>
                      <a:noFill/>
                    </a:lnL>
                    <a:lnR>
                      <a:noFill/>
                    </a:lnR>
                    <a:lnT>
                      <a:noFill/>
                    </a:lnT>
                    <a:lnB>
                      <a:noFill/>
                    </a:lnB>
                    <a:solidFill>
                      <a:srgbClr val="FFEB84"/>
                    </a:solidFill>
                  </a:tcPr>
                </a:tc>
                <a:tc>
                  <a:txBody>
                    <a:bodyPr/>
                    <a:lstStyle/>
                    <a:p>
                      <a:pPr algn="r" fontAlgn="b"/>
                      <a:r>
                        <a:rPr lang="en-US" sz="200" b="0" i="0" u="none" strike="noStrike">
                          <a:solidFill>
                            <a:srgbClr val="000000"/>
                          </a:solidFill>
                          <a:latin typeface="Calibri"/>
                        </a:rPr>
                        <a:t>24.6</a:t>
                      </a:r>
                    </a:p>
                  </a:txBody>
                  <a:tcPr marL="2249" marR="2249" marT="1687"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30.4</a:t>
                      </a:r>
                    </a:p>
                  </a:txBody>
                  <a:tcPr marL="2249" marR="2249" marT="1687" marB="0" anchor="b">
                    <a:lnL>
                      <a:noFill/>
                    </a:lnL>
                    <a:lnR>
                      <a:noFill/>
                    </a:lnR>
                    <a:lnT>
                      <a:noFill/>
                    </a:lnT>
                    <a:lnB>
                      <a:noFill/>
                    </a:lnB>
                    <a:solidFill>
                      <a:srgbClr val="F5E883"/>
                    </a:solidFill>
                  </a:tcPr>
                </a:tc>
                <a:tc>
                  <a:txBody>
                    <a:bodyPr/>
                    <a:lstStyle/>
                    <a:p>
                      <a:pPr algn="r" fontAlgn="b"/>
                      <a:r>
                        <a:rPr lang="en-US" sz="200" b="0" i="0" u="none" strike="noStrike">
                          <a:solidFill>
                            <a:srgbClr val="000000"/>
                          </a:solidFill>
                          <a:latin typeface="Calibri"/>
                        </a:rPr>
                        <a:t>24.7</a:t>
                      </a:r>
                    </a:p>
                  </a:txBody>
                  <a:tcPr marL="2249" marR="2249" marT="1687"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33.0</a:t>
                      </a:r>
                    </a:p>
                  </a:txBody>
                  <a:tcPr marL="2249" marR="2249" marT="1687" marB="0" anchor="b">
                    <a:lnL>
                      <a:noFill/>
                    </a:lnL>
                    <a:lnR>
                      <a:noFill/>
                    </a:lnR>
                    <a:lnT>
                      <a:noFill/>
                    </a:lnT>
                    <a:lnB>
                      <a:noFill/>
                    </a:lnB>
                    <a:solidFill>
                      <a:srgbClr val="FFEB84"/>
                    </a:solidFill>
                  </a:tcPr>
                </a:tc>
                <a:tc>
                  <a:txBody>
                    <a:bodyPr/>
                    <a:lstStyle/>
                    <a:p>
                      <a:pPr algn="r" fontAlgn="b"/>
                      <a:r>
                        <a:rPr lang="en-US" sz="200" b="0" i="0" u="none" strike="noStrike">
                          <a:solidFill>
                            <a:srgbClr val="000000"/>
                          </a:solidFill>
                          <a:latin typeface="Calibri"/>
                        </a:rPr>
                        <a:t>17.3</a:t>
                      </a:r>
                    </a:p>
                  </a:txBody>
                  <a:tcPr marL="2249" marR="2249" marT="1687" marB="0" anchor="b">
                    <a:lnL>
                      <a:noFill/>
                    </a:lnL>
                    <a:lnR>
                      <a:noFill/>
                    </a:lnR>
                    <a:lnT>
                      <a:noFill/>
                    </a:lnT>
                    <a:lnB>
                      <a:noFill/>
                    </a:lnB>
                    <a:solidFill>
                      <a:srgbClr val="B5D57F"/>
                    </a:solidFill>
                  </a:tcPr>
                </a:tc>
                <a:tc>
                  <a:txBody>
                    <a:bodyPr/>
                    <a:lstStyle/>
                    <a:p>
                      <a:pPr algn="r" fontAlgn="b"/>
                      <a:r>
                        <a:rPr lang="en-US" sz="200" b="0" i="0" u="none" strike="noStrike">
                          <a:solidFill>
                            <a:srgbClr val="000000"/>
                          </a:solidFill>
                          <a:latin typeface="Calibri"/>
                        </a:rPr>
                        <a:t>27.6</a:t>
                      </a:r>
                    </a:p>
                  </a:txBody>
                  <a:tcPr marL="2249" marR="2249" marT="1687" marB="0" anchor="b">
                    <a:lnL>
                      <a:noFill/>
                    </a:lnL>
                    <a:lnR>
                      <a:noFill/>
                    </a:lnR>
                    <a:lnT>
                      <a:noFill/>
                    </a:lnT>
                    <a:lnB>
                      <a:noFill/>
                    </a:lnB>
                    <a:solidFill>
                      <a:srgbClr val="E7E482"/>
                    </a:solidFill>
                  </a:tcPr>
                </a:tc>
                <a:tc>
                  <a:txBody>
                    <a:bodyPr/>
                    <a:lstStyle/>
                    <a:p>
                      <a:pPr algn="r" fontAlgn="b"/>
                      <a:r>
                        <a:rPr lang="en-US" sz="200" b="0" i="0" u="none" strike="noStrike">
                          <a:solidFill>
                            <a:srgbClr val="000000"/>
                          </a:solidFill>
                          <a:latin typeface="Calibri"/>
                        </a:rPr>
                        <a:t>19.0</a:t>
                      </a:r>
                    </a:p>
                  </a:txBody>
                  <a:tcPr marL="2249" marR="2249" marT="1687" marB="0" anchor="b">
                    <a:lnL>
                      <a:noFill/>
                    </a:lnL>
                    <a:lnR>
                      <a:noFill/>
                    </a:lnR>
                    <a:lnT>
                      <a:noFill/>
                    </a:lnT>
                    <a:lnB>
                      <a:noFill/>
                    </a:lnB>
                    <a:solidFill>
                      <a:srgbClr val="BDD880"/>
                    </a:solidFill>
                  </a:tcPr>
                </a:tc>
                <a:tc>
                  <a:txBody>
                    <a:bodyPr/>
                    <a:lstStyle/>
                    <a:p>
                      <a:pPr algn="r" fontAlgn="b"/>
                      <a:r>
                        <a:rPr lang="en-US" sz="200" b="0" i="0" u="none" strike="noStrike">
                          <a:solidFill>
                            <a:srgbClr val="000000"/>
                          </a:solidFill>
                          <a:latin typeface="Calibri"/>
                        </a:rPr>
                        <a:t>26.2</a:t>
                      </a:r>
                    </a:p>
                  </a:txBody>
                  <a:tcPr marL="2249" marR="2249" marT="1687" marB="0" anchor="b">
                    <a:lnL>
                      <a:noFill/>
                    </a:lnL>
                    <a:lnR>
                      <a:noFill/>
                    </a:lnR>
                    <a:lnT>
                      <a:noFill/>
                    </a:lnT>
                    <a:lnB>
                      <a:noFill/>
                    </a:lnB>
                    <a:solidFill>
                      <a:srgbClr val="E0E282"/>
                    </a:solidFill>
                  </a:tcPr>
                </a:tc>
                <a:tc>
                  <a:txBody>
                    <a:bodyPr/>
                    <a:lstStyle/>
                    <a:p>
                      <a:pPr algn="r" fontAlgn="b"/>
                      <a:r>
                        <a:rPr lang="en-US" sz="200" b="0" i="0" u="none" strike="noStrike">
                          <a:solidFill>
                            <a:srgbClr val="000000"/>
                          </a:solidFill>
                          <a:latin typeface="Calibri"/>
                        </a:rPr>
                        <a:t>15.6</a:t>
                      </a:r>
                    </a:p>
                  </a:txBody>
                  <a:tcPr marL="2249" marR="2249" marT="1687" marB="0" anchor="b">
                    <a:lnL>
                      <a:noFill/>
                    </a:lnL>
                    <a:lnR>
                      <a:noFill/>
                    </a:lnR>
                    <a:lnT>
                      <a:noFill/>
                    </a:lnT>
                    <a:lnB>
                      <a:noFill/>
                    </a:lnB>
                    <a:solidFill>
                      <a:srgbClr val="ACD37F"/>
                    </a:solidFill>
                  </a:tcPr>
                </a:tc>
                <a:tc>
                  <a:txBody>
                    <a:bodyPr/>
                    <a:lstStyle/>
                    <a:p>
                      <a:pPr algn="r" fontAlgn="b"/>
                      <a:r>
                        <a:rPr lang="en-US" sz="200" b="0" i="0" u="none" strike="noStrike">
                          <a:solidFill>
                            <a:srgbClr val="000000"/>
                          </a:solidFill>
                          <a:latin typeface="Calibri"/>
                        </a:rPr>
                        <a:t>25.6</a:t>
                      </a:r>
                    </a:p>
                  </a:txBody>
                  <a:tcPr marL="2249" marR="2249" marT="1687" marB="0" anchor="b">
                    <a:lnL>
                      <a:noFill/>
                    </a:lnL>
                    <a:lnR>
                      <a:noFill/>
                    </a:lnR>
                    <a:lnT>
                      <a:noFill/>
                    </a:lnT>
                    <a:lnB>
                      <a:noFill/>
                    </a:lnB>
                    <a:solidFill>
                      <a:srgbClr val="DEE182"/>
                    </a:solidFill>
                  </a:tcPr>
                </a:tc>
                <a:tc>
                  <a:txBody>
                    <a:bodyPr/>
                    <a:lstStyle/>
                    <a:p>
                      <a:pPr algn="r" fontAlgn="b"/>
                      <a:r>
                        <a:rPr lang="en-US" sz="200" b="0" i="0" u="none" strike="noStrike">
                          <a:solidFill>
                            <a:srgbClr val="000000"/>
                          </a:solidFill>
                          <a:latin typeface="Calibri"/>
                        </a:rPr>
                        <a:t>16.0</a:t>
                      </a:r>
                    </a:p>
                  </a:txBody>
                  <a:tcPr marL="2249" marR="2249" marT="1687" marB="0" anchor="b">
                    <a:lnL>
                      <a:noFill/>
                    </a:lnL>
                    <a:lnR>
                      <a:noFill/>
                    </a:lnR>
                    <a:lnT>
                      <a:noFill/>
                    </a:lnT>
                    <a:lnB>
                      <a:noFill/>
                    </a:lnB>
                    <a:solidFill>
                      <a:srgbClr val="AED37F"/>
                    </a:solidFill>
                  </a:tcPr>
                </a:tc>
                <a:tc>
                  <a:txBody>
                    <a:bodyPr/>
                    <a:lstStyle/>
                    <a:p>
                      <a:pPr algn="r" fontAlgn="b"/>
                      <a:r>
                        <a:rPr lang="en-US" sz="200" b="0" i="0" u="none" strike="noStrike">
                          <a:solidFill>
                            <a:srgbClr val="000000"/>
                          </a:solidFill>
                          <a:latin typeface="Calibri"/>
                        </a:rPr>
                        <a:t>24.2</a:t>
                      </a:r>
                    </a:p>
                  </a:txBody>
                  <a:tcPr marL="2249" marR="2249" marT="1687" marB="0" anchor="b">
                    <a:lnL>
                      <a:noFill/>
                    </a:lnL>
                    <a:lnR>
                      <a:noFill/>
                    </a:lnR>
                    <a:lnT>
                      <a:noFill/>
                    </a:lnT>
                    <a:lnB>
                      <a:noFill/>
                    </a:lnB>
                    <a:solidFill>
                      <a:srgbClr val="D7DF81"/>
                    </a:solidFill>
                  </a:tcPr>
                </a:tc>
                <a:tc>
                  <a:txBody>
                    <a:bodyPr/>
                    <a:lstStyle/>
                    <a:p>
                      <a:pPr algn="r" fontAlgn="b"/>
                      <a:r>
                        <a:rPr lang="en-US" sz="200" b="0" i="0" u="none" strike="noStrike">
                          <a:solidFill>
                            <a:srgbClr val="000000"/>
                          </a:solidFill>
                          <a:latin typeface="Calibri"/>
                        </a:rPr>
                        <a:t>32.5</a:t>
                      </a:r>
                    </a:p>
                  </a:txBody>
                  <a:tcPr marL="2249" marR="2249" marT="1687" marB="0" anchor="b">
                    <a:lnL>
                      <a:noFill/>
                    </a:lnL>
                    <a:lnR>
                      <a:noFill/>
                    </a:lnR>
                    <a:lnT>
                      <a:noFill/>
                    </a:lnT>
                    <a:lnB>
                      <a:noFill/>
                    </a:lnB>
                    <a:solidFill>
                      <a:srgbClr val="FFEB84"/>
                    </a:solidFill>
                  </a:tcPr>
                </a:tc>
                <a:tc>
                  <a:txBody>
                    <a:bodyPr/>
                    <a:lstStyle/>
                    <a:p>
                      <a:pPr algn="r" fontAlgn="b"/>
                      <a:r>
                        <a:rPr lang="en-US" sz="200" b="0" i="0" u="none" strike="noStrike">
                          <a:solidFill>
                            <a:srgbClr val="000000"/>
                          </a:solidFill>
                          <a:latin typeface="Calibri"/>
                        </a:rPr>
                        <a:t>10.0</a:t>
                      </a:r>
                    </a:p>
                  </a:txBody>
                  <a:tcPr marL="2249" marR="2249" marT="1687" marB="0" anchor="b">
                    <a:lnL>
                      <a:noFill/>
                    </a:lnL>
                    <a:lnR>
                      <a:noFill/>
                    </a:lnR>
                    <a:lnT>
                      <a:noFill/>
                    </a:lnT>
                    <a:lnB>
                      <a:noFill/>
                    </a:lnB>
                    <a:solidFill>
                      <a:srgbClr val="91CB7D"/>
                    </a:solidFill>
                  </a:tcPr>
                </a:tc>
                <a:tc>
                  <a:txBody>
                    <a:bodyPr/>
                    <a:lstStyle/>
                    <a:p>
                      <a:pPr algn="r" fontAlgn="b"/>
                      <a:r>
                        <a:rPr lang="en-US" sz="200" b="0" i="0" u="none" strike="noStrike">
                          <a:solidFill>
                            <a:srgbClr val="000000"/>
                          </a:solidFill>
                          <a:latin typeface="Calibri"/>
                        </a:rPr>
                        <a:t>30.4</a:t>
                      </a:r>
                    </a:p>
                  </a:txBody>
                  <a:tcPr marL="2249" marR="2249" marT="1687" marB="0" anchor="b">
                    <a:lnL>
                      <a:noFill/>
                    </a:lnL>
                    <a:lnR>
                      <a:noFill/>
                    </a:lnR>
                    <a:lnT>
                      <a:noFill/>
                    </a:lnT>
                    <a:lnB>
                      <a:noFill/>
                    </a:lnB>
                    <a:solidFill>
                      <a:srgbClr val="F6E883"/>
                    </a:solidFill>
                  </a:tcPr>
                </a:tc>
                <a:tc>
                  <a:txBody>
                    <a:bodyPr/>
                    <a:lstStyle/>
                    <a:p>
                      <a:pPr algn="r" fontAlgn="b"/>
                      <a:r>
                        <a:rPr lang="en-US" sz="200" b="0" i="0" u="none" strike="noStrike">
                          <a:solidFill>
                            <a:srgbClr val="000000"/>
                          </a:solidFill>
                          <a:latin typeface="Calibri"/>
                        </a:rPr>
                        <a:t>12.2</a:t>
                      </a:r>
                    </a:p>
                  </a:txBody>
                  <a:tcPr marL="2249" marR="2249" marT="1687" marB="0" anchor="b">
                    <a:lnL>
                      <a:noFill/>
                    </a:lnL>
                    <a:lnR>
                      <a:noFill/>
                    </a:lnR>
                    <a:lnT>
                      <a:noFill/>
                    </a:lnT>
                    <a:lnB>
                      <a:noFill/>
                    </a:lnB>
                    <a:solidFill>
                      <a:srgbClr val="9BCE7E"/>
                    </a:solidFill>
                  </a:tcPr>
                </a:tc>
                <a:tc>
                  <a:txBody>
                    <a:bodyPr/>
                    <a:lstStyle/>
                    <a:p>
                      <a:pPr algn="r" fontAlgn="b"/>
                      <a:r>
                        <a:rPr lang="en-US" sz="200" b="0" i="0" u="none" strike="noStrike">
                          <a:solidFill>
                            <a:srgbClr val="000000"/>
                          </a:solidFill>
                          <a:latin typeface="Calibri"/>
                        </a:rPr>
                        <a:t>29.8</a:t>
                      </a:r>
                    </a:p>
                  </a:txBody>
                  <a:tcPr marL="2249" marR="2249" marT="1687" marB="0" anchor="b">
                    <a:lnL>
                      <a:noFill/>
                    </a:lnL>
                    <a:lnR>
                      <a:noFill/>
                    </a:lnR>
                    <a:lnT>
                      <a:noFill/>
                    </a:lnT>
                    <a:lnB>
                      <a:noFill/>
                    </a:lnB>
                    <a:solidFill>
                      <a:srgbClr val="F2E783"/>
                    </a:solidFill>
                  </a:tcPr>
                </a:tc>
                <a:tc>
                  <a:txBody>
                    <a:bodyPr/>
                    <a:lstStyle/>
                    <a:p>
                      <a:pPr algn="r" fontAlgn="b"/>
                      <a:r>
                        <a:rPr lang="en-US" sz="200" b="0" i="0" u="none" strike="noStrike">
                          <a:solidFill>
                            <a:srgbClr val="000000"/>
                          </a:solidFill>
                          <a:latin typeface="Calibri"/>
                        </a:rPr>
                        <a:t>9.3</a:t>
                      </a:r>
                    </a:p>
                  </a:txBody>
                  <a:tcPr marL="2249" marR="2249" marT="1687" marB="0" anchor="b">
                    <a:lnL>
                      <a:noFill/>
                    </a:lnL>
                    <a:lnR>
                      <a:noFill/>
                    </a:lnR>
                    <a:lnT>
                      <a:noFill/>
                    </a:lnT>
                    <a:lnB>
                      <a:noFill/>
                    </a:lnB>
                    <a:solidFill>
                      <a:srgbClr val="8DCA7D"/>
                    </a:solidFill>
                  </a:tcPr>
                </a:tc>
                <a:tc>
                  <a:txBody>
                    <a:bodyPr/>
                    <a:lstStyle/>
                    <a:p>
                      <a:pPr algn="r" fontAlgn="b"/>
                      <a:r>
                        <a:rPr lang="en-US" sz="200" b="0" i="0" u="none" strike="noStrike">
                          <a:solidFill>
                            <a:srgbClr val="000000"/>
                          </a:solidFill>
                          <a:latin typeface="Calibri"/>
                        </a:rPr>
                        <a:t>34.8</a:t>
                      </a:r>
                    </a:p>
                  </a:txBody>
                  <a:tcPr marL="2249" marR="2249" marT="1687"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9.3</a:t>
                      </a:r>
                    </a:p>
                  </a:txBody>
                  <a:tcPr marL="2249" marR="2249" marT="1687" marB="0" anchor="b">
                    <a:lnL>
                      <a:noFill/>
                    </a:lnL>
                    <a:lnR>
                      <a:noFill/>
                    </a:lnR>
                    <a:lnT>
                      <a:noFill/>
                    </a:lnT>
                    <a:lnB>
                      <a:noFill/>
                    </a:lnB>
                    <a:solidFill>
                      <a:srgbClr val="8DCA7D"/>
                    </a:solidFill>
                  </a:tcPr>
                </a:tc>
                <a:tc>
                  <a:txBody>
                    <a:bodyPr/>
                    <a:lstStyle/>
                    <a:p>
                      <a:pPr algn="r" fontAlgn="b"/>
                      <a:r>
                        <a:rPr lang="en-US" sz="200" b="0" i="0" u="none" strike="noStrike">
                          <a:solidFill>
                            <a:srgbClr val="000000"/>
                          </a:solidFill>
                          <a:latin typeface="Calibri"/>
                        </a:rPr>
                        <a:t>17.1</a:t>
                      </a:r>
                    </a:p>
                  </a:txBody>
                  <a:tcPr marL="2249" marR="2249" marT="1687" marB="0" anchor="b">
                    <a:lnL>
                      <a:noFill/>
                    </a:lnL>
                    <a:lnR>
                      <a:noFill/>
                    </a:lnR>
                    <a:lnT>
                      <a:noFill/>
                    </a:lnT>
                    <a:lnB>
                      <a:noFill/>
                    </a:lnB>
                    <a:solidFill>
                      <a:srgbClr val="B4D57F"/>
                    </a:solidFill>
                  </a:tcPr>
                </a:tc>
                <a:tc>
                  <a:txBody>
                    <a:bodyPr/>
                    <a:lstStyle/>
                    <a:p>
                      <a:pPr algn="r" fontAlgn="b"/>
                      <a:r>
                        <a:rPr lang="en-US" sz="200" b="0" i="0" u="none" strike="noStrike">
                          <a:solidFill>
                            <a:srgbClr val="000000"/>
                          </a:solidFill>
                          <a:latin typeface="Calibri"/>
                        </a:rPr>
                        <a:t>11.2</a:t>
                      </a:r>
                    </a:p>
                  </a:txBody>
                  <a:tcPr marL="2249" marR="2249" marT="1687" marB="0" anchor="b">
                    <a:lnL>
                      <a:noFill/>
                    </a:lnL>
                    <a:lnR>
                      <a:noFill/>
                    </a:lnR>
                    <a:lnT>
                      <a:noFill/>
                    </a:lnT>
                    <a:lnB>
                      <a:noFill/>
                    </a:lnB>
                    <a:solidFill>
                      <a:srgbClr val="96CC7D"/>
                    </a:solidFill>
                  </a:tcPr>
                </a:tc>
                <a:tc>
                  <a:txBody>
                    <a:bodyPr/>
                    <a:lstStyle/>
                    <a:p>
                      <a:pPr algn="r" fontAlgn="b"/>
                      <a:r>
                        <a:rPr lang="en-US" sz="200" b="0" i="0" u="none" strike="noStrike">
                          <a:solidFill>
                            <a:srgbClr val="000000"/>
                          </a:solidFill>
                          <a:latin typeface="Calibri"/>
                        </a:rPr>
                        <a:t>17.8</a:t>
                      </a:r>
                    </a:p>
                  </a:txBody>
                  <a:tcPr marL="2249" marR="2249" marT="1687" marB="0" anchor="b">
                    <a:lnL>
                      <a:noFill/>
                    </a:lnL>
                    <a:lnR>
                      <a:noFill/>
                    </a:lnR>
                    <a:lnT>
                      <a:noFill/>
                    </a:lnT>
                    <a:lnB>
                      <a:noFill/>
                    </a:lnB>
                    <a:solidFill>
                      <a:srgbClr val="B7D67F"/>
                    </a:solidFill>
                  </a:tcPr>
                </a:tc>
                <a:tc>
                  <a:txBody>
                    <a:bodyPr/>
                    <a:lstStyle/>
                    <a:p>
                      <a:pPr algn="r" fontAlgn="b"/>
                      <a:r>
                        <a:rPr lang="en-US" sz="200" b="0" i="0" u="none" strike="noStrike">
                          <a:solidFill>
                            <a:srgbClr val="000000"/>
                          </a:solidFill>
                          <a:latin typeface="Calibri"/>
                        </a:rPr>
                        <a:t>11.1</a:t>
                      </a:r>
                    </a:p>
                  </a:txBody>
                  <a:tcPr marL="2249" marR="2249" marT="1687" marB="0" anchor="b">
                    <a:lnL>
                      <a:noFill/>
                    </a:lnL>
                    <a:lnR>
                      <a:noFill/>
                    </a:lnR>
                    <a:lnT>
                      <a:noFill/>
                    </a:lnT>
                    <a:lnB>
                      <a:noFill/>
                    </a:lnB>
                    <a:solidFill>
                      <a:srgbClr val="96CC7D"/>
                    </a:solidFill>
                  </a:tcPr>
                </a:tc>
                <a:tc>
                  <a:txBody>
                    <a:bodyPr/>
                    <a:lstStyle/>
                    <a:p>
                      <a:pPr algn="r" fontAlgn="b"/>
                      <a:r>
                        <a:rPr lang="en-US" sz="200" b="0" i="0" u="none" strike="noStrike">
                          <a:solidFill>
                            <a:srgbClr val="000000"/>
                          </a:solidFill>
                          <a:latin typeface="Calibri"/>
                        </a:rPr>
                        <a:t>16.7</a:t>
                      </a:r>
                    </a:p>
                  </a:txBody>
                  <a:tcPr marL="2249" marR="2249" marT="1687" marB="0" anchor="b">
                    <a:lnL>
                      <a:noFill/>
                    </a:lnL>
                    <a:lnR>
                      <a:noFill/>
                    </a:lnR>
                    <a:lnT>
                      <a:noFill/>
                    </a:lnT>
                    <a:lnB>
                      <a:noFill/>
                    </a:lnB>
                    <a:solidFill>
                      <a:srgbClr val="B2D47F"/>
                    </a:solidFill>
                  </a:tcPr>
                </a:tc>
                <a:tc>
                  <a:txBody>
                    <a:bodyPr/>
                    <a:lstStyle/>
                    <a:p>
                      <a:pPr algn="r" fontAlgn="b"/>
                      <a:r>
                        <a:rPr lang="en-US" sz="200" b="0" i="0" u="none" strike="noStrike">
                          <a:solidFill>
                            <a:srgbClr val="000000"/>
                          </a:solidFill>
                          <a:latin typeface="Calibri"/>
                        </a:rPr>
                        <a:t>8.8</a:t>
                      </a:r>
                    </a:p>
                  </a:txBody>
                  <a:tcPr marL="2249" marR="2249" marT="1687" marB="0" anchor="b">
                    <a:lnL>
                      <a:noFill/>
                    </a:lnL>
                    <a:lnR>
                      <a:noFill/>
                    </a:lnR>
                    <a:lnT>
                      <a:noFill/>
                    </a:lnT>
                    <a:lnB>
                      <a:noFill/>
                    </a:lnB>
                    <a:solidFill>
                      <a:srgbClr val="8AC97D"/>
                    </a:solidFill>
                  </a:tcPr>
                </a:tc>
                <a:tc>
                  <a:txBody>
                    <a:bodyPr/>
                    <a:lstStyle/>
                    <a:p>
                      <a:pPr algn="r" fontAlgn="b"/>
                      <a:r>
                        <a:rPr lang="en-US" sz="200" b="0" i="0" u="none" strike="noStrike">
                          <a:solidFill>
                            <a:srgbClr val="000000"/>
                          </a:solidFill>
                          <a:latin typeface="Calibri"/>
                        </a:rPr>
                        <a:t>17.9</a:t>
                      </a:r>
                    </a:p>
                  </a:txBody>
                  <a:tcPr marL="2249" marR="2249" marT="1687" marB="0" anchor="b">
                    <a:lnL>
                      <a:noFill/>
                    </a:lnL>
                    <a:lnR>
                      <a:noFill/>
                    </a:lnR>
                    <a:lnT>
                      <a:noFill/>
                    </a:lnT>
                    <a:lnB>
                      <a:noFill/>
                    </a:lnB>
                    <a:solidFill>
                      <a:srgbClr val="B8D67F"/>
                    </a:solidFill>
                  </a:tcPr>
                </a:tc>
                <a:tc>
                  <a:txBody>
                    <a:bodyPr/>
                    <a:lstStyle/>
                    <a:p>
                      <a:pPr algn="r" fontAlgn="b"/>
                      <a:r>
                        <a:rPr lang="en-US" sz="200" b="0" i="0" u="none" strike="noStrike">
                          <a:solidFill>
                            <a:srgbClr val="000000"/>
                          </a:solidFill>
                          <a:latin typeface="Calibri"/>
                        </a:rPr>
                        <a:t>9.9</a:t>
                      </a:r>
                    </a:p>
                  </a:txBody>
                  <a:tcPr marL="2249" marR="2249" marT="1687" marB="0" anchor="b">
                    <a:lnL>
                      <a:noFill/>
                    </a:lnL>
                    <a:lnR>
                      <a:noFill/>
                    </a:lnR>
                    <a:lnT>
                      <a:noFill/>
                    </a:lnT>
                    <a:lnB>
                      <a:noFill/>
                    </a:lnB>
                    <a:solidFill>
                      <a:srgbClr val="90CB7D"/>
                    </a:solidFill>
                  </a:tcPr>
                </a:tc>
                <a:tc>
                  <a:txBody>
                    <a:bodyPr/>
                    <a:lstStyle/>
                    <a:p>
                      <a:pPr algn="r" fontAlgn="b"/>
                      <a:r>
                        <a:rPr lang="en-US" sz="200" b="0" i="0" u="none" strike="noStrike">
                          <a:solidFill>
                            <a:srgbClr val="000000"/>
                          </a:solidFill>
                          <a:latin typeface="Calibri"/>
                        </a:rPr>
                        <a:t>19.8</a:t>
                      </a:r>
                    </a:p>
                  </a:txBody>
                  <a:tcPr marL="2249" marR="2249" marT="1687" marB="0" anchor="b">
                    <a:lnL>
                      <a:noFill/>
                    </a:lnL>
                    <a:lnR>
                      <a:noFill/>
                    </a:lnR>
                    <a:lnT>
                      <a:noFill/>
                    </a:lnT>
                    <a:lnB>
                      <a:noFill/>
                    </a:lnB>
                    <a:solidFill>
                      <a:srgbClr val="C1D980"/>
                    </a:solidFill>
                  </a:tcPr>
                </a:tc>
                <a:tc>
                  <a:txBody>
                    <a:bodyPr/>
                    <a:lstStyle/>
                    <a:p>
                      <a:pPr algn="r" fontAlgn="b"/>
                      <a:r>
                        <a:rPr lang="en-US" sz="200" b="0" i="0" u="none" strike="noStrike">
                          <a:solidFill>
                            <a:srgbClr val="000000"/>
                          </a:solidFill>
                          <a:latin typeface="Calibri"/>
                        </a:rPr>
                        <a:t>25.5</a:t>
                      </a:r>
                    </a:p>
                  </a:txBody>
                  <a:tcPr marL="2249" marR="2249" marT="1687" marB="0" anchor="b">
                    <a:lnL>
                      <a:noFill/>
                    </a:lnL>
                    <a:lnR>
                      <a:noFill/>
                    </a:lnR>
                    <a:lnT>
                      <a:noFill/>
                    </a:lnT>
                    <a:lnB>
                      <a:noFill/>
                    </a:lnB>
                    <a:solidFill>
                      <a:srgbClr val="DDE182"/>
                    </a:solidFill>
                  </a:tcPr>
                </a:tc>
                <a:tc>
                  <a:txBody>
                    <a:bodyPr/>
                    <a:lstStyle/>
                    <a:p>
                      <a:pPr algn="r" fontAlgn="b"/>
                      <a:r>
                        <a:rPr lang="en-US" sz="200" b="0" i="0" u="none" strike="noStrike">
                          <a:solidFill>
                            <a:srgbClr val="000000"/>
                          </a:solidFill>
                          <a:latin typeface="Calibri"/>
                        </a:rPr>
                        <a:t>21.4</a:t>
                      </a:r>
                    </a:p>
                  </a:txBody>
                  <a:tcPr marL="2249" marR="2249" marT="1687" marB="0" anchor="b">
                    <a:lnL>
                      <a:noFill/>
                    </a:lnL>
                    <a:lnR>
                      <a:noFill/>
                    </a:lnR>
                    <a:lnT>
                      <a:noFill/>
                    </a:lnT>
                    <a:lnB>
                      <a:noFill/>
                    </a:lnB>
                    <a:solidFill>
                      <a:srgbClr val="C9DB80"/>
                    </a:solidFill>
                  </a:tcPr>
                </a:tc>
                <a:tc>
                  <a:txBody>
                    <a:bodyPr/>
                    <a:lstStyle/>
                    <a:p>
                      <a:pPr algn="r" fontAlgn="b"/>
                      <a:r>
                        <a:rPr lang="en-US" sz="200" b="0" i="0" u="none" strike="noStrike">
                          <a:solidFill>
                            <a:srgbClr val="000000"/>
                          </a:solidFill>
                          <a:latin typeface="Calibri"/>
                        </a:rPr>
                        <a:t>25.9</a:t>
                      </a:r>
                    </a:p>
                  </a:txBody>
                  <a:tcPr marL="2249" marR="2249" marT="1687" marB="0" anchor="b">
                    <a:lnL>
                      <a:noFill/>
                    </a:lnL>
                    <a:lnR>
                      <a:noFill/>
                    </a:lnR>
                    <a:lnT>
                      <a:noFill/>
                    </a:lnT>
                    <a:lnB>
                      <a:noFill/>
                    </a:lnB>
                    <a:solidFill>
                      <a:srgbClr val="DFE182"/>
                    </a:solidFill>
                  </a:tcPr>
                </a:tc>
                <a:tc>
                  <a:txBody>
                    <a:bodyPr/>
                    <a:lstStyle/>
                    <a:p>
                      <a:pPr algn="r" fontAlgn="b"/>
                      <a:r>
                        <a:rPr lang="en-US" sz="200" b="0" i="0" u="none" strike="noStrike">
                          <a:solidFill>
                            <a:srgbClr val="000000"/>
                          </a:solidFill>
                          <a:latin typeface="Calibri"/>
                        </a:rPr>
                        <a:t>22.0</a:t>
                      </a:r>
                    </a:p>
                  </a:txBody>
                  <a:tcPr marL="2249" marR="2249" marT="1687" marB="0" anchor="b">
                    <a:lnL>
                      <a:noFill/>
                    </a:lnL>
                    <a:lnR>
                      <a:noFill/>
                    </a:lnR>
                    <a:lnT>
                      <a:noFill/>
                    </a:lnT>
                    <a:lnB>
                      <a:noFill/>
                    </a:lnB>
                    <a:solidFill>
                      <a:srgbClr val="CCDC81"/>
                    </a:solidFill>
                  </a:tcPr>
                </a:tc>
                <a:tc>
                  <a:txBody>
                    <a:bodyPr/>
                    <a:lstStyle/>
                    <a:p>
                      <a:pPr algn="r" fontAlgn="b"/>
                      <a:r>
                        <a:rPr lang="en-US" sz="200" b="0" i="0" u="none" strike="noStrike">
                          <a:solidFill>
                            <a:srgbClr val="000000"/>
                          </a:solidFill>
                          <a:latin typeface="Calibri"/>
                        </a:rPr>
                        <a:t>27.5</a:t>
                      </a:r>
                    </a:p>
                  </a:txBody>
                  <a:tcPr marL="2249" marR="2249" marT="1687" marB="0" anchor="b">
                    <a:lnL>
                      <a:noFill/>
                    </a:lnL>
                    <a:lnR>
                      <a:noFill/>
                    </a:lnR>
                    <a:lnT>
                      <a:noFill/>
                    </a:lnT>
                    <a:lnB>
                      <a:noFill/>
                    </a:lnB>
                    <a:solidFill>
                      <a:srgbClr val="E7E482"/>
                    </a:solidFill>
                  </a:tcPr>
                </a:tc>
                <a:tc>
                  <a:txBody>
                    <a:bodyPr/>
                    <a:lstStyle/>
                    <a:p>
                      <a:pPr algn="r" fontAlgn="b"/>
                      <a:r>
                        <a:rPr lang="en-US" sz="200" b="0" i="0" u="none" strike="noStrike">
                          <a:solidFill>
                            <a:srgbClr val="000000"/>
                          </a:solidFill>
                          <a:latin typeface="Calibri"/>
                        </a:rPr>
                        <a:t>21.3</a:t>
                      </a:r>
                    </a:p>
                  </a:txBody>
                  <a:tcPr marL="2249" marR="2249" marT="1687" marB="0" anchor="b">
                    <a:lnL>
                      <a:noFill/>
                    </a:lnL>
                    <a:lnR>
                      <a:noFill/>
                    </a:lnR>
                    <a:lnT>
                      <a:noFill/>
                    </a:lnT>
                    <a:lnB>
                      <a:noFill/>
                    </a:lnB>
                    <a:solidFill>
                      <a:srgbClr val="C8DB80"/>
                    </a:solidFill>
                  </a:tcPr>
                </a:tc>
                <a:tc>
                  <a:txBody>
                    <a:bodyPr/>
                    <a:lstStyle/>
                    <a:p>
                      <a:pPr algn="r" fontAlgn="b"/>
                      <a:r>
                        <a:rPr lang="en-US" sz="200" b="0" i="0" u="none" strike="noStrike">
                          <a:solidFill>
                            <a:srgbClr val="000000"/>
                          </a:solidFill>
                          <a:latin typeface="Calibri"/>
                        </a:rPr>
                        <a:t>30.8</a:t>
                      </a:r>
                    </a:p>
                  </a:txBody>
                  <a:tcPr marL="2249" marR="2249" marT="1687" marB="0" anchor="b">
                    <a:lnL>
                      <a:noFill/>
                    </a:lnL>
                    <a:lnR>
                      <a:noFill/>
                    </a:lnR>
                    <a:lnT>
                      <a:noFill/>
                    </a:lnT>
                    <a:lnB>
                      <a:noFill/>
                    </a:lnB>
                    <a:solidFill>
                      <a:srgbClr val="F8E983"/>
                    </a:solidFill>
                  </a:tcPr>
                </a:tc>
                <a:tc>
                  <a:txBody>
                    <a:bodyPr/>
                    <a:lstStyle/>
                    <a:p>
                      <a:pPr algn="r" fontAlgn="b"/>
                      <a:r>
                        <a:rPr lang="en-US" sz="200" b="0" i="0" u="none" strike="noStrike">
                          <a:solidFill>
                            <a:srgbClr val="000000"/>
                          </a:solidFill>
                          <a:latin typeface="Calibri"/>
                        </a:rPr>
                        <a:t>15.5</a:t>
                      </a:r>
                    </a:p>
                  </a:txBody>
                  <a:tcPr marL="2249" marR="2249" marT="1687" marB="0" anchor="b">
                    <a:lnL>
                      <a:noFill/>
                    </a:lnL>
                    <a:lnR>
                      <a:noFill/>
                    </a:lnR>
                    <a:lnT>
                      <a:noFill/>
                    </a:lnT>
                    <a:lnB>
                      <a:noFill/>
                    </a:lnB>
                    <a:solidFill>
                      <a:srgbClr val="ACD37F"/>
                    </a:solidFill>
                  </a:tcPr>
                </a:tc>
                <a:tc>
                  <a:txBody>
                    <a:bodyPr/>
                    <a:lstStyle/>
                    <a:p>
                      <a:pPr algn="r" fontAlgn="b"/>
                      <a:r>
                        <a:rPr lang="en-US" sz="200" b="0" i="0" u="none" strike="noStrike">
                          <a:solidFill>
                            <a:srgbClr val="000000"/>
                          </a:solidFill>
                          <a:latin typeface="Calibri"/>
                        </a:rPr>
                        <a:t>23.9</a:t>
                      </a:r>
                    </a:p>
                  </a:txBody>
                  <a:tcPr marL="2249" marR="2249" marT="1687" marB="0" anchor="b">
                    <a:lnL>
                      <a:noFill/>
                    </a:lnL>
                    <a:lnR>
                      <a:noFill/>
                    </a:lnR>
                    <a:lnT>
                      <a:noFill/>
                    </a:lnT>
                    <a:lnB>
                      <a:noFill/>
                    </a:lnB>
                    <a:solidFill>
                      <a:srgbClr val="D5DF81"/>
                    </a:solidFill>
                  </a:tcPr>
                </a:tc>
                <a:tc>
                  <a:txBody>
                    <a:bodyPr/>
                    <a:lstStyle/>
                    <a:p>
                      <a:pPr algn="r" fontAlgn="b"/>
                      <a:r>
                        <a:rPr lang="en-US" sz="200" b="0" i="0" u="none" strike="noStrike">
                          <a:solidFill>
                            <a:srgbClr val="000000"/>
                          </a:solidFill>
                          <a:latin typeface="Calibri"/>
                        </a:rPr>
                        <a:t>13.9</a:t>
                      </a:r>
                    </a:p>
                  </a:txBody>
                  <a:tcPr marL="2249" marR="2249" marT="1687" marB="0" anchor="b">
                    <a:lnL>
                      <a:noFill/>
                    </a:lnL>
                    <a:lnR>
                      <a:noFill/>
                    </a:lnR>
                    <a:lnT>
                      <a:noFill/>
                    </a:lnT>
                    <a:lnB>
                      <a:noFill/>
                    </a:lnB>
                    <a:solidFill>
                      <a:srgbClr val="A4D07E"/>
                    </a:solidFill>
                  </a:tcPr>
                </a:tc>
                <a:tc>
                  <a:txBody>
                    <a:bodyPr/>
                    <a:lstStyle/>
                    <a:p>
                      <a:pPr algn="r" fontAlgn="b"/>
                      <a:r>
                        <a:rPr lang="en-US" sz="200" b="0" i="0" u="none" strike="noStrike">
                          <a:solidFill>
                            <a:srgbClr val="000000"/>
                          </a:solidFill>
                          <a:latin typeface="Calibri"/>
                        </a:rPr>
                        <a:t>22.5</a:t>
                      </a:r>
                    </a:p>
                  </a:txBody>
                  <a:tcPr marL="2249" marR="2249" marT="1687" marB="0" anchor="b">
                    <a:lnL>
                      <a:noFill/>
                    </a:lnL>
                    <a:lnR>
                      <a:noFill/>
                    </a:lnR>
                    <a:lnT>
                      <a:noFill/>
                    </a:lnT>
                    <a:lnB>
                      <a:noFill/>
                    </a:lnB>
                    <a:solidFill>
                      <a:srgbClr val="CEDD81"/>
                    </a:solidFill>
                  </a:tcPr>
                </a:tc>
                <a:tc>
                  <a:txBody>
                    <a:bodyPr/>
                    <a:lstStyle/>
                    <a:p>
                      <a:pPr algn="r" fontAlgn="b"/>
                      <a:r>
                        <a:rPr lang="en-US" sz="200" b="0" i="0" u="none" strike="noStrike">
                          <a:solidFill>
                            <a:srgbClr val="000000"/>
                          </a:solidFill>
                          <a:latin typeface="Calibri"/>
                        </a:rPr>
                        <a:t>15.0</a:t>
                      </a:r>
                    </a:p>
                  </a:txBody>
                  <a:tcPr marL="2249" marR="2249" marT="1687" marB="0" anchor="b">
                    <a:lnL>
                      <a:noFill/>
                    </a:lnL>
                    <a:lnR>
                      <a:noFill/>
                    </a:lnR>
                    <a:lnT>
                      <a:noFill/>
                    </a:lnT>
                    <a:lnB>
                      <a:noFill/>
                    </a:lnB>
                    <a:solidFill>
                      <a:srgbClr val="A9D27F"/>
                    </a:solidFill>
                  </a:tcPr>
                </a:tc>
                <a:tc>
                  <a:txBody>
                    <a:bodyPr/>
                    <a:lstStyle/>
                    <a:p>
                      <a:pPr algn="r" fontAlgn="b"/>
                      <a:r>
                        <a:rPr lang="en-US" sz="200" b="0" i="0" u="none" strike="noStrike">
                          <a:solidFill>
                            <a:srgbClr val="000000"/>
                          </a:solidFill>
                          <a:latin typeface="Calibri"/>
                        </a:rPr>
                        <a:t>21.1</a:t>
                      </a:r>
                    </a:p>
                  </a:txBody>
                  <a:tcPr marL="2249" marR="2249" marT="1687" marB="0" anchor="b">
                    <a:lnL>
                      <a:noFill/>
                    </a:lnL>
                    <a:lnR>
                      <a:noFill/>
                    </a:lnR>
                    <a:lnT>
                      <a:noFill/>
                    </a:lnT>
                    <a:lnB>
                      <a:noFill/>
                    </a:lnB>
                    <a:solidFill>
                      <a:srgbClr val="C8DB80"/>
                    </a:solidFill>
                  </a:tcPr>
                </a:tc>
                <a:tc>
                  <a:txBody>
                    <a:bodyPr/>
                    <a:lstStyle/>
                    <a:p>
                      <a:pPr algn="r" fontAlgn="b"/>
                      <a:r>
                        <a:rPr lang="en-US" sz="200" b="0" i="0" u="none" strike="noStrike">
                          <a:solidFill>
                            <a:srgbClr val="000000"/>
                          </a:solidFill>
                          <a:latin typeface="Calibri"/>
                        </a:rPr>
                        <a:t>16.3</a:t>
                      </a:r>
                    </a:p>
                  </a:txBody>
                  <a:tcPr marL="2249" marR="2249" marT="1687" marB="0" anchor="b">
                    <a:lnL>
                      <a:noFill/>
                    </a:lnL>
                    <a:lnR>
                      <a:noFill/>
                    </a:lnR>
                    <a:lnT>
                      <a:noFill/>
                    </a:lnT>
                    <a:lnB>
                      <a:noFill/>
                    </a:lnB>
                    <a:solidFill>
                      <a:srgbClr val="B0D47F"/>
                    </a:solidFill>
                  </a:tcPr>
                </a:tc>
                <a:tc>
                  <a:txBody>
                    <a:bodyPr/>
                    <a:lstStyle/>
                    <a:p>
                      <a:pPr algn="r" fontAlgn="b"/>
                      <a:r>
                        <a:rPr lang="en-US" sz="200" b="0" i="0" u="none" strike="noStrike">
                          <a:solidFill>
                            <a:srgbClr val="000000"/>
                          </a:solidFill>
                          <a:latin typeface="Calibri"/>
                        </a:rPr>
                        <a:t>22.2</a:t>
                      </a:r>
                    </a:p>
                  </a:txBody>
                  <a:tcPr marL="2249" marR="2249" marT="1687" marB="0" anchor="b">
                    <a:lnL>
                      <a:noFill/>
                    </a:lnL>
                    <a:lnR>
                      <a:noFill/>
                    </a:lnR>
                    <a:lnT>
                      <a:noFill/>
                    </a:lnT>
                    <a:lnB>
                      <a:noFill/>
                    </a:lnB>
                    <a:solidFill>
                      <a:srgbClr val="CDDC81"/>
                    </a:solidFill>
                  </a:tcPr>
                </a:tc>
                <a:tc>
                  <a:txBody>
                    <a:bodyPr/>
                    <a:lstStyle/>
                    <a:p>
                      <a:pPr algn="r" fontAlgn="b"/>
                      <a:r>
                        <a:rPr lang="en-US" sz="200" b="0" i="0" u="none" strike="noStrike">
                          <a:solidFill>
                            <a:srgbClr val="000000"/>
                          </a:solidFill>
                          <a:latin typeface="Calibri"/>
                        </a:rPr>
                        <a:t>22.9</a:t>
                      </a:r>
                    </a:p>
                  </a:txBody>
                  <a:tcPr marL="2249" marR="2249" marT="1687" marB="0" anchor="b">
                    <a:lnL>
                      <a:noFill/>
                    </a:lnL>
                    <a:lnR>
                      <a:noFill/>
                    </a:lnR>
                    <a:lnT>
                      <a:noFill/>
                    </a:lnT>
                    <a:lnB>
                      <a:noFill/>
                    </a:lnB>
                    <a:solidFill>
                      <a:srgbClr val="D0DD81"/>
                    </a:solidFill>
                  </a:tcPr>
                </a:tc>
                <a:tc>
                  <a:txBody>
                    <a:bodyPr/>
                    <a:lstStyle/>
                    <a:p>
                      <a:pPr algn="r" fontAlgn="b"/>
                      <a:r>
                        <a:rPr lang="en-US" sz="200" b="0" i="0" u="none" strike="noStrike">
                          <a:solidFill>
                            <a:srgbClr val="000000"/>
                          </a:solidFill>
                          <a:latin typeface="Calibri"/>
                        </a:rPr>
                        <a:t>11.5</a:t>
                      </a:r>
                    </a:p>
                  </a:txBody>
                  <a:tcPr marL="2249" marR="2249" marT="1687" marB="0" anchor="b">
                    <a:lnL>
                      <a:noFill/>
                    </a:lnL>
                    <a:lnR>
                      <a:noFill/>
                    </a:lnR>
                    <a:lnT>
                      <a:noFill/>
                    </a:lnT>
                    <a:lnB>
                      <a:noFill/>
                    </a:lnB>
                    <a:solidFill>
                      <a:srgbClr val="98CD7E"/>
                    </a:solidFill>
                  </a:tcPr>
                </a:tc>
                <a:tc>
                  <a:txBody>
                    <a:bodyPr/>
                    <a:lstStyle/>
                    <a:p>
                      <a:pPr algn="r" fontAlgn="b"/>
                      <a:r>
                        <a:rPr lang="en-US" sz="200" b="0" i="0" u="none" strike="noStrike">
                          <a:solidFill>
                            <a:srgbClr val="000000"/>
                          </a:solidFill>
                          <a:latin typeface="Calibri"/>
                        </a:rPr>
                        <a:t>22.1</a:t>
                      </a:r>
                    </a:p>
                  </a:txBody>
                  <a:tcPr marL="2249" marR="2249" marT="1687" marB="0" anchor="b">
                    <a:lnL>
                      <a:noFill/>
                    </a:lnL>
                    <a:lnR>
                      <a:noFill/>
                    </a:lnR>
                    <a:lnT>
                      <a:noFill/>
                    </a:lnT>
                    <a:lnB>
                      <a:noFill/>
                    </a:lnB>
                    <a:solidFill>
                      <a:srgbClr val="CCDC81"/>
                    </a:solidFill>
                  </a:tcPr>
                </a:tc>
                <a:tc>
                  <a:txBody>
                    <a:bodyPr/>
                    <a:lstStyle/>
                    <a:p>
                      <a:pPr algn="r" fontAlgn="b"/>
                      <a:r>
                        <a:rPr lang="en-US" sz="200" b="0" i="0" u="none" strike="noStrike">
                          <a:solidFill>
                            <a:srgbClr val="000000"/>
                          </a:solidFill>
                          <a:latin typeface="Calibri"/>
                        </a:rPr>
                        <a:t>11.3</a:t>
                      </a:r>
                    </a:p>
                  </a:txBody>
                  <a:tcPr marL="2249" marR="2249" marT="1687" marB="0" anchor="b">
                    <a:lnL>
                      <a:noFill/>
                    </a:lnL>
                    <a:lnR>
                      <a:noFill/>
                    </a:lnR>
                    <a:lnT>
                      <a:noFill/>
                    </a:lnT>
                    <a:lnB>
                      <a:noFill/>
                    </a:lnB>
                    <a:solidFill>
                      <a:srgbClr val="97CD7E"/>
                    </a:solidFill>
                  </a:tcPr>
                </a:tc>
                <a:tc>
                  <a:txBody>
                    <a:bodyPr/>
                    <a:lstStyle/>
                    <a:p>
                      <a:pPr algn="r" fontAlgn="b"/>
                      <a:r>
                        <a:rPr lang="en-US" sz="200" b="0" i="0" u="none" strike="noStrike">
                          <a:solidFill>
                            <a:srgbClr val="000000"/>
                          </a:solidFill>
                          <a:latin typeface="Calibri"/>
                        </a:rPr>
                        <a:t>23.0</a:t>
                      </a:r>
                    </a:p>
                  </a:txBody>
                  <a:tcPr marL="2249" marR="2249" marT="1687" marB="0" anchor="b">
                    <a:lnL>
                      <a:noFill/>
                    </a:lnL>
                    <a:lnR>
                      <a:noFill/>
                    </a:lnR>
                    <a:lnT>
                      <a:noFill/>
                    </a:lnT>
                    <a:lnB>
                      <a:noFill/>
                    </a:lnB>
                    <a:solidFill>
                      <a:srgbClr val="D1DD81"/>
                    </a:solidFill>
                  </a:tcPr>
                </a:tc>
                <a:tc>
                  <a:txBody>
                    <a:bodyPr/>
                    <a:lstStyle/>
                    <a:p>
                      <a:pPr algn="r" fontAlgn="b"/>
                      <a:r>
                        <a:rPr lang="en-US" sz="200" b="0" i="0" u="none" strike="noStrike">
                          <a:solidFill>
                            <a:srgbClr val="000000"/>
                          </a:solidFill>
                          <a:latin typeface="Calibri"/>
                        </a:rPr>
                        <a:t>10.3</a:t>
                      </a:r>
                    </a:p>
                  </a:txBody>
                  <a:tcPr marL="2249" marR="2249" marT="1687" marB="0" anchor="b">
                    <a:lnL>
                      <a:noFill/>
                    </a:lnL>
                    <a:lnR>
                      <a:noFill/>
                    </a:lnR>
                    <a:lnT>
                      <a:noFill/>
                    </a:lnT>
                    <a:lnB>
                      <a:noFill/>
                    </a:lnB>
                    <a:solidFill>
                      <a:srgbClr val="92CB7D"/>
                    </a:solidFill>
                  </a:tcPr>
                </a:tc>
                <a:tc>
                  <a:txBody>
                    <a:bodyPr/>
                    <a:lstStyle/>
                    <a:p>
                      <a:pPr algn="r" fontAlgn="b"/>
                      <a:r>
                        <a:rPr lang="en-US" sz="200" b="0" i="0" u="none" strike="noStrike">
                          <a:solidFill>
                            <a:srgbClr val="000000"/>
                          </a:solidFill>
                          <a:latin typeface="Calibri"/>
                        </a:rPr>
                        <a:t>23.3</a:t>
                      </a:r>
                    </a:p>
                  </a:txBody>
                  <a:tcPr marL="2249" marR="2249" marT="1687" marB="0" anchor="b">
                    <a:lnL>
                      <a:noFill/>
                    </a:lnL>
                    <a:lnR>
                      <a:noFill/>
                    </a:lnR>
                    <a:lnT>
                      <a:noFill/>
                    </a:lnT>
                    <a:lnB>
                      <a:noFill/>
                    </a:lnB>
                    <a:solidFill>
                      <a:srgbClr val="D2DE81"/>
                    </a:solidFill>
                  </a:tcPr>
                </a:tc>
                <a:tc>
                  <a:txBody>
                    <a:bodyPr/>
                    <a:lstStyle/>
                    <a:p>
                      <a:pPr algn="r" fontAlgn="b"/>
                      <a:r>
                        <a:rPr lang="en-US" sz="200" b="0" i="0" u="none" strike="noStrike">
                          <a:solidFill>
                            <a:srgbClr val="000000"/>
                          </a:solidFill>
                          <a:latin typeface="Calibri"/>
                        </a:rPr>
                        <a:t>10.5</a:t>
                      </a:r>
                    </a:p>
                  </a:txBody>
                  <a:tcPr marL="2249" marR="2249" marT="1687" marB="0" anchor="b">
                    <a:lnL>
                      <a:noFill/>
                    </a:lnL>
                    <a:lnR w="12700" cap="flat" cmpd="sng" algn="ctr">
                      <a:solidFill>
                        <a:srgbClr val="000000"/>
                      </a:solidFill>
                      <a:prstDash val="solid"/>
                      <a:round/>
                      <a:headEnd type="none" w="med" len="med"/>
                      <a:tailEnd type="none" w="med" len="med"/>
                    </a:lnR>
                    <a:lnT>
                      <a:noFill/>
                    </a:lnT>
                    <a:lnB>
                      <a:noFill/>
                    </a:lnB>
                    <a:solidFill>
                      <a:srgbClr val="93CB7D"/>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ASPEN Secondary Placebo</a:t>
                      </a:r>
                    </a:p>
                  </a:txBody>
                  <a:tcPr marL="2249" marR="2249" marT="1687" marB="0" anchor="b">
                    <a:lnL>
                      <a:noFill/>
                    </a:lnL>
                    <a:lnR>
                      <a:noFill/>
                    </a:lnR>
                    <a:lnT>
                      <a:noFill/>
                    </a:lnT>
                    <a:lnB>
                      <a:noFill/>
                    </a:lnB>
                  </a:tcPr>
                </a:tc>
                <a:tc>
                  <a:txBody>
                    <a:bodyPr/>
                    <a:lstStyle/>
                    <a:p>
                      <a:pPr algn="r" fontAlgn="b"/>
                      <a:r>
                        <a:rPr lang="en-US" sz="200" b="0" i="0" u="none" strike="noStrike">
                          <a:solidFill>
                            <a:srgbClr val="000000"/>
                          </a:solidFill>
                          <a:latin typeface="Calibri"/>
                        </a:rPr>
                        <a:t>22.3</a:t>
                      </a:r>
                    </a:p>
                  </a:txBody>
                  <a:tcPr marL="2249" marR="2249" marT="1687" marB="0" anchor="b">
                    <a:lnL>
                      <a:noFill/>
                    </a:lnL>
                    <a:lnR>
                      <a:noFill/>
                    </a:lnR>
                    <a:lnT>
                      <a:noFill/>
                    </a:lnT>
                    <a:lnB>
                      <a:noFill/>
                    </a:lnB>
                    <a:solidFill>
                      <a:srgbClr val="CDDC81"/>
                    </a:solidFill>
                  </a:tcPr>
                </a:tc>
                <a:tc>
                  <a:txBody>
                    <a:bodyPr/>
                    <a:lstStyle/>
                    <a:p>
                      <a:pPr algn="r" fontAlgn="b"/>
                      <a:r>
                        <a:rPr lang="en-US" sz="200" b="0" i="0" u="none" strike="noStrike">
                          <a:solidFill>
                            <a:srgbClr val="000000"/>
                          </a:solidFill>
                          <a:latin typeface="Calibri"/>
                        </a:rPr>
                        <a:t>38.2</a:t>
                      </a:r>
                    </a:p>
                  </a:txBody>
                  <a:tcPr marL="2249" marR="2249" marT="1687" marB="0" anchor="b">
                    <a:lnL>
                      <a:noFill/>
                    </a:lnL>
                    <a:lnR>
                      <a:noFill/>
                    </a:lnR>
                    <a:lnT>
                      <a:noFill/>
                    </a:lnT>
                    <a:lnB>
                      <a:noFill/>
                    </a:lnB>
                    <a:solidFill>
                      <a:srgbClr val="FFE684"/>
                    </a:solidFill>
                  </a:tcPr>
                </a:tc>
                <a:tc>
                  <a:txBody>
                    <a:bodyPr/>
                    <a:lstStyle/>
                    <a:p>
                      <a:pPr algn="r" fontAlgn="b"/>
                      <a:r>
                        <a:rPr lang="en-US" sz="200" b="0" i="0" u="none" strike="noStrike">
                          <a:solidFill>
                            <a:srgbClr val="000000"/>
                          </a:solidFill>
                          <a:latin typeface="Calibri"/>
                        </a:rPr>
                        <a:t>20.3</a:t>
                      </a:r>
                    </a:p>
                  </a:txBody>
                  <a:tcPr marL="2249" marR="2249" marT="1687" marB="0" anchor="b">
                    <a:lnL>
                      <a:noFill/>
                    </a:lnL>
                    <a:lnR>
                      <a:noFill/>
                    </a:lnR>
                    <a:lnT>
                      <a:noFill/>
                    </a:lnT>
                    <a:lnB>
                      <a:noFill/>
                    </a:lnB>
                    <a:solidFill>
                      <a:srgbClr val="C4D980"/>
                    </a:solidFill>
                  </a:tcPr>
                </a:tc>
                <a:tc>
                  <a:txBody>
                    <a:bodyPr/>
                    <a:lstStyle/>
                    <a:p>
                      <a:pPr algn="r" fontAlgn="b"/>
                      <a:r>
                        <a:rPr lang="en-US" sz="200" b="0" i="0" u="none" strike="noStrike">
                          <a:solidFill>
                            <a:srgbClr val="000000"/>
                          </a:solidFill>
                          <a:latin typeface="Calibri"/>
                        </a:rPr>
                        <a:t>39.9</a:t>
                      </a:r>
                    </a:p>
                  </a:txBody>
                  <a:tcPr marL="2249" marR="2249" marT="1687"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21.9</a:t>
                      </a:r>
                    </a:p>
                  </a:txBody>
                  <a:tcPr marL="2249" marR="2249" marT="1687"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39.4</a:t>
                      </a:r>
                    </a:p>
                  </a:txBody>
                  <a:tcPr marL="2249" marR="2249" marT="1687"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23.5</a:t>
                      </a:r>
                    </a:p>
                  </a:txBody>
                  <a:tcPr marL="2249" marR="2249" marT="1687" marB="0" anchor="b">
                    <a:lnL>
                      <a:noFill/>
                    </a:lnL>
                    <a:lnR>
                      <a:noFill/>
                    </a:lnR>
                    <a:lnT>
                      <a:noFill/>
                    </a:lnT>
                    <a:lnB>
                      <a:noFill/>
                    </a:lnB>
                    <a:solidFill>
                      <a:srgbClr val="D3DE81"/>
                    </a:solidFill>
                  </a:tcPr>
                </a:tc>
                <a:tc>
                  <a:txBody>
                    <a:bodyPr/>
                    <a:lstStyle/>
                    <a:p>
                      <a:pPr algn="r" fontAlgn="b"/>
                      <a:r>
                        <a:rPr lang="en-US" sz="200" b="0" i="0" u="none" strike="noStrike">
                          <a:solidFill>
                            <a:srgbClr val="000000"/>
                          </a:solidFill>
                          <a:latin typeface="Calibri"/>
                        </a:rPr>
                        <a:t>40.3</a:t>
                      </a:r>
                    </a:p>
                  </a:txBody>
                  <a:tcPr marL="2249" marR="2249" marT="1687"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20.5</a:t>
                      </a:r>
                    </a:p>
                  </a:txBody>
                  <a:tcPr marL="2249" marR="2249" marT="1687" marB="0" anchor="b">
                    <a:lnL>
                      <a:noFill/>
                    </a:lnL>
                    <a:lnR>
                      <a:noFill/>
                    </a:lnR>
                    <a:lnT>
                      <a:noFill/>
                    </a:lnT>
                    <a:lnB>
                      <a:noFill/>
                    </a:lnB>
                    <a:solidFill>
                      <a:srgbClr val="C4DA80"/>
                    </a:solidFill>
                  </a:tcPr>
                </a:tc>
                <a:tc>
                  <a:txBody>
                    <a:bodyPr/>
                    <a:lstStyle/>
                    <a:p>
                      <a:pPr algn="r" fontAlgn="b"/>
                      <a:r>
                        <a:rPr lang="en-US" sz="200" b="0" i="0" u="none" strike="noStrike">
                          <a:solidFill>
                            <a:srgbClr val="000000"/>
                          </a:solidFill>
                          <a:latin typeface="Calibri"/>
                        </a:rPr>
                        <a:t>6.8</a:t>
                      </a:r>
                    </a:p>
                  </a:txBody>
                  <a:tcPr marL="2249" marR="2249" marT="1687" marB="0" anchor="b">
                    <a:lnL>
                      <a:noFill/>
                    </a:lnL>
                    <a:lnR>
                      <a:noFill/>
                    </a:lnR>
                    <a:lnT>
                      <a:noFill/>
                    </a:lnT>
                    <a:lnB>
                      <a:noFill/>
                    </a:lnB>
                    <a:solidFill>
                      <a:srgbClr val="81C67C"/>
                    </a:solidFill>
                  </a:tcPr>
                </a:tc>
                <a:tc>
                  <a:txBody>
                    <a:bodyPr/>
                    <a:lstStyle/>
                    <a:p>
                      <a:pPr algn="r" fontAlgn="b"/>
                      <a:r>
                        <a:rPr lang="en-US" sz="200" b="0" i="0" u="none" strike="noStrike">
                          <a:solidFill>
                            <a:srgbClr val="000000"/>
                          </a:solidFill>
                          <a:latin typeface="Calibri"/>
                        </a:rPr>
                        <a:t>18.2</a:t>
                      </a:r>
                    </a:p>
                  </a:txBody>
                  <a:tcPr marL="2249" marR="2249" marT="1687" marB="0" anchor="b">
                    <a:lnL>
                      <a:noFill/>
                    </a:lnL>
                    <a:lnR>
                      <a:noFill/>
                    </a:lnR>
                    <a:lnT>
                      <a:noFill/>
                    </a:lnT>
                    <a:lnB>
                      <a:noFill/>
                    </a:lnB>
                    <a:solidFill>
                      <a:srgbClr val="B9D780"/>
                    </a:solidFill>
                  </a:tcPr>
                </a:tc>
                <a:tc>
                  <a:txBody>
                    <a:bodyPr/>
                    <a:lstStyle/>
                    <a:p>
                      <a:pPr algn="r" fontAlgn="b"/>
                      <a:r>
                        <a:rPr lang="en-US" sz="200" b="0" i="0" u="none" strike="noStrike">
                          <a:solidFill>
                            <a:srgbClr val="000000"/>
                          </a:solidFill>
                          <a:latin typeface="Calibri"/>
                        </a:rPr>
                        <a:t>11.6</a:t>
                      </a:r>
                    </a:p>
                  </a:txBody>
                  <a:tcPr marL="2249" marR="2249" marT="1687" marB="0" anchor="b">
                    <a:lnL>
                      <a:noFill/>
                    </a:lnL>
                    <a:lnR>
                      <a:noFill/>
                    </a:lnR>
                    <a:lnT>
                      <a:noFill/>
                    </a:lnT>
                    <a:lnB>
                      <a:noFill/>
                    </a:lnB>
                    <a:solidFill>
                      <a:srgbClr val="99CD7E"/>
                    </a:solidFill>
                  </a:tcPr>
                </a:tc>
                <a:tc>
                  <a:txBody>
                    <a:bodyPr/>
                    <a:lstStyle/>
                    <a:p>
                      <a:pPr algn="r" fontAlgn="b"/>
                      <a:r>
                        <a:rPr lang="en-US" sz="200" b="0" i="0" u="none" strike="noStrike">
                          <a:solidFill>
                            <a:srgbClr val="000000"/>
                          </a:solidFill>
                          <a:latin typeface="Calibri"/>
                        </a:rPr>
                        <a:t>20.8</a:t>
                      </a:r>
                    </a:p>
                  </a:txBody>
                  <a:tcPr marL="2249" marR="2249" marT="1687" marB="0" anchor="b">
                    <a:lnL>
                      <a:noFill/>
                    </a:lnL>
                    <a:lnR>
                      <a:noFill/>
                    </a:lnR>
                    <a:lnT>
                      <a:noFill/>
                    </a:lnT>
                    <a:lnB>
                      <a:noFill/>
                    </a:lnB>
                    <a:solidFill>
                      <a:srgbClr val="C6DA80"/>
                    </a:solidFill>
                  </a:tcPr>
                </a:tc>
                <a:tc>
                  <a:txBody>
                    <a:bodyPr/>
                    <a:lstStyle/>
                    <a:p>
                      <a:pPr algn="r" fontAlgn="b"/>
                      <a:r>
                        <a:rPr lang="en-US" sz="200" b="0" i="0" u="none" strike="noStrike">
                          <a:solidFill>
                            <a:srgbClr val="000000"/>
                          </a:solidFill>
                          <a:latin typeface="Calibri"/>
                        </a:rPr>
                        <a:t>15.8</a:t>
                      </a:r>
                    </a:p>
                  </a:txBody>
                  <a:tcPr marL="2249" marR="2249" marT="1687"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20.6</a:t>
                      </a:r>
                    </a:p>
                  </a:txBody>
                  <a:tcPr marL="2249" marR="2249" marT="1687" marB="0" anchor="b">
                    <a:lnL>
                      <a:noFill/>
                    </a:lnL>
                    <a:lnR>
                      <a:noFill/>
                    </a:lnR>
                    <a:lnT>
                      <a:noFill/>
                    </a:lnT>
                    <a:lnB>
                      <a:noFill/>
                    </a:lnB>
                    <a:solidFill>
                      <a:srgbClr val="C5DA80"/>
                    </a:solidFill>
                  </a:tcPr>
                </a:tc>
                <a:tc>
                  <a:txBody>
                    <a:bodyPr/>
                    <a:lstStyle/>
                    <a:p>
                      <a:pPr algn="r" fontAlgn="b"/>
                      <a:r>
                        <a:rPr lang="en-US" sz="200" b="0" i="0" u="none" strike="noStrike">
                          <a:solidFill>
                            <a:srgbClr val="000000"/>
                          </a:solidFill>
                          <a:latin typeface="Calibri"/>
                        </a:rPr>
                        <a:t>12.7</a:t>
                      </a:r>
                    </a:p>
                  </a:txBody>
                  <a:tcPr marL="2249" marR="2249" marT="1687"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18.7</a:t>
                      </a:r>
                    </a:p>
                  </a:txBody>
                  <a:tcPr marL="2249" marR="2249" marT="1687"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16.9</a:t>
                      </a:r>
                    </a:p>
                  </a:txBody>
                  <a:tcPr marL="2249" marR="2249" marT="1687" marB="0" anchor="b">
                    <a:lnL>
                      <a:noFill/>
                    </a:lnL>
                    <a:lnR>
                      <a:noFill/>
                    </a:lnR>
                    <a:lnT>
                      <a:noFill/>
                    </a:lnT>
                    <a:lnB>
                      <a:noFill/>
                    </a:lnB>
                    <a:solidFill>
                      <a:srgbClr val="B3D57F"/>
                    </a:solidFill>
                  </a:tcPr>
                </a:tc>
                <a:tc>
                  <a:txBody>
                    <a:bodyPr/>
                    <a:lstStyle/>
                    <a:p>
                      <a:pPr algn="r" fontAlgn="b"/>
                      <a:r>
                        <a:rPr lang="en-US" sz="200" b="0" i="0" u="none" strike="noStrike">
                          <a:solidFill>
                            <a:srgbClr val="000000"/>
                          </a:solidFill>
                          <a:latin typeface="Calibri"/>
                        </a:rPr>
                        <a:t>13.2</a:t>
                      </a:r>
                    </a:p>
                  </a:txBody>
                  <a:tcPr marL="2249" marR="2249" marT="1687" marB="0" anchor="b">
                    <a:lnL>
                      <a:noFill/>
                    </a:lnL>
                    <a:lnR>
                      <a:noFill/>
                    </a:lnR>
                    <a:lnT>
                      <a:noFill/>
                    </a:lnT>
                    <a:lnB>
                      <a:noFill/>
                    </a:lnB>
                    <a:solidFill>
                      <a:srgbClr val="A0CF7E"/>
                    </a:solidFill>
                  </a:tcPr>
                </a:tc>
                <a:tc>
                  <a:txBody>
                    <a:bodyPr/>
                    <a:lstStyle/>
                    <a:p>
                      <a:pPr algn="r" fontAlgn="b"/>
                      <a:r>
                        <a:rPr lang="en-US" sz="200" b="0" i="0" u="none" strike="noStrike">
                          <a:solidFill>
                            <a:srgbClr val="000000"/>
                          </a:solidFill>
                          <a:latin typeface="Calibri"/>
                        </a:rPr>
                        <a:t>17.0</a:t>
                      </a:r>
                    </a:p>
                  </a:txBody>
                  <a:tcPr marL="2249" marR="2249" marT="1687" marB="0" anchor="b">
                    <a:lnL>
                      <a:noFill/>
                    </a:lnL>
                    <a:lnR>
                      <a:noFill/>
                    </a:lnR>
                    <a:lnT>
                      <a:noFill/>
                    </a:lnT>
                    <a:lnB>
                      <a:noFill/>
                    </a:lnB>
                    <a:solidFill>
                      <a:srgbClr val="B3D57F"/>
                    </a:solidFill>
                  </a:tcPr>
                </a:tc>
                <a:tc>
                  <a:txBody>
                    <a:bodyPr/>
                    <a:lstStyle/>
                    <a:p>
                      <a:pPr algn="r" fontAlgn="b"/>
                      <a:r>
                        <a:rPr lang="en-US" sz="200" b="0" i="0" u="none" strike="noStrike">
                          <a:solidFill>
                            <a:srgbClr val="000000"/>
                          </a:solidFill>
                          <a:latin typeface="Calibri"/>
                        </a:rPr>
                        <a:t>15.6</a:t>
                      </a:r>
                    </a:p>
                  </a:txBody>
                  <a:tcPr marL="2249" marR="2249" marT="1687" marB="0" anchor="b">
                    <a:lnL>
                      <a:noFill/>
                    </a:lnL>
                    <a:lnR>
                      <a:noFill/>
                    </a:lnR>
                    <a:lnT>
                      <a:noFill/>
                    </a:lnT>
                    <a:lnB>
                      <a:noFill/>
                    </a:lnB>
                    <a:solidFill>
                      <a:srgbClr val="ACD37F"/>
                    </a:solidFill>
                  </a:tcPr>
                </a:tc>
                <a:tc>
                  <a:txBody>
                    <a:bodyPr/>
                    <a:lstStyle/>
                    <a:p>
                      <a:pPr algn="r" fontAlgn="b"/>
                      <a:r>
                        <a:rPr lang="en-US" sz="200" b="0" i="0" u="none" strike="noStrike">
                          <a:solidFill>
                            <a:srgbClr val="000000"/>
                          </a:solidFill>
                          <a:latin typeface="Calibri"/>
                        </a:rPr>
                        <a:t>27.4</a:t>
                      </a:r>
                    </a:p>
                  </a:txBody>
                  <a:tcPr marL="2249" marR="2249" marT="1687" marB="0" anchor="b">
                    <a:lnL>
                      <a:noFill/>
                    </a:lnL>
                    <a:lnR>
                      <a:noFill/>
                    </a:lnR>
                    <a:lnT>
                      <a:noFill/>
                    </a:lnT>
                    <a:lnB>
                      <a:noFill/>
                    </a:lnB>
                    <a:solidFill>
                      <a:srgbClr val="E7E482"/>
                    </a:solidFill>
                  </a:tcPr>
                </a:tc>
                <a:tc>
                  <a:txBody>
                    <a:bodyPr/>
                    <a:lstStyle/>
                    <a:p>
                      <a:pPr algn="r" fontAlgn="b"/>
                      <a:r>
                        <a:rPr lang="en-US" sz="200" b="0" i="0" u="none" strike="noStrike">
                          <a:solidFill>
                            <a:srgbClr val="000000"/>
                          </a:solidFill>
                          <a:latin typeface="Calibri"/>
                        </a:rPr>
                        <a:t>14.1</a:t>
                      </a:r>
                    </a:p>
                  </a:txBody>
                  <a:tcPr marL="2249" marR="2249" marT="1687" marB="0" anchor="b">
                    <a:lnL>
                      <a:noFill/>
                    </a:lnL>
                    <a:lnR>
                      <a:noFill/>
                    </a:lnR>
                    <a:lnT>
                      <a:noFill/>
                    </a:lnT>
                    <a:lnB>
                      <a:noFill/>
                    </a:lnB>
                    <a:solidFill>
                      <a:srgbClr val="A5D17E"/>
                    </a:solidFill>
                  </a:tcPr>
                </a:tc>
                <a:tc>
                  <a:txBody>
                    <a:bodyPr/>
                    <a:lstStyle/>
                    <a:p>
                      <a:pPr algn="r" fontAlgn="b"/>
                      <a:r>
                        <a:rPr lang="en-US" sz="200" b="0" i="0" u="none" strike="noStrike">
                          <a:solidFill>
                            <a:srgbClr val="000000"/>
                          </a:solidFill>
                          <a:latin typeface="Calibri"/>
                        </a:rPr>
                        <a:t>19.4</a:t>
                      </a:r>
                    </a:p>
                  </a:txBody>
                  <a:tcPr marL="2249" marR="2249" marT="1687" marB="0" anchor="b">
                    <a:lnL>
                      <a:noFill/>
                    </a:lnL>
                    <a:lnR>
                      <a:noFill/>
                    </a:lnR>
                    <a:lnT>
                      <a:noFill/>
                    </a:lnT>
                    <a:lnB>
                      <a:noFill/>
                    </a:lnB>
                    <a:solidFill>
                      <a:srgbClr val="BFD880"/>
                    </a:solidFill>
                  </a:tcPr>
                </a:tc>
                <a:tc>
                  <a:txBody>
                    <a:bodyPr/>
                    <a:lstStyle/>
                    <a:p>
                      <a:pPr algn="r" fontAlgn="b"/>
                      <a:r>
                        <a:rPr lang="en-US" sz="200" b="0" i="0" u="none" strike="noStrike">
                          <a:solidFill>
                            <a:srgbClr val="000000"/>
                          </a:solidFill>
                          <a:latin typeface="Calibri"/>
                        </a:rPr>
                        <a:t>20.2</a:t>
                      </a:r>
                    </a:p>
                  </a:txBody>
                  <a:tcPr marL="2249" marR="2249" marT="1687" marB="0" anchor="b">
                    <a:lnL>
                      <a:noFill/>
                    </a:lnL>
                    <a:lnR>
                      <a:noFill/>
                    </a:lnR>
                    <a:lnT>
                      <a:noFill/>
                    </a:lnT>
                    <a:lnB>
                      <a:noFill/>
                    </a:lnB>
                    <a:solidFill>
                      <a:srgbClr val="C3D980"/>
                    </a:solidFill>
                  </a:tcPr>
                </a:tc>
                <a:tc>
                  <a:txBody>
                    <a:bodyPr/>
                    <a:lstStyle/>
                    <a:p>
                      <a:pPr algn="r" fontAlgn="b"/>
                      <a:r>
                        <a:rPr lang="en-US" sz="200" b="0" i="0" u="none" strike="noStrike">
                          <a:solidFill>
                            <a:srgbClr val="000000"/>
                          </a:solidFill>
                          <a:latin typeface="Calibri"/>
                        </a:rPr>
                        <a:t>45.3</a:t>
                      </a:r>
                    </a:p>
                  </a:txBody>
                  <a:tcPr marL="2249" marR="2249" marT="1687" marB="0" anchor="b">
                    <a:lnL>
                      <a:noFill/>
                    </a:lnL>
                    <a:lnR>
                      <a:noFill/>
                    </a:lnR>
                    <a:lnT>
                      <a:noFill/>
                    </a:lnT>
                    <a:lnB>
                      <a:noFill/>
                    </a:lnB>
                    <a:solidFill>
                      <a:srgbClr val="FFE082"/>
                    </a:solidFill>
                  </a:tcPr>
                </a:tc>
                <a:tc>
                  <a:txBody>
                    <a:bodyPr/>
                    <a:lstStyle/>
                    <a:p>
                      <a:pPr algn="r" fontAlgn="b"/>
                      <a:r>
                        <a:rPr lang="en-US" sz="200" b="0" i="0" u="none" strike="noStrike">
                          <a:solidFill>
                            <a:srgbClr val="000000"/>
                          </a:solidFill>
                          <a:latin typeface="Calibri"/>
                        </a:rPr>
                        <a:t>14.8</a:t>
                      </a:r>
                    </a:p>
                  </a:txBody>
                  <a:tcPr marL="2249" marR="2249" marT="1687" marB="0" anchor="b">
                    <a:lnL>
                      <a:noFill/>
                    </a:lnL>
                    <a:lnR>
                      <a:noFill/>
                    </a:lnR>
                    <a:lnT>
                      <a:noFill/>
                    </a:lnT>
                    <a:lnB>
                      <a:noFill/>
                    </a:lnB>
                    <a:solidFill>
                      <a:srgbClr val="A8D27F"/>
                    </a:solidFill>
                  </a:tcPr>
                </a:tc>
                <a:tc>
                  <a:txBody>
                    <a:bodyPr/>
                    <a:lstStyle/>
                    <a:p>
                      <a:pPr algn="r" fontAlgn="b"/>
                      <a:r>
                        <a:rPr lang="en-US" sz="200" b="0" i="0" u="none" strike="noStrike">
                          <a:solidFill>
                            <a:srgbClr val="000000"/>
                          </a:solidFill>
                          <a:latin typeface="Calibri"/>
                        </a:rPr>
                        <a:t>47.2</a:t>
                      </a:r>
                    </a:p>
                  </a:txBody>
                  <a:tcPr marL="2249" marR="2249" marT="1687" marB="0" anchor="b">
                    <a:lnL>
                      <a:noFill/>
                    </a:lnL>
                    <a:lnR>
                      <a:noFill/>
                    </a:lnR>
                    <a:lnT>
                      <a:noFill/>
                    </a:lnT>
                    <a:lnB>
                      <a:noFill/>
                    </a:lnB>
                    <a:solidFill>
                      <a:srgbClr val="FFDE82"/>
                    </a:solidFill>
                  </a:tcPr>
                </a:tc>
                <a:tc>
                  <a:txBody>
                    <a:bodyPr/>
                    <a:lstStyle/>
                    <a:p>
                      <a:pPr algn="r" fontAlgn="b"/>
                      <a:r>
                        <a:rPr lang="en-US" sz="200" b="0" i="0" u="none" strike="noStrike">
                          <a:solidFill>
                            <a:srgbClr val="000000"/>
                          </a:solidFill>
                          <a:latin typeface="Calibri"/>
                        </a:rPr>
                        <a:t>16.1</a:t>
                      </a:r>
                    </a:p>
                  </a:txBody>
                  <a:tcPr marL="2249" marR="2249" marT="1687" marB="0" anchor="b">
                    <a:lnL>
                      <a:noFill/>
                    </a:lnL>
                    <a:lnR>
                      <a:noFill/>
                    </a:lnR>
                    <a:lnT>
                      <a:noFill/>
                    </a:lnT>
                    <a:lnB>
                      <a:noFill/>
                    </a:lnB>
                    <a:solidFill>
                      <a:srgbClr val="AED37F"/>
                    </a:solidFill>
                  </a:tcPr>
                </a:tc>
                <a:tc>
                  <a:txBody>
                    <a:bodyPr/>
                    <a:lstStyle/>
                    <a:p>
                      <a:pPr algn="r" fontAlgn="b"/>
                      <a:r>
                        <a:rPr lang="en-US" sz="200" b="0" i="0" u="none" strike="noStrike">
                          <a:solidFill>
                            <a:srgbClr val="000000"/>
                          </a:solidFill>
                          <a:latin typeface="Calibri"/>
                        </a:rPr>
                        <a:t>51.1</a:t>
                      </a:r>
                    </a:p>
                  </a:txBody>
                  <a:tcPr marL="2249" marR="2249" marT="1687" marB="0" anchor="b">
                    <a:lnL>
                      <a:noFill/>
                    </a:lnL>
                    <a:lnR>
                      <a:noFill/>
                    </a:lnR>
                    <a:lnT>
                      <a:noFill/>
                    </a:lnT>
                    <a:lnB>
                      <a:noFill/>
                    </a:lnB>
                    <a:solidFill>
                      <a:srgbClr val="FFDB81"/>
                    </a:solidFill>
                  </a:tcPr>
                </a:tc>
                <a:tc>
                  <a:txBody>
                    <a:bodyPr/>
                    <a:lstStyle/>
                    <a:p>
                      <a:pPr algn="r" fontAlgn="b"/>
                      <a:r>
                        <a:rPr lang="en-US" sz="200" b="0" i="0" u="none" strike="noStrike">
                          <a:solidFill>
                            <a:srgbClr val="000000"/>
                          </a:solidFill>
                          <a:latin typeface="Calibri"/>
                        </a:rPr>
                        <a:t>16.7</a:t>
                      </a:r>
                    </a:p>
                  </a:txBody>
                  <a:tcPr marL="2249" marR="2249" marT="1687" marB="0" anchor="b">
                    <a:lnL>
                      <a:noFill/>
                    </a:lnL>
                    <a:lnR>
                      <a:noFill/>
                    </a:lnR>
                    <a:lnT>
                      <a:noFill/>
                    </a:lnT>
                    <a:lnB>
                      <a:noFill/>
                    </a:lnB>
                    <a:solidFill>
                      <a:srgbClr val="B1D47F"/>
                    </a:solidFill>
                  </a:tcPr>
                </a:tc>
                <a:tc>
                  <a:txBody>
                    <a:bodyPr/>
                    <a:lstStyle/>
                    <a:p>
                      <a:pPr algn="r" fontAlgn="b"/>
                      <a:r>
                        <a:rPr lang="en-US" sz="200" b="0" i="0" u="none" strike="noStrike">
                          <a:solidFill>
                            <a:srgbClr val="000000"/>
                          </a:solidFill>
                          <a:latin typeface="Calibri"/>
                        </a:rPr>
                        <a:t>48.0</a:t>
                      </a:r>
                    </a:p>
                  </a:txBody>
                  <a:tcPr marL="2249" marR="2249" marT="1687" marB="0" anchor="b">
                    <a:lnL>
                      <a:noFill/>
                    </a:lnL>
                    <a:lnR>
                      <a:noFill/>
                    </a:lnR>
                    <a:lnT>
                      <a:noFill/>
                    </a:lnT>
                    <a:lnB>
                      <a:noFill/>
                    </a:lnB>
                    <a:solidFill>
                      <a:srgbClr val="FFDE82"/>
                    </a:solidFill>
                  </a:tcPr>
                </a:tc>
                <a:tc>
                  <a:txBody>
                    <a:bodyPr/>
                    <a:lstStyle/>
                    <a:p>
                      <a:pPr algn="r" fontAlgn="b"/>
                      <a:r>
                        <a:rPr lang="en-US" sz="200" b="0" i="0" u="none" strike="noStrike">
                          <a:solidFill>
                            <a:srgbClr val="000000"/>
                          </a:solidFill>
                          <a:latin typeface="Calibri"/>
                        </a:rPr>
                        <a:t>22.7</a:t>
                      </a:r>
                    </a:p>
                  </a:txBody>
                  <a:tcPr marL="2249" marR="2249" marT="1687" marB="0" anchor="b">
                    <a:lnL>
                      <a:noFill/>
                    </a:lnL>
                    <a:lnR>
                      <a:noFill/>
                    </a:lnR>
                    <a:lnT>
                      <a:noFill/>
                    </a:lnT>
                    <a:lnB>
                      <a:noFill/>
                    </a:lnB>
                    <a:solidFill>
                      <a:srgbClr val="CFDD81"/>
                    </a:solidFill>
                  </a:tcPr>
                </a:tc>
                <a:tc>
                  <a:txBody>
                    <a:bodyPr/>
                    <a:lstStyle/>
                    <a:p>
                      <a:pPr algn="r" fontAlgn="b"/>
                      <a:r>
                        <a:rPr lang="en-US" sz="200" b="0" i="0" u="none" strike="noStrike">
                          <a:solidFill>
                            <a:srgbClr val="000000"/>
                          </a:solidFill>
                          <a:latin typeface="Calibri"/>
                        </a:rPr>
                        <a:t>37.1</a:t>
                      </a:r>
                    </a:p>
                  </a:txBody>
                  <a:tcPr marL="2249" marR="2249" marT="1687" marB="0" anchor="b">
                    <a:lnL>
                      <a:noFill/>
                    </a:lnL>
                    <a:lnR>
                      <a:noFill/>
                    </a:lnR>
                    <a:lnT>
                      <a:noFill/>
                    </a:lnT>
                    <a:lnB>
                      <a:noFill/>
                    </a:lnB>
                    <a:solidFill>
                      <a:srgbClr val="FFE784"/>
                    </a:solidFill>
                  </a:tcPr>
                </a:tc>
                <a:tc>
                  <a:txBody>
                    <a:bodyPr/>
                    <a:lstStyle/>
                    <a:p>
                      <a:pPr algn="r" fontAlgn="b"/>
                      <a:r>
                        <a:rPr lang="en-US" sz="200" b="0" i="0" u="none" strike="noStrike">
                          <a:solidFill>
                            <a:srgbClr val="000000"/>
                          </a:solidFill>
                          <a:latin typeface="Calibri"/>
                        </a:rPr>
                        <a:t>18.2</a:t>
                      </a:r>
                    </a:p>
                  </a:txBody>
                  <a:tcPr marL="2249" marR="2249" marT="1687" marB="0" anchor="b">
                    <a:lnL>
                      <a:noFill/>
                    </a:lnL>
                    <a:lnR>
                      <a:noFill/>
                    </a:lnR>
                    <a:lnT>
                      <a:noFill/>
                    </a:lnT>
                    <a:lnB>
                      <a:noFill/>
                    </a:lnB>
                    <a:solidFill>
                      <a:srgbClr val="B9D780"/>
                    </a:solidFill>
                  </a:tcPr>
                </a:tc>
                <a:tc>
                  <a:txBody>
                    <a:bodyPr/>
                    <a:lstStyle/>
                    <a:p>
                      <a:pPr algn="r" fontAlgn="b"/>
                      <a:r>
                        <a:rPr lang="en-US" sz="200" b="0" i="0" u="none" strike="noStrike">
                          <a:solidFill>
                            <a:srgbClr val="000000"/>
                          </a:solidFill>
                          <a:latin typeface="Calibri"/>
                        </a:rPr>
                        <a:t>37.1</a:t>
                      </a:r>
                    </a:p>
                  </a:txBody>
                  <a:tcPr marL="2249" marR="2249" marT="1687" marB="0" anchor="b">
                    <a:lnL>
                      <a:noFill/>
                    </a:lnL>
                    <a:lnR>
                      <a:noFill/>
                    </a:lnR>
                    <a:lnT>
                      <a:noFill/>
                    </a:lnT>
                    <a:lnB>
                      <a:noFill/>
                    </a:lnB>
                    <a:solidFill>
                      <a:srgbClr val="FFE784"/>
                    </a:solidFill>
                  </a:tcPr>
                </a:tc>
                <a:tc>
                  <a:txBody>
                    <a:bodyPr/>
                    <a:lstStyle/>
                    <a:p>
                      <a:pPr algn="r" fontAlgn="b"/>
                      <a:r>
                        <a:rPr lang="en-US" sz="200" b="0" i="0" u="none" strike="noStrike">
                          <a:solidFill>
                            <a:srgbClr val="000000"/>
                          </a:solidFill>
                          <a:latin typeface="Calibri"/>
                        </a:rPr>
                        <a:t>18.8</a:t>
                      </a:r>
                    </a:p>
                  </a:txBody>
                  <a:tcPr marL="2249" marR="2249" marT="1687"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40.8</a:t>
                      </a:r>
                    </a:p>
                  </a:txBody>
                  <a:tcPr marL="2249" marR="2249" marT="1687" marB="0" anchor="b">
                    <a:lnL>
                      <a:noFill/>
                    </a:lnL>
                    <a:lnR>
                      <a:noFill/>
                    </a:lnR>
                    <a:lnT>
                      <a:noFill/>
                    </a:lnT>
                    <a:lnB>
                      <a:noFill/>
                    </a:lnB>
                    <a:solidFill>
                      <a:srgbClr val="FFE483"/>
                    </a:solidFill>
                  </a:tcPr>
                </a:tc>
                <a:tc>
                  <a:txBody>
                    <a:bodyPr/>
                    <a:lstStyle/>
                    <a:p>
                      <a:pPr algn="r" fontAlgn="b"/>
                      <a:r>
                        <a:rPr lang="en-US" sz="200" b="0" i="0" u="none" strike="noStrike">
                          <a:solidFill>
                            <a:srgbClr val="000000"/>
                          </a:solidFill>
                          <a:latin typeface="Calibri"/>
                        </a:rPr>
                        <a:t>22.9</a:t>
                      </a:r>
                    </a:p>
                  </a:txBody>
                  <a:tcPr marL="2249" marR="2249" marT="1687" marB="0" anchor="b">
                    <a:lnL>
                      <a:noFill/>
                    </a:lnL>
                    <a:lnR>
                      <a:noFill/>
                    </a:lnR>
                    <a:lnT>
                      <a:noFill/>
                    </a:lnT>
                    <a:lnB>
                      <a:noFill/>
                    </a:lnB>
                    <a:solidFill>
                      <a:srgbClr val="D0DD81"/>
                    </a:solidFill>
                  </a:tcPr>
                </a:tc>
                <a:tc>
                  <a:txBody>
                    <a:bodyPr/>
                    <a:lstStyle/>
                    <a:p>
                      <a:pPr algn="r" fontAlgn="b"/>
                      <a:r>
                        <a:rPr lang="en-US" sz="200" b="0" i="0" u="none" strike="noStrike">
                          <a:solidFill>
                            <a:srgbClr val="000000"/>
                          </a:solidFill>
                          <a:latin typeface="Calibri"/>
                        </a:rPr>
                        <a:t>39.0</a:t>
                      </a:r>
                    </a:p>
                  </a:txBody>
                  <a:tcPr marL="2249" marR="2249" marT="1687" marB="0" anchor="b">
                    <a:lnL>
                      <a:noFill/>
                    </a:lnL>
                    <a:lnR>
                      <a:noFill/>
                    </a:lnR>
                    <a:lnT>
                      <a:noFill/>
                    </a:lnT>
                    <a:lnB>
                      <a:noFill/>
                    </a:lnB>
                    <a:solidFill>
                      <a:srgbClr val="FFE683"/>
                    </a:solidFill>
                  </a:tcPr>
                </a:tc>
                <a:tc>
                  <a:txBody>
                    <a:bodyPr/>
                    <a:lstStyle/>
                    <a:p>
                      <a:pPr algn="r" fontAlgn="b"/>
                      <a:r>
                        <a:rPr lang="en-US" sz="200" b="0" i="0" u="none" strike="noStrike">
                          <a:solidFill>
                            <a:srgbClr val="000000"/>
                          </a:solidFill>
                          <a:latin typeface="Calibri"/>
                        </a:rPr>
                        <a:t>22.0</a:t>
                      </a:r>
                    </a:p>
                  </a:txBody>
                  <a:tcPr marL="2249" marR="2249" marT="1687" marB="0" anchor="b">
                    <a:lnL>
                      <a:noFill/>
                    </a:lnL>
                    <a:lnR>
                      <a:noFill/>
                    </a:lnR>
                    <a:lnT>
                      <a:noFill/>
                    </a:lnT>
                    <a:lnB>
                      <a:noFill/>
                    </a:lnB>
                    <a:solidFill>
                      <a:srgbClr val="CCDC81"/>
                    </a:solidFill>
                  </a:tcPr>
                </a:tc>
                <a:tc>
                  <a:txBody>
                    <a:bodyPr/>
                    <a:lstStyle/>
                    <a:p>
                      <a:pPr algn="r" fontAlgn="b"/>
                      <a:r>
                        <a:rPr lang="en-US" sz="200" b="0" i="0" u="none" strike="noStrike">
                          <a:solidFill>
                            <a:srgbClr val="000000"/>
                          </a:solidFill>
                          <a:latin typeface="Calibri"/>
                        </a:rPr>
                        <a:t>9.8</a:t>
                      </a:r>
                    </a:p>
                  </a:txBody>
                  <a:tcPr marL="2249" marR="2249" marT="1687" marB="0" anchor="b">
                    <a:lnL>
                      <a:noFill/>
                    </a:lnL>
                    <a:lnR>
                      <a:noFill/>
                    </a:lnR>
                    <a:lnT>
                      <a:noFill/>
                    </a:lnT>
                    <a:lnB>
                      <a:noFill/>
                    </a:lnB>
                    <a:solidFill>
                      <a:srgbClr val="90CB7D"/>
                    </a:solidFill>
                  </a:tcPr>
                </a:tc>
                <a:tc>
                  <a:txBody>
                    <a:bodyPr/>
                    <a:lstStyle/>
                    <a:p>
                      <a:pPr algn="r" fontAlgn="b"/>
                      <a:r>
                        <a:rPr lang="en-US" sz="200" b="0" i="0" u="none" strike="noStrike">
                          <a:solidFill>
                            <a:srgbClr val="000000"/>
                          </a:solidFill>
                          <a:latin typeface="Calibri"/>
                        </a:rPr>
                        <a:t>19.7</a:t>
                      </a:r>
                    </a:p>
                  </a:txBody>
                  <a:tcPr marL="2249" marR="2249" marT="1687" marB="0" anchor="b">
                    <a:lnL>
                      <a:noFill/>
                    </a:lnL>
                    <a:lnR>
                      <a:noFill/>
                    </a:lnR>
                    <a:lnT>
                      <a:noFill/>
                    </a:lnT>
                    <a:lnB>
                      <a:noFill/>
                    </a:lnB>
                    <a:solidFill>
                      <a:srgbClr val="C0D980"/>
                    </a:solidFill>
                  </a:tcPr>
                </a:tc>
                <a:tc>
                  <a:txBody>
                    <a:bodyPr/>
                    <a:lstStyle/>
                    <a:p>
                      <a:pPr algn="r" fontAlgn="b"/>
                      <a:r>
                        <a:rPr lang="en-US" sz="200" b="0" i="0" u="none" strike="noStrike">
                          <a:solidFill>
                            <a:srgbClr val="000000"/>
                          </a:solidFill>
                          <a:latin typeface="Calibri"/>
                        </a:rPr>
                        <a:t>9.9</a:t>
                      </a:r>
                    </a:p>
                  </a:txBody>
                  <a:tcPr marL="2249" marR="2249" marT="1687" marB="0" anchor="b">
                    <a:lnL>
                      <a:noFill/>
                    </a:lnL>
                    <a:lnR>
                      <a:noFill/>
                    </a:lnR>
                    <a:lnT>
                      <a:noFill/>
                    </a:lnT>
                    <a:lnB>
                      <a:noFill/>
                    </a:lnB>
                    <a:solidFill>
                      <a:srgbClr val="90CB7D"/>
                    </a:solidFill>
                  </a:tcPr>
                </a:tc>
                <a:tc>
                  <a:txBody>
                    <a:bodyPr/>
                    <a:lstStyle/>
                    <a:p>
                      <a:pPr algn="r" fontAlgn="b"/>
                      <a:r>
                        <a:rPr lang="en-US" sz="200" b="0" i="0" u="none" strike="noStrike">
                          <a:solidFill>
                            <a:srgbClr val="000000"/>
                          </a:solidFill>
                          <a:latin typeface="Calibri"/>
                        </a:rPr>
                        <a:t>18.0</a:t>
                      </a:r>
                    </a:p>
                  </a:txBody>
                  <a:tcPr marL="2249" marR="2249" marT="1687" marB="0" anchor="b">
                    <a:lnL>
                      <a:noFill/>
                    </a:lnL>
                    <a:lnR>
                      <a:noFill/>
                    </a:lnR>
                    <a:lnT>
                      <a:noFill/>
                    </a:lnT>
                    <a:lnB>
                      <a:noFill/>
                    </a:lnB>
                    <a:solidFill>
                      <a:srgbClr val="B8D67F"/>
                    </a:solidFill>
                  </a:tcPr>
                </a:tc>
                <a:tc>
                  <a:txBody>
                    <a:bodyPr/>
                    <a:lstStyle/>
                    <a:p>
                      <a:pPr algn="r" fontAlgn="b"/>
                      <a:r>
                        <a:rPr lang="en-US" sz="200" b="0" i="0" u="none" strike="noStrike">
                          <a:solidFill>
                            <a:srgbClr val="000000"/>
                          </a:solidFill>
                          <a:latin typeface="Calibri"/>
                        </a:rPr>
                        <a:t>20.0</a:t>
                      </a:r>
                    </a:p>
                  </a:txBody>
                  <a:tcPr marL="2249" marR="2249" marT="1687" marB="0" anchor="b">
                    <a:lnL>
                      <a:noFill/>
                    </a:lnL>
                    <a:lnR>
                      <a:noFill/>
                    </a:lnR>
                    <a:lnT>
                      <a:noFill/>
                    </a:lnT>
                    <a:lnB>
                      <a:noFill/>
                    </a:lnB>
                    <a:solidFill>
                      <a:srgbClr val="C2D980"/>
                    </a:solidFill>
                  </a:tcPr>
                </a:tc>
                <a:tc>
                  <a:txBody>
                    <a:bodyPr/>
                    <a:lstStyle/>
                    <a:p>
                      <a:pPr algn="r" fontAlgn="b"/>
                      <a:r>
                        <a:rPr lang="en-US" sz="200" b="0" i="0" u="none" strike="noStrike">
                          <a:solidFill>
                            <a:srgbClr val="000000"/>
                          </a:solidFill>
                          <a:latin typeface="Calibri"/>
                        </a:rPr>
                        <a:t>20.2</a:t>
                      </a:r>
                    </a:p>
                  </a:txBody>
                  <a:tcPr marL="2249" marR="2249" marT="1687" marB="0" anchor="b">
                    <a:lnL>
                      <a:noFill/>
                    </a:lnL>
                    <a:lnR>
                      <a:noFill/>
                    </a:lnR>
                    <a:lnT>
                      <a:noFill/>
                    </a:lnT>
                    <a:lnB>
                      <a:noFill/>
                    </a:lnB>
                    <a:solidFill>
                      <a:srgbClr val="C3D980"/>
                    </a:solidFill>
                  </a:tcPr>
                </a:tc>
                <a:tc>
                  <a:txBody>
                    <a:bodyPr/>
                    <a:lstStyle/>
                    <a:p>
                      <a:pPr algn="r" fontAlgn="b"/>
                      <a:r>
                        <a:rPr lang="en-US" sz="200" b="0" i="0" u="none" strike="noStrike">
                          <a:solidFill>
                            <a:srgbClr val="000000"/>
                          </a:solidFill>
                          <a:latin typeface="Calibri"/>
                        </a:rPr>
                        <a:t>12.3</a:t>
                      </a:r>
                    </a:p>
                  </a:txBody>
                  <a:tcPr marL="2249" marR="2249" marT="1687" marB="0" anchor="b">
                    <a:lnL>
                      <a:noFill/>
                    </a:lnL>
                    <a:lnR>
                      <a:noFill/>
                    </a:lnR>
                    <a:lnT>
                      <a:noFill/>
                    </a:lnT>
                    <a:lnB>
                      <a:noFill/>
                    </a:lnB>
                    <a:solidFill>
                      <a:srgbClr val="9CCE7E"/>
                    </a:solidFill>
                  </a:tcPr>
                </a:tc>
                <a:tc>
                  <a:txBody>
                    <a:bodyPr/>
                    <a:lstStyle/>
                    <a:p>
                      <a:pPr algn="r" fontAlgn="b"/>
                      <a:r>
                        <a:rPr lang="en-US" sz="200" b="0" i="0" u="none" strike="noStrike">
                          <a:solidFill>
                            <a:srgbClr val="000000"/>
                          </a:solidFill>
                          <a:latin typeface="Calibri"/>
                        </a:rPr>
                        <a:t>18.1</a:t>
                      </a:r>
                    </a:p>
                  </a:txBody>
                  <a:tcPr marL="2249" marR="2249" marT="1687" marB="0" anchor="b">
                    <a:lnL>
                      <a:noFill/>
                    </a:lnL>
                    <a:lnR>
                      <a:noFill/>
                    </a:lnR>
                    <a:lnT>
                      <a:noFill/>
                    </a:lnT>
                    <a:lnB>
                      <a:noFill/>
                    </a:lnB>
                    <a:solidFill>
                      <a:srgbClr val="B9D67F"/>
                    </a:solidFill>
                  </a:tcPr>
                </a:tc>
                <a:tc>
                  <a:txBody>
                    <a:bodyPr/>
                    <a:lstStyle/>
                    <a:p>
                      <a:pPr algn="r" fontAlgn="b"/>
                      <a:r>
                        <a:rPr lang="en-US" sz="200" b="0" i="0" u="none" strike="noStrike">
                          <a:solidFill>
                            <a:srgbClr val="000000"/>
                          </a:solidFill>
                          <a:latin typeface="Calibri"/>
                        </a:rPr>
                        <a:t>17.5</a:t>
                      </a:r>
                    </a:p>
                  </a:txBody>
                  <a:tcPr marL="2249" marR="2249" marT="1687" marB="0" anchor="b">
                    <a:lnL>
                      <a:noFill/>
                    </a:lnL>
                    <a:lnR>
                      <a:noFill/>
                    </a:lnR>
                    <a:lnT>
                      <a:noFill/>
                    </a:lnT>
                    <a:lnB>
                      <a:noFill/>
                    </a:lnB>
                    <a:solidFill>
                      <a:srgbClr val="B6D57F"/>
                    </a:solidFill>
                  </a:tcPr>
                </a:tc>
                <a:tc>
                  <a:txBody>
                    <a:bodyPr/>
                    <a:lstStyle/>
                    <a:p>
                      <a:pPr algn="r" fontAlgn="b"/>
                      <a:r>
                        <a:rPr lang="en-US" sz="200" b="0" i="0" u="none" strike="noStrike">
                          <a:solidFill>
                            <a:srgbClr val="000000"/>
                          </a:solidFill>
                          <a:latin typeface="Calibri"/>
                        </a:rPr>
                        <a:t>12.8</a:t>
                      </a:r>
                    </a:p>
                  </a:txBody>
                  <a:tcPr marL="2249" marR="2249" marT="1687"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18.9</a:t>
                      </a:r>
                    </a:p>
                  </a:txBody>
                  <a:tcPr marL="2249" marR="2249" marT="1687" marB="0" anchor="b">
                    <a:lnL>
                      <a:noFill/>
                    </a:lnL>
                    <a:lnR>
                      <a:noFill/>
                    </a:lnR>
                    <a:lnT>
                      <a:noFill/>
                    </a:lnT>
                    <a:lnB>
                      <a:noFill/>
                    </a:lnB>
                    <a:solidFill>
                      <a:srgbClr val="BDD780"/>
                    </a:solidFill>
                  </a:tcPr>
                </a:tc>
                <a:tc>
                  <a:txBody>
                    <a:bodyPr/>
                    <a:lstStyle/>
                    <a:p>
                      <a:pPr algn="r" fontAlgn="b"/>
                      <a:r>
                        <a:rPr lang="en-US" sz="200" b="0" i="0" u="none" strike="noStrike">
                          <a:solidFill>
                            <a:srgbClr val="000000"/>
                          </a:solidFill>
                          <a:latin typeface="Calibri"/>
                        </a:rPr>
                        <a:t>16.1</a:t>
                      </a:r>
                    </a:p>
                  </a:txBody>
                  <a:tcPr marL="2249" marR="2249" marT="1687" marB="0" anchor="b">
                    <a:lnL>
                      <a:noFill/>
                    </a:lnL>
                    <a:lnR>
                      <a:noFill/>
                    </a:lnR>
                    <a:lnT>
                      <a:noFill/>
                    </a:lnT>
                    <a:lnB>
                      <a:noFill/>
                    </a:lnB>
                    <a:solidFill>
                      <a:srgbClr val="AFD37F"/>
                    </a:solidFill>
                  </a:tcPr>
                </a:tc>
                <a:tc>
                  <a:txBody>
                    <a:bodyPr/>
                    <a:lstStyle/>
                    <a:p>
                      <a:pPr algn="r" fontAlgn="b"/>
                      <a:r>
                        <a:rPr lang="en-US" sz="200" b="0" i="0" u="none" strike="noStrike">
                          <a:solidFill>
                            <a:srgbClr val="000000"/>
                          </a:solidFill>
                          <a:latin typeface="Calibri"/>
                        </a:rPr>
                        <a:t>25.8</a:t>
                      </a:r>
                    </a:p>
                  </a:txBody>
                  <a:tcPr marL="2249" marR="2249" marT="1687" marB="0" anchor="b">
                    <a:lnL>
                      <a:noFill/>
                    </a:lnL>
                    <a:lnR>
                      <a:noFill/>
                    </a:lnR>
                    <a:lnT>
                      <a:noFill/>
                    </a:lnT>
                    <a:lnB>
                      <a:noFill/>
                    </a:lnB>
                    <a:solidFill>
                      <a:srgbClr val="DFE182"/>
                    </a:solidFill>
                  </a:tcPr>
                </a:tc>
                <a:tc>
                  <a:txBody>
                    <a:bodyPr/>
                    <a:lstStyle/>
                    <a:p>
                      <a:pPr algn="r" fontAlgn="b"/>
                      <a:r>
                        <a:rPr lang="en-US" sz="200" b="0" i="0" u="none" strike="noStrike">
                          <a:solidFill>
                            <a:srgbClr val="000000"/>
                          </a:solidFill>
                          <a:latin typeface="Calibri"/>
                        </a:rPr>
                        <a:t>14.3</a:t>
                      </a:r>
                    </a:p>
                  </a:txBody>
                  <a:tcPr marL="2249" marR="2249" marT="1687" marB="0" anchor="b">
                    <a:lnL>
                      <a:noFill/>
                    </a:lnL>
                    <a:lnR>
                      <a:noFill/>
                    </a:lnR>
                    <a:lnT>
                      <a:noFill/>
                    </a:lnT>
                    <a:lnB>
                      <a:noFill/>
                    </a:lnB>
                    <a:solidFill>
                      <a:srgbClr val="A6D17E"/>
                    </a:solidFill>
                  </a:tcPr>
                </a:tc>
                <a:tc>
                  <a:txBody>
                    <a:bodyPr/>
                    <a:lstStyle/>
                    <a:p>
                      <a:pPr algn="r" fontAlgn="b"/>
                      <a:r>
                        <a:rPr lang="en-US" sz="200" b="0" i="0" u="none" strike="noStrike">
                          <a:solidFill>
                            <a:srgbClr val="000000"/>
                          </a:solidFill>
                          <a:latin typeface="Calibri"/>
                        </a:rPr>
                        <a:t>19.0</a:t>
                      </a:r>
                    </a:p>
                  </a:txBody>
                  <a:tcPr marL="2249" marR="2249" marT="1687" marB="0" anchor="b">
                    <a:lnL>
                      <a:noFill/>
                    </a:lnL>
                    <a:lnR>
                      <a:noFill/>
                    </a:lnR>
                    <a:lnT>
                      <a:noFill/>
                    </a:lnT>
                    <a:lnB>
                      <a:noFill/>
                    </a:lnB>
                    <a:solidFill>
                      <a:srgbClr val="BDD880"/>
                    </a:solidFill>
                  </a:tcPr>
                </a:tc>
                <a:tc>
                  <a:txBody>
                    <a:bodyPr/>
                    <a:lstStyle/>
                    <a:p>
                      <a:pPr algn="r" fontAlgn="b"/>
                      <a:r>
                        <a:rPr lang="en-US" sz="200" b="0" i="0" u="none" strike="noStrike">
                          <a:solidFill>
                            <a:srgbClr val="000000"/>
                          </a:solidFill>
                          <a:latin typeface="Calibri"/>
                        </a:rPr>
                        <a:t>18.9</a:t>
                      </a:r>
                    </a:p>
                  </a:txBody>
                  <a:tcPr marL="2249" marR="2249" marT="1687" marB="0" anchor="b">
                    <a:lnL>
                      <a:noFill/>
                    </a:lnL>
                    <a:lnR>
                      <a:noFill/>
                    </a:lnR>
                    <a:lnT>
                      <a:noFill/>
                    </a:lnT>
                    <a:lnB>
                      <a:noFill/>
                    </a:lnB>
                    <a:solidFill>
                      <a:srgbClr val="BDD780"/>
                    </a:solidFill>
                  </a:tcPr>
                </a:tc>
                <a:tc>
                  <a:txBody>
                    <a:bodyPr/>
                    <a:lstStyle/>
                    <a:p>
                      <a:pPr algn="r" fontAlgn="b"/>
                      <a:r>
                        <a:rPr lang="en-US" sz="200" b="0" i="0" u="none" strike="noStrike">
                          <a:solidFill>
                            <a:srgbClr val="000000"/>
                          </a:solidFill>
                          <a:latin typeface="Calibri"/>
                        </a:rPr>
                        <a:t>49.9</a:t>
                      </a:r>
                    </a:p>
                  </a:txBody>
                  <a:tcPr marL="2249" marR="2249" marT="1687" marB="0" anchor="b">
                    <a:lnL>
                      <a:noFill/>
                    </a:lnL>
                    <a:lnR>
                      <a:noFill/>
                    </a:lnR>
                    <a:lnT>
                      <a:noFill/>
                    </a:lnT>
                    <a:lnB>
                      <a:noFill/>
                    </a:lnB>
                    <a:solidFill>
                      <a:srgbClr val="FFDC82"/>
                    </a:solidFill>
                  </a:tcPr>
                </a:tc>
                <a:tc>
                  <a:txBody>
                    <a:bodyPr/>
                    <a:lstStyle/>
                    <a:p>
                      <a:pPr algn="r" fontAlgn="b"/>
                      <a:r>
                        <a:rPr lang="en-US" sz="200" b="0" i="0" u="none" strike="noStrike">
                          <a:solidFill>
                            <a:srgbClr val="000000"/>
                          </a:solidFill>
                          <a:latin typeface="Calibri"/>
                        </a:rPr>
                        <a:t>16.1</a:t>
                      </a:r>
                    </a:p>
                  </a:txBody>
                  <a:tcPr marL="2249" marR="2249" marT="1687" marB="0" anchor="b">
                    <a:lnL>
                      <a:noFill/>
                    </a:lnL>
                    <a:lnR>
                      <a:noFill/>
                    </a:lnR>
                    <a:lnT>
                      <a:noFill/>
                    </a:lnT>
                    <a:lnB>
                      <a:noFill/>
                    </a:lnB>
                    <a:solidFill>
                      <a:srgbClr val="AFD37F"/>
                    </a:solidFill>
                  </a:tcPr>
                </a:tc>
                <a:tc>
                  <a:txBody>
                    <a:bodyPr/>
                    <a:lstStyle/>
                    <a:p>
                      <a:pPr algn="r" fontAlgn="b"/>
                      <a:r>
                        <a:rPr lang="en-US" sz="200" b="0" i="0" u="none" strike="noStrike">
                          <a:solidFill>
                            <a:srgbClr val="000000"/>
                          </a:solidFill>
                          <a:latin typeface="Calibri"/>
                        </a:rPr>
                        <a:t>47.4</a:t>
                      </a:r>
                    </a:p>
                  </a:txBody>
                  <a:tcPr marL="2249" marR="2249" marT="1687" marB="0" anchor="b">
                    <a:lnL>
                      <a:noFill/>
                    </a:lnL>
                    <a:lnR>
                      <a:noFill/>
                    </a:lnR>
                    <a:lnT>
                      <a:noFill/>
                    </a:lnT>
                    <a:lnB>
                      <a:noFill/>
                    </a:lnB>
                    <a:solidFill>
                      <a:srgbClr val="FFDE82"/>
                    </a:solidFill>
                  </a:tcPr>
                </a:tc>
                <a:tc>
                  <a:txBody>
                    <a:bodyPr/>
                    <a:lstStyle/>
                    <a:p>
                      <a:pPr algn="r" fontAlgn="b"/>
                      <a:r>
                        <a:rPr lang="en-US" sz="200" b="0" i="0" u="none" strike="noStrike">
                          <a:solidFill>
                            <a:srgbClr val="000000"/>
                          </a:solidFill>
                          <a:latin typeface="Calibri"/>
                        </a:rPr>
                        <a:t>17.1</a:t>
                      </a:r>
                    </a:p>
                  </a:txBody>
                  <a:tcPr marL="2249" marR="2249" marT="1687" marB="0" anchor="b">
                    <a:lnL>
                      <a:noFill/>
                    </a:lnL>
                    <a:lnR>
                      <a:noFill/>
                    </a:lnR>
                    <a:lnT>
                      <a:noFill/>
                    </a:lnT>
                    <a:lnB>
                      <a:noFill/>
                    </a:lnB>
                    <a:solidFill>
                      <a:srgbClr val="B4D57F"/>
                    </a:solidFill>
                  </a:tcPr>
                </a:tc>
                <a:tc>
                  <a:txBody>
                    <a:bodyPr/>
                    <a:lstStyle/>
                    <a:p>
                      <a:pPr algn="r" fontAlgn="b"/>
                      <a:r>
                        <a:rPr lang="en-US" sz="200" b="0" i="0" u="none" strike="noStrike">
                          <a:solidFill>
                            <a:srgbClr val="000000"/>
                          </a:solidFill>
                          <a:latin typeface="Calibri"/>
                        </a:rPr>
                        <a:t>51.4</a:t>
                      </a:r>
                    </a:p>
                  </a:txBody>
                  <a:tcPr marL="2249" marR="2249" marT="1687" marB="0" anchor="b">
                    <a:lnL>
                      <a:noFill/>
                    </a:lnL>
                    <a:lnR>
                      <a:noFill/>
                    </a:lnR>
                    <a:lnT>
                      <a:noFill/>
                    </a:lnT>
                    <a:lnB>
                      <a:noFill/>
                    </a:lnB>
                    <a:solidFill>
                      <a:srgbClr val="FFDB81"/>
                    </a:solidFill>
                  </a:tcPr>
                </a:tc>
                <a:tc>
                  <a:txBody>
                    <a:bodyPr/>
                    <a:lstStyle/>
                    <a:p>
                      <a:pPr algn="r" fontAlgn="b"/>
                      <a:r>
                        <a:rPr lang="en-US" sz="200" b="0" i="0" u="none" strike="noStrike">
                          <a:solidFill>
                            <a:srgbClr val="000000"/>
                          </a:solidFill>
                          <a:latin typeface="Calibri"/>
                        </a:rPr>
                        <a:t>16.9</a:t>
                      </a:r>
                    </a:p>
                  </a:txBody>
                  <a:tcPr marL="2249" marR="2249" marT="1687" marB="0" anchor="b">
                    <a:lnL>
                      <a:noFill/>
                    </a:lnL>
                    <a:lnR>
                      <a:noFill/>
                    </a:lnR>
                    <a:lnT>
                      <a:noFill/>
                    </a:lnT>
                    <a:lnB>
                      <a:noFill/>
                    </a:lnB>
                    <a:solidFill>
                      <a:srgbClr val="B3D57F"/>
                    </a:solidFill>
                  </a:tcPr>
                </a:tc>
                <a:tc>
                  <a:txBody>
                    <a:bodyPr/>
                    <a:lstStyle/>
                    <a:p>
                      <a:pPr algn="r" fontAlgn="b"/>
                      <a:r>
                        <a:rPr lang="en-US" sz="200" b="0" i="0" u="none" strike="noStrike">
                          <a:solidFill>
                            <a:srgbClr val="000000"/>
                          </a:solidFill>
                          <a:latin typeface="Calibri"/>
                        </a:rPr>
                        <a:t>49.5</a:t>
                      </a:r>
                    </a:p>
                  </a:txBody>
                  <a:tcPr marL="2249" marR="2249" marT="1687" marB="0" anchor="b">
                    <a:lnL>
                      <a:noFill/>
                    </a:lnL>
                    <a:lnR w="12700" cap="flat" cmpd="sng" algn="ctr">
                      <a:solidFill>
                        <a:srgbClr val="000000"/>
                      </a:solidFill>
                      <a:prstDash val="solid"/>
                      <a:round/>
                      <a:headEnd type="none" w="med" len="med"/>
                      <a:tailEnd type="none" w="med" len="med"/>
                    </a:lnR>
                    <a:lnT>
                      <a:noFill/>
                    </a:lnT>
                    <a:lnB>
                      <a:noFill/>
                    </a:lnB>
                    <a:solidFill>
                      <a:srgbClr val="FFDD82"/>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ASPEN Secondary Atorvastatin</a:t>
                      </a:r>
                    </a:p>
                  </a:txBody>
                  <a:tcPr marL="2249" marR="2249" marT="1687" marB="0" anchor="b">
                    <a:lnL>
                      <a:noFill/>
                    </a:lnL>
                    <a:lnR>
                      <a:noFill/>
                    </a:lnR>
                    <a:lnT>
                      <a:noFill/>
                    </a:lnT>
                    <a:lnB>
                      <a:noFill/>
                    </a:lnB>
                  </a:tcPr>
                </a:tc>
                <a:tc>
                  <a:txBody>
                    <a:bodyPr/>
                    <a:lstStyle/>
                    <a:p>
                      <a:pPr algn="r" fontAlgn="b"/>
                      <a:r>
                        <a:rPr lang="en-US" sz="200" b="0" i="0" u="none" strike="noStrike">
                          <a:solidFill>
                            <a:srgbClr val="000000"/>
                          </a:solidFill>
                          <a:latin typeface="Calibri"/>
                        </a:rPr>
                        <a:t>17.4</a:t>
                      </a:r>
                    </a:p>
                  </a:txBody>
                  <a:tcPr marL="2249" marR="2249" marT="1687" marB="0" anchor="b">
                    <a:lnL>
                      <a:noFill/>
                    </a:lnL>
                    <a:lnR>
                      <a:noFill/>
                    </a:lnR>
                    <a:lnT>
                      <a:noFill/>
                    </a:lnT>
                    <a:lnB>
                      <a:noFill/>
                    </a:lnB>
                    <a:solidFill>
                      <a:srgbClr val="B5D57F"/>
                    </a:solidFill>
                  </a:tcPr>
                </a:tc>
                <a:tc>
                  <a:txBody>
                    <a:bodyPr/>
                    <a:lstStyle/>
                    <a:p>
                      <a:pPr algn="r" fontAlgn="b"/>
                      <a:r>
                        <a:rPr lang="en-US" sz="200" b="0" i="0" u="none" strike="noStrike">
                          <a:solidFill>
                            <a:srgbClr val="000000"/>
                          </a:solidFill>
                          <a:latin typeface="Calibri"/>
                        </a:rPr>
                        <a:t>18.0</a:t>
                      </a:r>
                    </a:p>
                  </a:txBody>
                  <a:tcPr marL="2249" marR="2249" marT="1687" marB="0" anchor="b">
                    <a:lnL>
                      <a:noFill/>
                    </a:lnL>
                    <a:lnR>
                      <a:noFill/>
                    </a:lnR>
                    <a:lnT>
                      <a:noFill/>
                    </a:lnT>
                    <a:lnB>
                      <a:noFill/>
                    </a:lnB>
                    <a:solidFill>
                      <a:srgbClr val="B8D67F"/>
                    </a:solidFill>
                  </a:tcPr>
                </a:tc>
                <a:tc>
                  <a:txBody>
                    <a:bodyPr/>
                    <a:lstStyle/>
                    <a:p>
                      <a:pPr algn="r" fontAlgn="b"/>
                      <a:r>
                        <a:rPr lang="en-US" sz="200" b="0" i="0" u="none" strike="noStrike">
                          <a:solidFill>
                            <a:srgbClr val="000000"/>
                          </a:solidFill>
                          <a:latin typeface="Calibri"/>
                        </a:rPr>
                        <a:t>9.8</a:t>
                      </a:r>
                    </a:p>
                  </a:txBody>
                  <a:tcPr marL="2249" marR="2249" marT="1687" marB="0" anchor="b">
                    <a:lnL>
                      <a:noFill/>
                    </a:lnL>
                    <a:lnR>
                      <a:noFill/>
                    </a:lnR>
                    <a:lnT>
                      <a:noFill/>
                    </a:lnT>
                    <a:lnB>
                      <a:noFill/>
                    </a:lnB>
                    <a:solidFill>
                      <a:srgbClr val="90CB7D"/>
                    </a:solidFill>
                  </a:tcPr>
                </a:tc>
                <a:tc>
                  <a:txBody>
                    <a:bodyPr/>
                    <a:lstStyle/>
                    <a:p>
                      <a:pPr algn="r" fontAlgn="b"/>
                      <a:r>
                        <a:rPr lang="en-US" sz="200" b="0" i="0" u="none" strike="noStrike">
                          <a:solidFill>
                            <a:srgbClr val="000000"/>
                          </a:solidFill>
                          <a:latin typeface="Calibri"/>
                        </a:rPr>
                        <a:t>20.5</a:t>
                      </a:r>
                    </a:p>
                  </a:txBody>
                  <a:tcPr marL="2249" marR="2249" marT="1687" marB="0" anchor="b">
                    <a:lnL>
                      <a:noFill/>
                    </a:lnL>
                    <a:lnR>
                      <a:noFill/>
                    </a:lnR>
                    <a:lnT>
                      <a:noFill/>
                    </a:lnT>
                    <a:lnB>
                      <a:noFill/>
                    </a:lnB>
                    <a:solidFill>
                      <a:srgbClr val="C4DA80"/>
                    </a:solidFill>
                  </a:tcPr>
                </a:tc>
                <a:tc>
                  <a:txBody>
                    <a:bodyPr/>
                    <a:lstStyle/>
                    <a:p>
                      <a:pPr algn="r" fontAlgn="b"/>
                      <a:r>
                        <a:rPr lang="en-US" sz="200" b="0" i="0" u="none" strike="noStrike">
                          <a:solidFill>
                            <a:srgbClr val="000000"/>
                          </a:solidFill>
                          <a:latin typeface="Calibri"/>
                        </a:rPr>
                        <a:t>16.2</a:t>
                      </a:r>
                    </a:p>
                  </a:txBody>
                  <a:tcPr marL="2249" marR="2249" marT="1687" marB="0" anchor="b">
                    <a:lnL>
                      <a:noFill/>
                    </a:lnL>
                    <a:lnR>
                      <a:noFill/>
                    </a:lnR>
                    <a:lnT>
                      <a:noFill/>
                    </a:lnT>
                    <a:lnB>
                      <a:noFill/>
                    </a:lnB>
                    <a:solidFill>
                      <a:srgbClr val="AFD47F"/>
                    </a:solidFill>
                  </a:tcPr>
                </a:tc>
                <a:tc>
                  <a:txBody>
                    <a:bodyPr/>
                    <a:lstStyle/>
                    <a:p>
                      <a:pPr algn="r" fontAlgn="b"/>
                      <a:r>
                        <a:rPr lang="en-US" sz="200" b="0" i="0" u="none" strike="noStrike">
                          <a:solidFill>
                            <a:srgbClr val="000000"/>
                          </a:solidFill>
                          <a:latin typeface="Calibri"/>
                        </a:rPr>
                        <a:t>25.3</a:t>
                      </a:r>
                    </a:p>
                  </a:txBody>
                  <a:tcPr marL="2249" marR="2249" marT="1687" marB="0" anchor="b">
                    <a:lnL>
                      <a:noFill/>
                    </a:lnL>
                    <a:lnR>
                      <a:noFill/>
                    </a:lnR>
                    <a:lnT>
                      <a:noFill/>
                    </a:lnT>
                    <a:lnB>
                      <a:noFill/>
                    </a:lnB>
                    <a:solidFill>
                      <a:srgbClr val="DCE182"/>
                    </a:solidFill>
                  </a:tcPr>
                </a:tc>
                <a:tc>
                  <a:txBody>
                    <a:bodyPr/>
                    <a:lstStyle/>
                    <a:p>
                      <a:pPr algn="r" fontAlgn="b"/>
                      <a:r>
                        <a:rPr lang="en-US" sz="200" b="0" i="0" u="none" strike="noStrike">
                          <a:solidFill>
                            <a:srgbClr val="000000"/>
                          </a:solidFill>
                          <a:latin typeface="Calibri"/>
                        </a:rPr>
                        <a:t>10.8</a:t>
                      </a:r>
                    </a:p>
                  </a:txBody>
                  <a:tcPr marL="2249" marR="2249" marT="1687" marB="0" anchor="b">
                    <a:lnL>
                      <a:noFill/>
                    </a:lnL>
                    <a:lnR>
                      <a:noFill/>
                    </a:lnR>
                    <a:lnT>
                      <a:noFill/>
                    </a:lnT>
                    <a:lnB>
                      <a:noFill/>
                    </a:lnB>
                    <a:solidFill>
                      <a:srgbClr val="95CC7D"/>
                    </a:solidFill>
                  </a:tcPr>
                </a:tc>
                <a:tc>
                  <a:txBody>
                    <a:bodyPr/>
                    <a:lstStyle/>
                    <a:p>
                      <a:pPr algn="r" fontAlgn="b"/>
                      <a:r>
                        <a:rPr lang="en-US" sz="200" b="0" i="0" u="none" strike="noStrike">
                          <a:solidFill>
                            <a:srgbClr val="000000"/>
                          </a:solidFill>
                          <a:latin typeface="Calibri"/>
                        </a:rPr>
                        <a:t>19.1</a:t>
                      </a:r>
                    </a:p>
                  </a:txBody>
                  <a:tcPr marL="2249" marR="2249" marT="1687" marB="0" anchor="b">
                    <a:lnL>
                      <a:noFill/>
                    </a:lnL>
                    <a:lnR>
                      <a:noFill/>
                    </a:lnR>
                    <a:lnT>
                      <a:noFill/>
                    </a:lnT>
                    <a:lnB>
                      <a:noFill/>
                    </a:lnB>
                    <a:solidFill>
                      <a:srgbClr val="BDD880"/>
                    </a:solidFill>
                  </a:tcPr>
                </a:tc>
                <a:tc>
                  <a:txBody>
                    <a:bodyPr/>
                    <a:lstStyle/>
                    <a:p>
                      <a:pPr algn="r" fontAlgn="b"/>
                      <a:r>
                        <a:rPr lang="en-US" sz="200" b="0" i="0" u="none" strike="noStrike">
                          <a:solidFill>
                            <a:srgbClr val="000000"/>
                          </a:solidFill>
                          <a:latin typeface="Calibri"/>
                        </a:rPr>
                        <a:t>15.9</a:t>
                      </a:r>
                    </a:p>
                  </a:txBody>
                  <a:tcPr marL="2249" marR="2249" marT="1687" marB="0" anchor="b">
                    <a:lnL>
                      <a:noFill/>
                    </a:lnL>
                    <a:lnR>
                      <a:noFill/>
                    </a:lnR>
                    <a:lnT>
                      <a:noFill/>
                    </a:lnT>
                    <a:lnB>
                      <a:noFill/>
                    </a:lnB>
                    <a:solidFill>
                      <a:srgbClr val="AED37F"/>
                    </a:solidFill>
                  </a:tcPr>
                </a:tc>
                <a:tc>
                  <a:txBody>
                    <a:bodyPr/>
                    <a:lstStyle/>
                    <a:p>
                      <a:pPr algn="r" fontAlgn="b"/>
                      <a:r>
                        <a:rPr lang="en-US" sz="200" b="0" i="0" u="none" strike="noStrike">
                          <a:solidFill>
                            <a:srgbClr val="000000"/>
                          </a:solidFill>
                          <a:latin typeface="Calibri"/>
                        </a:rPr>
                        <a:t>16.0</a:t>
                      </a:r>
                    </a:p>
                  </a:txBody>
                  <a:tcPr marL="2249" marR="2249" marT="1687" marB="0" anchor="b">
                    <a:lnL>
                      <a:noFill/>
                    </a:lnL>
                    <a:lnR>
                      <a:noFill/>
                    </a:lnR>
                    <a:lnT>
                      <a:noFill/>
                    </a:lnT>
                    <a:lnB>
                      <a:noFill/>
                    </a:lnB>
                    <a:solidFill>
                      <a:srgbClr val="AED37F"/>
                    </a:solidFill>
                  </a:tcPr>
                </a:tc>
                <a:tc>
                  <a:txBody>
                    <a:bodyPr/>
                    <a:lstStyle/>
                    <a:p>
                      <a:pPr algn="r" fontAlgn="b"/>
                      <a:r>
                        <a:rPr lang="en-US" sz="200" b="0" i="0" u="none" strike="noStrike">
                          <a:solidFill>
                            <a:srgbClr val="000000"/>
                          </a:solidFill>
                          <a:latin typeface="Calibri"/>
                        </a:rPr>
                        <a:t>12.4</a:t>
                      </a:r>
                    </a:p>
                  </a:txBody>
                  <a:tcPr marL="2249" marR="2249" marT="1687" marB="0" anchor="b">
                    <a:lnL>
                      <a:noFill/>
                    </a:lnL>
                    <a:lnR>
                      <a:noFill/>
                    </a:lnR>
                    <a:lnT>
                      <a:noFill/>
                    </a:lnT>
                    <a:lnB>
                      <a:noFill/>
                    </a:lnB>
                    <a:solidFill>
                      <a:srgbClr val="9CCE7E"/>
                    </a:solidFill>
                  </a:tcPr>
                </a:tc>
                <a:tc>
                  <a:txBody>
                    <a:bodyPr/>
                    <a:lstStyle/>
                    <a:p>
                      <a:pPr algn="r" fontAlgn="b"/>
                      <a:r>
                        <a:rPr lang="en-US" sz="200" b="0" i="0" u="none" strike="noStrike">
                          <a:solidFill>
                            <a:srgbClr val="000000"/>
                          </a:solidFill>
                          <a:latin typeface="Calibri"/>
                        </a:rPr>
                        <a:t>20.4</a:t>
                      </a:r>
                    </a:p>
                  </a:txBody>
                  <a:tcPr marL="2249" marR="2249" marT="1687" marB="0" anchor="b">
                    <a:lnL>
                      <a:noFill/>
                    </a:lnL>
                    <a:lnR>
                      <a:noFill/>
                    </a:lnR>
                    <a:lnT>
                      <a:noFill/>
                    </a:lnT>
                    <a:lnB>
                      <a:noFill/>
                    </a:lnB>
                    <a:solidFill>
                      <a:srgbClr val="C4DA80"/>
                    </a:solidFill>
                  </a:tcPr>
                </a:tc>
                <a:tc>
                  <a:txBody>
                    <a:bodyPr/>
                    <a:lstStyle/>
                    <a:p>
                      <a:pPr algn="r" fontAlgn="b"/>
                      <a:r>
                        <a:rPr lang="en-US" sz="200" b="0" i="0" u="none" strike="noStrike">
                          <a:solidFill>
                            <a:srgbClr val="000000"/>
                          </a:solidFill>
                          <a:latin typeface="Calibri"/>
                        </a:rPr>
                        <a:t>13.6</a:t>
                      </a:r>
                    </a:p>
                  </a:txBody>
                  <a:tcPr marL="2249" marR="2249" marT="1687" marB="0" anchor="b">
                    <a:lnL>
                      <a:noFill/>
                    </a:lnL>
                    <a:lnR>
                      <a:noFill/>
                    </a:lnR>
                    <a:lnT>
                      <a:noFill/>
                    </a:lnT>
                    <a:lnB>
                      <a:noFill/>
                    </a:lnB>
                    <a:solidFill>
                      <a:srgbClr val="A2D07E"/>
                    </a:solidFill>
                  </a:tcPr>
                </a:tc>
                <a:tc>
                  <a:txBody>
                    <a:bodyPr/>
                    <a:lstStyle/>
                    <a:p>
                      <a:pPr algn="r" fontAlgn="b"/>
                      <a:r>
                        <a:rPr lang="en-US" sz="200" b="0" i="0" u="none" strike="noStrike">
                          <a:solidFill>
                            <a:srgbClr val="000000"/>
                          </a:solidFill>
                          <a:latin typeface="Calibri"/>
                        </a:rPr>
                        <a:t>29.1</a:t>
                      </a:r>
                    </a:p>
                  </a:txBody>
                  <a:tcPr marL="2249" marR="2249" marT="1687" marB="0" anchor="b">
                    <a:lnL>
                      <a:noFill/>
                    </a:lnL>
                    <a:lnR>
                      <a:noFill/>
                    </a:lnR>
                    <a:lnT>
                      <a:noFill/>
                    </a:lnT>
                    <a:lnB>
                      <a:noFill/>
                    </a:lnB>
                    <a:solidFill>
                      <a:srgbClr val="EFE683"/>
                    </a:solidFill>
                  </a:tcPr>
                </a:tc>
                <a:tc>
                  <a:txBody>
                    <a:bodyPr/>
                    <a:lstStyle/>
                    <a:p>
                      <a:pPr algn="r" fontAlgn="b"/>
                      <a:r>
                        <a:rPr lang="en-US" sz="200" b="0" i="0" u="none" strike="noStrike">
                          <a:solidFill>
                            <a:srgbClr val="000000"/>
                          </a:solidFill>
                          <a:latin typeface="Calibri"/>
                        </a:rPr>
                        <a:t>12.7</a:t>
                      </a:r>
                    </a:p>
                  </a:txBody>
                  <a:tcPr marL="2249" marR="2249" marT="1687"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20.9</a:t>
                      </a:r>
                    </a:p>
                  </a:txBody>
                  <a:tcPr marL="2249" marR="2249" marT="1687" marB="0" anchor="b">
                    <a:lnL>
                      <a:noFill/>
                    </a:lnL>
                    <a:lnR>
                      <a:noFill/>
                    </a:lnR>
                    <a:lnT>
                      <a:noFill/>
                    </a:lnT>
                    <a:lnB>
                      <a:noFill/>
                    </a:lnB>
                    <a:solidFill>
                      <a:srgbClr val="C6DA80"/>
                    </a:solidFill>
                  </a:tcPr>
                </a:tc>
                <a:tc>
                  <a:txBody>
                    <a:bodyPr/>
                    <a:lstStyle/>
                    <a:p>
                      <a:pPr algn="r" fontAlgn="b"/>
                      <a:r>
                        <a:rPr lang="en-US" sz="200" b="0" i="0" u="none" strike="noStrike">
                          <a:solidFill>
                            <a:srgbClr val="000000"/>
                          </a:solidFill>
                          <a:latin typeface="Calibri"/>
                        </a:rPr>
                        <a:t>25.7</a:t>
                      </a:r>
                    </a:p>
                  </a:txBody>
                  <a:tcPr marL="2249" marR="2249" marT="1687" marB="0" anchor="b">
                    <a:lnL>
                      <a:noFill/>
                    </a:lnL>
                    <a:lnR>
                      <a:noFill/>
                    </a:lnR>
                    <a:lnT>
                      <a:noFill/>
                    </a:lnT>
                    <a:lnB>
                      <a:noFill/>
                    </a:lnB>
                    <a:solidFill>
                      <a:srgbClr val="DEE182"/>
                    </a:solidFill>
                  </a:tcPr>
                </a:tc>
                <a:tc>
                  <a:txBody>
                    <a:bodyPr/>
                    <a:lstStyle/>
                    <a:p>
                      <a:pPr algn="r" fontAlgn="b"/>
                      <a:r>
                        <a:rPr lang="en-US" sz="200" b="0" i="0" u="none" strike="noStrike">
                          <a:solidFill>
                            <a:srgbClr val="000000"/>
                          </a:solidFill>
                          <a:latin typeface="Calibri"/>
                        </a:rPr>
                        <a:t>41.5</a:t>
                      </a:r>
                    </a:p>
                  </a:txBody>
                  <a:tcPr marL="2249" marR="2249" marT="1687" marB="0" anchor="b">
                    <a:lnL>
                      <a:noFill/>
                    </a:lnL>
                    <a:lnR>
                      <a:noFill/>
                    </a:lnR>
                    <a:lnT>
                      <a:noFill/>
                    </a:lnT>
                    <a:lnB>
                      <a:noFill/>
                    </a:lnB>
                    <a:solidFill>
                      <a:srgbClr val="FFE383"/>
                    </a:solidFill>
                  </a:tcPr>
                </a:tc>
                <a:tc>
                  <a:txBody>
                    <a:bodyPr/>
                    <a:lstStyle/>
                    <a:p>
                      <a:pPr algn="r" fontAlgn="b"/>
                      <a:r>
                        <a:rPr lang="en-US" sz="200" b="0" i="0" u="none" strike="noStrike">
                          <a:solidFill>
                            <a:srgbClr val="000000"/>
                          </a:solidFill>
                          <a:latin typeface="Calibri"/>
                        </a:rPr>
                        <a:t>22.8</a:t>
                      </a:r>
                    </a:p>
                  </a:txBody>
                  <a:tcPr marL="2249" marR="2249" marT="1687" marB="0" anchor="b">
                    <a:lnL>
                      <a:noFill/>
                    </a:lnL>
                    <a:lnR>
                      <a:noFill/>
                    </a:lnR>
                    <a:lnT>
                      <a:noFill/>
                    </a:lnT>
                    <a:lnB>
                      <a:noFill/>
                    </a:lnB>
                    <a:solidFill>
                      <a:srgbClr val="D0DD81"/>
                    </a:solidFill>
                  </a:tcPr>
                </a:tc>
                <a:tc>
                  <a:txBody>
                    <a:bodyPr/>
                    <a:lstStyle/>
                    <a:p>
                      <a:pPr algn="r" fontAlgn="b"/>
                      <a:r>
                        <a:rPr lang="en-US" sz="200" b="0" i="0" u="none" strike="noStrike">
                          <a:solidFill>
                            <a:srgbClr val="000000"/>
                          </a:solidFill>
                          <a:latin typeface="Calibri"/>
                        </a:rPr>
                        <a:t>43.0</a:t>
                      </a:r>
                    </a:p>
                  </a:txBody>
                  <a:tcPr marL="2249" marR="2249" marT="1687" marB="0" anchor="b">
                    <a:lnL>
                      <a:noFill/>
                    </a:lnL>
                    <a:lnR>
                      <a:noFill/>
                    </a:lnR>
                    <a:lnT>
                      <a:noFill/>
                    </a:lnT>
                    <a:lnB>
                      <a:noFill/>
                    </a:lnB>
                    <a:solidFill>
                      <a:srgbClr val="FFE283"/>
                    </a:solidFill>
                  </a:tcPr>
                </a:tc>
                <a:tc>
                  <a:txBody>
                    <a:bodyPr/>
                    <a:lstStyle/>
                    <a:p>
                      <a:pPr algn="r" fontAlgn="b"/>
                      <a:r>
                        <a:rPr lang="en-US" sz="200" b="0" i="0" u="none" strike="noStrike">
                          <a:solidFill>
                            <a:srgbClr val="000000"/>
                          </a:solidFill>
                          <a:latin typeface="Calibri"/>
                        </a:rPr>
                        <a:t>28.3</a:t>
                      </a:r>
                    </a:p>
                  </a:txBody>
                  <a:tcPr marL="2249" marR="2249" marT="1687" marB="0" anchor="b">
                    <a:lnL>
                      <a:noFill/>
                    </a:lnL>
                    <a:lnR>
                      <a:noFill/>
                    </a:lnR>
                    <a:lnT>
                      <a:noFill/>
                    </a:lnT>
                    <a:lnB>
                      <a:noFill/>
                    </a:lnB>
                    <a:solidFill>
                      <a:srgbClr val="EBE582"/>
                    </a:solidFill>
                  </a:tcPr>
                </a:tc>
                <a:tc>
                  <a:txBody>
                    <a:bodyPr/>
                    <a:lstStyle/>
                    <a:p>
                      <a:pPr algn="r" fontAlgn="b"/>
                      <a:r>
                        <a:rPr lang="en-US" sz="200" b="0" i="0" u="none" strike="noStrike">
                          <a:solidFill>
                            <a:srgbClr val="000000"/>
                          </a:solidFill>
                          <a:latin typeface="Calibri"/>
                        </a:rPr>
                        <a:t>49.1</a:t>
                      </a:r>
                    </a:p>
                  </a:txBody>
                  <a:tcPr marL="2249" marR="2249" marT="1687"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22.6</a:t>
                      </a:r>
                    </a:p>
                  </a:txBody>
                  <a:tcPr marL="2249" marR="2249" marT="1687" marB="0" anchor="b">
                    <a:lnL>
                      <a:noFill/>
                    </a:lnL>
                    <a:lnR>
                      <a:noFill/>
                    </a:lnR>
                    <a:lnT>
                      <a:noFill/>
                    </a:lnT>
                    <a:lnB>
                      <a:noFill/>
                    </a:lnB>
                    <a:solidFill>
                      <a:srgbClr val="CFDD81"/>
                    </a:solidFill>
                  </a:tcPr>
                </a:tc>
                <a:tc>
                  <a:txBody>
                    <a:bodyPr/>
                    <a:lstStyle/>
                    <a:p>
                      <a:pPr algn="r" fontAlgn="b"/>
                      <a:r>
                        <a:rPr lang="en-US" sz="200" b="0" i="0" u="none" strike="noStrike">
                          <a:solidFill>
                            <a:srgbClr val="000000"/>
                          </a:solidFill>
                          <a:latin typeface="Calibri"/>
                        </a:rPr>
                        <a:t>42.9</a:t>
                      </a:r>
                    </a:p>
                  </a:txBody>
                  <a:tcPr marL="2249" marR="2249" marT="1687" marB="0" anchor="b">
                    <a:lnL>
                      <a:noFill/>
                    </a:lnL>
                    <a:lnR>
                      <a:noFill/>
                    </a:lnR>
                    <a:lnT>
                      <a:noFill/>
                    </a:lnT>
                    <a:lnB>
                      <a:noFill/>
                    </a:lnB>
                    <a:solidFill>
                      <a:srgbClr val="FFE283"/>
                    </a:solidFill>
                  </a:tcPr>
                </a:tc>
                <a:tc>
                  <a:txBody>
                    <a:bodyPr/>
                    <a:lstStyle/>
                    <a:p>
                      <a:pPr algn="r" fontAlgn="b"/>
                      <a:r>
                        <a:rPr lang="en-US" sz="200" b="0" i="0" u="none" strike="noStrike">
                          <a:solidFill>
                            <a:srgbClr val="000000"/>
                          </a:solidFill>
                          <a:latin typeface="Calibri"/>
                        </a:rPr>
                        <a:t>18.7</a:t>
                      </a:r>
                    </a:p>
                  </a:txBody>
                  <a:tcPr marL="2249" marR="2249" marT="1687"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25.6</a:t>
                      </a:r>
                    </a:p>
                  </a:txBody>
                  <a:tcPr marL="2249" marR="2249" marT="1687" marB="0" anchor="b">
                    <a:lnL>
                      <a:noFill/>
                    </a:lnL>
                    <a:lnR>
                      <a:noFill/>
                    </a:lnR>
                    <a:lnT>
                      <a:noFill/>
                    </a:lnT>
                    <a:lnB>
                      <a:noFill/>
                    </a:lnB>
                    <a:solidFill>
                      <a:srgbClr val="DDE182"/>
                    </a:solidFill>
                  </a:tcPr>
                </a:tc>
                <a:tc>
                  <a:txBody>
                    <a:bodyPr/>
                    <a:lstStyle/>
                    <a:p>
                      <a:pPr algn="r" fontAlgn="b"/>
                      <a:r>
                        <a:rPr lang="en-US" sz="200" b="0" i="0" u="none" strike="noStrike">
                          <a:solidFill>
                            <a:srgbClr val="000000"/>
                          </a:solidFill>
                          <a:latin typeface="Calibri"/>
                        </a:rPr>
                        <a:t>16.0</a:t>
                      </a:r>
                    </a:p>
                  </a:txBody>
                  <a:tcPr marL="2249" marR="2249" marT="1687" marB="0" anchor="b">
                    <a:lnL>
                      <a:noFill/>
                    </a:lnL>
                    <a:lnR>
                      <a:noFill/>
                    </a:lnR>
                    <a:lnT>
                      <a:noFill/>
                    </a:lnT>
                    <a:lnB>
                      <a:noFill/>
                    </a:lnB>
                    <a:solidFill>
                      <a:srgbClr val="AED37F"/>
                    </a:solidFill>
                  </a:tcPr>
                </a:tc>
                <a:tc>
                  <a:txBody>
                    <a:bodyPr/>
                    <a:lstStyle/>
                    <a:p>
                      <a:pPr algn="r" fontAlgn="b"/>
                      <a:r>
                        <a:rPr lang="en-US" sz="200" b="0" i="0" u="none" strike="noStrike">
                          <a:solidFill>
                            <a:srgbClr val="000000"/>
                          </a:solidFill>
                          <a:latin typeface="Calibri"/>
                        </a:rPr>
                        <a:t>28.8</a:t>
                      </a:r>
                    </a:p>
                  </a:txBody>
                  <a:tcPr marL="2249" marR="2249" marT="1687" marB="0" anchor="b">
                    <a:lnL>
                      <a:noFill/>
                    </a:lnL>
                    <a:lnR>
                      <a:noFill/>
                    </a:lnR>
                    <a:lnT>
                      <a:noFill/>
                    </a:lnT>
                    <a:lnB>
                      <a:noFill/>
                    </a:lnB>
                    <a:solidFill>
                      <a:srgbClr val="EEE683"/>
                    </a:solidFill>
                  </a:tcPr>
                </a:tc>
                <a:tc>
                  <a:txBody>
                    <a:bodyPr/>
                    <a:lstStyle/>
                    <a:p>
                      <a:pPr algn="r" fontAlgn="b"/>
                      <a:r>
                        <a:rPr lang="en-US" sz="200" b="0" i="0" u="none" strike="noStrike">
                          <a:solidFill>
                            <a:srgbClr val="000000"/>
                          </a:solidFill>
                          <a:latin typeface="Calibri"/>
                        </a:rPr>
                        <a:t>18.6</a:t>
                      </a:r>
                    </a:p>
                  </a:txBody>
                  <a:tcPr marL="2249" marR="2249" marT="1687" marB="0" anchor="b">
                    <a:lnL>
                      <a:noFill/>
                    </a:lnL>
                    <a:lnR>
                      <a:noFill/>
                    </a:lnR>
                    <a:lnT>
                      <a:noFill/>
                    </a:lnT>
                    <a:lnB>
                      <a:noFill/>
                    </a:lnB>
                    <a:solidFill>
                      <a:srgbClr val="BBD780"/>
                    </a:solidFill>
                  </a:tcPr>
                </a:tc>
                <a:tc>
                  <a:txBody>
                    <a:bodyPr/>
                    <a:lstStyle/>
                    <a:p>
                      <a:pPr algn="r" fontAlgn="b"/>
                      <a:r>
                        <a:rPr lang="en-US" sz="200" b="0" i="0" u="none" strike="noStrike">
                          <a:solidFill>
                            <a:srgbClr val="000000"/>
                          </a:solidFill>
                          <a:latin typeface="Calibri"/>
                        </a:rPr>
                        <a:t>32.3</a:t>
                      </a:r>
                    </a:p>
                  </a:txBody>
                  <a:tcPr marL="2249" marR="2249" marT="1687" marB="0" anchor="b">
                    <a:lnL>
                      <a:noFill/>
                    </a:lnL>
                    <a:lnR>
                      <a:noFill/>
                    </a:lnR>
                    <a:lnT>
                      <a:noFill/>
                    </a:lnT>
                    <a:lnB>
                      <a:noFill/>
                    </a:lnB>
                    <a:solidFill>
                      <a:srgbClr val="FFEB84"/>
                    </a:solidFill>
                  </a:tcPr>
                </a:tc>
                <a:tc>
                  <a:txBody>
                    <a:bodyPr/>
                    <a:lstStyle/>
                    <a:p>
                      <a:pPr algn="r" fontAlgn="b"/>
                      <a:r>
                        <a:rPr lang="en-US" sz="200" b="0" i="0" u="none" strike="noStrike">
                          <a:solidFill>
                            <a:srgbClr val="000000"/>
                          </a:solidFill>
                          <a:latin typeface="Calibri"/>
                        </a:rPr>
                        <a:t>19.0</a:t>
                      </a:r>
                    </a:p>
                  </a:txBody>
                  <a:tcPr marL="2249" marR="2249" marT="1687" marB="0" anchor="b">
                    <a:lnL>
                      <a:noFill/>
                    </a:lnL>
                    <a:lnR>
                      <a:noFill/>
                    </a:lnR>
                    <a:lnT>
                      <a:noFill/>
                    </a:lnT>
                    <a:lnB>
                      <a:noFill/>
                    </a:lnB>
                    <a:solidFill>
                      <a:srgbClr val="BDD880"/>
                    </a:solidFill>
                  </a:tcPr>
                </a:tc>
                <a:tc>
                  <a:txBody>
                    <a:bodyPr/>
                    <a:lstStyle/>
                    <a:p>
                      <a:pPr algn="r" fontAlgn="b"/>
                      <a:r>
                        <a:rPr lang="en-US" sz="200" b="0" i="0" u="none" strike="noStrike">
                          <a:solidFill>
                            <a:srgbClr val="000000"/>
                          </a:solidFill>
                          <a:latin typeface="Calibri"/>
                        </a:rPr>
                        <a:t>28.6</a:t>
                      </a:r>
                    </a:p>
                  </a:txBody>
                  <a:tcPr marL="2249" marR="2249" marT="1687" marB="0" anchor="b">
                    <a:lnL>
                      <a:noFill/>
                    </a:lnL>
                    <a:lnR>
                      <a:noFill/>
                    </a:lnR>
                    <a:lnT>
                      <a:noFill/>
                    </a:lnT>
                    <a:lnB>
                      <a:noFill/>
                    </a:lnB>
                    <a:solidFill>
                      <a:srgbClr val="EDE582"/>
                    </a:solidFill>
                  </a:tcPr>
                </a:tc>
                <a:tc>
                  <a:txBody>
                    <a:bodyPr/>
                    <a:lstStyle/>
                    <a:p>
                      <a:pPr algn="r" fontAlgn="b"/>
                      <a:r>
                        <a:rPr lang="en-US" sz="200" b="0" i="0" u="none" strike="noStrike">
                          <a:solidFill>
                            <a:srgbClr val="000000"/>
                          </a:solidFill>
                          <a:latin typeface="Calibri"/>
                        </a:rPr>
                        <a:t>12.2</a:t>
                      </a:r>
                    </a:p>
                  </a:txBody>
                  <a:tcPr marL="2249" marR="2249" marT="1687" marB="0" anchor="b">
                    <a:lnL>
                      <a:noFill/>
                    </a:lnL>
                    <a:lnR>
                      <a:noFill/>
                    </a:lnR>
                    <a:lnT>
                      <a:noFill/>
                    </a:lnT>
                    <a:lnB>
                      <a:noFill/>
                    </a:lnB>
                    <a:solidFill>
                      <a:srgbClr val="9CCE7E"/>
                    </a:solidFill>
                  </a:tcPr>
                </a:tc>
                <a:tc>
                  <a:txBody>
                    <a:bodyPr/>
                    <a:lstStyle/>
                    <a:p>
                      <a:pPr algn="r" fontAlgn="b"/>
                      <a:r>
                        <a:rPr lang="en-US" sz="200" b="0" i="0" u="none" strike="noStrike">
                          <a:solidFill>
                            <a:srgbClr val="000000"/>
                          </a:solidFill>
                          <a:latin typeface="Calibri"/>
                        </a:rPr>
                        <a:t>23.8</a:t>
                      </a:r>
                    </a:p>
                  </a:txBody>
                  <a:tcPr marL="2249" marR="2249" marT="1687" marB="0" anchor="b">
                    <a:lnL>
                      <a:noFill/>
                    </a:lnL>
                    <a:lnR>
                      <a:noFill/>
                    </a:lnR>
                    <a:lnT>
                      <a:noFill/>
                    </a:lnT>
                    <a:lnB>
                      <a:noFill/>
                    </a:lnB>
                    <a:solidFill>
                      <a:srgbClr val="D5DE81"/>
                    </a:solidFill>
                  </a:tcPr>
                </a:tc>
                <a:tc>
                  <a:txBody>
                    <a:bodyPr/>
                    <a:lstStyle/>
                    <a:p>
                      <a:pPr algn="r" fontAlgn="b"/>
                      <a:r>
                        <a:rPr lang="en-US" sz="200" b="0" i="0" u="none" strike="noStrike">
                          <a:solidFill>
                            <a:srgbClr val="000000"/>
                          </a:solidFill>
                          <a:latin typeface="Calibri"/>
                        </a:rPr>
                        <a:t>7.3</a:t>
                      </a:r>
                    </a:p>
                  </a:txBody>
                  <a:tcPr marL="2249" marR="2249" marT="1687" marB="0" anchor="b">
                    <a:lnL>
                      <a:noFill/>
                    </a:lnL>
                    <a:lnR>
                      <a:noFill/>
                    </a:lnR>
                    <a:lnT>
                      <a:noFill/>
                    </a:lnT>
                    <a:lnB>
                      <a:noFill/>
                    </a:lnB>
                    <a:solidFill>
                      <a:srgbClr val="83C77C"/>
                    </a:solidFill>
                  </a:tcPr>
                </a:tc>
                <a:tc>
                  <a:txBody>
                    <a:bodyPr/>
                    <a:lstStyle/>
                    <a:p>
                      <a:pPr algn="r" fontAlgn="b"/>
                      <a:r>
                        <a:rPr lang="en-US" sz="200" b="0" i="0" u="none" strike="noStrike">
                          <a:solidFill>
                            <a:srgbClr val="000000"/>
                          </a:solidFill>
                          <a:latin typeface="Calibri"/>
                        </a:rPr>
                        <a:t>25.4</a:t>
                      </a:r>
                    </a:p>
                  </a:txBody>
                  <a:tcPr marL="2249" marR="2249" marT="1687" marB="0" anchor="b">
                    <a:lnL>
                      <a:noFill/>
                    </a:lnL>
                    <a:lnR>
                      <a:noFill/>
                    </a:lnR>
                    <a:lnT>
                      <a:noFill/>
                    </a:lnT>
                    <a:lnB>
                      <a:noFill/>
                    </a:lnB>
                    <a:solidFill>
                      <a:srgbClr val="DDE182"/>
                    </a:solidFill>
                  </a:tcPr>
                </a:tc>
                <a:tc>
                  <a:txBody>
                    <a:bodyPr/>
                    <a:lstStyle/>
                    <a:p>
                      <a:pPr algn="r" fontAlgn="b"/>
                      <a:r>
                        <a:rPr lang="en-US" sz="200" b="0" i="0" u="none" strike="noStrike">
                          <a:solidFill>
                            <a:srgbClr val="000000"/>
                          </a:solidFill>
                          <a:latin typeface="Calibri"/>
                        </a:rPr>
                        <a:t>10.4</a:t>
                      </a:r>
                    </a:p>
                  </a:txBody>
                  <a:tcPr marL="2249" marR="2249" marT="1687" marB="0" anchor="b">
                    <a:lnL>
                      <a:noFill/>
                    </a:lnL>
                    <a:lnR>
                      <a:noFill/>
                    </a:lnR>
                    <a:lnT>
                      <a:noFill/>
                    </a:lnT>
                    <a:lnB>
                      <a:noFill/>
                    </a:lnB>
                    <a:solidFill>
                      <a:srgbClr val="92CB7D"/>
                    </a:solidFill>
                  </a:tcPr>
                </a:tc>
                <a:tc>
                  <a:txBody>
                    <a:bodyPr/>
                    <a:lstStyle/>
                    <a:p>
                      <a:pPr algn="r" fontAlgn="b"/>
                      <a:r>
                        <a:rPr lang="en-US" sz="200" b="0" i="0" u="none" strike="noStrike">
                          <a:solidFill>
                            <a:srgbClr val="000000"/>
                          </a:solidFill>
                          <a:latin typeface="Calibri"/>
                        </a:rPr>
                        <a:t>28.3</a:t>
                      </a:r>
                    </a:p>
                  </a:txBody>
                  <a:tcPr marL="2249" marR="2249" marT="1687" marB="0" anchor="b">
                    <a:lnL>
                      <a:noFill/>
                    </a:lnL>
                    <a:lnR>
                      <a:noFill/>
                    </a:lnR>
                    <a:lnT>
                      <a:noFill/>
                    </a:lnT>
                    <a:lnB>
                      <a:noFill/>
                    </a:lnB>
                    <a:solidFill>
                      <a:srgbClr val="EBE582"/>
                    </a:solidFill>
                  </a:tcPr>
                </a:tc>
                <a:tc>
                  <a:txBody>
                    <a:bodyPr/>
                    <a:lstStyle/>
                    <a:p>
                      <a:pPr algn="r" fontAlgn="b"/>
                      <a:r>
                        <a:rPr lang="en-US" sz="200" b="0" i="0" u="none" strike="noStrike">
                          <a:solidFill>
                            <a:srgbClr val="000000"/>
                          </a:solidFill>
                          <a:latin typeface="Calibri"/>
                        </a:rPr>
                        <a:t>10.8</a:t>
                      </a:r>
                    </a:p>
                  </a:txBody>
                  <a:tcPr marL="2249" marR="2249" marT="1687" marB="0" anchor="b">
                    <a:lnL>
                      <a:noFill/>
                    </a:lnL>
                    <a:lnR>
                      <a:noFill/>
                    </a:lnR>
                    <a:lnT>
                      <a:noFill/>
                    </a:lnT>
                    <a:lnB>
                      <a:noFill/>
                    </a:lnB>
                    <a:solidFill>
                      <a:srgbClr val="94CC7D"/>
                    </a:solidFill>
                  </a:tcPr>
                </a:tc>
                <a:tc>
                  <a:txBody>
                    <a:bodyPr/>
                    <a:lstStyle/>
                    <a:p>
                      <a:pPr algn="r" fontAlgn="b"/>
                      <a:r>
                        <a:rPr lang="en-US" sz="200" b="0" i="0" u="none" strike="noStrike">
                          <a:solidFill>
                            <a:srgbClr val="000000"/>
                          </a:solidFill>
                          <a:latin typeface="Calibri"/>
                        </a:rPr>
                        <a:t>25.8</a:t>
                      </a:r>
                    </a:p>
                  </a:txBody>
                  <a:tcPr marL="2249" marR="2249" marT="1687" marB="0" anchor="b">
                    <a:lnL>
                      <a:noFill/>
                    </a:lnL>
                    <a:lnR>
                      <a:noFill/>
                    </a:lnR>
                    <a:lnT>
                      <a:noFill/>
                    </a:lnT>
                    <a:lnB>
                      <a:noFill/>
                    </a:lnB>
                    <a:solidFill>
                      <a:srgbClr val="DEE182"/>
                    </a:solidFill>
                  </a:tcPr>
                </a:tc>
                <a:tc>
                  <a:txBody>
                    <a:bodyPr/>
                    <a:lstStyle/>
                    <a:p>
                      <a:pPr algn="r" fontAlgn="b"/>
                      <a:r>
                        <a:rPr lang="en-US" sz="200" b="0" i="0" u="none" strike="noStrike">
                          <a:solidFill>
                            <a:srgbClr val="000000"/>
                          </a:solidFill>
                          <a:latin typeface="Calibri"/>
                        </a:rPr>
                        <a:t>12.3</a:t>
                      </a:r>
                    </a:p>
                  </a:txBody>
                  <a:tcPr marL="2249" marR="2249" marT="1687" marB="0" anchor="b">
                    <a:lnL>
                      <a:noFill/>
                    </a:lnL>
                    <a:lnR>
                      <a:noFill/>
                    </a:lnR>
                    <a:lnT>
                      <a:noFill/>
                    </a:lnT>
                    <a:lnB>
                      <a:noFill/>
                    </a:lnB>
                    <a:solidFill>
                      <a:srgbClr val="9CCE7E"/>
                    </a:solidFill>
                  </a:tcPr>
                </a:tc>
                <a:tc>
                  <a:txBody>
                    <a:bodyPr/>
                    <a:lstStyle/>
                    <a:p>
                      <a:pPr algn="r" fontAlgn="b"/>
                      <a:r>
                        <a:rPr lang="en-US" sz="200" b="0" i="0" u="none" strike="noStrike">
                          <a:solidFill>
                            <a:srgbClr val="000000"/>
                          </a:solidFill>
                          <a:latin typeface="Calibri"/>
                        </a:rPr>
                        <a:t>11.2</a:t>
                      </a:r>
                    </a:p>
                  </a:txBody>
                  <a:tcPr marL="2249" marR="2249" marT="1687" marB="0" anchor="b">
                    <a:lnL>
                      <a:noFill/>
                    </a:lnL>
                    <a:lnR>
                      <a:noFill/>
                    </a:lnR>
                    <a:lnT>
                      <a:noFill/>
                    </a:lnT>
                    <a:lnB>
                      <a:noFill/>
                    </a:lnB>
                    <a:solidFill>
                      <a:srgbClr val="96CC7D"/>
                    </a:solidFill>
                  </a:tcPr>
                </a:tc>
                <a:tc>
                  <a:txBody>
                    <a:bodyPr/>
                    <a:lstStyle/>
                    <a:p>
                      <a:pPr algn="r" fontAlgn="b"/>
                      <a:r>
                        <a:rPr lang="en-US" sz="200" b="0" i="0" u="none" strike="noStrike">
                          <a:solidFill>
                            <a:srgbClr val="000000"/>
                          </a:solidFill>
                          <a:latin typeface="Calibri"/>
                        </a:rPr>
                        <a:t>6.9</a:t>
                      </a:r>
                    </a:p>
                  </a:txBody>
                  <a:tcPr marL="2249" marR="2249" marT="1687" marB="0" anchor="b">
                    <a:lnL>
                      <a:noFill/>
                    </a:lnL>
                    <a:lnR>
                      <a:noFill/>
                    </a:lnR>
                    <a:lnT>
                      <a:noFill/>
                    </a:lnT>
                    <a:lnB>
                      <a:noFill/>
                    </a:lnB>
                    <a:solidFill>
                      <a:srgbClr val="81C67C"/>
                    </a:solidFill>
                  </a:tcPr>
                </a:tc>
                <a:tc>
                  <a:txBody>
                    <a:bodyPr/>
                    <a:lstStyle/>
                    <a:p>
                      <a:pPr algn="r" fontAlgn="b"/>
                      <a:r>
                        <a:rPr lang="en-US" sz="200" b="0" i="0" u="none" strike="noStrike">
                          <a:solidFill>
                            <a:srgbClr val="000000"/>
                          </a:solidFill>
                          <a:latin typeface="Calibri"/>
                        </a:rPr>
                        <a:t>14.1</a:t>
                      </a:r>
                    </a:p>
                  </a:txBody>
                  <a:tcPr marL="2249" marR="2249" marT="1687" marB="0" anchor="b">
                    <a:lnL>
                      <a:noFill/>
                    </a:lnL>
                    <a:lnR>
                      <a:noFill/>
                    </a:lnR>
                    <a:lnT>
                      <a:noFill/>
                    </a:lnT>
                    <a:lnB>
                      <a:noFill/>
                    </a:lnB>
                    <a:solidFill>
                      <a:srgbClr val="A5D17E"/>
                    </a:solidFill>
                  </a:tcPr>
                </a:tc>
                <a:tc>
                  <a:txBody>
                    <a:bodyPr/>
                    <a:lstStyle/>
                    <a:p>
                      <a:pPr algn="r" fontAlgn="b"/>
                      <a:r>
                        <a:rPr lang="en-US" sz="200" b="0" i="0" u="none" strike="noStrike">
                          <a:solidFill>
                            <a:srgbClr val="000000"/>
                          </a:solidFill>
                          <a:latin typeface="Calibri"/>
                        </a:rPr>
                        <a:t>13.5</a:t>
                      </a:r>
                    </a:p>
                  </a:txBody>
                  <a:tcPr marL="2249" marR="2249" marT="1687" marB="0" anchor="b">
                    <a:lnL>
                      <a:noFill/>
                    </a:lnL>
                    <a:lnR>
                      <a:noFill/>
                    </a:lnR>
                    <a:lnT>
                      <a:noFill/>
                    </a:lnT>
                    <a:lnB>
                      <a:noFill/>
                    </a:lnB>
                    <a:solidFill>
                      <a:srgbClr val="A2D07E"/>
                    </a:solidFill>
                  </a:tcPr>
                </a:tc>
                <a:tc>
                  <a:txBody>
                    <a:bodyPr/>
                    <a:lstStyle/>
                    <a:p>
                      <a:pPr algn="r" fontAlgn="b"/>
                      <a:r>
                        <a:rPr lang="en-US" sz="200" b="0" i="0" u="none" strike="noStrike">
                          <a:solidFill>
                            <a:srgbClr val="000000"/>
                          </a:solidFill>
                          <a:latin typeface="Calibri"/>
                        </a:rPr>
                        <a:t>21.6</a:t>
                      </a:r>
                    </a:p>
                  </a:txBody>
                  <a:tcPr marL="2249" marR="2249" marT="1687" marB="0" anchor="b">
                    <a:lnL>
                      <a:noFill/>
                    </a:lnL>
                    <a:lnR>
                      <a:noFill/>
                    </a:lnR>
                    <a:lnT>
                      <a:noFill/>
                    </a:lnT>
                    <a:lnB>
                      <a:noFill/>
                    </a:lnB>
                    <a:solidFill>
                      <a:srgbClr val="CADB80"/>
                    </a:solidFill>
                  </a:tcPr>
                </a:tc>
                <a:tc>
                  <a:txBody>
                    <a:bodyPr/>
                    <a:lstStyle/>
                    <a:p>
                      <a:pPr algn="r" fontAlgn="b"/>
                      <a:r>
                        <a:rPr lang="en-US" sz="200" b="0" i="0" u="none" strike="noStrike">
                          <a:solidFill>
                            <a:srgbClr val="000000"/>
                          </a:solidFill>
                          <a:latin typeface="Calibri"/>
                        </a:rPr>
                        <a:t>12.1</a:t>
                      </a:r>
                    </a:p>
                  </a:txBody>
                  <a:tcPr marL="2249" marR="2249" marT="1687" marB="0" anchor="b">
                    <a:lnL>
                      <a:noFill/>
                    </a:lnL>
                    <a:lnR>
                      <a:noFill/>
                    </a:lnR>
                    <a:lnT>
                      <a:noFill/>
                    </a:lnT>
                    <a:lnB>
                      <a:noFill/>
                    </a:lnB>
                    <a:solidFill>
                      <a:srgbClr val="9BCE7E"/>
                    </a:solidFill>
                  </a:tcPr>
                </a:tc>
                <a:tc>
                  <a:txBody>
                    <a:bodyPr/>
                    <a:lstStyle/>
                    <a:p>
                      <a:pPr algn="r" fontAlgn="b"/>
                      <a:r>
                        <a:rPr lang="en-US" sz="200" b="0" i="0" u="none" strike="noStrike">
                          <a:solidFill>
                            <a:srgbClr val="000000"/>
                          </a:solidFill>
                          <a:latin typeface="Calibri"/>
                        </a:rPr>
                        <a:t>16.2</a:t>
                      </a:r>
                    </a:p>
                  </a:txBody>
                  <a:tcPr marL="2249" marR="2249" marT="1687" marB="0" anchor="b">
                    <a:lnL>
                      <a:noFill/>
                    </a:lnL>
                    <a:lnR>
                      <a:noFill/>
                    </a:lnR>
                    <a:lnT>
                      <a:noFill/>
                    </a:lnT>
                    <a:lnB>
                      <a:noFill/>
                    </a:lnB>
                    <a:solidFill>
                      <a:srgbClr val="AFD47F"/>
                    </a:solidFill>
                  </a:tcPr>
                </a:tc>
                <a:tc>
                  <a:txBody>
                    <a:bodyPr/>
                    <a:lstStyle/>
                    <a:p>
                      <a:pPr algn="r" fontAlgn="b"/>
                      <a:r>
                        <a:rPr lang="en-US" sz="200" b="0" i="0" u="none" strike="noStrike">
                          <a:solidFill>
                            <a:srgbClr val="000000"/>
                          </a:solidFill>
                          <a:latin typeface="Calibri"/>
                        </a:rPr>
                        <a:t>21.4</a:t>
                      </a:r>
                    </a:p>
                  </a:txBody>
                  <a:tcPr marL="2249" marR="2249" marT="1687" marB="0" anchor="b">
                    <a:lnL>
                      <a:noFill/>
                    </a:lnL>
                    <a:lnR>
                      <a:noFill/>
                    </a:lnR>
                    <a:lnT>
                      <a:noFill/>
                    </a:lnT>
                    <a:lnB>
                      <a:noFill/>
                    </a:lnB>
                    <a:solidFill>
                      <a:srgbClr val="C9DB80"/>
                    </a:solidFill>
                  </a:tcPr>
                </a:tc>
                <a:tc>
                  <a:txBody>
                    <a:bodyPr/>
                    <a:lstStyle/>
                    <a:p>
                      <a:pPr algn="r" fontAlgn="b"/>
                      <a:r>
                        <a:rPr lang="en-US" sz="200" b="0" i="0" u="none" strike="noStrike">
                          <a:solidFill>
                            <a:srgbClr val="000000"/>
                          </a:solidFill>
                          <a:latin typeface="Calibri"/>
                        </a:rPr>
                        <a:t>31.2</a:t>
                      </a:r>
                    </a:p>
                  </a:txBody>
                  <a:tcPr marL="2249" marR="2249" marT="1687" marB="0" anchor="b">
                    <a:lnL>
                      <a:noFill/>
                    </a:lnL>
                    <a:lnR>
                      <a:noFill/>
                    </a:lnR>
                    <a:lnT>
                      <a:noFill/>
                    </a:lnT>
                    <a:lnB>
                      <a:noFill/>
                    </a:lnB>
                    <a:solidFill>
                      <a:srgbClr val="FAE983"/>
                    </a:solidFill>
                  </a:tcPr>
                </a:tc>
                <a:tc>
                  <a:txBody>
                    <a:bodyPr/>
                    <a:lstStyle/>
                    <a:p>
                      <a:pPr algn="r" fontAlgn="b"/>
                      <a:r>
                        <a:rPr lang="en-US" sz="200" b="0" i="0" u="none" strike="noStrike">
                          <a:solidFill>
                            <a:srgbClr val="000000"/>
                          </a:solidFill>
                          <a:latin typeface="Calibri"/>
                        </a:rPr>
                        <a:t>18.3</a:t>
                      </a:r>
                    </a:p>
                  </a:txBody>
                  <a:tcPr marL="2249" marR="2249" marT="1687" marB="0" anchor="b">
                    <a:lnL>
                      <a:noFill/>
                    </a:lnL>
                    <a:lnR>
                      <a:noFill/>
                    </a:lnR>
                    <a:lnT>
                      <a:noFill/>
                    </a:lnT>
                    <a:lnB>
                      <a:noFill/>
                    </a:lnB>
                    <a:solidFill>
                      <a:srgbClr val="BAD780"/>
                    </a:solidFill>
                  </a:tcPr>
                </a:tc>
                <a:tc>
                  <a:txBody>
                    <a:bodyPr/>
                    <a:lstStyle/>
                    <a:p>
                      <a:pPr algn="r" fontAlgn="b"/>
                      <a:r>
                        <a:rPr lang="en-US" sz="200" b="0" i="0" u="none" strike="noStrike">
                          <a:solidFill>
                            <a:srgbClr val="000000"/>
                          </a:solidFill>
                          <a:latin typeface="Calibri"/>
                        </a:rPr>
                        <a:t>36.2</a:t>
                      </a:r>
                    </a:p>
                  </a:txBody>
                  <a:tcPr marL="2249" marR="2249" marT="1687" marB="0" anchor="b">
                    <a:lnL>
                      <a:noFill/>
                    </a:lnL>
                    <a:lnR>
                      <a:noFill/>
                    </a:lnR>
                    <a:lnT>
                      <a:noFill/>
                    </a:lnT>
                    <a:lnB>
                      <a:noFill/>
                    </a:lnB>
                    <a:solidFill>
                      <a:srgbClr val="FFE884"/>
                    </a:solidFill>
                  </a:tcPr>
                </a:tc>
                <a:tc>
                  <a:txBody>
                    <a:bodyPr/>
                    <a:lstStyle/>
                    <a:p>
                      <a:pPr algn="r" fontAlgn="b"/>
                      <a:r>
                        <a:rPr lang="en-US" sz="200" b="0" i="0" u="none" strike="noStrike">
                          <a:solidFill>
                            <a:srgbClr val="000000"/>
                          </a:solidFill>
                          <a:latin typeface="Calibri"/>
                        </a:rPr>
                        <a:t>21.9</a:t>
                      </a:r>
                    </a:p>
                  </a:txBody>
                  <a:tcPr marL="2249" marR="2249" marT="1687"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39.6</a:t>
                      </a:r>
                    </a:p>
                  </a:txBody>
                  <a:tcPr marL="2249" marR="2249" marT="1687"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18.9</a:t>
                      </a:r>
                    </a:p>
                  </a:txBody>
                  <a:tcPr marL="2249" marR="2249" marT="1687"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37.7</a:t>
                      </a:r>
                    </a:p>
                  </a:txBody>
                  <a:tcPr marL="2249" marR="2249" marT="1687" marB="0" anchor="b">
                    <a:lnL>
                      <a:noFill/>
                    </a:lnL>
                    <a:lnR>
                      <a:noFill/>
                    </a:lnR>
                    <a:lnT>
                      <a:noFill/>
                    </a:lnT>
                    <a:lnB>
                      <a:noFill/>
                    </a:lnB>
                    <a:solidFill>
                      <a:srgbClr val="FFE784"/>
                    </a:solidFill>
                  </a:tcPr>
                </a:tc>
                <a:tc>
                  <a:txBody>
                    <a:bodyPr/>
                    <a:lstStyle/>
                    <a:p>
                      <a:pPr algn="r" fontAlgn="b"/>
                      <a:r>
                        <a:rPr lang="en-US" sz="200" b="0" i="0" u="none" strike="noStrike">
                          <a:solidFill>
                            <a:srgbClr val="000000"/>
                          </a:solidFill>
                          <a:latin typeface="Calibri"/>
                        </a:rPr>
                        <a:t>11.0</a:t>
                      </a:r>
                    </a:p>
                  </a:txBody>
                  <a:tcPr marL="2249" marR="2249" marT="1687" marB="0" anchor="b">
                    <a:lnL>
                      <a:noFill/>
                    </a:lnL>
                    <a:lnR>
                      <a:noFill/>
                    </a:lnR>
                    <a:lnT>
                      <a:noFill/>
                    </a:lnT>
                    <a:lnB>
                      <a:noFill/>
                    </a:lnB>
                    <a:solidFill>
                      <a:srgbClr val="95CC7D"/>
                    </a:solidFill>
                  </a:tcPr>
                </a:tc>
                <a:tc>
                  <a:txBody>
                    <a:bodyPr/>
                    <a:lstStyle/>
                    <a:p>
                      <a:pPr algn="r" fontAlgn="b"/>
                      <a:r>
                        <a:rPr lang="en-US" sz="200" b="0" i="0" u="none" strike="noStrike">
                          <a:solidFill>
                            <a:srgbClr val="000000"/>
                          </a:solidFill>
                          <a:latin typeface="Calibri"/>
                        </a:rPr>
                        <a:t>32.0</a:t>
                      </a:r>
                    </a:p>
                  </a:txBody>
                  <a:tcPr marL="2249" marR="2249" marT="1687" marB="0" anchor="b">
                    <a:lnL>
                      <a:noFill/>
                    </a:lnL>
                    <a:lnR>
                      <a:noFill/>
                    </a:lnR>
                    <a:lnT>
                      <a:noFill/>
                    </a:lnT>
                    <a:lnB>
                      <a:noFill/>
                    </a:lnB>
                    <a:solidFill>
                      <a:srgbClr val="FDEA83"/>
                    </a:solidFill>
                  </a:tcPr>
                </a:tc>
                <a:tc>
                  <a:txBody>
                    <a:bodyPr/>
                    <a:lstStyle/>
                    <a:p>
                      <a:pPr algn="r" fontAlgn="b"/>
                      <a:r>
                        <a:rPr lang="en-US" sz="200" b="0" i="0" u="none" strike="noStrike">
                          <a:solidFill>
                            <a:srgbClr val="000000"/>
                          </a:solidFill>
                          <a:latin typeface="Calibri"/>
                        </a:rPr>
                        <a:t>5.9</a:t>
                      </a:r>
                    </a:p>
                  </a:txBody>
                  <a:tcPr marL="2249" marR="2249" marT="1687" marB="0" anchor="b">
                    <a:lnL>
                      <a:noFill/>
                    </a:lnL>
                    <a:lnR>
                      <a:noFill/>
                    </a:lnR>
                    <a:lnT>
                      <a:noFill/>
                    </a:lnT>
                    <a:lnB>
                      <a:noFill/>
                    </a:lnB>
                    <a:solidFill>
                      <a:srgbClr val="7CC57C"/>
                    </a:solidFill>
                  </a:tcPr>
                </a:tc>
                <a:tc>
                  <a:txBody>
                    <a:bodyPr/>
                    <a:lstStyle/>
                    <a:p>
                      <a:pPr algn="r" fontAlgn="b"/>
                      <a:r>
                        <a:rPr lang="en-US" sz="200" b="0" i="0" u="none" strike="noStrike">
                          <a:solidFill>
                            <a:srgbClr val="000000"/>
                          </a:solidFill>
                          <a:latin typeface="Calibri"/>
                        </a:rPr>
                        <a:t>31.4</a:t>
                      </a:r>
                    </a:p>
                  </a:txBody>
                  <a:tcPr marL="2249" marR="2249" marT="1687" marB="0" anchor="b">
                    <a:lnL>
                      <a:noFill/>
                    </a:lnL>
                    <a:lnR>
                      <a:noFill/>
                    </a:lnR>
                    <a:lnT>
                      <a:noFill/>
                    </a:lnT>
                    <a:lnB>
                      <a:noFill/>
                    </a:lnB>
                    <a:solidFill>
                      <a:srgbClr val="FBE983"/>
                    </a:solidFill>
                  </a:tcPr>
                </a:tc>
                <a:tc>
                  <a:txBody>
                    <a:bodyPr/>
                    <a:lstStyle/>
                    <a:p>
                      <a:pPr algn="r" fontAlgn="b"/>
                      <a:r>
                        <a:rPr lang="en-US" sz="200" b="0" i="0" u="none" strike="noStrike">
                          <a:solidFill>
                            <a:srgbClr val="000000"/>
                          </a:solidFill>
                          <a:latin typeface="Calibri"/>
                        </a:rPr>
                        <a:t>10.7</a:t>
                      </a:r>
                    </a:p>
                  </a:txBody>
                  <a:tcPr marL="2249" marR="2249" marT="1687" marB="0" anchor="b">
                    <a:lnL>
                      <a:noFill/>
                    </a:lnL>
                    <a:lnR>
                      <a:noFill/>
                    </a:lnR>
                    <a:lnT>
                      <a:noFill/>
                    </a:lnT>
                    <a:lnB>
                      <a:noFill/>
                    </a:lnB>
                    <a:solidFill>
                      <a:srgbClr val="94CC7D"/>
                    </a:solidFill>
                  </a:tcPr>
                </a:tc>
                <a:tc>
                  <a:txBody>
                    <a:bodyPr/>
                    <a:lstStyle/>
                    <a:p>
                      <a:pPr algn="r" fontAlgn="b"/>
                      <a:r>
                        <a:rPr lang="en-US" sz="200" b="0" i="0" u="none" strike="noStrike">
                          <a:solidFill>
                            <a:srgbClr val="000000"/>
                          </a:solidFill>
                          <a:latin typeface="Calibri"/>
                        </a:rPr>
                        <a:t>35.2</a:t>
                      </a:r>
                    </a:p>
                  </a:txBody>
                  <a:tcPr marL="2249" marR="2249" marT="1687"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10.1</a:t>
                      </a:r>
                    </a:p>
                  </a:txBody>
                  <a:tcPr marL="2249" marR="2249" marT="1687" marB="0" anchor="b">
                    <a:lnL>
                      <a:noFill/>
                    </a:lnL>
                    <a:lnR>
                      <a:noFill/>
                    </a:lnR>
                    <a:lnT>
                      <a:noFill/>
                    </a:lnT>
                    <a:lnB>
                      <a:noFill/>
                    </a:lnB>
                    <a:solidFill>
                      <a:srgbClr val="91CB7D"/>
                    </a:solidFill>
                  </a:tcPr>
                </a:tc>
                <a:tc>
                  <a:txBody>
                    <a:bodyPr/>
                    <a:lstStyle/>
                    <a:p>
                      <a:pPr algn="r" fontAlgn="b"/>
                      <a:r>
                        <a:rPr lang="en-US" sz="200" b="0" i="0" u="none" strike="noStrike">
                          <a:solidFill>
                            <a:srgbClr val="000000"/>
                          </a:solidFill>
                          <a:latin typeface="Calibri"/>
                        </a:rPr>
                        <a:t>32.3</a:t>
                      </a:r>
                    </a:p>
                  </a:txBody>
                  <a:tcPr marL="2249" marR="2249" marT="1687" marB="0" anchor="b">
                    <a:lnL>
                      <a:noFill/>
                    </a:lnL>
                    <a:lnR w="12700" cap="flat" cmpd="sng" algn="ctr">
                      <a:solidFill>
                        <a:srgbClr val="000000"/>
                      </a:solidFill>
                      <a:prstDash val="solid"/>
                      <a:round/>
                      <a:headEnd type="none" w="med" len="med"/>
                      <a:tailEnd type="none" w="med" len="med"/>
                    </a:lnR>
                    <a:lnT>
                      <a:noFill/>
                    </a:lnT>
                    <a:lnB>
                      <a:noFill/>
                    </a:lnB>
                    <a:solidFill>
                      <a:srgbClr val="FFEB84"/>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ASPEN Full</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200" b="0" i="0" u="none" strike="noStrike">
                          <a:solidFill>
                            <a:srgbClr val="000000"/>
                          </a:solidFill>
                          <a:latin typeface="Calibri"/>
                        </a:rPr>
                        <a:t>9.1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8CCA7D"/>
                    </a:solidFill>
                  </a:tcPr>
                </a:tc>
                <a:tc>
                  <a:txBody>
                    <a:bodyPr/>
                    <a:lstStyle/>
                    <a:p>
                      <a:pPr algn="r" fontAlgn="b"/>
                      <a:r>
                        <a:rPr lang="en-US" sz="200" b="0" i="0" u="none" strike="noStrike">
                          <a:solidFill>
                            <a:srgbClr val="000000"/>
                          </a:solidFill>
                          <a:latin typeface="Calibri"/>
                        </a:rPr>
                        <a:t>12.0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9ACE7E"/>
                    </a:solidFill>
                  </a:tcPr>
                </a:tc>
                <a:tc>
                  <a:txBody>
                    <a:bodyPr/>
                    <a:lstStyle/>
                    <a:p>
                      <a:pPr algn="r" fontAlgn="b"/>
                      <a:r>
                        <a:rPr lang="en-US" sz="200" b="0" i="0" u="none" strike="noStrike">
                          <a:solidFill>
                            <a:srgbClr val="000000"/>
                          </a:solidFill>
                          <a:latin typeface="Calibri"/>
                        </a:rPr>
                        <a:t>8.9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8BC97D"/>
                    </a:solidFill>
                  </a:tcPr>
                </a:tc>
                <a:tc>
                  <a:txBody>
                    <a:bodyPr/>
                    <a:lstStyle/>
                    <a:p>
                      <a:pPr algn="r" fontAlgn="b"/>
                      <a:r>
                        <a:rPr lang="en-US" sz="200" b="0" i="0" u="none" strike="noStrike">
                          <a:solidFill>
                            <a:srgbClr val="000000"/>
                          </a:solidFill>
                          <a:latin typeface="Calibri"/>
                        </a:rPr>
                        <a:t>12.4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9CCE7E"/>
                    </a:solidFill>
                  </a:tcPr>
                </a:tc>
                <a:tc>
                  <a:txBody>
                    <a:bodyPr/>
                    <a:lstStyle/>
                    <a:p>
                      <a:pPr algn="r" fontAlgn="b"/>
                      <a:r>
                        <a:rPr lang="en-US" sz="200" b="0" i="0" u="none" strike="noStrike">
                          <a:solidFill>
                            <a:srgbClr val="000000"/>
                          </a:solidFill>
                          <a:latin typeface="Calibri"/>
                        </a:rPr>
                        <a:t>7.7</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85C87D"/>
                    </a:solidFill>
                  </a:tcPr>
                </a:tc>
                <a:tc>
                  <a:txBody>
                    <a:bodyPr/>
                    <a:lstStyle/>
                    <a:p>
                      <a:pPr algn="r" fontAlgn="b"/>
                      <a:r>
                        <a:rPr lang="en-US" sz="200" b="0" i="0" u="none" strike="noStrike">
                          <a:solidFill>
                            <a:srgbClr val="000000"/>
                          </a:solidFill>
                          <a:latin typeface="Calibri"/>
                        </a:rPr>
                        <a:t>12.5</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9DCE7E"/>
                    </a:solidFill>
                  </a:tcPr>
                </a:tc>
                <a:tc>
                  <a:txBody>
                    <a:bodyPr/>
                    <a:lstStyle/>
                    <a:p>
                      <a:pPr algn="r" fontAlgn="b"/>
                      <a:r>
                        <a:rPr lang="en-US" sz="200" b="0" i="0" u="none" strike="noStrike">
                          <a:solidFill>
                            <a:srgbClr val="000000"/>
                          </a:solidFill>
                          <a:latin typeface="Calibri"/>
                        </a:rPr>
                        <a:t>10.6</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93CC7D"/>
                    </a:solidFill>
                  </a:tcPr>
                </a:tc>
                <a:tc>
                  <a:txBody>
                    <a:bodyPr/>
                    <a:lstStyle/>
                    <a:p>
                      <a:pPr algn="r" fontAlgn="b"/>
                      <a:r>
                        <a:rPr lang="en-US" sz="200" b="0" i="0" u="none" strike="noStrike">
                          <a:solidFill>
                            <a:srgbClr val="000000"/>
                          </a:solidFill>
                          <a:latin typeface="Calibri"/>
                        </a:rPr>
                        <a:t>11.5</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98CD7E"/>
                    </a:solidFill>
                  </a:tcPr>
                </a:tc>
                <a:tc>
                  <a:txBody>
                    <a:bodyPr/>
                    <a:lstStyle/>
                    <a:p>
                      <a:pPr algn="r" fontAlgn="b"/>
                      <a:r>
                        <a:rPr lang="en-US" sz="200" b="0" i="0" u="none" strike="noStrike">
                          <a:solidFill>
                            <a:srgbClr val="000000"/>
                          </a:solidFill>
                          <a:latin typeface="Calibri"/>
                        </a:rPr>
                        <a:t>10.7</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94CC7D"/>
                    </a:solidFill>
                  </a:tcPr>
                </a:tc>
                <a:tc>
                  <a:txBody>
                    <a:bodyPr/>
                    <a:lstStyle/>
                    <a:p>
                      <a:pPr algn="r" fontAlgn="b"/>
                      <a:r>
                        <a:rPr lang="en-US" sz="200" b="0" i="0" u="none" strike="noStrike">
                          <a:solidFill>
                            <a:srgbClr val="000000"/>
                          </a:solidFill>
                          <a:latin typeface="Calibri"/>
                        </a:rPr>
                        <a:t>16.6</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B1D47F"/>
                    </a:solidFill>
                  </a:tcPr>
                </a:tc>
                <a:tc>
                  <a:txBody>
                    <a:bodyPr/>
                    <a:lstStyle/>
                    <a:p>
                      <a:pPr algn="r" fontAlgn="b"/>
                      <a:r>
                        <a:rPr lang="en-US" sz="200" b="0" i="0" u="none" strike="noStrike">
                          <a:solidFill>
                            <a:srgbClr val="000000"/>
                          </a:solidFill>
                          <a:latin typeface="Calibri"/>
                        </a:rPr>
                        <a:t>12.3</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9CCE7E"/>
                    </a:solidFill>
                  </a:tcPr>
                </a:tc>
                <a:tc>
                  <a:txBody>
                    <a:bodyPr/>
                    <a:lstStyle/>
                    <a:p>
                      <a:pPr algn="r" fontAlgn="b"/>
                      <a:r>
                        <a:rPr lang="en-US" sz="200" b="0" i="0" u="none" strike="noStrike">
                          <a:solidFill>
                            <a:srgbClr val="000000"/>
                          </a:solidFill>
                          <a:latin typeface="Calibri"/>
                        </a:rPr>
                        <a:t>16.6</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B1D47F"/>
                    </a:solidFill>
                  </a:tcPr>
                </a:tc>
                <a:tc>
                  <a:txBody>
                    <a:bodyPr/>
                    <a:lstStyle/>
                    <a:p>
                      <a:pPr algn="r" fontAlgn="b"/>
                      <a:r>
                        <a:rPr lang="en-US" sz="200" b="0" i="0" u="none" strike="noStrike">
                          <a:solidFill>
                            <a:srgbClr val="000000"/>
                          </a:solidFill>
                          <a:latin typeface="Calibri"/>
                        </a:rPr>
                        <a:t>10.5</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93CC7D"/>
                    </a:solidFill>
                  </a:tcPr>
                </a:tc>
                <a:tc>
                  <a:txBody>
                    <a:bodyPr/>
                    <a:lstStyle/>
                    <a:p>
                      <a:pPr algn="r" fontAlgn="b"/>
                      <a:r>
                        <a:rPr lang="en-US" sz="200" b="0" i="0" u="none" strike="noStrike">
                          <a:solidFill>
                            <a:srgbClr val="000000"/>
                          </a:solidFill>
                          <a:latin typeface="Calibri"/>
                        </a:rPr>
                        <a:t>16.5</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B1D47F"/>
                    </a:solidFill>
                  </a:tcPr>
                </a:tc>
                <a:tc>
                  <a:txBody>
                    <a:bodyPr/>
                    <a:lstStyle/>
                    <a:p>
                      <a:pPr algn="r" fontAlgn="b"/>
                      <a:r>
                        <a:rPr lang="en-US" sz="200" b="0" i="0" u="none" strike="noStrike">
                          <a:solidFill>
                            <a:srgbClr val="000000"/>
                          </a:solidFill>
                          <a:latin typeface="Calibri"/>
                        </a:rPr>
                        <a:t>10.7</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94CC7D"/>
                    </a:solidFill>
                  </a:tcPr>
                </a:tc>
                <a:tc>
                  <a:txBody>
                    <a:bodyPr/>
                    <a:lstStyle/>
                    <a:p>
                      <a:pPr algn="r" fontAlgn="b"/>
                      <a:r>
                        <a:rPr lang="en-US" sz="200" b="0" i="0" u="none" strike="noStrike">
                          <a:solidFill>
                            <a:srgbClr val="000000"/>
                          </a:solidFill>
                          <a:latin typeface="Calibri"/>
                        </a:rPr>
                        <a:t>16.4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B0D47F"/>
                    </a:solidFill>
                  </a:tcPr>
                </a:tc>
                <a:tc>
                  <a:txBody>
                    <a:bodyPr/>
                    <a:lstStyle/>
                    <a:p>
                      <a:pPr algn="r" fontAlgn="b"/>
                      <a:r>
                        <a:rPr lang="en-US" sz="200" b="0" i="0" u="none" strike="noStrike">
                          <a:solidFill>
                            <a:srgbClr val="000000"/>
                          </a:solidFill>
                          <a:latin typeface="Calibri"/>
                        </a:rPr>
                        <a:t>8.8</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8AC97D"/>
                    </a:solidFill>
                  </a:tcPr>
                </a:tc>
                <a:tc>
                  <a:txBody>
                    <a:bodyPr/>
                    <a:lstStyle/>
                    <a:p>
                      <a:pPr algn="r" fontAlgn="b"/>
                      <a:r>
                        <a:rPr lang="en-US" sz="200" b="0" i="0" u="none" strike="noStrike">
                          <a:solidFill>
                            <a:srgbClr val="000000"/>
                          </a:solidFill>
                          <a:latin typeface="Calibri"/>
                        </a:rPr>
                        <a:t>17.2</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B4D57F"/>
                    </a:solidFill>
                  </a:tcPr>
                </a:tc>
                <a:tc>
                  <a:txBody>
                    <a:bodyPr/>
                    <a:lstStyle/>
                    <a:p>
                      <a:pPr algn="r" fontAlgn="b"/>
                      <a:r>
                        <a:rPr lang="en-US" sz="200" b="0" i="0" u="none" strike="noStrike">
                          <a:solidFill>
                            <a:srgbClr val="000000"/>
                          </a:solidFill>
                          <a:latin typeface="Calibri"/>
                        </a:rPr>
                        <a:t>6.9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81C67C"/>
                    </a:solidFill>
                  </a:tcPr>
                </a:tc>
                <a:tc>
                  <a:txBody>
                    <a:bodyPr/>
                    <a:lstStyle/>
                    <a:p>
                      <a:pPr algn="r" fontAlgn="b"/>
                      <a:r>
                        <a:rPr lang="en-US" sz="200" b="0" i="0" u="none" strike="noStrike">
                          <a:solidFill>
                            <a:srgbClr val="000000"/>
                          </a:solidFill>
                          <a:latin typeface="Calibri"/>
                        </a:rPr>
                        <a:t>15.4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ABD27F"/>
                    </a:solidFill>
                  </a:tcPr>
                </a:tc>
                <a:tc>
                  <a:txBody>
                    <a:bodyPr/>
                    <a:lstStyle/>
                    <a:p>
                      <a:pPr algn="r" fontAlgn="b"/>
                      <a:r>
                        <a:rPr lang="en-US" sz="200" b="0" i="0" u="none" strike="noStrike">
                          <a:solidFill>
                            <a:srgbClr val="000000"/>
                          </a:solidFill>
                          <a:latin typeface="Calibri"/>
                        </a:rPr>
                        <a:t>7.5</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84C77C"/>
                    </a:solidFill>
                  </a:tcPr>
                </a:tc>
                <a:tc>
                  <a:txBody>
                    <a:bodyPr/>
                    <a:lstStyle/>
                    <a:p>
                      <a:pPr algn="r" fontAlgn="b"/>
                      <a:r>
                        <a:rPr lang="en-US" sz="200" b="0" i="0" u="none" strike="noStrike">
                          <a:solidFill>
                            <a:srgbClr val="000000"/>
                          </a:solidFill>
                          <a:latin typeface="Calibri"/>
                        </a:rPr>
                        <a:t>16.4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B0D47F"/>
                    </a:solidFill>
                  </a:tcPr>
                </a:tc>
                <a:tc>
                  <a:txBody>
                    <a:bodyPr/>
                    <a:lstStyle/>
                    <a:p>
                      <a:pPr algn="r" fontAlgn="b"/>
                      <a:r>
                        <a:rPr lang="en-US" sz="200" b="0" i="0" u="none" strike="noStrike">
                          <a:solidFill>
                            <a:srgbClr val="000000"/>
                          </a:solidFill>
                          <a:latin typeface="Calibri"/>
                        </a:rPr>
                        <a:t>7.9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86C87D"/>
                    </a:solidFill>
                  </a:tcPr>
                </a:tc>
                <a:tc>
                  <a:txBody>
                    <a:bodyPr/>
                    <a:lstStyle/>
                    <a:p>
                      <a:pPr algn="r" fontAlgn="b"/>
                      <a:r>
                        <a:rPr lang="en-US" sz="200" b="0" i="0" u="none" strike="noStrike">
                          <a:solidFill>
                            <a:srgbClr val="000000"/>
                          </a:solidFill>
                          <a:latin typeface="Calibri"/>
                        </a:rPr>
                        <a:t>15.6</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ACD37F"/>
                    </a:solidFill>
                  </a:tcPr>
                </a:tc>
                <a:tc>
                  <a:txBody>
                    <a:bodyPr/>
                    <a:lstStyle/>
                    <a:p>
                      <a:pPr algn="r" fontAlgn="b"/>
                      <a:r>
                        <a:rPr lang="en-US" sz="200" b="0" i="0" u="none" strike="noStrike">
                          <a:solidFill>
                            <a:srgbClr val="000000"/>
                          </a:solidFill>
                          <a:latin typeface="Calibri"/>
                        </a:rPr>
                        <a:t>17.4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B5D57F"/>
                    </a:solidFill>
                  </a:tcPr>
                </a:tc>
                <a:tc>
                  <a:txBody>
                    <a:bodyPr/>
                    <a:lstStyle/>
                    <a:p>
                      <a:pPr algn="r" fontAlgn="b"/>
                      <a:r>
                        <a:rPr lang="en-US" sz="200" b="0" i="0" u="none" strike="noStrike">
                          <a:solidFill>
                            <a:srgbClr val="000000"/>
                          </a:solidFill>
                          <a:latin typeface="Calibri"/>
                        </a:rPr>
                        <a:t>15.4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ABD27F"/>
                    </a:solidFill>
                  </a:tcPr>
                </a:tc>
                <a:tc>
                  <a:txBody>
                    <a:bodyPr/>
                    <a:lstStyle/>
                    <a:p>
                      <a:pPr algn="r" fontAlgn="b"/>
                      <a:r>
                        <a:rPr lang="en-US" sz="200" b="0" i="0" u="none" strike="noStrike">
                          <a:solidFill>
                            <a:srgbClr val="000000"/>
                          </a:solidFill>
                          <a:latin typeface="Calibri"/>
                        </a:rPr>
                        <a:t>18.0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B8D67F"/>
                    </a:solidFill>
                  </a:tcPr>
                </a:tc>
                <a:tc>
                  <a:txBody>
                    <a:bodyPr/>
                    <a:lstStyle/>
                    <a:p>
                      <a:pPr algn="r" fontAlgn="b"/>
                      <a:r>
                        <a:rPr lang="en-US" sz="200" b="0" i="0" u="none" strike="noStrike">
                          <a:solidFill>
                            <a:srgbClr val="000000"/>
                          </a:solidFill>
                          <a:latin typeface="Calibri"/>
                        </a:rPr>
                        <a:t>16.6</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B1D47F"/>
                    </a:solidFill>
                  </a:tcPr>
                </a:tc>
                <a:tc>
                  <a:txBody>
                    <a:bodyPr/>
                    <a:lstStyle/>
                    <a:p>
                      <a:pPr algn="r" fontAlgn="b"/>
                      <a:r>
                        <a:rPr lang="en-US" sz="200" b="0" i="0" u="none" strike="noStrike">
                          <a:solidFill>
                            <a:srgbClr val="000000"/>
                          </a:solidFill>
                          <a:latin typeface="Calibri"/>
                        </a:rPr>
                        <a:t>16.6</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B1D47F"/>
                    </a:solidFill>
                  </a:tcPr>
                </a:tc>
                <a:tc>
                  <a:txBody>
                    <a:bodyPr/>
                    <a:lstStyle/>
                    <a:p>
                      <a:pPr algn="r" fontAlgn="b"/>
                      <a:r>
                        <a:rPr lang="en-US" sz="200" b="0" i="0" u="none" strike="noStrike">
                          <a:solidFill>
                            <a:srgbClr val="000000"/>
                          </a:solidFill>
                          <a:latin typeface="Calibri"/>
                        </a:rPr>
                        <a:t>16.5</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B0D47F"/>
                    </a:solidFill>
                  </a:tcPr>
                </a:tc>
                <a:tc>
                  <a:txBody>
                    <a:bodyPr/>
                    <a:lstStyle/>
                    <a:p>
                      <a:pPr algn="r" fontAlgn="b"/>
                      <a:r>
                        <a:rPr lang="en-US" sz="200" b="0" i="0" u="none" strike="noStrike">
                          <a:solidFill>
                            <a:srgbClr val="000000"/>
                          </a:solidFill>
                          <a:latin typeface="Calibri"/>
                        </a:rPr>
                        <a:t>18.5</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BBD780"/>
                    </a:solidFill>
                  </a:tcPr>
                </a:tc>
                <a:tc>
                  <a:txBody>
                    <a:bodyPr/>
                    <a:lstStyle/>
                    <a:p>
                      <a:pPr algn="r" fontAlgn="b"/>
                      <a:r>
                        <a:rPr lang="en-US" sz="200" b="0" i="0" u="none" strike="noStrike">
                          <a:solidFill>
                            <a:srgbClr val="000000"/>
                          </a:solidFill>
                          <a:latin typeface="Calibri"/>
                        </a:rPr>
                        <a:t>16.5</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B1D47F"/>
                    </a:solidFill>
                  </a:tcPr>
                </a:tc>
                <a:tc>
                  <a:txBody>
                    <a:bodyPr/>
                    <a:lstStyle/>
                    <a:p>
                      <a:pPr algn="r" fontAlgn="b"/>
                      <a:r>
                        <a:rPr lang="en-US" sz="200" b="0" i="0" u="none" strike="noStrike">
                          <a:solidFill>
                            <a:srgbClr val="000000"/>
                          </a:solidFill>
                          <a:latin typeface="Calibri"/>
                        </a:rPr>
                        <a:t>6.8</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81C67C"/>
                    </a:solidFill>
                  </a:tcPr>
                </a:tc>
                <a:tc>
                  <a:txBody>
                    <a:bodyPr/>
                    <a:lstStyle/>
                    <a:p>
                      <a:pPr algn="r" fontAlgn="b"/>
                      <a:r>
                        <a:rPr lang="en-US" sz="200" b="0" i="0" u="none" strike="noStrike">
                          <a:solidFill>
                            <a:srgbClr val="000000"/>
                          </a:solidFill>
                          <a:latin typeface="Calibri"/>
                        </a:rPr>
                        <a:t>12.2</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9BCE7E"/>
                    </a:solidFill>
                  </a:tcPr>
                </a:tc>
                <a:tc>
                  <a:txBody>
                    <a:bodyPr/>
                    <a:lstStyle/>
                    <a:p>
                      <a:pPr algn="r" fontAlgn="b"/>
                      <a:r>
                        <a:rPr lang="en-US" sz="200" b="0" i="0" u="none" strike="noStrike">
                          <a:solidFill>
                            <a:srgbClr val="000000"/>
                          </a:solidFill>
                          <a:latin typeface="Calibri"/>
                        </a:rPr>
                        <a:t>10.3</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92CB7D"/>
                    </a:solidFill>
                  </a:tcPr>
                </a:tc>
                <a:tc>
                  <a:txBody>
                    <a:bodyPr/>
                    <a:lstStyle/>
                    <a:p>
                      <a:pPr algn="r" fontAlgn="b"/>
                      <a:r>
                        <a:rPr lang="en-US" sz="200" b="0" i="0" u="none" strike="noStrike">
                          <a:solidFill>
                            <a:srgbClr val="000000"/>
                          </a:solidFill>
                          <a:latin typeface="Calibri"/>
                        </a:rPr>
                        <a:t>12.6</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9DCE7E"/>
                    </a:solidFill>
                  </a:tcPr>
                </a:tc>
                <a:tc>
                  <a:txBody>
                    <a:bodyPr/>
                    <a:lstStyle/>
                    <a:p>
                      <a:pPr algn="r" fontAlgn="b"/>
                      <a:r>
                        <a:rPr lang="en-US" sz="200" b="0" i="0" u="none" strike="noStrike">
                          <a:solidFill>
                            <a:srgbClr val="000000"/>
                          </a:solidFill>
                          <a:latin typeface="Calibri"/>
                        </a:rPr>
                        <a:t>7.2</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83C77C"/>
                    </a:solidFill>
                  </a:tcPr>
                </a:tc>
                <a:tc>
                  <a:txBody>
                    <a:bodyPr/>
                    <a:lstStyle/>
                    <a:p>
                      <a:pPr algn="r" fontAlgn="b"/>
                      <a:r>
                        <a:rPr lang="en-US" sz="200" b="0" i="0" u="none" strike="noStrike">
                          <a:solidFill>
                            <a:srgbClr val="000000"/>
                          </a:solidFill>
                          <a:latin typeface="Calibri"/>
                        </a:rPr>
                        <a:t>11.9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9ACE7E"/>
                    </a:solidFill>
                  </a:tcPr>
                </a:tc>
                <a:tc>
                  <a:txBody>
                    <a:bodyPr/>
                    <a:lstStyle/>
                    <a:p>
                      <a:pPr algn="r" fontAlgn="b"/>
                      <a:r>
                        <a:rPr lang="en-US" sz="200" b="0" i="0" u="none" strike="noStrike">
                          <a:solidFill>
                            <a:srgbClr val="000000"/>
                          </a:solidFill>
                          <a:latin typeface="Calibri"/>
                        </a:rPr>
                        <a:t>8.8</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8AC97D"/>
                    </a:solidFill>
                  </a:tcPr>
                </a:tc>
                <a:tc>
                  <a:txBody>
                    <a:bodyPr/>
                    <a:lstStyle/>
                    <a:p>
                      <a:pPr algn="r" fontAlgn="b"/>
                      <a:r>
                        <a:rPr lang="en-US" sz="200" b="0" i="0" u="none" strike="noStrike">
                          <a:solidFill>
                            <a:srgbClr val="000000"/>
                          </a:solidFill>
                          <a:latin typeface="Calibri"/>
                        </a:rPr>
                        <a:t>10.5</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93CC7D"/>
                    </a:solidFill>
                  </a:tcPr>
                </a:tc>
                <a:tc>
                  <a:txBody>
                    <a:bodyPr/>
                    <a:lstStyle/>
                    <a:p>
                      <a:pPr algn="r" fontAlgn="b"/>
                      <a:r>
                        <a:rPr lang="en-US" sz="200" b="0" i="0" u="none" strike="noStrike">
                          <a:solidFill>
                            <a:srgbClr val="000000"/>
                          </a:solidFill>
                          <a:latin typeface="Calibri"/>
                        </a:rPr>
                        <a:t>11.0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96CC7D"/>
                    </a:solidFill>
                  </a:tcPr>
                </a:tc>
                <a:tc>
                  <a:txBody>
                    <a:bodyPr/>
                    <a:lstStyle/>
                    <a:p>
                      <a:pPr algn="r" fontAlgn="b"/>
                      <a:r>
                        <a:rPr lang="en-US" sz="200" b="0" i="0" u="none" strike="noStrike">
                          <a:solidFill>
                            <a:srgbClr val="000000"/>
                          </a:solidFill>
                          <a:latin typeface="Calibri"/>
                        </a:rPr>
                        <a:t>15.4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ABD37F"/>
                    </a:solidFill>
                  </a:tcPr>
                </a:tc>
                <a:tc>
                  <a:txBody>
                    <a:bodyPr/>
                    <a:lstStyle/>
                    <a:p>
                      <a:pPr algn="r" fontAlgn="b"/>
                      <a:r>
                        <a:rPr lang="en-US" sz="200" b="0" i="0" u="none" strike="noStrike">
                          <a:solidFill>
                            <a:srgbClr val="000000"/>
                          </a:solidFill>
                          <a:latin typeface="Calibri"/>
                        </a:rPr>
                        <a:t>9.8</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8FCA7D"/>
                    </a:solidFill>
                  </a:tcPr>
                </a:tc>
                <a:tc>
                  <a:txBody>
                    <a:bodyPr/>
                    <a:lstStyle/>
                    <a:p>
                      <a:pPr algn="r" fontAlgn="b"/>
                      <a:r>
                        <a:rPr lang="en-US" sz="200" b="0" i="0" u="none" strike="noStrike">
                          <a:solidFill>
                            <a:srgbClr val="000000"/>
                          </a:solidFill>
                          <a:latin typeface="Calibri"/>
                        </a:rPr>
                        <a:t>17.0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B3D57F"/>
                    </a:solidFill>
                  </a:tcPr>
                </a:tc>
                <a:tc>
                  <a:txBody>
                    <a:bodyPr/>
                    <a:lstStyle/>
                    <a:p>
                      <a:pPr algn="r" fontAlgn="b"/>
                      <a:r>
                        <a:rPr lang="en-US" sz="200" b="0" i="0" u="none" strike="noStrike">
                          <a:solidFill>
                            <a:srgbClr val="000000"/>
                          </a:solidFill>
                          <a:latin typeface="Calibri"/>
                        </a:rPr>
                        <a:t>9.6</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8FCA7D"/>
                    </a:solidFill>
                  </a:tcPr>
                </a:tc>
                <a:tc>
                  <a:txBody>
                    <a:bodyPr/>
                    <a:lstStyle/>
                    <a:p>
                      <a:pPr algn="r" fontAlgn="b"/>
                      <a:r>
                        <a:rPr lang="en-US" sz="200" b="0" i="0" u="none" strike="noStrike">
                          <a:solidFill>
                            <a:srgbClr val="000000"/>
                          </a:solidFill>
                          <a:latin typeface="Calibri"/>
                        </a:rPr>
                        <a:t>17.0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B3D57F"/>
                    </a:solidFill>
                  </a:tcPr>
                </a:tc>
                <a:tc>
                  <a:txBody>
                    <a:bodyPr/>
                    <a:lstStyle/>
                    <a:p>
                      <a:pPr algn="r" fontAlgn="b"/>
                      <a:r>
                        <a:rPr lang="en-US" sz="200" b="0" i="0" u="none" strike="noStrike">
                          <a:solidFill>
                            <a:srgbClr val="000000"/>
                          </a:solidFill>
                          <a:latin typeface="Calibri"/>
                        </a:rPr>
                        <a:t>7.8</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86C87D"/>
                    </a:solidFill>
                  </a:tcPr>
                </a:tc>
                <a:tc>
                  <a:txBody>
                    <a:bodyPr/>
                    <a:lstStyle/>
                    <a:p>
                      <a:pPr algn="r" fontAlgn="b"/>
                      <a:r>
                        <a:rPr lang="en-US" sz="200" b="0" i="0" u="none" strike="noStrike">
                          <a:solidFill>
                            <a:srgbClr val="000000"/>
                          </a:solidFill>
                          <a:latin typeface="Calibri"/>
                        </a:rPr>
                        <a:t>17.6</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B6D67F"/>
                    </a:solidFill>
                  </a:tcPr>
                </a:tc>
                <a:tc>
                  <a:txBody>
                    <a:bodyPr/>
                    <a:lstStyle/>
                    <a:p>
                      <a:pPr algn="r" fontAlgn="b"/>
                      <a:r>
                        <a:rPr lang="en-US" sz="200" b="0" i="0" u="none" strike="noStrike">
                          <a:solidFill>
                            <a:srgbClr val="000000"/>
                          </a:solidFill>
                          <a:latin typeface="Calibri"/>
                        </a:rPr>
                        <a:t>8.8</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8BC97D"/>
                    </a:solidFill>
                  </a:tcPr>
                </a:tc>
                <a:tc>
                  <a:txBody>
                    <a:bodyPr/>
                    <a:lstStyle/>
                    <a:p>
                      <a:pPr algn="r" fontAlgn="b"/>
                      <a:r>
                        <a:rPr lang="en-US" sz="200" b="0" i="0" u="none" strike="noStrike">
                          <a:solidFill>
                            <a:srgbClr val="000000"/>
                          </a:solidFill>
                          <a:latin typeface="Calibri"/>
                        </a:rPr>
                        <a:t>18.5</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BAD780"/>
                    </a:solidFill>
                  </a:tcPr>
                </a:tc>
                <a:tc>
                  <a:txBody>
                    <a:bodyPr/>
                    <a:lstStyle/>
                    <a:p>
                      <a:pPr algn="r" fontAlgn="b"/>
                      <a:r>
                        <a:rPr lang="en-US" sz="200" b="0" i="0" u="none" strike="noStrike">
                          <a:solidFill>
                            <a:srgbClr val="000000"/>
                          </a:solidFill>
                          <a:latin typeface="Calibri"/>
                        </a:rPr>
                        <a:t>6.5</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7FC67C"/>
                    </a:solidFill>
                  </a:tcPr>
                </a:tc>
                <a:tc>
                  <a:txBody>
                    <a:bodyPr/>
                    <a:lstStyle/>
                    <a:p>
                      <a:pPr algn="r" fontAlgn="b"/>
                      <a:r>
                        <a:rPr lang="en-US" sz="200" b="0" i="0" u="none" strike="noStrike">
                          <a:solidFill>
                            <a:srgbClr val="000000"/>
                          </a:solidFill>
                          <a:latin typeface="Calibri"/>
                        </a:rPr>
                        <a:t>17.4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B5D57F"/>
                    </a:solidFill>
                  </a:tcPr>
                </a:tc>
                <a:tc>
                  <a:txBody>
                    <a:bodyPr/>
                    <a:lstStyle/>
                    <a:p>
                      <a:pPr algn="r" fontAlgn="b"/>
                      <a:r>
                        <a:rPr lang="en-US" sz="200" b="0" i="0" u="none" strike="noStrike">
                          <a:solidFill>
                            <a:srgbClr val="000000"/>
                          </a:solidFill>
                          <a:latin typeface="Calibri"/>
                        </a:rPr>
                        <a:t>8.4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88C87D"/>
                    </a:solidFill>
                  </a:tcPr>
                </a:tc>
                <a:tc>
                  <a:txBody>
                    <a:bodyPr/>
                    <a:lstStyle/>
                    <a:p>
                      <a:pPr algn="r" fontAlgn="b"/>
                      <a:r>
                        <a:rPr lang="en-US" sz="200" b="0" i="0" u="none" strike="noStrike">
                          <a:solidFill>
                            <a:srgbClr val="000000"/>
                          </a:solidFill>
                          <a:latin typeface="Calibri"/>
                        </a:rPr>
                        <a:t>16.2</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AFD47F"/>
                    </a:solidFill>
                  </a:tcPr>
                </a:tc>
                <a:tc>
                  <a:txBody>
                    <a:bodyPr/>
                    <a:lstStyle/>
                    <a:p>
                      <a:pPr algn="r" fontAlgn="b"/>
                      <a:r>
                        <a:rPr lang="en-US" sz="200" b="0" i="0" u="none" strike="noStrike">
                          <a:solidFill>
                            <a:srgbClr val="000000"/>
                          </a:solidFill>
                          <a:latin typeface="Calibri"/>
                        </a:rPr>
                        <a:t>6.7</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80C67C"/>
                    </a:solidFill>
                  </a:tcPr>
                </a:tc>
                <a:tc>
                  <a:txBody>
                    <a:bodyPr/>
                    <a:lstStyle/>
                    <a:p>
                      <a:pPr algn="r" fontAlgn="b"/>
                      <a:r>
                        <a:rPr lang="en-US" sz="200" b="0" i="0" u="none" strike="noStrike">
                          <a:solidFill>
                            <a:srgbClr val="000000"/>
                          </a:solidFill>
                          <a:latin typeface="Calibri"/>
                        </a:rPr>
                        <a:t>15.3</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AAD27F"/>
                    </a:solidFill>
                  </a:tcPr>
                </a:tc>
                <a:tc>
                  <a:txBody>
                    <a:bodyPr/>
                    <a:lstStyle/>
                    <a:p>
                      <a:pPr algn="r" fontAlgn="b"/>
                      <a:r>
                        <a:rPr lang="en-US" sz="200" b="0" i="0" u="none" strike="noStrike">
                          <a:solidFill>
                            <a:srgbClr val="000000"/>
                          </a:solidFill>
                          <a:latin typeface="Calibri"/>
                        </a:rPr>
                        <a:t>20.1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C3D980"/>
                    </a:solidFill>
                  </a:tcPr>
                </a:tc>
                <a:tc>
                  <a:txBody>
                    <a:bodyPr/>
                    <a:lstStyle/>
                    <a:p>
                      <a:pPr algn="r" fontAlgn="b"/>
                      <a:r>
                        <a:rPr lang="en-US" sz="200" b="0" i="0" u="none" strike="noStrike">
                          <a:solidFill>
                            <a:srgbClr val="000000"/>
                          </a:solidFill>
                          <a:latin typeface="Calibri"/>
                        </a:rPr>
                        <a:t>16.7</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B2D47F"/>
                    </a:solidFill>
                  </a:tcPr>
                </a:tc>
                <a:tc>
                  <a:txBody>
                    <a:bodyPr/>
                    <a:lstStyle/>
                    <a:p>
                      <a:pPr algn="r" fontAlgn="b"/>
                      <a:r>
                        <a:rPr lang="en-US" sz="200" b="0" i="0" u="none" strike="noStrike">
                          <a:solidFill>
                            <a:srgbClr val="000000"/>
                          </a:solidFill>
                          <a:latin typeface="Calibri"/>
                        </a:rPr>
                        <a:t>18.9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BCD780"/>
                    </a:solidFill>
                  </a:tcPr>
                </a:tc>
                <a:tc>
                  <a:txBody>
                    <a:bodyPr/>
                    <a:lstStyle/>
                    <a:p>
                      <a:pPr algn="r" fontAlgn="b"/>
                      <a:r>
                        <a:rPr lang="en-US" sz="200" b="0" i="0" u="none" strike="noStrike">
                          <a:solidFill>
                            <a:srgbClr val="000000"/>
                          </a:solidFill>
                          <a:latin typeface="Calibri"/>
                        </a:rPr>
                        <a:t>17.4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B5D57F"/>
                    </a:solidFill>
                  </a:tcPr>
                </a:tc>
                <a:tc>
                  <a:txBody>
                    <a:bodyPr/>
                    <a:lstStyle/>
                    <a:p>
                      <a:pPr algn="r" fontAlgn="b"/>
                      <a:r>
                        <a:rPr lang="en-US" sz="200" b="0" i="0" u="none" strike="noStrike">
                          <a:solidFill>
                            <a:srgbClr val="000000"/>
                          </a:solidFill>
                          <a:latin typeface="Calibri"/>
                        </a:rPr>
                        <a:t>16.9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B3D57F"/>
                    </a:solidFill>
                  </a:tcPr>
                </a:tc>
                <a:tc>
                  <a:txBody>
                    <a:bodyPr/>
                    <a:lstStyle/>
                    <a:p>
                      <a:pPr algn="r" fontAlgn="b"/>
                      <a:r>
                        <a:rPr lang="en-US" sz="200" b="0" i="0" u="none" strike="noStrike">
                          <a:solidFill>
                            <a:srgbClr val="000000"/>
                          </a:solidFill>
                          <a:latin typeface="Calibri"/>
                        </a:rPr>
                        <a:t>17.3</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B5D57F"/>
                    </a:solidFill>
                  </a:tcPr>
                </a:tc>
                <a:tc>
                  <a:txBody>
                    <a:bodyPr/>
                    <a:lstStyle/>
                    <a:p>
                      <a:pPr algn="r" fontAlgn="b"/>
                      <a:r>
                        <a:rPr lang="en-US" sz="200" b="0" i="0" u="none" strike="noStrike">
                          <a:solidFill>
                            <a:srgbClr val="000000"/>
                          </a:solidFill>
                          <a:latin typeface="Calibri"/>
                        </a:rPr>
                        <a:t>17.9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B7D67F"/>
                    </a:solidFill>
                  </a:tcPr>
                </a:tc>
                <a:tc>
                  <a:txBody>
                    <a:bodyPr/>
                    <a:lstStyle/>
                    <a:p>
                      <a:pPr algn="r" fontAlgn="b"/>
                      <a:r>
                        <a:rPr lang="en-US" sz="200" b="0" i="0" u="none" strike="noStrike">
                          <a:solidFill>
                            <a:srgbClr val="000000"/>
                          </a:solidFill>
                          <a:latin typeface="Calibri"/>
                        </a:rPr>
                        <a:t>17.2</a:t>
                      </a:r>
                    </a:p>
                  </a:txBody>
                  <a:tcPr marL="2249" marR="2249" marT="1687"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4D57F"/>
                    </a:solidFill>
                  </a:tcPr>
                </a:tc>
              </a:tr>
              <a:tr h="35977">
                <a:tc rowSpan="9">
                  <a:txBody>
                    <a:bodyPr/>
                    <a:lstStyle/>
                    <a:p>
                      <a:pPr algn="ctr" fontAlgn="ctr"/>
                      <a:r>
                        <a:rPr lang="en-US" sz="400" b="1" i="0" u="none" strike="noStrike">
                          <a:solidFill>
                            <a:srgbClr val="000000"/>
                          </a:solidFill>
                          <a:latin typeface="Calibri"/>
                        </a:rPr>
                        <a:t>ADVANCE</a:t>
                      </a:r>
                    </a:p>
                  </a:txBody>
                  <a:tcPr marL="2249" marR="2249" marT="1687"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 b="0" i="0" u="none" strike="noStrike">
                          <a:solidFill>
                            <a:srgbClr val="000000"/>
                          </a:solidFill>
                          <a:latin typeface="Calibri"/>
                        </a:rPr>
                        <a:t>ADVANCE Standard</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200" b="0" i="0" u="none" strike="noStrike">
                          <a:solidFill>
                            <a:srgbClr val="000000"/>
                          </a:solidFill>
                          <a:latin typeface="Calibri"/>
                        </a:rPr>
                        <a:t>62.9</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ED17F"/>
                    </a:solidFill>
                  </a:tcPr>
                </a:tc>
                <a:tc>
                  <a:txBody>
                    <a:bodyPr/>
                    <a:lstStyle/>
                    <a:p>
                      <a:pPr algn="r" fontAlgn="b"/>
                      <a:r>
                        <a:rPr lang="en-US" sz="200" b="0" i="0" u="none" strike="noStrike">
                          <a:solidFill>
                            <a:srgbClr val="000000"/>
                          </a:solidFill>
                          <a:latin typeface="Calibri"/>
                        </a:rPr>
                        <a:t>11.2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6CC7D"/>
                    </a:solidFill>
                  </a:tcPr>
                </a:tc>
                <a:tc>
                  <a:txBody>
                    <a:bodyPr/>
                    <a:lstStyle/>
                    <a:p>
                      <a:pPr algn="r" fontAlgn="b"/>
                      <a:r>
                        <a:rPr lang="en-US" sz="200" b="0" i="0" u="none" strike="noStrike">
                          <a:solidFill>
                            <a:srgbClr val="000000"/>
                          </a:solidFill>
                          <a:latin typeface="Calibri"/>
                        </a:rPr>
                        <a:t>59.7</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ED480"/>
                    </a:solidFill>
                  </a:tcPr>
                </a:tc>
                <a:tc>
                  <a:txBody>
                    <a:bodyPr/>
                    <a:lstStyle/>
                    <a:p>
                      <a:pPr algn="r" fontAlgn="b"/>
                      <a:r>
                        <a:rPr lang="en-US" sz="200" b="0" i="0" u="none" strike="noStrike">
                          <a:solidFill>
                            <a:srgbClr val="000000"/>
                          </a:solidFill>
                          <a:latin typeface="Calibri"/>
                        </a:rPr>
                        <a:t>8.8</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8BC97D"/>
                    </a:solidFill>
                  </a:tcPr>
                </a:tc>
                <a:tc>
                  <a:txBody>
                    <a:bodyPr/>
                    <a:lstStyle/>
                    <a:p>
                      <a:pPr algn="r" fontAlgn="b"/>
                      <a:r>
                        <a:rPr lang="en-US" sz="200" b="0" i="0" u="none" strike="noStrike">
                          <a:solidFill>
                            <a:srgbClr val="000000"/>
                          </a:solidFill>
                          <a:latin typeface="Calibri"/>
                        </a:rPr>
                        <a:t>62.8</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ED17F"/>
                    </a:solidFill>
                  </a:tcPr>
                </a:tc>
                <a:tc>
                  <a:txBody>
                    <a:bodyPr/>
                    <a:lstStyle/>
                    <a:p>
                      <a:pPr algn="r" fontAlgn="b"/>
                      <a:r>
                        <a:rPr lang="en-US" sz="200" b="0" i="0" u="none" strike="noStrike">
                          <a:solidFill>
                            <a:srgbClr val="000000"/>
                          </a:solidFill>
                          <a:latin typeface="Calibri"/>
                        </a:rPr>
                        <a:t>15.4</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ABD27F"/>
                    </a:solidFill>
                  </a:tcPr>
                </a:tc>
                <a:tc>
                  <a:txBody>
                    <a:bodyPr/>
                    <a:lstStyle/>
                    <a:p>
                      <a:pPr algn="r" fontAlgn="b"/>
                      <a:r>
                        <a:rPr lang="en-US" sz="200" b="0" i="0" u="none" strike="noStrike">
                          <a:solidFill>
                            <a:srgbClr val="000000"/>
                          </a:solidFill>
                          <a:latin typeface="Calibri"/>
                        </a:rPr>
                        <a:t>59.8</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ED480"/>
                    </a:solidFill>
                  </a:tcPr>
                </a:tc>
                <a:tc>
                  <a:txBody>
                    <a:bodyPr/>
                    <a:lstStyle/>
                    <a:p>
                      <a:pPr algn="r" fontAlgn="b"/>
                      <a:r>
                        <a:rPr lang="en-US" sz="200" b="0" i="0" u="none" strike="noStrike">
                          <a:solidFill>
                            <a:srgbClr val="000000"/>
                          </a:solidFill>
                          <a:latin typeface="Calibri"/>
                        </a:rPr>
                        <a:t>12.2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BCE7E"/>
                    </a:solidFill>
                  </a:tcPr>
                </a:tc>
                <a:tc>
                  <a:txBody>
                    <a:bodyPr/>
                    <a:lstStyle/>
                    <a:p>
                      <a:pPr algn="r" fontAlgn="b"/>
                      <a:r>
                        <a:rPr lang="en-US" sz="200" b="0" i="0" u="none" strike="noStrike">
                          <a:solidFill>
                            <a:srgbClr val="000000"/>
                          </a:solidFill>
                          <a:latin typeface="Calibri"/>
                        </a:rPr>
                        <a:t>35.1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984"/>
                    </a:solidFill>
                  </a:tcPr>
                </a:tc>
                <a:tc>
                  <a:txBody>
                    <a:bodyPr/>
                    <a:lstStyle/>
                    <a:p>
                      <a:pPr algn="r" fontAlgn="b"/>
                      <a:r>
                        <a:rPr lang="en-US" sz="200" b="0" i="0" u="none" strike="noStrike">
                          <a:solidFill>
                            <a:srgbClr val="000000"/>
                          </a:solidFill>
                          <a:latin typeface="Calibri"/>
                        </a:rPr>
                        <a:t>19.9</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C2D980"/>
                    </a:solidFill>
                  </a:tcPr>
                </a:tc>
                <a:tc>
                  <a:txBody>
                    <a:bodyPr/>
                    <a:lstStyle/>
                    <a:p>
                      <a:pPr algn="r" fontAlgn="b"/>
                      <a:r>
                        <a:rPr lang="en-US" sz="200" b="0" i="0" u="none" strike="noStrike">
                          <a:solidFill>
                            <a:srgbClr val="000000"/>
                          </a:solidFill>
                          <a:latin typeface="Calibri"/>
                        </a:rPr>
                        <a:t>28.8</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EDE683"/>
                    </a:solidFill>
                  </a:tcPr>
                </a:tc>
                <a:tc>
                  <a:txBody>
                    <a:bodyPr/>
                    <a:lstStyle/>
                    <a:p>
                      <a:pPr algn="r" fontAlgn="b"/>
                      <a:r>
                        <a:rPr lang="en-US" sz="200" b="0" i="0" u="none" strike="noStrike">
                          <a:solidFill>
                            <a:srgbClr val="000000"/>
                          </a:solidFill>
                          <a:latin typeface="Calibri"/>
                        </a:rPr>
                        <a:t>24.3</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D7DF81"/>
                    </a:solidFill>
                  </a:tcPr>
                </a:tc>
                <a:tc>
                  <a:txBody>
                    <a:bodyPr/>
                    <a:lstStyle/>
                    <a:p>
                      <a:pPr algn="r" fontAlgn="b"/>
                      <a:r>
                        <a:rPr lang="en-US" sz="200" b="0" i="0" u="none" strike="noStrike">
                          <a:solidFill>
                            <a:srgbClr val="000000"/>
                          </a:solidFill>
                          <a:latin typeface="Calibri"/>
                        </a:rPr>
                        <a:t>29.9</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3E783"/>
                    </a:solidFill>
                  </a:tcPr>
                </a:tc>
                <a:tc>
                  <a:txBody>
                    <a:bodyPr/>
                    <a:lstStyle/>
                    <a:p>
                      <a:pPr algn="r" fontAlgn="b"/>
                      <a:r>
                        <a:rPr lang="en-US" sz="200" b="0" i="0" u="none" strike="noStrike">
                          <a:solidFill>
                            <a:srgbClr val="000000"/>
                          </a:solidFill>
                          <a:latin typeface="Calibri"/>
                        </a:rPr>
                        <a:t>28.7</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EDE582"/>
                    </a:solidFill>
                  </a:tcPr>
                </a:tc>
                <a:tc>
                  <a:txBody>
                    <a:bodyPr/>
                    <a:lstStyle/>
                    <a:p>
                      <a:pPr algn="r" fontAlgn="b"/>
                      <a:r>
                        <a:rPr lang="en-US" sz="200" b="0" i="0" u="none" strike="noStrike">
                          <a:solidFill>
                            <a:srgbClr val="000000"/>
                          </a:solidFill>
                          <a:latin typeface="Calibri"/>
                        </a:rPr>
                        <a:t>31.0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E983"/>
                    </a:solidFill>
                  </a:tcPr>
                </a:tc>
                <a:tc>
                  <a:txBody>
                    <a:bodyPr/>
                    <a:lstStyle/>
                    <a:p>
                      <a:pPr algn="r" fontAlgn="b"/>
                      <a:r>
                        <a:rPr lang="en-US" sz="200" b="0" i="0" u="none" strike="noStrike">
                          <a:solidFill>
                            <a:srgbClr val="000000"/>
                          </a:solidFill>
                          <a:latin typeface="Calibri"/>
                        </a:rPr>
                        <a:t>25.4</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DDE182"/>
                    </a:solidFill>
                  </a:tcPr>
                </a:tc>
                <a:tc>
                  <a:txBody>
                    <a:bodyPr/>
                    <a:lstStyle/>
                    <a:p>
                      <a:pPr algn="r" fontAlgn="b"/>
                      <a:r>
                        <a:rPr lang="en-US" sz="200" b="0" i="0" u="none" strike="noStrike">
                          <a:solidFill>
                            <a:srgbClr val="000000"/>
                          </a:solidFill>
                          <a:latin typeface="Calibri"/>
                        </a:rPr>
                        <a:t>54.4</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ED881"/>
                    </a:solidFill>
                  </a:tcPr>
                </a:tc>
                <a:tc>
                  <a:txBody>
                    <a:bodyPr/>
                    <a:lstStyle/>
                    <a:p>
                      <a:pPr algn="r" fontAlgn="b"/>
                      <a:r>
                        <a:rPr lang="en-US" sz="200" b="0" i="0" u="none" strike="noStrike">
                          <a:solidFill>
                            <a:srgbClr val="000000"/>
                          </a:solidFill>
                          <a:latin typeface="Calibri"/>
                        </a:rPr>
                        <a:t>44.6</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182"/>
                    </a:solidFill>
                  </a:tcPr>
                </a:tc>
                <a:tc>
                  <a:txBody>
                    <a:bodyPr/>
                    <a:lstStyle/>
                    <a:p>
                      <a:pPr algn="r" fontAlgn="b"/>
                      <a:r>
                        <a:rPr lang="en-US" sz="200" b="0" i="0" u="none" strike="noStrike">
                          <a:solidFill>
                            <a:srgbClr val="000000"/>
                          </a:solidFill>
                          <a:latin typeface="Calibri"/>
                        </a:rPr>
                        <a:t>46.3</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DF82"/>
                    </a:solidFill>
                  </a:tcPr>
                </a:tc>
                <a:tc>
                  <a:txBody>
                    <a:bodyPr/>
                    <a:lstStyle/>
                    <a:p>
                      <a:pPr algn="r" fontAlgn="b"/>
                      <a:r>
                        <a:rPr lang="en-US" sz="200" b="0" i="0" u="none" strike="noStrike">
                          <a:solidFill>
                            <a:srgbClr val="000000"/>
                          </a:solidFill>
                          <a:latin typeface="Calibri"/>
                        </a:rPr>
                        <a:t>41.6</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383"/>
                    </a:solidFill>
                  </a:tcPr>
                </a:tc>
                <a:tc>
                  <a:txBody>
                    <a:bodyPr/>
                    <a:lstStyle/>
                    <a:p>
                      <a:pPr algn="r" fontAlgn="b"/>
                      <a:r>
                        <a:rPr lang="en-US" sz="200" b="0" i="0" u="none" strike="noStrike">
                          <a:solidFill>
                            <a:srgbClr val="000000"/>
                          </a:solidFill>
                          <a:latin typeface="Calibri"/>
                        </a:rPr>
                        <a:t>50.5</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DC81"/>
                    </a:solidFill>
                  </a:tcPr>
                </a:tc>
                <a:tc>
                  <a:txBody>
                    <a:bodyPr/>
                    <a:lstStyle/>
                    <a:p>
                      <a:pPr algn="r" fontAlgn="b"/>
                      <a:r>
                        <a:rPr lang="en-US" sz="200" b="0" i="0" u="none" strike="noStrike">
                          <a:solidFill>
                            <a:srgbClr val="000000"/>
                          </a:solidFill>
                          <a:latin typeface="Calibri"/>
                        </a:rPr>
                        <a:t>52.3</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DA81"/>
                    </a:solidFill>
                  </a:tcPr>
                </a:tc>
                <a:tc>
                  <a:txBody>
                    <a:bodyPr/>
                    <a:lstStyle/>
                    <a:p>
                      <a:pPr algn="r" fontAlgn="b"/>
                      <a:r>
                        <a:rPr lang="en-US" sz="200" b="0" i="0" u="none" strike="noStrike">
                          <a:solidFill>
                            <a:srgbClr val="000000"/>
                          </a:solidFill>
                          <a:latin typeface="Calibri"/>
                        </a:rPr>
                        <a:t>49.2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DD82"/>
                    </a:solidFill>
                  </a:tcPr>
                </a:tc>
                <a:tc>
                  <a:txBody>
                    <a:bodyPr/>
                    <a:lstStyle/>
                    <a:p>
                      <a:pPr algn="r" fontAlgn="b"/>
                      <a:r>
                        <a:rPr lang="en-US" sz="200" b="0" i="0" u="none" strike="noStrike">
                          <a:solidFill>
                            <a:srgbClr val="000000"/>
                          </a:solidFill>
                          <a:latin typeface="Calibri"/>
                        </a:rPr>
                        <a:t>45.7</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082"/>
                    </a:solidFill>
                  </a:tcPr>
                </a:tc>
                <a:tc>
                  <a:txBody>
                    <a:bodyPr/>
                    <a:lstStyle/>
                    <a:p>
                      <a:pPr algn="r" fontAlgn="b"/>
                      <a:r>
                        <a:rPr lang="en-US" sz="200" b="0" i="0" u="none" strike="noStrike">
                          <a:solidFill>
                            <a:srgbClr val="000000"/>
                          </a:solidFill>
                          <a:latin typeface="Calibri"/>
                        </a:rPr>
                        <a:t>67.2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ECD7F"/>
                    </a:solidFill>
                  </a:tcPr>
                </a:tc>
                <a:tc>
                  <a:txBody>
                    <a:bodyPr/>
                    <a:lstStyle/>
                    <a:p>
                      <a:pPr algn="r" fontAlgn="b"/>
                      <a:r>
                        <a:rPr lang="en-US" sz="200" b="0" i="0" u="none" strike="noStrike">
                          <a:solidFill>
                            <a:srgbClr val="000000"/>
                          </a:solidFill>
                          <a:latin typeface="Calibri"/>
                        </a:rPr>
                        <a:t>14.0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A4D07E"/>
                    </a:solidFill>
                  </a:tcPr>
                </a:tc>
                <a:tc>
                  <a:txBody>
                    <a:bodyPr/>
                    <a:lstStyle/>
                    <a:p>
                      <a:pPr algn="r" fontAlgn="b"/>
                      <a:r>
                        <a:rPr lang="en-US" sz="200" b="0" i="0" u="none" strike="noStrike">
                          <a:solidFill>
                            <a:srgbClr val="000000"/>
                          </a:solidFill>
                          <a:latin typeface="Calibri"/>
                        </a:rPr>
                        <a:t>58.3</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ED580"/>
                    </a:solidFill>
                  </a:tcPr>
                </a:tc>
                <a:tc>
                  <a:txBody>
                    <a:bodyPr/>
                    <a:lstStyle/>
                    <a:p>
                      <a:pPr algn="r" fontAlgn="b"/>
                      <a:r>
                        <a:rPr lang="en-US" sz="200" b="0" i="0" u="none" strike="noStrike">
                          <a:solidFill>
                            <a:srgbClr val="000000"/>
                          </a:solidFill>
                          <a:latin typeface="Calibri"/>
                        </a:rPr>
                        <a:t>10.6</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3CC7D"/>
                    </a:solidFill>
                  </a:tcPr>
                </a:tc>
                <a:tc>
                  <a:txBody>
                    <a:bodyPr/>
                    <a:lstStyle/>
                    <a:p>
                      <a:pPr algn="r" fontAlgn="b"/>
                      <a:r>
                        <a:rPr lang="en-US" sz="200" b="0" i="0" u="none" strike="noStrike">
                          <a:solidFill>
                            <a:srgbClr val="000000"/>
                          </a:solidFill>
                          <a:latin typeface="Calibri"/>
                        </a:rPr>
                        <a:t>62.5</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ED17F"/>
                    </a:solidFill>
                  </a:tcPr>
                </a:tc>
                <a:tc>
                  <a:txBody>
                    <a:bodyPr/>
                    <a:lstStyle/>
                    <a:p>
                      <a:pPr algn="r" fontAlgn="b"/>
                      <a:r>
                        <a:rPr lang="en-US" sz="200" b="0" i="0" u="none" strike="noStrike">
                          <a:solidFill>
                            <a:srgbClr val="000000"/>
                          </a:solidFill>
                          <a:latin typeface="Calibri"/>
                        </a:rPr>
                        <a:t>12.2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BCE7E"/>
                    </a:solidFill>
                  </a:tcPr>
                </a:tc>
                <a:tc>
                  <a:txBody>
                    <a:bodyPr/>
                    <a:lstStyle/>
                    <a:p>
                      <a:pPr algn="r" fontAlgn="b"/>
                      <a:r>
                        <a:rPr lang="en-US" sz="200" b="0" i="0" u="none" strike="noStrike">
                          <a:solidFill>
                            <a:srgbClr val="000000"/>
                          </a:solidFill>
                          <a:latin typeface="Calibri"/>
                        </a:rPr>
                        <a:t>67.4</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ECD7F"/>
                    </a:solidFill>
                  </a:tcPr>
                </a:tc>
                <a:tc>
                  <a:txBody>
                    <a:bodyPr/>
                    <a:lstStyle/>
                    <a:p>
                      <a:pPr algn="r" fontAlgn="b"/>
                      <a:r>
                        <a:rPr lang="en-US" sz="200" b="0" i="0" u="none" strike="noStrike">
                          <a:solidFill>
                            <a:srgbClr val="000000"/>
                          </a:solidFill>
                          <a:latin typeface="Calibri"/>
                        </a:rPr>
                        <a:t>12.1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BCE7E"/>
                    </a:solidFill>
                  </a:tcPr>
                </a:tc>
                <a:tc>
                  <a:txBody>
                    <a:bodyPr/>
                    <a:lstStyle/>
                    <a:p>
                      <a:pPr algn="r" fontAlgn="b"/>
                      <a:r>
                        <a:rPr lang="en-US" sz="200" b="0" i="0" u="none" strike="noStrike">
                          <a:solidFill>
                            <a:srgbClr val="000000"/>
                          </a:solidFill>
                          <a:latin typeface="Calibri"/>
                        </a:rPr>
                        <a:t>45.7</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082"/>
                    </a:solidFill>
                  </a:tcPr>
                </a:tc>
                <a:tc>
                  <a:txBody>
                    <a:bodyPr/>
                    <a:lstStyle/>
                    <a:p>
                      <a:pPr algn="r" fontAlgn="b"/>
                      <a:r>
                        <a:rPr lang="en-US" sz="200" b="0" i="0" u="none" strike="noStrike">
                          <a:solidFill>
                            <a:srgbClr val="000000"/>
                          </a:solidFill>
                          <a:latin typeface="Calibri"/>
                        </a:rPr>
                        <a:t>12.3</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CCE7E"/>
                    </a:solidFill>
                  </a:tcPr>
                </a:tc>
                <a:tc>
                  <a:txBody>
                    <a:bodyPr/>
                    <a:lstStyle/>
                    <a:p>
                      <a:pPr algn="r" fontAlgn="b"/>
                      <a:r>
                        <a:rPr lang="en-US" sz="200" b="0" i="0" u="none" strike="noStrike">
                          <a:solidFill>
                            <a:srgbClr val="000000"/>
                          </a:solidFill>
                          <a:latin typeface="Calibri"/>
                        </a:rPr>
                        <a:t>39.8</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583"/>
                    </a:solidFill>
                  </a:tcPr>
                </a:tc>
                <a:tc>
                  <a:txBody>
                    <a:bodyPr/>
                    <a:lstStyle/>
                    <a:p>
                      <a:pPr algn="r" fontAlgn="b"/>
                      <a:r>
                        <a:rPr lang="en-US" sz="200" b="0" i="0" u="none" strike="noStrike">
                          <a:solidFill>
                            <a:srgbClr val="000000"/>
                          </a:solidFill>
                          <a:latin typeface="Calibri"/>
                        </a:rPr>
                        <a:t>7.6</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85C77C"/>
                    </a:solidFill>
                  </a:tcPr>
                </a:tc>
                <a:tc>
                  <a:txBody>
                    <a:bodyPr/>
                    <a:lstStyle/>
                    <a:p>
                      <a:pPr algn="r" fontAlgn="b"/>
                      <a:r>
                        <a:rPr lang="en-US" sz="200" b="0" i="0" u="none" strike="noStrike">
                          <a:solidFill>
                            <a:srgbClr val="000000"/>
                          </a:solidFill>
                          <a:latin typeface="Calibri"/>
                        </a:rPr>
                        <a:t>42.3</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383"/>
                    </a:solidFill>
                  </a:tcPr>
                </a:tc>
                <a:tc>
                  <a:txBody>
                    <a:bodyPr/>
                    <a:lstStyle/>
                    <a:p>
                      <a:pPr algn="r" fontAlgn="b"/>
                      <a:r>
                        <a:rPr lang="en-US" sz="200" b="0" i="0" u="none" strike="noStrike">
                          <a:solidFill>
                            <a:srgbClr val="000000"/>
                          </a:solidFill>
                          <a:latin typeface="Calibri"/>
                        </a:rPr>
                        <a:t>8.9</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8BC97D"/>
                    </a:solidFill>
                  </a:tcPr>
                </a:tc>
                <a:tc>
                  <a:txBody>
                    <a:bodyPr/>
                    <a:lstStyle/>
                    <a:p>
                      <a:pPr algn="r" fontAlgn="b"/>
                      <a:r>
                        <a:rPr lang="en-US" sz="200" b="0" i="0" u="none" strike="noStrike">
                          <a:solidFill>
                            <a:srgbClr val="000000"/>
                          </a:solidFill>
                          <a:latin typeface="Calibri"/>
                        </a:rPr>
                        <a:t>47.9</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DE82"/>
                    </a:solidFill>
                  </a:tcPr>
                </a:tc>
                <a:tc>
                  <a:txBody>
                    <a:bodyPr/>
                    <a:lstStyle/>
                    <a:p>
                      <a:pPr algn="r" fontAlgn="b"/>
                      <a:r>
                        <a:rPr lang="en-US" sz="200" b="0" i="0" u="none" strike="noStrike">
                          <a:solidFill>
                            <a:srgbClr val="000000"/>
                          </a:solidFill>
                          <a:latin typeface="Calibri"/>
                        </a:rPr>
                        <a:t>10.2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1CB7D"/>
                    </a:solidFill>
                  </a:tcPr>
                </a:tc>
                <a:tc>
                  <a:txBody>
                    <a:bodyPr/>
                    <a:lstStyle/>
                    <a:p>
                      <a:pPr algn="r" fontAlgn="b"/>
                      <a:r>
                        <a:rPr lang="en-US" sz="200" b="0" i="0" u="none" strike="noStrike">
                          <a:solidFill>
                            <a:srgbClr val="000000"/>
                          </a:solidFill>
                          <a:latin typeface="Calibri"/>
                        </a:rPr>
                        <a:t>31.9</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DEA83"/>
                    </a:solidFill>
                  </a:tcPr>
                </a:tc>
                <a:tc>
                  <a:txBody>
                    <a:bodyPr/>
                    <a:lstStyle/>
                    <a:p>
                      <a:pPr algn="r" fontAlgn="b"/>
                      <a:r>
                        <a:rPr lang="en-US" sz="200" b="0" i="0" u="none" strike="noStrike">
                          <a:solidFill>
                            <a:srgbClr val="000000"/>
                          </a:solidFill>
                          <a:latin typeface="Calibri"/>
                        </a:rPr>
                        <a:t>16.8</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B2D47F"/>
                    </a:solidFill>
                  </a:tcPr>
                </a:tc>
                <a:tc>
                  <a:txBody>
                    <a:bodyPr/>
                    <a:lstStyle/>
                    <a:p>
                      <a:pPr algn="r" fontAlgn="b"/>
                      <a:r>
                        <a:rPr lang="en-US" sz="200" b="0" i="0" u="none" strike="noStrike">
                          <a:solidFill>
                            <a:srgbClr val="000000"/>
                          </a:solidFill>
                          <a:latin typeface="Calibri"/>
                        </a:rPr>
                        <a:t>21.9</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CBDC81"/>
                    </a:solidFill>
                  </a:tcPr>
                </a:tc>
                <a:tc>
                  <a:txBody>
                    <a:bodyPr/>
                    <a:lstStyle/>
                    <a:p>
                      <a:pPr algn="r" fontAlgn="b"/>
                      <a:r>
                        <a:rPr lang="en-US" sz="200" b="0" i="0" u="none" strike="noStrike">
                          <a:solidFill>
                            <a:srgbClr val="000000"/>
                          </a:solidFill>
                          <a:latin typeface="Calibri"/>
                        </a:rPr>
                        <a:t>20.0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C2D980"/>
                    </a:solidFill>
                  </a:tcPr>
                </a:tc>
                <a:tc>
                  <a:txBody>
                    <a:bodyPr/>
                    <a:lstStyle/>
                    <a:p>
                      <a:pPr algn="r" fontAlgn="b"/>
                      <a:r>
                        <a:rPr lang="en-US" sz="200" b="0" i="0" u="none" strike="noStrike">
                          <a:solidFill>
                            <a:srgbClr val="000000"/>
                          </a:solidFill>
                          <a:latin typeface="Calibri"/>
                        </a:rPr>
                        <a:t>21.8</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CBDC81"/>
                    </a:solidFill>
                  </a:tcPr>
                </a:tc>
                <a:tc>
                  <a:txBody>
                    <a:bodyPr/>
                    <a:lstStyle/>
                    <a:p>
                      <a:pPr algn="r" fontAlgn="b"/>
                      <a:r>
                        <a:rPr lang="en-US" sz="200" b="0" i="0" u="none" strike="noStrike">
                          <a:solidFill>
                            <a:srgbClr val="000000"/>
                          </a:solidFill>
                          <a:latin typeface="Calibri"/>
                        </a:rPr>
                        <a:t>21.7</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CADB80"/>
                    </a:solidFill>
                  </a:tcPr>
                </a:tc>
                <a:tc>
                  <a:txBody>
                    <a:bodyPr/>
                    <a:lstStyle/>
                    <a:p>
                      <a:pPr algn="r" fontAlgn="b"/>
                      <a:r>
                        <a:rPr lang="en-US" sz="200" b="0" i="0" u="none" strike="noStrike">
                          <a:solidFill>
                            <a:srgbClr val="000000"/>
                          </a:solidFill>
                          <a:latin typeface="Calibri"/>
                        </a:rPr>
                        <a:t>30.1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4E783"/>
                    </a:solidFill>
                  </a:tcPr>
                </a:tc>
                <a:tc>
                  <a:txBody>
                    <a:bodyPr/>
                    <a:lstStyle/>
                    <a:p>
                      <a:pPr algn="r" fontAlgn="b"/>
                      <a:r>
                        <a:rPr lang="en-US" sz="200" b="0" i="0" u="none" strike="noStrike">
                          <a:solidFill>
                            <a:srgbClr val="000000"/>
                          </a:solidFill>
                          <a:latin typeface="Calibri"/>
                        </a:rPr>
                        <a:t>22.2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CDDC81"/>
                    </a:solidFill>
                  </a:tcPr>
                </a:tc>
                <a:tc>
                  <a:txBody>
                    <a:bodyPr/>
                    <a:lstStyle/>
                    <a:p>
                      <a:pPr algn="r" fontAlgn="b"/>
                      <a:r>
                        <a:rPr lang="en-US" sz="200" b="0" i="0" u="none" strike="noStrike">
                          <a:solidFill>
                            <a:srgbClr val="000000"/>
                          </a:solidFill>
                          <a:latin typeface="Calibri"/>
                        </a:rPr>
                        <a:t>45.4</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082"/>
                    </a:solidFill>
                  </a:tcPr>
                </a:tc>
                <a:tc>
                  <a:txBody>
                    <a:bodyPr/>
                    <a:lstStyle/>
                    <a:p>
                      <a:pPr algn="r" fontAlgn="b"/>
                      <a:r>
                        <a:rPr lang="en-US" sz="200" b="0" i="0" u="none" strike="noStrike">
                          <a:solidFill>
                            <a:srgbClr val="000000"/>
                          </a:solidFill>
                          <a:latin typeface="Calibri"/>
                        </a:rPr>
                        <a:t>36.4</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884"/>
                    </a:solidFill>
                  </a:tcPr>
                </a:tc>
                <a:tc>
                  <a:txBody>
                    <a:bodyPr/>
                    <a:lstStyle/>
                    <a:p>
                      <a:pPr algn="r" fontAlgn="b"/>
                      <a:r>
                        <a:rPr lang="en-US" sz="200" b="0" i="0" u="none" strike="noStrike">
                          <a:solidFill>
                            <a:srgbClr val="000000"/>
                          </a:solidFill>
                          <a:latin typeface="Calibri"/>
                        </a:rPr>
                        <a:t>32.5</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B84"/>
                    </a:solidFill>
                  </a:tcPr>
                </a:tc>
                <a:tc>
                  <a:txBody>
                    <a:bodyPr/>
                    <a:lstStyle/>
                    <a:p>
                      <a:pPr algn="r" fontAlgn="b"/>
                      <a:r>
                        <a:rPr lang="en-US" sz="200" b="0" i="0" u="none" strike="noStrike">
                          <a:solidFill>
                            <a:srgbClr val="000000"/>
                          </a:solidFill>
                          <a:latin typeface="Calibri"/>
                        </a:rPr>
                        <a:t>33.0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B84"/>
                    </a:solidFill>
                  </a:tcPr>
                </a:tc>
                <a:tc>
                  <a:txBody>
                    <a:bodyPr/>
                    <a:lstStyle/>
                    <a:p>
                      <a:pPr algn="r" fontAlgn="b"/>
                      <a:r>
                        <a:rPr lang="en-US" sz="200" b="0" i="0" u="none" strike="noStrike">
                          <a:solidFill>
                            <a:srgbClr val="000000"/>
                          </a:solidFill>
                          <a:latin typeface="Calibri"/>
                        </a:rPr>
                        <a:t>39.2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583"/>
                    </a:solidFill>
                  </a:tcPr>
                </a:tc>
                <a:tc>
                  <a:txBody>
                    <a:bodyPr/>
                    <a:lstStyle/>
                    <a:p>
                      <a:pPr algn="r" fontAlgn="b"/>
                      <a:r>
                        <a:rPr lang="en-US" sz="200" b="0" i="0" u="none" strike="noStrike">
                          <a:solidFill>
                            <a:srgbClr val="000000"/>
                          </a:solidFill>
                          <a:latin typeface="Calibri"/>
                        </a:rPr>
                        <a:t>37.9</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784"/>
                    </a:solidFill>
                  </a:tcPr>
                </a:tc>
                <a:tc>
                  <a:txBody>
                    <a:bodyPr/>
                    <a:lstStyle/>
                    <a:p>
                      <a:pPr algn="r" fontAlgn="b"/>
                      <a:r>
                        <a:rPr lang="en-US" sz="200" b="0" i="0" u="none" strike="noStrike">
                          <a:solidFill>
                            <a:srgbClr val="000000"/>
                          </a:solidFill>
                          <a:latin typeface="Calibri"/>
                        </a:rPr>
                        <a:t>43.6</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283"/>
                    </a:solidFill>
                  </a:tcPr>
                </a:tc>
                <a:tc>
                  <a:txBody>
                    <a:bodyPr/>
                    <a:lstStyle/>
                    <a:p>
                      <a:pPr algn="r" fontAlgn="b"/>
                      <a:r>
                        <a:rPr lang="en-US" sz="200" b="0" i="0" u="none" strike="noStrike">
                          <a:solidFill>
                            <a:srgbClr val="000000"/>
                          </a:solidFill>
                          <a:latin typeface="Calibri"/>
                        </a:rPr>
                        <a:t>37.3</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784"/>
                    </a:solidFill>
                  </a:tcPr>
                </a:tc>
                <a:tc>
                  <a:txBody>
                    <a:bodyPr/>
                    <a:lstStyle/>
                    <a:p>
                      <a:pPr algn="r" fontAlgn="b"/>
                      <a:r>
                        <a:rPr lang="en-US" sz="200" b="0" i="0" u="none" strike="noStrike">
                          <a:solidFill>
                            <a:srgbClr val="000000"/>
                          </a:solidFill>
                          <a:latin typeface="Calibri"/>
                        </a:rPr>
                        <a:t>47.5</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DE82"/>
                    </a:solidFill>
                  </a:tcPr>
                </a:tc>
                <a:tc>
                  <a:txBody>
                    <a:bodyPr/>
                    <a:lstStyle/>
                    <a:p>
                      <a:pPr algn="r" fontAlgn="b"/>
                      <a:r>
                        <a:rPr lang="en-US" sz="200" b="0" i="0" u="none" strike="noStrike">
                          <a:solidFill>
                            <a:srgbClr val="000000"/>
                          </a:solidFill>
                          <a:latin typeface="Calibri"/>
                        </a:rPr>
                        <a:t>18.9</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BDD780"/>
                    </a:solidFill>
                  </a:tcPr>
                </a:tc>
                <a:tc>
                  <a:txBody>
                    <a:bodyPr/>
                    <a:lstStyle/>
                    <a:p>
                      <a:pPr algn="r" fontAlgn="b"/>
                      <a:r>
                        <a:rPr lang="en-US" sz="200" b="0" i="0" u="none" strike="noStrike">
                          <a:solidFill>
                            <a:srgbClr val="000000"/>
                          </a:solidFill>
                          <a:latin typeface="Calibri"/>
                        </a:rPr>
                        <a:t>43.7</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283"/>
                    </a:solidFill>
                  </a:tcPr>
                </a:tc>
                <a:tc>
                  <a:txBody>
                    <a:bodyPr/>
                    <a:lstStyle/>
                    <a:p>
                      <a:pPr algn="r" fontAlgn="b"/>
                      <a:r>
                        <a:rPr lang="en-US" sz="200" b="0" i="0" u="none" strike="noStrike">
                          <a:solidFill>
                            <a:srgbClr val="000000"/>
                          </a:solidFill>
                          <a:latin typeface="Calibri"/>
                        </a:rPr>
                        <a:t>17.0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B3D57F"/>
                    </a:solidFill>
                  </a:tcPr>
                </a:tc>
                <a:tc>
                  <a:txBody>
                    <a:bodyPr/>
                    <a:lstStyle/>
                    <a:p>
                      <a:pPr algn="r" fontAlgn="b"/>
                      <a:r>
                        <a:rPr lang="en-US" sz="200" b="0" i="0" u="none" strike="noStrike">
                          <a:solidFill>
                            <a:srgbClr val="000000"/>
                          </a:solidFill>
                          <a:latin typeface="Calibri"/>
                        </a:rPr>
                        <a:t>46.0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082"/>
                    </a:solidFill>
                  </a:tcPr>
                </a:tc>
                <a:tc>
                  <a:txBody>
                    <a:bodyPr/>
                    <a:lstStyle/>
                    <a:p>
                      <a:pPr algn="r" fontAlgn="b"/>
                      <a:r>
                        <a:rPr lang="en-US" sz="200" b="0" i="0" u="none" strike="noStrike">
                          <a:solidFill>
                            <a:srgbClr val="000000"/>
                          </a:solidFill>
                          <a:latin typeface="Calibri"/>
                        </a:rPr>
                        <a:t>14.6</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A7D17E"/>
                    </a:solidFill>
                  </a:tcPr>
                </a:tc>
                <a:tc>
                  <a:txBody>
                    <a:bodyPr/>
                    <a:lstStyle/>
                    <a:p>
                      <a:pPr algn="r" fontAlgn="b"/>
                      <a:r>
                        <a:rPr lang="en-US" sz="200" b="0" i="0" u="none" strike="noStrike">
                          <a:solidFill>
                            <a:srgbClr val="000000"/>
                          </a:solidFill>
                          <a:latin typeface="Calibri"/>
                        </a:rPr>
                        <a:t>50.3</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DC81"/>
                    </a:solidFill>
                  </a:tcPr>
                </a:tc>
                <a:tc>
                  <a:txBody>
                    <a:bodyPr/>
                    <a:lstStyle/>
                    <a:p>
                      <a:pPr algn="r" fontAlgn="b"/>
                      <a:r>
                        <a:rPr lang="en-US" sz="200" b="0" i="0" u="none" strike="noStrike">
                          <a:solidFill>
                            <a:srgbClr val="000000"/>
                          </a:solidFill>
                          <a:latin typeface="Calibri"/>
                        </a:rPr>
                        <a:t>14.7</a:t>
                      </a:r>
                    </a:p>
                  </a:txBody>
                  <a:tcPr marL="2249" marR="2249" marT="1687"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A8D17E"/>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ADVANCE Intensive</a:t>
                      </a:r>
                    </a:p>
                  </a:txBody>
                  <a:tcPr marL="2249" marR="2249" marT="1687" marB="0" anchor="b">
                    <a:lnL>
                      <a:noFill/>
                    </a:lnL>
                    <a:lnR>
                      <a:noFill/>
                    </a:lnR>
                    <a:lnT>
                      <a:noFill/>
                    </a:lnT>
                    <a:lnB>
                      <a:noFill/>
                    </a:lnB>
                  </a:tcPr>
                </a:tc>
                <a:tc>
                  <a:txBody>
                    <a:bodyPr/>
                    <a:lstStyle/>
                    <a:p>
                      <a:pPr algn="r" fontAlgn="b"/>
                      <a:r>
                        <a:rPr lang="en-US" sz="200" b="0" i="0" u="none" strike="noStrike">
                          <a:solidFill>
                            <a:srgbClr val="000000"/>
                          </a:solidFill>
                          <a:latin typeface="Calibri"/>
                        </a:rPr>
                        <a:t>71.7</a:t>
                      </a:r>
                    </a:p>
                  </a:txBody>
                  <a:tcPr marL="2249" marR="2249" marT="1687" marB="0" anchor="b">
                    <a:lnL>
                      <a:noFill/>
                    </a:lnL>
                    <a:lnR>
                      <a:noFill/>
                    </a:lnR>
                    <a:lnT>
                      <a:noFill/>
                    </a:lnT>
                    <a:lnB>
                      <a:noFill/>
                    </a:lnB>
                    <a:solidFill>
                      <a:srgbClr val="FEC97E"/>
                    </a:solidFill>
                  </a:tcPr>
                </a:tc>
                <a:tc>
                  <a:txBody>
                    <a:bodyPr/>
                    <a:lstStyle/>
                    <a:p>
                      <a:pPr algn="r" fontAlgn="b"/>
                      <a:r>
                        <a:rPr lang="en-US" sz="200" b="0" i="0" u="none" strike="noStrike">
                          <a:solidFill>
                            <a:srgbClr val="000000"/>
                          </a:solidFill>
                          <a:latin typeface="Calibri"/>
                        </a:rPr>
                        <a:t>8.1</a:t>
                      </a:r>
                    </a:p>
                  </a:txBody>
                  <a:tcPr marL="2249" marR="2249" marT="1687" marB="0" anchor="b">
                    <a:lnL>
                      <a:noFill/>
                    </a:lnL>
                    <a:lnR>
                      <a:noFill/>
                    </a:lnR>
                    <a:lnT>
                      <a:noFill/>
                    </a:lnT>
                    <a:lnB>
                      <a:noFill/>
                    </a:lnB>
                    <a:solidFill>
                      <a:srgbClr val="87C87D"/>
                    </a:solidFill>
                  </a:tcPr>
                </a:tc>
                <a:tc>
                  <a:txBody>
                    <a:bodyPr/>
                    <a:lstStyle/>
                    <a:p>
                      <a:pPr algn="r" fontAlgn="b"/>
                      <a:r>
                        <a:rPr lang="en-US" sz="200" b="0" i="0" u="none" strike="noStrike">
                          <a:solidFill>
                            <a:srgbClr val="000000"/>
                          </a:solidFill>
                          <a:latin typeface="Calibri"/>
                        </a:rPr>
                        <a:t>62.1</a:t>
                      </a:r>
                    </a:p>
                  </a:txBody>
                  <a:tcPr marL="2249" marR="2249" marT="1687" marB="0" anchor="b">
                    <a:lnL>
                      <a:noFill/>
                    </a:lnL>
                    <a:lnR>
                      <a:noFill/>
                    </a:lnR>
                    <a:lnT>
                      <a:noFill/>
                    </a:lnT>
                    <a:lnB>
                      <a:noFill/>
                    </a:lnB>
                    <a:solidFill>
                      <a:srgbClr val="FED280"/>
                    </a:solidFill>
                  </a:tcPr>
                </a:tc>
                <a:tc>
                  <a:txBody>
                    <a:bodyPr/>
                    <a:lstStyle/>
                    <a:p>
                      <a:pPr algn="r" fontAlgn="b"/>
                      <a:r>
                        <a:rPr lang="en-US" sz="200" b="0" i="0" u="none" strike="noStrike">
                          <a:solidFill>
                            <a:srgbClr val="000000"/>
                          </a:solidFill>
                          <a:latin typeface="Calibri"/>
                        </a:rPr>
                        <a:t>12.8</a:t>
                      </a:r>
                    </a:p>
                  </a:txBody>
                  <a:tcPr marL="2249" marR="2249" marT="1687"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63.7</a:t>
                      </a:r>
                    </a:p>
                  </a:txBody>
                  <a:tcPr marL="2249" marR="2249" marT="1687" marB="0" anchor="b">
                    <a:lnL>
                      <a:noFill/>
                    </a:lnL>
                    <a:lnR>
                      <a:noFill/>
                    </a:lnR>
                    <a:lnT>
                      <a:noFill/>
                    </a:lnT>
                    <a:lnB>
                      <a:noFill/>
                    </a:lnB>
                    <a:solidFill>
                      <a:srgbClr val="FED07F"/>
                    </a:solidFill>
                  </a:tcPr>
                </a:tc>
                <a:tc>
                  <a:txBody>
                    <a:bodyPr/>
                    <a:lstStyle/>
                    <a:p>
                      <a:pPr algn="r" fontAlgn="b"/>
                      <a:r>
                        <a:rPr lang="en-US" sz="200" b="0" i="0" u="none" strike="noStrike">
                          <a:solidFill>
                            <a:srgbClr val="000000"/>
                          </a:solidFill>
                          <a:latin typeface="Calibri"/>
                        </a:rPr>
                        <a:t>19.1</a:t>
                      </a:r>
                    </a:p>
                  </a:txBody>
                  <a:tcPr marL="2249" marR="2249" marT="1687" marB="0" anchor="b">
                    <a:lnL>
                      <a:noFill/>
                    </a:lnL>
                    <a:lnR>
                      <a:noFill/>
                    </a:lnR>
                    <a:lnT>
                      <a:noFill/>
                    </a:lnT>
                    <a:lnB>
                      <a:noFill/>
                    </a:lnB>
                    <a:solidFill>
                      <a:srgbClr val="BDD880"/>
                    </a:solidFill>
                  </a:tcPr>
                </a:tc>
                <a:tc>
                  <a:txBody>
                    <a:bodyPr/>
                    <a:lstStyle/>
                    <a:p>
                      <a:pPr algn="r" fontAlgn="b"/>
                      <a:r>
                        <a:rPr lang="en-US" sz="200" b="0" i="0" u="none" strike="noStrike">
                          <a:solidFill>
                            <a:srgbClr val="000000"/>
                          </a:solidFill>
                          <a:latin typeface="Calibri"/>
                        </a:rPr>
                        <a:t>62.8</a:t>
                      </a:r>
                    </a:p>
                  </a:txBody>
                  <a:tcPr marL="2249" marR="2249" marT="1687" marB="0" anchor="b">
                    <a:lnL>
                      <a:noFill/>
                    </a:lnL>
                    <a:lnR>
                      <a:noFill/>
                    </a:lnR>
                    <a:lnT>
                      <a:noFill/>
                    </a:lnT>
                    <a:lnB>
                      <a:noFill/>
                    </a:lnB>
                    <a:solidFill>
                      <a:srgbClr val="FED17F"/>
                    </a:solidFill>
                  </a:tcPr>
                </a:tc>
                <a:tc>
                  <a:txBody>
                    <a:bodyPr/>
                    <a:lstStyle/>
                    <a:p>
                      <a:pPr algn="r" fontAlgn="b"/>
                      <a:r>
                        <a:rPr lang="en-US" sz="200" b="0" i="0" u="none" strike="noStrike">
                          <a:solidFill>
                            <a:srgbClr val="000000"/>
                          </a:solidFill>
                          <a:latin typeface="Calibri"/>
                        </a:rPr>
                        <a:t>14.4</a:t>
                      </a:r>
                    </a:p>
                  </a:txBody>
                  <a:tcPr marL="2249" marR="2249" marT="1687" marB="0" anchor="b">
                    <a:lnL>
                      <a:noFill/>
                    </a:lnL>
                    <a:lnR>
                      <a:noFill/>
                    </a:lnR>
                    <a:lnT>
                      <a:noFill/>
                    </a:lnT>
                    <a:lnB>
                      <a:noFill/>
                    </a:lnB>
                    <a:solidFill>
                      <a:srgbClr val="A6D17E"/>
                    </a:solidFill>
                  </a:tcPr>
                </a:tc>
                <a:tc>
                  <a:txBody>
                    <a:bodyPr/>
                    <a:lstStyle/>
                    <a:p>
                      <a:pPr algn="r" fontAlgn="b"/>
                      <a:r>
                        <a:rPr lang="en-US" sz="200" b="0" i="0" u="none" strike="noStrike">
                          <a:solidFill>
                            <a:srgbClr val="000000"/>
                          </a:solidFill>
                          <a:latin typeface="Calibri"/>
                        </a:rPr>
                        <a:t>46.6</a:t>
                      </a:r>
                    </a:p>
                  </a:txBody>
                  <a:tcPr marL="2249" marR="2249" marT="1687" marB="0" anchor="b">
                    <a:lnL>
                      <a:noFill/>
                    </a:lnL>
                    <a:lnR>
                      <a:noFill/>
                    </a:lnR>
                    <a:lnT>
                      <a:noFill/>
                    </a:lnT>
                    <a:lnB>
                      <a:noFill/>
                    </a:lnB>
                    <a:solidFill>
                      <a:srgbClr val="FFDF82"/>
                    </a:solidFill>
                  </a:tcPr>
                </a:tc>
                <a:tc>
                  <a:txBody>
                    <a:bodyPr/>
                    <a:lstStyle/>
                    <a:p>
                      <a:pPr algn="r" fontAlgn="b"/>
                      <a:r>
                        <a:rPr lang="en-US" sz="200" b="0" i="0" u="none" strike="noStrike">
                          <a:solidFill>
                            <a:srgbClr val="000000"/>
                          </a:solidFill>
                          <a:latin typeface="Calibri"/>
                        </a:rPr>
                        <a:t>24.4</a:t>
                      </a:r>
                    </a:p>
                  </a:txBody>
                  <a:tcPr marL="2249" marR="2249" marT="1687" marB="0" anchor="b">
                    <a:lnL>
                      <a:noFill/>
                    </a:lnL>
                    <a:lnR>
                      <a:noFill/>
                    </a:lnR>
                    <a:lnT>
                      <a:noFill/>
                    </a:lnT>
                    <a:lnB>
                      <a:noFill/>
                    </a:lnB>
                    <a:solidFill>
                      <a:srgbClr val="D8DF81"/>
                    </a:solidFill>
                  </a:tcPr>
                </a:tc>
                <a:tc>
                  <a:txBody>
                    <a:bodyPr/>
                    <a:lstStyle/>
                    <a:p>
                      <a:pPr algn="r" fontAlgn="b"/>
                      <a:r>
                        <a:rPr lang="en-US" sz="200" b="0" i="0" u="none" strike="noStrike">
                          <a:solidFill>
                            <a:srgbClr val="000000"/>
                          </a:solidFill>
                          <a:latin typeface="Calibri"/>
                        </a:rPr>
                        <a:t>30.8</a:t>
                      </a:r>
                    </a:p>
                  </a:txBody>
                  <a:tcPr marL="2249" marR="2249" marT="1687"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23.2</a:t>
                      </a:r>
                    </a:p>
                  </a:txBody>
                  <a:tcPr marL="2249" marR="2249" marT="1687" marB="0" anchor="b">
                    <a:lnL>
                      <a:noFill/>
                    </a:lnL>
                    <a:lnR>
                      <a:noFill/>
                    </a:lnR>
                    <a:lnT>
                      <a:noFill/>
                    </a:lnT>
                    <a:lnB>
                      <a:noFill/>
                    </a:lnB>
                    <a:solidFill>
                      <a:srgbClr val="D2DE81"/>
                    </a:solidFill>
                  </a:tcPr>
                </a:tc>
                <a:tc>
                  <a:txBody>
                    <a:bodyPr/>
                    <a:lstStyle/>
                    <a:p>
                      <a:pPr algn="r" fontAlgn="b"/>
                      <a:r>
                        <a:rPr lang="en-US" sz="200" b="0" i="0" u="none" strike="noStrike">
                          <a:solidFill>
                            <a:srgbClr val="000000"/>
                          </a:solidFill>
                          <a:latin typeface="Calibri"/>
                        </a:rPr>
                        <a:t>36.9</a:t>
                      </a:r>
                    </a:p>
                  </a:txBody>
                  <a:tcPr marL="2249" marR="2249" marT="1687" marB="0" anchor="b">
                    <a:lnL>
                      <a:noFill/>
                    </a:lnL>
                    <a:lnR>
                      <a:noFill/>
                    </a:lnR>
                    <a:lnT>
                      <a:noFill/>
                    </a:lnT>
                    <a:lnB>
                      <a:noFill/>
                    </a:lnB>
                    <a:solidFill>
                      <a:srgbClr val="FFE784"/>
                    </a:solidFill>
                  </a:tcPr>
                </a:tc>
                <a:tc>
                  <a:txBody>
                    <a:bodyPr/>
                    <a:lstStyle/>
                    <a:p>
                      <a:pPr algn="r" fontAlgn="b"/>
                      <a:r>
                        <a:rPr lang="en-US" sz="200" b="0" i="0" u="none" strike="noStrike">
                          <a:solidFill>
                            <a:srgbClr val="000000"/>
                          </a:solidFill>
                          <a:latin typeface="Calibri"/>
                        </a:rPr>
                        <a:t>32.2</a:t>
                      </a:r>
                    </a:p>
                  </a:txBody>
                  <a:tcPr marL="2249" marR="2249" marT="1687" marB="0" anchor="b">
                    <a:lnL>
                      <a:noFill/>
                    </a:lnL>
                    <a:lnR>
                      <a:noFill/>
                    </a:lnR>
                    <a:lnT>
                      <a:noFill/>
                    </a:lnT>
                    <a:lnB>
                      <a:noFill/>
                    </a:lnB>
                    <a:solidFill>
                      <a:srgbClr val="FFEB84"/>
                    </a:solidFill>
                  </a:tcPr>
                </a:tc>
                <a:tc>
                  <a:txBody>
                    <a:bodyPr/>
                    <a:lstStyle/>
                    <a:p>
                      <a:pPr algn="r" fontAlgn="b"/>
                      <a:r>
                        <a:rPr lang="en-US" sz="200" b="0" i="0" u="none" strike="noStrike">
                          <a:solidFill>
                            <a:srgbClr val="000000"/>
                          </a:solidFill>
                          <a:latin typeface="Calibri"/>
                        </a:rPr>
                        <a:t>38.6</a:t>
                      </a:r>
                    </a:p>
                  </a:txBody>
                  <a:tcPr marL="2249" marR="2249" marT="1687" marB="0" anchor="b">
                    <a:lnL>
                      <a:noFill/>
                    </a:lnL>
                    <a:lnR>
                      <a:noFill/>
                    </a:lnR>
                    <a:lnT>
                      <a:noFill/>
                    </a:lnT>
                    <a:lnB>
                      <a:noFill/>
                    </a:lnB>
                    <a:solidFill>
                      <a:srgbClr val="FFE683"/>
                    </a:solidFill>
                  </a:tcPr>
                </a:tc>
                <a:tc>
                  <a:txBody>
                    <a:bodyPr/>
                    <a:lstStyle/>
                    <a:p>
                      <a:pPr algn="r" fontAlgn="b"/>
                      <a:r>
                        <a:rPr lang="en-US" sz="200" b="0" i="0" u="none" strike="noStrike">
                          <a:solidFill>
                            <a:srgbClr val="000000"/>
                          </a:solidFill>
                          <a:latin typeface="Calibri"/>
                        </a:rPr>
                        <a:t>29.6</a:t>
                      </a:r>
                    </a:p>
                  </a:txBody>
                  <a:tcPr marL="2249" marR="2249" marT="1687" marB="0" anchor="b">
                    <a:lnL>
                      <a:noFill/>
                    </a:lnL>
                    <a:lnR>
                      <a:noFill/>
                    </a:lnR>
                    <a:lnT>
                      <a:noFill/>
                    </a:lnT>
                    <a:lnB>
                      <a:noFill/>
                    </a:lnB>
                    <a:solidFill>
                      <a:srgbClr val="F2E783"/>
                    </a:solidFill>
                  </a:tcPr>
                </a:tc>
                <a:tc>
                  <a:txBody>
                    <a:bodyPr/>
                    <a:lstStyle/>
                    <a:p>
                      <a:pPr algn="r" fontAlgn="b"/>
                      <a:r>
                        <a:rPr lang="en-US" sz="200" b="0" i="0" u="none" strike="noStrike">
                          <a:solidFill>
                            <a:srgbClr val="000000"/>
                          </a:solidFill>
                          <a:latin typeface="Calibri"/>
                        </a:rPr>
                        <a:t>55.3</a:t>
                      </a:r>
                    </a:p>
                  </a:txBody>
                  <a:tcPr marL="2249" marR="2249" marT="1687" marB="0" anchor="b">
                    <a:lnL>
                      <a:noFill/>
                    </a:lnL>
                    <a:lnR>
                      <a:noFill/>
                    </a:lnR>
                    <a:lnT>
                      <a:noFill/>
                    </a:lnT>
                    <a:lnB>
                      <a:noFill/>
                    </a:lnB>
                    <a:solidFill>
                      <a:srgbClr val="FED781"/>
                    </a:solidFill>
                  </a:tcPr>
                </a:tc>
                <a:tc>
                  <a:txBody>
                    <a:bodyPr/>
                    <a:lstStyle/>
                    <a:p>
                      <a:pPr algn="r" fontAlgn="b"/>
                      <a:r>
                        <a:rPr lang="en-US" sz="200" b="0" i="0" u="none" strike="noStrike">
                          <a:solidFill>
                            <a:srgbClr val="000000"/>
                          </a:solidFill>
                          <a:latin typeface="Calibri"/>
                        </a:rPr>
                        <a:t>45.1</a:t>
                      </a:r>
                    </a:p>
                  </a:txBody>
                  <a:tcPr marL="2249" marR="2249" marT="1687" marB="0" anchor="b">
                    <a:lnL>
                      <a:noFill/>
                    </a:lnL>
                    <a:lnR>
                      <a:noFill/>
                    </a:lnR>
                    <a:lnT>
                      <a:noFill/>
                    </a:lnT>
                    <a:lnB>
                      <a:noFill/>
                    </a:lnB>
                    <a:solidFill>
                      <a:srgbClr val="FFE082"/>
                    </a:solidFill>
                  </a:tcPr>
                </a:tc>
                <a:tc>
                  <a:txBody>
                    <a:bodyPr/>
                    <a:lstStyle/>
                    <a:p>
                      <a:pPr algn="r" fontAlgn="b"/>
                      <a:r>
                        <a:rPr lang="en-US" sz="200" b="0" i="0" u="none" strike="noStrike">
                          <a:solidFill>
                            <a:srgbClr val="000000"/>
                          </a:solidFill>
                          <a:latin typeface="Calibri"/>
                        </a:rPr>
                        <a:t>48.7</a:t>
                      </a:r>
                    </a:p>
                  </a:txBody>
                  <a:tcPr marL="2249" marR="2249" marT="1687"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45.3</a:t>
                      </a:r>
                    </a:p>
                  </a:txBody>
                  <a:tcPr marL="2249" marR="2249" marT="1687" marB="0" anchor="b">
                    <a:lnL>
                      <a:noFill/>
                    </a:lnL>
                    <a:lnR>
                      <a:noFill/>
                    </a:lnR>
                    <a:lnT>
                      <a:noFill/>
                    </a:lnT>
                    <a:lnB>
                      <a:noFill/>
                    </a:lnB>
                    <a:solidFill>
                      <a:srgbClr val="FFE082"/>
                    </a:solidFill>
                  </a:tcPr>
                </a:tc>
                <a:tc>
                  <a:txBody>
                    <a:bodyPr/>
                    <a:lstStyle/>
                    <a:p>
                      <a:pPr algn="r" fontAlgn="b"/>
                      <a:r>
                        <a:rPr lang="en-US" sz="200" b="0" i="0" u="none" strike="noStrike">
                          <a:solidFill>
                            <a:srgbClr val="000000"/>
                          </a:solidFill>
                          <a:latin typeface="Calibri"/>
                        </a:rPr>
                        <a:t>52.4</a:t>
                      </a:r>
                    </a:p>
                  </a:txBody>
                  <a:tcPr marL="2249" marR="2249" marT="1687" marB="0" anchor="b">
                    <a:lnL>
                      <a:noFill/>
                    </a:lnL>
                    <a:lnR>
                      <a:noFill/>
                    </a:lnR>
                    <a:lnT>
                      <a:noFill/>
                    </a:lnT>
                    <a:lnB>
                      <a:noFill/>
                    </a:lnB>
                    <a:solidFill>
                      <a:srgbClr val="FFDA81"/>
                    </a:solidFill>
                  </a:tcPr>
                </a:tc>
                <a:tc>
                  <a:txBody>
                    <a:bodyPr/>
                    <a:lstStyle/>
                    <a:p>
                      <a:pPr algn="r" fontAlgn="b"/>
                      <a:r>
                        <a:rPr lang="en-US" sz="200" b="0" i="0" u="none" strike="noStrike">
                          <a:solidFill>
                            <a:srgbClr val="000000"/>
                          </a:solidFill>
                          <a:latin typeface="Calibri"/>
                        </a:rPr>
                        <a:t>51.2</a:t>
                      </a:r>
                    </a:p>
                  </a:txBody>
                  <a:tcPr marL="2249" marR="2249" marT="1687" marB="0" anchor="b">
                    <a:lnL>
                      <a:noFill/>
                    </a:lnL>
                    <a:lnR>
                      <a:noFill/>
                    </a:lnR>
                    <a:lnT>
                      <a:noFill/>
                    </a:lnT>
                    <a:lnB>
                      <a:noFill/>
                    </a:lnB>
                    <a:solidFill>
                      <a:srgbClr val="FFDB81"/>
                    </a:solidFill>
                  </a:tcPr>
                </a:tc>
                <a:tc>
                  <a:txBody>
                    <a:bodyPr/>
                    <a:lstStyle/>
                    <a:p>
                      <a:pPr algn="r" fontAlgn="b"/>
                      <a:r>
                        <a:rPr lang="en-US" sz="200" b="0" i="0" u="none" strike="noStrike">
                          <a:solidFill>
                            <a:srgbClr val="000000"/>
                          </a:solidFill>
                          <a:latin typeface="Calibri"/>
                        </a:rPr>
                        <a:t>60.0</a:t>
                      </a:r>
                    </a:p>
                  </a:txBody>
                  <a:tcPr marL="2249" marR="2249" marT="1687" marB="0" anchor="b">
                    <a:lnL>
                      <a:noFill/>
                    </a:lnL>
                    <a:lnR>
                      <a:noFill/>
                    </a:lnR>
                    <a:lnT>
                      <a:noFill/>
                    </a:lnT>
                    <a:lnB>
                      <a:noFill/>
                    </a:lnB>
                    <a:solidFill>
                      <a:srgbClr val="FED380"/>
                    </a:solidFill>
                  </a:tcPr>
                </a:tc>
                <a:tc>
                  <a:txBody>
                    <a:bodyPr/>
                    <a:lstStyle/>
                    <a:p>
                      <a:pPr algn="r" fontAlgn="b"/>
                      <a:r>
                        <a:rPr lang="en-US" sz="200" b="0" i="0" u="none" strike="noStrike">
                          <a:solidFill>
                            <a:srgbClr val="000000"/>
                          </a:solidFill>
                          <a:latin typeface="Calibri"/>
                        </a:rPr>
                        <a:t>51.0</a:t>
                      </a:r>
                    </a:p>
                  </a:txBody>
                  <a:tcPr marL="2249" marR="2249" marT="1687" marB="0" anchor="b">
                    <a:lnL>
                      <a:noFill/>
                    </a:lnL>
                    <a:lnR>
                      <a:noFill/>
                    </a:lnR>
                    <a:lnT>
                      <a:noFill/>
                    </a:lnT>
                    <a:lnB>
                      <a:noFill/>
                    </a:lnB>
                    <a:solidFill>
                      <a:srgbClr val="FFDB81"/>
                    </a:solidFill>
                  </a:tcPr>
                </a:tc>
                <a:tc>
                  <a:txBody>
                    <a:bodyPr/>
                    <a:lstStyle/>
                    <a:p>
                      <a:pPr algn="r" fontAlgn="b"/>
                      <a:r>
                        <a:rPr lang="en-US" sz="200" b="0" i="0" u="none" strike="noStrike">
                          <a:solidFill>
                            <a:srgbClr val="000000"/>
                          </a:solidFill>
                          <a:latin typeface="Calibri"/>
                        </a:rPr>
                        <a:t>71.3</a:t>
                      </a:r>
                    </a:p>
                  </a:txBody>
                  <a:tcPr marL="2249" marR="2249" marT="1687" marB="0" anchor="b">
                    <a:lnL>
                      <a:noFill/>
                    </a:lnL>
                    <a:lnR>
                      <a:noFill/>
                    </a:lnR>
                    <a:lnT>
                      <a:noFill/>
                    </a:lnT>
                    <a:lnB>
                      <a:noFill/>
                    </a:lnB>
                    <a:solidFill>
                      <a:srgbClr val="FECA7E"/>
                    </a:solidFill>
                  </a:tcPr>
                </a:tc>
                <a:tc>
                  <a:txBody>
                    <a:bodyPr/>
                    <a:lstStyle/>
                    <a:p>
                      <a:pPr algn="r" fontAlgn="b"/>
                      <a:r>
                        <a:rPr lang="en-US" sz="200" b="0" i="0" u="none" strike="noStrike">
                          <a:solidFill>
                            <a:srgbClr val="000000"/>
                          </a:solidFill>
                          <a:latin typeface="Calibri"/>
                        </a:rPr>
                        <a:t>9.3</a:t>
                      </a:r>
                    </a:p>
                  </a:txBody>
                  <a:tcPr marL="2249" marR="2249" marT="1687" marB="0" anchor="b">
                    <a:lnL>
                      <a:noFill/>
                    </a:lnL>
                    <a:lnR>
                      <a:noFill/>
                    </a:lnR>
                    <a:lnT>
                      <a:noFill/>
                    </a:lnT>
                    <a:lnB>
                      <a:noFill/>
                    </a:lnB>
                    <a:solidFill>
                      <a:srgbClr val="8DCA7D"/>
                    </a:solidFill>
                  </a:tcPr>
                </a:tc>
                <a:tc>
                  <a:txBody>
                    <a:bodyPr/>
                    <a:lstStyle/>
                    <a:p>
                      <a:pPr algn="r" fontAlgn="b"/>
                      <a:r>
                        <a:rPr lang="en-US" sz="200" b="0" i="0" u="none" strike="noStrike">
                          <a:solidFill>
                            <a:srgbClr val="000000"/>
                          </a:solidFill>
                          <a:latin typeface="Calibri"/>
                        </a:rPr>
                        <a:t>60.4</a:t>
                      </a:r>
                    </a:p>
                  </a:txBody>
                  <a:tcPr marL="2249" marR="2249" marT="1687" marB="0" anchor="b">
                    <a:lnL>
                      <a:noFill/>
                    </a:lnL>
                    <a:lnR>
                      <a:noFill/>
                    </a:lnR>
                    <a:lnT>
                      <a:noFill/>
                    </a:lnT>
                    <a:lnB>
                      <a:noFill/>
                    </a:lnB>
                    <a:solidFill>
                      <a:srgbClr val="FED380"/>
                    </a:solidFill>
                  </a:tcPr>
                </a:tc>
                <a:tc>
                  <a:txBody>
                    <a:bodyPr/>
                    <a:lstStyle/>
                    <a:p>
                      <a:pPr algn="r" fontAlgn="b"/>
                      <a:r>
                        <a:rPr lang="en-US" sz="200" b="0" i="0" u="none" strike="noStrike">
                          <a:solidFill>
                            <a:srgbClr val="000000"/>
                          </a:solidFill>
                          <a:latin typeface="Calibri"/>
                        </a:rPr>
                        <a:t>8.4</a:t>
                      </a:r>
                    </a:p>
                  </a:txBody>
                  <a:tcPr marL="2249" marR="2249" marT="1687" marB="0" anchor="b">
                    <a:lnL>
                      <a:noFill/>
                    </a:lnL>
                    <a:lnR>
                      <a:noFill/>
                    </a:lnR>
                    <a:lnT>
                      <a:noFill/>
                    </a:lnT>
                    <a:lnB>
                      <a:noFill/>
                    </a:lnB>
                    <a:solidFill>
                      <a:srgbClr val="88C87D"/>
                    </a:solidFill>
                  </a:tcPr>
                </a:tc>
                <a:tc>
                  <a:txBody>
                    <a:bodyPr/>
                    <a:lstStyle/>
                    <a:p>
                      <a:pPr algn="r" fontAlgn="b"/>
                      <a:r>
                        <a:rPr lang="en-US" sz="200" b="0" i="0" u="none" strike="noStrike">
                          <a:solidFill>
                            <a:srgbClr val="000000"/>
                          </a:solidFill>
                          <a:latin typeface="Calibri"/>
                        </a:rPr>
                        <a:t>65.6</a:t>
                      </a:r>
                    </a:p>
                  </a:txBody>
                  <a:tcPr marL="2249" marR="2249" marT="1687" marB="0" anchor="b">
                    <a:lnL>
                      <a:noFill/>
                    </a:lnL>
                    <a:lnR>
                      <a:noFill/>
                    </a:lnR>
                    <a:lnT>
                      <a:noFill/>
                    </a:lnT>
                    <a:lnB>
                      <a:noFill/>
                    </a:lnB>
                    <a:solidFill>
                      <a:srgbClr val="FECF7F"/>
                    </a:solidFill>
                  </a:tcPr>
                </a:tc>
                <a:tc>
                  <a:txBody>
                    <a:bodyPr/>
                    <a:lstStyle/>
                    <a:p>
                      <a:pPr algn="r" fontAlgn="b"/>
                      <a:r>
                        <a:rPr lang="en-US" sz="200" b="0" i="0" u="none" strike="noStrike">
                          <a:solidFill>
                            <a:srgbClr val="000000"/>
                          </a:solidFill>
                          <a:latin typeface="Calibri"/>
                        </a:rPr>
                        <a:t>12.3</a:t>
                      </a:r>
                    </a:p>
                  </a:txBody>
                  <a:tcPr marL="2249" marR="2249" marT="1687" marB="0" anchor="b">
                    <a:lnL>
                      <a:noFill/>
                    </a:lnL>
                    <a:lnR>
                      <a:noFill/>
                    </a:lnR>
                    <a:lnT>
                      <a:noFill/>
                    </a:lnT>
                    <a:lnB>
                      <a:noFill/>
                    </a:lnB>
                    <a:solidFill>
                      <a:srgbClr val="9CCE7E"/>
                    </a:solidFill>
                  </a:tcPr>
                </a:tc>
                <a:tc>
                  <a:txBody>
                    <a:bodyPr/>
                    <a:lstStyle/>
                    <a:p>
                      <a:pPr algn="r" fontAlgn="b"/>
                      <a:r>
                        <a:rPr lang="en-US" sz="200" b="0" i="0" u="none" strike="noStrike">
                          <a:solidFill>
                            <a:srgbClr val="000000"/>
                          </a:solidFill>
                          <a:latin typeface="Calibri"/>
                        </a:rPr>
                        <a:t>67.0</a:t>
                      </a:r>
                    </a:p>
                  </a:txBody>
                  <a:tcPr marL="2249" marR="2249" marT="1687"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10.1</a:t>
                      </a:r>
                    </a:p>
                  </a:txBody>
                  <a:tcPr marL="2249" marR="2249" marT="1687" marB="0" anchor="b">
                    <a:lnL>
                      <a:noFill/>
                    </a:lnL>
                    <a:lnR>
                      <a:noFill/>
                    </a:lnR>
                    <a:lnT>
                      <a:noFill/>
                    </a:lnT>
                    <a:lnB>
                      <a:noFill/>
                    </a:lnB>
                    <a:solidFill>
                      <a:srgbClr val="91CB7D"/>
                    </a:solidFill>
                  </a:tcPr>
                </a:tc>
                <a:tc>
                  <a:txBody>
                    <a:bodyPr/>
                    <a:lstStyle/>
                    <a:p>
                      <a:pPr algn="r" fontAlgn="b"/>
                      <a:r>
                        <a:rPr lang="en-US" sz="200" b="0" i="0" u="none" strike="noStrike">
                          <a:solidFill>
                            <a:srgbClr val="000000"/>
                          </a:solidFill>
                          <a:latin typeface="Calibri"/>
                        </a:rPr>
                        <a:t>45.6</a:t>
                      </a:r>
                    </a:p>
                  </a:txBody>
                  <a:tcPr marL="2249" marR="2249" marT="1687" marB="0" anchor="b">
                    <a:lnL>
                      <a:noFill/>
                    </a:lnL>
                    <a:lnR>
                      <a:noFill/>
                    </a:lnR>
                    <a:lnT>
                      <a:noFill/>
                    </a:lnT>
                    <a:lnB>
                      <a:noFill/>
                    </a:lnB>
                    <a:solidFill>
                      <a:srgbClr val="FFE082"/>
                    </a:solidFill>
                  </a:tcPr>
                </a:tc>
                <a:tc>
                  <a:txBody>
                    <a:bodyPr/>
                    <a:lstStyle/>
                    <a:p>
                      <a:pPr algn="r" fontAlgn="b"/>
                      <a:r>
                        <a:rPr lang="en-US" sz="200" b="0" i="0" u="none" strike="noStrike">
                          <a:solidFill>
                            <a:srgbClr val="000000"/>
                          </a:solidFill>
                          <a:latin typeface="Calibri"/>
                        </a:rPr>
                        <a:t>7.9</a:t>
                      </a:r>
                    </a:p>
                  </a:txBody>
                  <a:tcPr marL="2249" marR="2249" marT="1687" marB="0" anchor="b">
                    <a:lnL>
                      <a:noFill/>
                    </a:lnL>
                    <a:lnR>
                      <a:noFill/>
                    </a:lnR>
                    <a:lnT>
                      <a:noFill/>
                    </a:lnT>
                    <a:lnB>
                      <a:noFill/>
                    </a:lnB>
                    <a:solidFill>
                      <a:srgbClr val="86C87D"/>
                    </a:solidFill>
                  </a:tcPr>
                </a:tc>
                <a:tc>
                  <a:txBody>
                    <a:bodyPr/>
                    <a:lstStyle/>
                    <a:p>
                      <a:pPr algn="r" fontAlgn="b"/>
                      <a:r>
                        <a:rPr lang="en-US" sz="200" b="0" i="0" u="none" strike="noStrike">
                          <a:solidFill>
                            <a:srgbClr val="000000"/>
                          </a:solidFill>
                          <a:latin typeface="Calibri"/>
                        </a:rPr>
                        <a:t>34.5</a:t>
                      </a:r>
                    </a:p>
                  </a:txBody>
                  <a:tcPr marL="2249" marR="2249" marT="1687"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7.1</a:t>
                      </a:r>
                    </a:p>
                  </a:txBody>
                  <a:tcPr marL="2249" marR="2249" marT="1687" marB="0" anchor="b">
                    <a:lnL>
                      <a:noFill/>
                    </a:lnL>
                    <a:lnR>
                      <a:noFill/>
                    </a:lnR>
                    <a:lnT>
                      <a:noFill/>
                    </a:lnT>
                    <a:lnB>
                      <a:noFill/>
                    </a:lnB>
                    <a:solidFill>
                      <a:srgbClr val="82C77C"/>
                    </a:solidFill>
                  </a:tcPr>
                </a:tc>
                <a:tc>
                  <a:txBody>
                    <a:bodyPr/>
                    <a:lstStyle/>
                    <a:p>
                      <a:pPr algn="r" fontAlgn="b"/>
                      <a:r>
                        <a:rPr lang="en-US" sz="200" b="0" i="0" u="none" strike="noStrike">
                          <a:solidFill>
                            <a:srgbClr val="000000"/>
                          </a:solidFill>
                          <a:latin typeface="Calibri"/>
                        </a:rPr>
                        <a:t>36.3</a:t>
                      </a:r>
                    </a:p>
                  </a:txBody>
                  <a:tcPr marL="2249" marR="2249" marT="1687" marB="0" anchor="b">
                    <a:lnL>
                      <a:noFill/>
                    </a:lnL>
                    <a:lnR>
                      <a:noFill/>
                    </a:lnR>
                    <a:lnT>
                      <a:noFill/>
                    </a:lnT>
                    <a:lnB>
                      <a:noFill/>
                    </a:lnB>
                    <a:solidFill>
                      <a:srgbClr val="FFE884"/>
                    </a:solidFill>
                  </a:tcPr>
                </a:tc>
                <a:tc>
                  <a:txBody>
                    <a:bodyPr/>
                    <a:lstStyle/>
                    <a:p>
                      <a:pPr algn="r" fontAlgn="b"/>
                      <a:r>
                        <a:rPr lang="en-US" sz="200" b="0" i="0" u="none" strike="noStrike">
                          <a:solidFill>
                            <a:srgbClr val="000000"/>
                          </a:solidFill>
                          <a:latin typeface="Calibri"/>
                        </a:rPr>
                        <a:t>6.8</a:t>
                      </a:r>
                    </a:p>
                  </a:txBody>
                  <a:tcPr marL="2249" marR="2249" marT="1687"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36.4</a:t>
                      </a:r>
                    </a:p>
                  </a:txBody>
                  <a:tcPr marL="2249" marR="2249" marT="1687" marB="0" anchor="b">
                    <a:lnL>
                      <a:noFill/>
                    </a:lnL>
                    <a:lnR>
                      <a:noFill/>
                    </a:lnR>
                    <a:lnT>
                      <a:noFill/>
                    </a:lnT>
                    <a:lnB>
                      <a:noFill/>
                    </a:lnB>
                    <a:solidFill>
                      <a:srgbClr val="FFE884"/>
                    </a:solidFill>
                  </a:tcPr>
                </a:tc>
                <a:tc>
                  <a:txBody>
                    <a:bodyPr/>
                    <a:lstStyle/>
                    <a:p>
                      <a:pPr algn="r" fontAlgn="b"/>
                      <a:r>
                        <a:rPr lang="en-US" sz="200" b="0" i="0" u="none" strike="noStrike">
                          <a:solidFill>
                            <a:srgbClr val="000000"/>
                          </a:solidFill>
                          <a:latin typeface="Calibri"/>
                        </a:rPr>
                        <a:t>8.5</a:t>
                      </a:r>
                    </a:p>
                  </a:txBody>
                  <a:tcPr marL="2249" marR="2249" marT="1687" marB="0" anchor="b">
                    <a:lnL>
                      <a:noFill/>
                    </a:lnL>
                    <a:lnR>
                      <a:noFill/>
                    </a:lnR>
                    <a:lnT>
                      <a:noFill/>
                    </a:lnT>
                    <a:lnB>
                      <a:noFill/>
                    </a:lnB>
                    <a:solidFill>
                      <a:srgbClr val="89C97D"/>
                    </a:solidFill>
                  </a:tcPr>
                </a:tc>
                <a:tc>
                  <a:txBody>
                    <a:bodyPr/>
                    <a:lstStyle/>
                    <a:p>
                      <a:pPr algn="r" fontAlgn="b"/>
                      <a:r>
                        <a:rPr lang="en-US" sz="200" b="0" i="0" u="none" strike="noStrike">
                          <a:solidFill>
                            <a:srgbClr val="000000"/>
                          </a:solidFill>
                          <a:latin typeface="Calibri"/>
                        </a:rPr>
                        <a:t>29.3</a:t>
                      </a:r>
                    </a:p>
                  </a:txBody>
                  <a:tcPr marL="2249" marR="2249" marT="1687" marB="0" anchor="b">
                    <a:lnL>
                      <a:noFill/>
                    </a:lnL>
                    <a:lnR>
                      <a:noFill/>
                    </a:lnR>
                    <a:lnT>
                      <a:noFill/>
                    </a:lnT>
                    <a:lnB>
                      <a:noFill/>
                    </a:lnB>
                    <a:solidFill>
                      <a:srgbClr val="F0E683"/>
                    </a:solidFill>
                  </a:tcPr>
                </a:tc>
                <a:tc>
                  <a:txBody>
                    <a:bodyPr/>
                    <a:lstStyle/>
                    <a:p>
                      <a:pPr algn="r" fontAlgn="b"/>
                      <a:r>
                        <a:rPr lang="en-US" sz="200" b="0" i="0" u="none" strike="noStrike">
                          <a:solidFill>
                            <a:srgbClr val="000000"/>
                          </a:solidFill>
                          <a:latin typeface="Calibri"/>
                        </a:rPr>
                        <a:t>20.3</a:t>
                      </a:r>
                    </a:p>
                  </a:txBody>
                  <a:tcPr marL="2249" marR="2249" marT="1687" marB="0" anchor="b">
                    <a:lnL>
                      <a:noFill/>
                    </a:lnL>
                    <a:lnR>
                      <a:noFill/>
                    </a:lnR>
                    <a:lnT>
                      <a:noFill/>
                    </a:lnT>
                    <a:lnB>
                      <a:noFill/>
                    </a:lnB>
                    <a:solidFill>
                      <a:srgbClr val="C3D980"/>
                    </a:solidFill>
                  </a:tcPr>
                </a:tc>
                <a:tc>
                  <a:txBody>
                    <a:bodyPr/>
                    <a:lstStyle/>
                    <a:p>
                      <a:pPr algn="r" fontAlgn="b"/>
                      <a:r>
                        <a:rPr lang="en-US" sz="200" b="0" i="0" u="none" strike="noStrike">
                          <a:solidFill>
                            <a:srgbClr val="000000"/>
                          </a:solidFill>
                          <a:latin typeface="Calibri"/>
                        </a:rPr>
                        <a:t>24.6</a:t>
                      </a:r>
                    </a:p>
                  </a:txBody>
                  <a:tcPr marL="2249" marR="2249" marT="1687"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22.7</a:t>
                      </a:r>
                    </a:p>
                  </a:txBody>
                  <a:tcPr marL="2249" marR="2249" marT="1687" marB="0" anchor="b">
                    <a:lnL>
                      <a:noFill/>
                    </a:lnL>
                    <a:lnR>
                      <a:noFill/>
                    </a:lnR>
                    <a:lnT>
                      <a:noFill/>
                    </a:lnT>
                    <a:lnB>
                      <a:noFill/>
                    </a:lnB>
                    <a:solidFill>
                      <a:srgbClr val="CFDD81"/>
                    </a:solidFill>
                  </a:tcPr>
                </a:tc>
                <a:tc>
                  <a:txBody>
                    <a:bodyPr/>
                    <a:lstStyle/>
                    <a:p>
                      <a:pPr algn="r" fontAlgn="b"/>
                      <a:r>
                        <a:rPr lang="en-US" sz="200" b="0" i="0" u="none" strike="noStrike">
                          <a:solidFill>
                            <a:srgbClr val="000000"/>
                          </a:solidFill>
                          <a:latin typeface="Calibri"/>
                        </a:rPr>
                        <a:t>27.2</a:t>
                      </a:r>
                    </a:p>
                  </a:txBody>
                  <a:tcPr marL="2249" marR="2249" marT="1687" marB="0" anchor="b">
                    <a:lnL>
                      <a:noFill/>
                    </a:lnL>
                    <a:lnR>
                      <a:noFill/>
                    </a:lnR>
                    <a:lnT>
                      <a:noFill/>
                    </a:lnT>
                    <a:lnB>
                      <a:noFill/>
                    </a:lnB>
                    <a:solidFill>
                      <a:srgbClr val="E6E382"/>
                    </a:solidFill>
                  </a:tcPr>
                </a:tc>
                <a:tc>
                  <a:txBody>
                    <a:bodyPr/>
                    <a:lstStyle/>
                    <a:p>
                      <a:pPr algn="r" fontAlgn="b"/>
                      <a:r>
                        <a:rPr lang="en-US" sz="200" b="0" i="0" u="none" strike="noStrike">
                          <a:solidFill>
                            <a:srgbClr val="000000"/>
                          </a:solidFill>
                          <a:latin typeface="Calibri"/>
                        </a:rPr>
                        <a:t>27.4</a:t>
                      </a:r>
                    </a:p>
                  </a:txBody>
                  <a:tcPr marL="2249" marR="2249" marT="1687" marB="0" anchor="b">
                    <a:lnL>
                      <a:noFill/>
                    </a:lnL>
                    <a:lnR>
                      <a:noFill/>
                    </a:lnR>
                    <a:lnT>
                      <a:noFill/>
                    </a:lnT>
                    <a:lnB>
                      <a:noFill/>
                    </a:lnB>
                    <a:solidFill>
                      <a:srgbClr val="E7E482"/>
                    </a:solidFill>
                  </a:tcPr>
                </a:tc>
                <a:tc>
                  <a:txBody>
                    <a:bodyPr/>
                    <a:lstStyle/>
                    <a:p>
                      <a:pPr algn="r" fontAlgn="b"/>
                      <a:r>
                        <a:rPr lang="en-US" sz="200" b="0" i="0" u="none" strike="noStrike">
                          <a:solidFill>
                            <a:srgbClr val="000000"/>
                          </a:solidFill>
                          <a:latin typeface="Calibri"/>
                        </a:rPr>
                        <a:t>30.1</a:t>
                      </a:r>
                    </a:p>
                  </a:txBody>
                  <a:tcPr marL="2249" marR="2249" marT="1687" marB="0" anchor="b">
                    <a:lnL>
                      <a:noFill/>
                    </a:lnL>
                    <a:lnR>
                      <a:noFill/>
                    </a:lnR>
                    <a:lnT>
                      <a:noFill/>
                    </a:lnT>
                    <a:lnB>
                      <a:noFill/>
                    </a:lnB>
                    <a:solidFill>
                      <a:srgbClr val="F4E883"/>
                    </a:solidFill>
                  </a:tcPr>
                </a:tc>
                <a:tc>
                  <a:txBody>
                    <a:bodyPr/>
                    <a:lstStyle/>
                    <a:p>
                      <a:pPr algn="r" fontAlgn="b"/>
                      <a:r>
                        <a:rPr lang="en-US" sz="200" b="0" i="0" u="none" strike="noStrike">
                          <a:solidFill>
                            <a:srgbClr val="000000"/>
                          </a:solidFill>
                          <a:latin typeface="Calibri"/>
                        </a:rPr>
                        <a:t>27.5</a:t>
                      </a:r>
                    </a:p>
                  </a:txBody>
                  <a:tcPr marL="2249" marR="2249" marT="1687" marB="0" anchor="b">
                    <a:lnL>
                      <a:noFill/>
                    </a:lnL>
                    <a:lnR>
                      <a:noFill/>
                    </a:lnR>
                    <a:lnT>
                      <a:noFill/>
                    </a:lnT>
                    <a:lnB>
                      <a:noFill/>
                    </a:lnB>
                    <a:solidFill>
                      <a:srgbClr val="E7E482"/>
                    </a:solidFill>
                  </a:tcPr>
                </a:tc>
                <a:tc>
                  <a:txBody>
                    <a:bodyPr/>
                    <a:lstStyle/>
                    <a:p>
                      <a:pPr algn="r" fontAlgn="b"/>
                      <a:r>
                        <a:rPr lang="en-US" sz="200" b="0" i="0" u="none" strike="noStrike">
                          <a:solidFill>
                            <a:srgbClr val="000000"/>
                          </a:solidFill>
                          <a:latin typeface="Calibri"/>
                        </a:rPr>
                        <a:t>43.0</a:t>
                      </a:r>
                    </a:p>
                  </a:txBody>
                  <a:tcPr marL="2249" marR="2249" marT="1687" marB="0" anchor="b">
                    <a:lnL>
                      <a:noFill/>
                    </a:lnL>
                    <a:lnR>
                      <a:noFill/>
                    </a:lnR>
                    <a:lnT>
                      <a:noFill/>
                    </a:lnT>
                    <a:lnB>
                      <a:noFill/>
                    </a:lnB>
                    <a:solidFill>
                      <a:srgbClr val="FFE283"/>
                    </a:solidFill>
                  </a:tcPr>
                </a:tc>
                <a:tc>
                  <a:txBody>
                    <a:bodyPr/>
                    <a:lstStyle/>
                    <a:p>
                      <a:pPr algn="r" fontAlgn="b"/>
                      <a:r>
                        <a:rPr lang="en-US" sz="200" b="0" i="0" u="none" strike="noStrike">
                          <a:solidFill>
                            <a:srgbClr val="000000"/>
                          </a:solidFill>
                          <a:latin typeface="Calibri"/>
                        </a:rPr>
                        <a:t>32.0</a:t>
                      </a:r>
                    </a:p>
                  </a:txBody>
                  <a:tcPr marL="2249" marR="2249" marT="1687" marB="0" anchor="b">
                    <a:lnL>
                      <a:noFill/>
                    </a:lnL>
                    <a:lnR>
                      <a:noFill/>
                    </a:lnR>
                    <a:lnT>
                      <a:noFill/>
                    </a:lnT>
                    <a:lnB>
                      <a:noFill/>
                    </a:lnB>
                    <a:solidFill>
                      <a:srgbClr val="FDEA83"/>
                    </a:solidFill>
                  </a:tcPr>
                </a:tc>
                <a:tc>
                  <a:txBody>
                    <a:bodyPr/>
                    <a:lstStyle/>
                    <a:p>
                      <a:pPr algn="r" fontAlgn="b"/>
                      <a:r>
                        <a:rPr lang="en-US" sz="200" b="0" i="0" u="none" strike="noStrike">
                          <a:solidFill>
                            <a:srgbClr val="000000"/>
                          </a:solidFill>
                          <a:latin typeface="Calibri"/>
                        </a:rPr>
                        <a:t>35.5</a:t>
                      </a:r>
                    </a:p>
                  </a:txBody>
                  <a:tcPr marL="2249" marR="2249" marT="1687"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33.7</a:t>
                      </a:r>
                    </a:p>
                  </a:txBody>
                  <a:tcPr marL="2249" marR="2249" marT="1687" marB="0" anchor="b">
                    <a:lnL>
                      <a:noFill/>
                    </a:lnL>
                    <a:lnR>
                      <a:noFill/>
                    </a:lnR>
                    <a:lnT>
                      <a:noFill/>
                    </a:lnT>
                    <a:lnB>
                      <a:noFill/>
                    </a:lnB>
                    <a:solidFill>
                      <a:srgbClr val="FFEA84"/>
                    </a:solidFill>
                  </a:tcPr>
                </a:tc>
                <a:tc>
                  <a:txBody>
                    <a:bodyPr/>
                    <a:lstStyle/>
                    <a:p>
                      <a:pPr algn="r" fontAlgn="b"/>
                      <a:r>
                        <a:rPr lang="en-US" sz="200" b="0" i="0" u="none" strike="noStrike">
                          <a:solidFill>
                            <a:srgbClr val="000000"/>
                          </a:solidFill>
                          <a:latin typeface="Calibri"/>
                        </a:rPr>
                        <a:t>32.4</a:t>
                      </a:r>
                    </a:p>
                  </a:txBody>
                  <a:tcPr marL="2249" marR="2249" marT="1687" marB="0" anchor="b">
                    <a:lnL>
                      <a:noFill/>
                    </a:lnL>
                    <a:lnR>
                      <a:noFill/>
                    </a:lnR>
                    <a:lnT>
                      <a:noFill/>
                    </a:lnT>
                    <a:lnB>
                      <a:noFill/>
                    </a:lnB>
                    <a:solidFill>
                      <a:srgbClr val="FFEB84"/>
                    </a:solidFill>
                  </a:tcPr>
                </a:tc>
                <a:tc>
                  <a:txBody>
                    <a:bodyPr/>
                    <a:lstStyle/>
                    <a:p>
                      <a:pPr algn="r" fontAlgn="b"/>
                      <a:r>
                        <a:rPr lang="en-US" sz="200" b="0" i="0" u="none" strike="noStrike">
                          <a:solidFill>
                            <a:srgbClr val="000000"/>
                          </a:solidFill>
                          <a:latin typeface="Calibri"/>
                        </a:rPr>
                        <a:t>38.8</a:t>
                      </a:r>
                    </a:p>
                  </a:txBody>
                  <a:tcPr marL="2249" marR="2249" marT="1687" marB="0" anchor="b">
                    <a:lnL>
                      <a:noFill/>
                    </a:lnL>
                    <a:lnR>
                      <a:noFill/>
                    </a:lnR>
                    <a:lnT>
                      <a:noFill/>
                    </a:lnT>
                    <a:lnB>
                      <a:noFill/>
                    </a:lnB>
                    <a:solidFill>
                      <a:srgbClr val="FFE683"/>
                    </a:solidFill>
                  </a:tcPr>
                </a:tc>
                <a:tc>
                  <a:txBody>
                    <a:bodyPr/>
                    <a:lstStyle/>
                    <a:p>
                      <a:pPr algn="r" fontAlgn="b"/>
                      <a:r>
                        <a:rPr lang="en-US" sz="200" b="0" i="0" u="none" strike="noStrike">
                          <a:solidFill>
                            <a:srgbClr val="000000"/>
                          </a:solidFill>
                          <a:latin typeface="Calibri"/>
                        </a:rPr>
                        <a:t>41.6</a:t>
                      </a:r>
                    </a:p>
                  </a:txBody>
                  <a:tcPr marL="2249" marR="2249" marT="1687" marB="0" anchor="b">
                    <a:lnL>
                      <a:noFill/>
                    </a:lnL>
                    <a:lnR>
                      <a:noFill/>
                    </a:lnR>
                    <a:lnT>
                      <a:noFill/>
                    </a:lnT>
                    <a:lnB>
                      <a:noFill/>
                    </a:lnB>
                    <a:solidFill>
                      <a:srgbClr val="FFE383"/>
                    </a:solidFill>
                  </a:tcPr>
                </a:tc>
                <a:tc>
                  <a:txBody>
                    <a:bodyPr/>
                    <a:lstStyle/>
                    <a:p>
                      <a:pPr algn="r" fontAlgn="b"/>
                      <a:r>
                        <a:rPr lang="en-US" sz="200" b="0" i="0" u="none" strike="noStrike">
                          <a:solidFill>
                            <a:srgbClr val="000000"/>
                          </a:solidFill>
                          <a:latin typeface="Calibri"/>
                        </a:rPr>
                        <a:t>37.1</a:t>
                      </a:r>
                    </a:p>
                  </a:txBody>
                  <a:tcPr marL="2249" marR="2249" marT="1687" marB="0" anchor="b">
                    <a:lnL>
                      <a:noFill/>
                    </a:lnL>
                    <a:lnR>
                      <a:noFill/>
                    </a:lnR>
                    <a:lnT>
                      <a:noFill/>
                    </a:lnT>
                    <a:lnB>
                      <a:noFill/>
                    </a:lnB>
                    <a:solidFill>
                      <a:srgbClr val="FFE784"/>
                    </a:solidFill>
                  </a:tcPr>
                </a:tc>
                <a:tc>
                  <a:txBody>
                    <a:bodyPr/>
                    <a:lstStyle/>
                    <a:p>
                      <a:pPr algn="r" fontAlgn="b"/>
                      <a:r>
                        <a:rPr lang="en-US" sz="200" b="0" i="0" u="none" strike="noStrike">
                          <a:solidFill>
                            <a:srgbClr val="000000"/>
                          </a:solidFill>
                          <a:latin typeface="Calibri"/>
                        </a:rPr>
                        <a:t>51.5</a:t>
                      </a:r>
                    </a:p>
                  </a:txBody>
                  <a:tcPr marL="2249" marR="2249" marT="1687" marB="0" anchor="b">
                    <a:lnL>
                      <a:noFill/>
                    </a:lnL>
                    <a:lnR>
                      <a:noFill/>
                    </a:lnR>
                    <a:lnT>
                      <a:noFill/>
                    </a:lnT>
                    <a:lnB>
                      <a:noFill/>
                    </a:lnB>
                    <a:solidFill>
                      <a:srgbClr val="FFDB81"/>
                    </a:solidFill>
                  </a:tcPr>
                </a:tc>
                <a:tc>
                  <a:txBody>
                    <a:bodyPr/>
                    <a:lstStyle/>
                    <a:p>
                      <a:pPr algn="r" fontAlgn="b"/>
                      <a:r>
                        <a:rPr lang="en-US" sz="200" b="0" i="0" u="none" strike="noStrike">
                          <a:solidFill>
                            <a:srgbClr val="000000"/>
                          </a:solidFill>
                          <a:latin typeface="Calibri"/>
                        </a:rPr>
                        <a:t>16.6</a:t>
                      </a:r>
                    </a:p>
                  </a:txBody>
                  <a:tcPr marL="2249" marR="2249" marT="1687" marB="0" anchor="b">
                    <a:lnL>
                      <a:noFill/>
                    </a:lnL>
                    <a:lnR>
                      <a:noFill/>
                    </a:lnR>
                    <a:lnT>
                      <a:noFill/>
                    </a:lnT>
                    <a:lnB>
                      <a:noFill/>
                    </a:lnB>
                    <a:solidFill>
                      <a:srgbClr val="B1D47F"/>
                    </a:solidFill>
                  </a:tcPr>
                </a:tc>
                <a:tc>
                  <a:txBody>
                    <a:bodyPr/>
                    <a:lstStyle/>
                    <a:p>
                      <a:pPr algn="r" fontAlgn="b"/>
                      <a:r>
                        <a:rPr lang="en-US" sz="200" b="0" i="0" u="none" strike="noStrike">
                          <a:solidFill>
                            <a:srgbClr val="000000"/>
                          </a:solidFill>
                          <a:latin typeface="Calibri"/>
                        </a:rPr>
                        <a:t>46.4</a:t>
                      </a:r>
                    </a:p>
                  </a:txBody>
                  <a:tcPr marL="2249" marR="2249" marT="1687" marB="0" anchor="b">
                    <a:lnL>
                      <a:noFill/>
                    </a:lnL>
                    <a:lnR>
                      <a:noFill/>
                    </a:lnR>
                    <a:lnT>
                      <a:noFill/>
                    </a:lnT>
                    <a:lnB>
                      <a:noFill/>
                    </a:lnB>
                    <a:solidFill>
                      <a:srgbClr val="FFDF82"/>
                    </a:solidFill>
                  </a:tcPr>
                </a:tc>
                <a:tc>
                  <a:txBody>
                    <a:bodyPr/>
                    <a:lstStyle/>
                    <a:p>
                      <a:pPr algn="r" fontAlgn="b"/>
                      <a:r>
                        <a:rPr lang="en-US" sz="200" b="0" i="0" u="none" strike="noStrike">
                          <a:solidFill>
                            <a:srgbClr val="000000"/>
                          </a:solidFill>
                          <a:latin typeface="Calibri"/>
                        </a:rPr>
                        <a:t>11.6</a:t>
                      </a:r>
                    </a:p>
                  </a:txBody>
                  <a:tcPr marL="2249" marR="2249" marT="1687" marB="0" anchor="b">
                    <a:lnL>
                      <a:noFill/>
                    </a:lnL>
                    <a:lnR>
                      <a:noFill/>
                    </a:lnR>
                    <a:lnT>
                      <a:noFill/>
                    </a:lnT>
                    <a:lnB>
                      <a:noFill/>
                    </a:lnB>
                    <a:solidFill>
                      <a:srgbClr val="98CD7E"/>
                    </a:solidFill>
                  </a:tcPr>
                </a:tc>
                <a:tc>
                  <a:txBody>
                    <a:bodyPr/>
                    <a:lstStyle/>
                    <a:p>
                      <a:pPr algn="r" fontAlgn="b"/>
                      <a:r>
                        <a:rPr lang="en-US" sz="200" b="0" i="0" u="none" strike="noStrike">
                          <a:solidFill>
                            <a:srgbClr val="000000"/>
                          </a:solidFill>
                          <a:latin typeface="Calibri"/>
                        </a:rPr>
                        <a:t>49.0</a:t>
                      </a:r>
                    </a:p>
                  </a:txBody>
                  <a:tcPr marL="2249" marR="2249" marT="1687"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11.9</a:t>
                      </a:r>
                    </a:p>
                  </a:txBody>
                  <a:tcPr marL="2249" marR="2249" marT="1687" marB="0" anchor="b">
                    <a:lnL>
                      <a:noFill/>
                    </a:lnL>
                    <a:lnR>
                      <a:noFill/>
                    </a:lnR>
                    <a:lnT>
                      <a:noFill/>
                    </a:lnT>
                    <a:lnB>
                      <a:noFill/>
                    </a:lnB>
                    <a:solidFill>
                      <a:srgbClr val="9ACD7E"/>
                    </a:solidFill>
                  </a:tcPr>
                </a:tc>
                <a:tc>
                  <a:txBody>
                    <a:bodyPr/>
                    <a:lstStyle/>
                    <a:p>
                      <a:pPr algn="r" fontAlgn="b"/>
                      <a:r>
                        <a:rPr lang="en-US" sz="200" b="0" i="0" u="none" strike="noStrike">
                          <a:solidFill>
                            <a:srgbClr val="000000"/>
                          </a:solidFill>
                          <a:latin typeface="Calibri"/>
                        </a:rPr>
                        <a:t>48.3</a:t>
                      </a:r>
                    </a:p>
                  </a:txBody>
                  <a:tcPr marL="2249" marR="2249" marT="1687" marB="0" anchor="b">
                    <a:lnL>
                      <a:noFill/>
                    </a:lnL>
                    <a:lnR>
                      <a:noFill/>
                    </a:lnR>
                    <a:lnT>
                      <a:noFill/>
                    </a:lnT>
                    <a:lnB>
                      <a:noFill/>
                    </a:lnB>
                    <a:solidFill>
                      <a:srgbClr val="FFDE82"/>
                    </a:solidFill>
                  </a:tcPr>
                </a:tc>
                <a:tc>
                  <a:txBody>
                    <a:bodyPr/>
                    <a:lstStyle/>
                    <a:p>
                      <a:pPr algn="r" fontAlgn="b"/>
                      <a:r>
                        <a:rPr lang="en-US" sz="200" b="0" i="0" u="none" strike="noStrike">
                          <a:solidFill>
                            <a:srgbClr val="000000"/>
                          </a:solidFill>
                          <a:latin typeface="Calibri"/>
                        </a:rPr>
                        <a:t>12.0</a:t>
                      </a:r>
                    </a:p>
                  </a:txBody>
                  <a:tcPr marL="2249" marR="2249" marT="1687" marB="0" anchor="b">
                    <a:lnL>
                      <a:noFill/>
                    </a:lnL>
                    <a:lnR w="12700" cap="flat" cmpd="sng" algn="ctr">
                      <a:solidFill>
                        <a:srgbClr val="000000"/>
                      </a:solidFill>
                      <a:prstDash val="solid"/>
                      <a:round/>
                      <a:headEnd type="none" w="med" len="med"/>
                      <a:tailEnd type="none" w="med" len="med"/>
                    </a:lnR>
                    <a:lnT>
                      <a:noFill/>
                    </a:lnT>
                    <a:lnB>
                      <a:noFill/>
                    </a:lnB>
                    <a:solidFill>
                      <a:srgbClr val="9ACE7E"/>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ADVANCE Asia Standard</a:t>
                      </a:r>
                    </a:p>
                  </a:txBody>
                  <a:tcPr marL="2249" marR="2249" marT="1687" marB="0" anchor="b">
                    <a:lnL>
                      <a:noFill/>
                    </a:lnL>
                    <a:lnR>
                      <a:noFill/>
                    </a:lnR>
                    <a:lnT>
                      <a:noFill/>
                    </a:lnT>
                    <a:lnB>
                      <a:noFill/>
                    </a:lnB>
                  </a:tcPr>
                </a:tc>
                <a:tc>
                  <a:txBody>
                    <a:bodyPr/>
                    <a:lstStyle/>
                    <a:p>
                      <a:pPr algn="r" fontAlgn="b"/>
                      <a:r>
                        <a:rPr lang="en-US" sz="200" b="0" i="0" u="none" strike="noStrike">
                          <a:solidFill>
                            <a:srgbClr val="000000"/>
                          </a:solidFill>
                          <a:latin typeface="Calibri"/>
                        </a:rPr>
                        <a:t>68.8</a:t>
                      </a:r>
                    </a:p>
                  </a:txBody>
                  <a:tcPr marL="2249" marR="2249" marT="1687" marB="0" anchor="b">
                    <a:lnL>
                      <a:noFill/>
                    </a:lnL>
                    <a:lnR>
                      <a:noFill/>
                    </a:lnR>
                    <a:lnT>
                      <a:noFill/>
                    </a:lnT>
                    <a:lnB>
                      <a:noFill/>
                    </a:lnB>
                    <a:solidFill>
                      <a:srgbClr val="FECC7E"/>
                    </a:solidFill>
                  </a:tcPr>
                </a:tc>
                <a:tc>
                  <a:txBody>
                    <a:bodyPr/>
                    <a:lstStyle/>
                    <a:p>
                      <a:pPr algn="r" fontAlgn="b"/>
                      <a:r>
                        <a:rPr lang="en-US" sz="200" b="0" i="0" u="none" strike="noStrike">
                          <a:solidFill>
                            <a:srgbClr val="000000"/>
                          </a:solidFill>
                          <a:latin typeface="Calibri"/>
                        </a:rPr>
                        <a:t>19.5</a:t>
                      </a:r>
                    </a:p>
                  </a:txBody>
                  <a:tcPr marL="2249" marR="2249" marT="1687" marB="0" anchor="b">
                    <a:lnL>
                      <a:noFill/>
                    </a:lnL>
                    <a:lnR>
                      <a:noFill/>
                    </a:lnR>
                    <a:lnT>
                      <a:noFill/>
                    </a:lnT>
                    <a:lnB>
                      <a:noFill/>
                    </a:lnB>
                    <a:solidFill>
                      <a:srgbClr val="BFD880"/>
                    </a:solidFill>
                  </a:tcPr>
                </a:tc>
                <a:tc>
                  <a:txBody>
                    <a:bodyPr/>
                    <a:lstStyle/>
                    <a:p>
                      <a:pPr algn="r" fontAlgn="b"/>
                      <a:r>
                        <a:rPr lang="en-US" sz="200" b="0" i="0" u="none" strike="noStrike">
                          <a:solidFill>
                            <a:srgbClr val="000000"/>
                          </a:solidFill>
                          <a:latin typeface="Calibri"/>
                        </a:rPr>
                        <a:t>61.7</a:t>
                      </a:r>
                    </a:p>
                  </a:txBody>
                  <a:tcPr marL="2249" marR="2249" marT="1687" marB="0" anchor="b">
                    <a:lnL>
                      <a:noFill/>
                    </a:lnL>
                    <a:lnR>
                      <a:noFill/>
                    </a:lnR>
                    <a:lnT>
                      <a:noFill/>
                    </a:lnT>
                    <a:lnB>
                      <a:noFill/>
                    </a:lnB>
                    <a:solidFill>
                      <a:srgbClr val="FED280"/>
                    </a:solidFill>
                  </a:tcPr>
                </a:tc>
                <a:tc>
                  <a:txBody>
                    <a:bodyPr/>
                    <a:lstStyle/>
                    <a:p>
                      <a:pPr algn="r" fontAlgn="b"/>
                      <a:r>
                        <a:rPr lang="en-US" sz="200" b="0" i="0" u="none" strike="noStrike">
                          <a:solidFill>
                            <a:srgbClr val="000000"/>
                          </a:solidFill>
                          <a:latin typeface="Calibri"/>
                        </a:rPr>
                        <a:t>15.8</a:t>
                      </a:r>
                    </a:p>
                  </a:txBody>
                  <a:tcPr marL="2249" marR="2249" marT="1687"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61.6</a:t>
                      </a:r>
                    </a:p>
                  </a:txBody>
                  <a:tcPr marL="2249" marR="2249" marT="1687" marB="0" anchor="b">
                    <a:lnL>
                      <a:noFill/>
                    </a:lnL>
                    <a:lnR>
                      <a:noFill/>
                    </a:lnR>
                    <a:lnT>
                      <a:noFill/>
                    </a:lnT>
                    <a:lnB>
                      <a:noFill/>
                    </a:lnB>
                    <a:solidFill>
                      <a:srgbClr val="FED280"/>
                    </a:solidFill>
                  </a:tcPr>
                </a:tc>
                <a:tc>
                  <a:txBody>
                    <a:bodyPr/>
                    <a:lstStyle/>
                    <a:p>
                      <a:pPr algn="r" fontAlgn="b"/>
                      <a:r>
                        <a:rPr lang="en-US" sz="200" b="0" i="0" u="none" strike="noStrike">
                          <a:solidFill>
                            <a:srgbClr val="000000"/>
                          </a:solidFill>
                          <a:latin typeface="Calibri"/>
                        </a:rPr>
                        <a:t>13.1</a:t>
                      </a:r>
                    </a:p>
                  </a:txBody>
                  <a:tcPr marL="2249" marR="2249" marT="1687" marB="0" anchor="b">
                    <a:lnL>
                      <a:noFill/>
                    </a:lnL>
                    <a:lnR>
                      <a:noFill/>
                    </a:lnR>
                    <a:lnT>
                      <a:noFill/>
                    </a:lnT>
                    <a:lnB>
                      <a:noFill/>
                    </a:lnB>
                    <a:solidFill>
                      <a:srgbClr val="A0CF7E"/>
                    </a:solidFill>
                  </a:tcPr>
                </a:tc>
                <a:tc>
                  <a:txBody>
                    <a:bodyPr/>
                    <a:lstStyle/>
                    <a:p>
                      <a:pPr algn="r" fontAlgn="b"/>
                      <a:r>
                        <a:rPr lang="en-US" sz="200" b="0" i="0" u="none" strike="noStrike">
                          <a:solidFill>
                            <a:srgbClr val="000000"/>
                          </a:solidFill>
                          <a:latin typeface="Calibri"/>
                        </a:rPr>
                        <a:t>62.8</a:t>
                      </a:r>
                    </a:p>
                  </a:txBody>
                  <a:tcPr marL="2249" marR="2249" marT="1687" marB="0" anchor="b">
                    <a:lnL>
                      <a:noFill/>
                    </a:lnL>
                    <a:lnR>
                      <a:noFill/>
                    </a:lnR>
                    <a:lnT>
                      <a:noFill/>
                    </a:lnT>
                    <a:lnB>
                      <a:noFill/>
                    </a:lnB>
                    <a:solidFill>
                      <a:srgbClr val="FED17F"/>
                    </a:solidFill>
                  </a:tcPr>
                </a:tc>
                <a:tc>
                  <a:txBody>
                    <a:bodyPr/>
                    <a:lstStyle/>
                    <a:p>
                      <a:pPr algn="r" fontAlgn="b"/>
                      <a:r>
                        <a:rPr lang="en-US" sz="200" b="0" i="0" u="none" strike="noStrike">
                          <a:solidFill>
                            <a:srgbClr val="000000"/>
                          </a:solidFill>
                          <a:latin typeface="Calibri"/>
                        </a:rPr>
                        <a:t>13.7</a:t>
                      </a:r>
                    </a:p>
                  </a:txBody>
                  <a:tcPr marL="2249" marR="2249" marT="1687" marB="0" anchor="b">
                    <a:lnL>
                      <a:noFill/>
                    </a:lnL>
                    <a:lnR>
                      <a:noFill/>
                    </a:lnR>
                    <a:lnT>
                      <a:noFill/>
                    </a:lnT>
                    <a:lnB>
                      <a:noFill/>
                    </a:lnB>
                    <a:solidFill>
                      <a:srgbClr val="A3D07E"/>
                    </a:solidFill>
                  </a:tcPr>
                </a:tc>
                <a:tc>
                  <a:txBody>
                    <a:bodyPr/>
                    <a:lstStyle/>
                    <a:p>
                      <a:pPr algn="r" fontAlgn="b"/>
                      <a:r>
                        <a:rPr lang="en-US" sz="200" b="0" i="0" u="none" strike="noStrike">
                          <a:solidFill>
                            <a:srgbClr val="000000"/>
                          </a:solidFill>
                          <a:latin typeface="Calibri"/>
                        </a:rPr>
                        <a:t>28.7</a:t>
                      </a:r>
                    </a:p>
                  </a:txBody>
                  <a:tcPr marL="2249" marR="2249" marT="1687" marB="0" anchor="b">
                    <a:lnL>
                      <a:noFill/>
                    </a:lnL>
                    <a:lnR>
                      <a:noFill/>
                    </a:lnR>
                    <a:lnT>
                      <a:noFill/>
                    </a:lnT>
                    <a:lnB>
                      <a:noFill/>
                    </a:lnB>
                    <a:solidFill>
                      <a:srgbClr val="EDE582"/>
                    </a:solidFill>
                  </a:tcPr>
                </a:tc>
                <a:tc>
                  <a:txBody>
                    <a:bodyPr/>
                    <a:lstStyle/>
                    <a:p>
                      <a:pPr algn="r" fontAlgn="b"/>
                      <a:r>
                        <a:rPr lang="en-US" sz="200" b="0" i="0" u="none" strike="noStrike">
                          <a:solidFill>
                            <a:srgbClr val="000000"/>
                          </a:solidFill>
                          <a:latin typeface="Calibri"/>
                        </a:rPr>
                        <a:t>22.6</a:t>
                      </a:r>
                    </a:p>
                  </a:txBody>
                  <a:tcPr marL="2249" marR="2249" marT="1687" marB="0" anchor="b">
                    <a:lnL>
                      <a:noFill/>
                    </a:lnL>
                    <a:lnR>
                      <a:noFill/>
                    </a:lnR>
                    <a:lnT>
                      <a:noFill/>
                    </a:lnT>
                    <a:lnB>
                      <a:noFill/>
                    </a:lnB>
                    <a:solidFill>
                      <a:srgbClr val="CFDD81"/>
                    </a:solidFill>
                  </a:tcPr>
                </a:tc>
                <a:tc>
                  <a:txBody>
                    <a:bodyPr/>
                    <a:lstStyle/>
                    <a:p>
                      <a:pPr algn="r" fontAlgn="b"/>
                      <a:r>
                        <a:rPr lang="en-US" sz="200" b="0" i="0" u="none" strike="noStrike">
                          <a:solidFill>
                            <a:srgbClr val="000000"/>
                          </a:solidFill>
                          <a:latin typeface="Calibri"/>
                        </a:rPr>
                        <a:t>22.2</a:t>
                      </a:r>
                    </a:p>
                  </a:txBody>
                  <a:tcPr marL="2249" marR="2249" marT="1687" marB="0" anchor="b">
                    <a:lnL>
                      <a:noFill/>
                    </a:lnL>
                    <a:lnR>
                      <a:noFill/>
                    </a:lnR>
                    <a:lnT>
                      <a:noFill/>
                    </a:lnT>
                    <a:lnB>
                      <a:noFill/>
                    </a:lnB>
                    <a:solidFill>
                      <a:srgbClr val="CDDC81"/>
                    </a:solidFill>
                  </a:tcPr>
                </a:tc>
                <a:tc>
                  <a:txBody>
                    <a:bodyPr/>
                    <a:lstStyle/>
                    <a:p>
                      <a:pPr algn="r" fontAlgn="b"/>
                      <a:r>
                        <a:rPr lang="en-US" sz="200" b="0" i="0" u="none" strike="noStrike">
                          <a:solidFill>
                            <a:srgbClr val="000000"/>
                          </a:solidFill>
                          <a:latin typeface="Calibri"/>
                        </a:rPr>
                        <a:t>23.1</a:t>
                      </a:r>
                    </a:p>
                  </a:txBody>
                  <a:tcPr marL="2249" marR="2249" marT="1687" marB="0" anchor="b">
                    <a:lnL>
                      <a:noFill/>
                    </a:lnL>
                    <a:lnR>
                      <a:noFill/>
                    </a:lnR>
                    <a:lnT>
                      <a:noFill/>
                    </a:lnT>
                    <a:lnB>
                      <a:noFill/>
                    </a:lnB>
                    <a:solidFill>
                      <a:srgbClr val="D1DD81"/>
                    </a:solidFill>
                  </a:tcPr>
                </a:tc>
                <a:tc>
                  <a:txBody>
                    <a:bodyPr/>
                    <a:lstStyle/>
                    <a:p>
                      <a:pPr algn="r" fontAlgn="b"/>
                      <a:r>
                        <a:rPr lang="en-US" sz="200" b="0" i="0" u="none" strike="noStrike">
                          <a:solidFill>
                            <a:srgbClr val="000000"/>
                          </a:solidFill>
                          <a:latin typeface="Calibri"/>
                        </a:rPr>
                        <a:t>30.1</a:t>
                      </a:r>
                    </a:p>
                  </a:txBody>
                  <a:tcPr marL="2249" marR="2249" marT="1687" marB="0" anchor="b">
                    <a:lnL>
                      <a:noFill/>
                    </a:lnL>
                    <a:lnR>
                      <a:noFill/>
                    </a:lnR>
                    <a:lnT>
                      <a:noFill/>
                    </a:lnT>
                    <a:lnB>
                      <a:noFill/>
                    </a:lnB>
                    <a:solidFill>
                      <a:srgbClr val="F4E783"/>
                    </a:solidFill>
                  </a:tcPr>
                </a:tc>
                <a:tc>
                  <a:txBody>
                    <a:bodyPr/>
                    <a:lstStyle/>
                    <a:p>
                      <a:pPr algn="r" fontAlgn="b"/>
                      <a:r>
                        <a:rPr lang="en-US" sz="200" b="0" i="0" u="none" strike="noStrike">
                          <a:solidFill>
                            <a:srgbClr val="000000"/>
                          </a:solidFill>
                          <a:latin typeface="Calibri"/>
                        </a:rPr>
                        <a:t>22.8</a:t>
                      </a:r>
                    </a:p>
                  </a:txBody>
                  <a:tcPr marL="2249" marR="2249" marT="1687" marB="0" anchor="b">
                    <a:lnL>
                      <a:noFill/>
                    </a:lnL>
                    <a:lnR>
                      <a:noFill/>
                    </a:lnR>
                    <a:lnT>
                      <a:noFill/>
                    </a:lnT>
                    <a:lnB>
                      <a:noFill/>
                    </a:lnB>
                    <a:solidFill>
                      <a:srgbClr val="D0DD81"/>
                    </a:solidFill>
                  </a:tcPr>
                </a:tc>
                <a:tc>
                  <a:txBody>
                    <a:bodyPr/>
                    <a:lstStyle/>
                    <a:p>
                      <a:pPr algn="r" fontAlgn="b"/>
                      <a:r>
                        <a:rPr lang="en-US" sz="200" b="0" i="0" u="none" strike="noStrike">
                          <a:solidFill>
                            <a:srgbClr val="000000"/>
                          </a:solidFill>
                          <a:latin typeface="Calibri"/>
                        </a:rPr>
                        <a:t>26.8</a:t>
                      </a:r>
                    </a:p>
                  </a:txBody>
                  <a:tcPr marL="2249" marR="2249" marT="1687" marB="0" anchor="b">
                    <a:lnL>
                      <a:noFill/>
                    </a:lnL>
                    <a:lnR>
                      <a:noFill/>
                    </a:lnR>
                    <a:lnT>
                      <a:noFill/>
                    </a:lnT>
                    <a:lnB>
                      <a:noFill/>
                    </a:lnB>
                    <a:solidFill>
                      <a:srgbClr val="E3E382"/>
                    </a:solidFill>
                  </a:tcPr>
                </a:tc>
                <a:tc>
                  <a:txBody>
                    <a:bodyPr/>
                    <a:lstStyle/>
                    <a:p>
                      <a:pPr algn="r" fontAlgn="b"/>
                      <a:r>
                        <a:rPr lang="en-US" sz="200" b="0" i="0" u="none" strike="noStrike">
                          <a:solidFill>
                            <a:srgbClr val="000000"/>
                          </a:solidFill>
                          <a:latin typeface="Calibri"/>
                        </a:rPr>
                        <a:t>22.2</a:t>
                      </a:r>
                    </a:p>
                  </a:txBody>
                  <a:tcPr marL="2249" marR="2249" marT="1687" marB="0" anchor="b">
                    <a:lnL>
                      <a:noFill/>
                    </a:lnL>
                    <a:lnR>
                      <a:noFill/>
                    </a:lnR>
                    <a:lnT>
                      <a:noFill/>
                    </a:lnT>
                    <a:lnB>
                      <a:noFill/>
                    </a:lnB>
                    <a:solidFill>
                      <a:srgbClr val="CDDC81"/>
                    </a:solidFill>
                  </a:tcPr>
                </a:tc>
                <a:tc>
                  <a:txBody>
                    <a:bodyPr/>
                    <a:lstStyle/>
                    <a:p>
                      <a:pPr algn="r" fontAlgn="b"/>
                      <a:r>
                        <a:rPr lang="en-US" sz="200" b="0" i="0" u="none" strike="noStrike">
                          <a:solidFill>
                            <a:srgbClr val="000000"/>
                          </a:solidFill>
                          <a:latin typeface="Calibri"/>
                        </a:rPr>
                        <a:t>54.1</a:t>
                      </a:r>
                    </a:p>
                  </a:txBody>
                  <a:tcPr marL="2249" marR="2249" marT="1687" marB="0" anchor="b">
                    <a:lnL>
                      <a:noFill/>
                    </a:lnL>
                    <a:lnR>
                      <a:noFill/>
                    </a:lnR>
                    <a:lnT>
                      <a:noFill/>
                    </a:lnT>
                    <a:lnB>
                      <a:noFill/>
                    </a:lnB>
                    <a:solidFill>
                      <a:srgbClr val="FED981"/>
                    </a:solidFill>
                  </a:tcPr>
                </a:tc>
                <a:tc>
                  <a:txBody>
                    <a:bodyPr/>
                    <a:lstStyle/>
                    <a:p>
                      <a:pPr algn="r" fontAlgn="b"/>
                      <a:r>
                        <a:rPr lang="en-US" sz="200" b="0" i="0" u="none" strike="noStrike">
                          <a:solidFill>
                            <a:srgbClr val="000000"/>
                          </a:solidFill>
                          <a:latin typeface="Calibri"/>
                        </a:rPr>
                        <a:t>43.8</a:t>
                      </a:r>
                    </a:p>
                  </a:txBody>
                  <a:tcPr marL="2249" marR="2249" marT="1687" marB="0" anchor="b">
                    <a:lnL>
                      <a:noFill/>
                    </a:lnL>
                    <a:lnR>
                      <a:noFill/>
                    </a:lnR>
                    <a:lnT>
                      <a:noFill/>
                    </a:lnT>
                    <a:lnB>
                      <a:noFill/>
                    </a:lnB>
                    <a:solidFill>
                      <a:srgbClr val="FFE183"/>
                    </a:solidFill>
                  </a:tcPr>
                </a:tc>
                <a:tc>
                  <a:txBody>
                    <a:bodyPr/>
                    <a:lstStyle/>
                    <a:p>
                      <a:pPr algn="r" fontAlgn="b"/>
                      <a:r>
                        <a:rPr lang="en-US" sz="200" b="0" i="0" u="none" strike="noStrike">
                          <a:solidFill>
                            <a:srgbClr val="000000"/>
                          </a:solidFill>
                          <a:latin typeface="Calibri"/>
                        </a:rPr>
                        <a:t>48.5</a:t>
                      </a:r>
                    </a:p>
                  </a:txBody>
                  <a:tcPr marL="2249" marR="2249" marT="1687"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43.4</a:t>
                      </a:r>
                    </a:p>
                  </a:txBody>
                  <a:tcPr marL="2249" marR="2249" marT="1687" marB="0" anchor="b">
                    <a:lnL>
                      <a:noFill/>
                    </a:lnL>
                    <a:lnR>
                      <a:noFill/>
                    </a:lnR>
                    <a:lnT>
                      <a:noFill/>
                    </a:lnT>
                    <a:lnB>
                      <a:noFill/>
                    </a:lnB>
                    <a:solidFill>
                      <a:srgbClr val="FFE283"/>
                    </a:solidFill>
                  </a:tcPr>
                </a:tc>
                <a:tc>
                  <a:txBody>
                    <a:bodyPr/>
                    <a:lstStyle/>
                    <a:p>
                      <a:pPr algn="r" fontAlgn="b"/>
                      <a:r>
                        <a:rPr lang="en-US" sz="200" b="0" i="0" u="none" strike="noStrike">
                          <a:solidFill>
                            <a:srgbClr val="000000"/>
                          </a:solidFill>
                          <a:latin typeface="Calibri"/>
                        </a:rPr>
                        <a:t>50.6</a:t>
                      </a:r>
                    </a:p>
                  </a:txBody>
                  <a:tcPr marL="2249" marR="2249" marT="1687" marB="0" anchor="b">
                    <a:lnL>
                      <a:noFill/>
                    </a:lnL>
                    <a:lnR>
                      <a:noFill/>
                    </a:lnR>
                    <a:lnT>
                      <a:noFill/>
                    </a:lnT>
                    <a:lnB>
                      <a:noFill/>
                    </a:lnB>
                    <a:solidFill>
                      <a:srgbClr val="FFDC81"/>
                    </a:solidFill>
                  </a:tcPr>
                </a:tc>
                <a:tc>
                  <a:txBody>
                    <a:bodyPr/>
                    <a:lstStyle/>
                    <a:p>
                      <a:pPr algn="r" fontAlgn="b"/>
                      <a:r>
                        <a:rPr lang="en-US" sz="200" b="0" i="0" u="none" strike="noStrike">
                          <a:solidFill>
                            <a:srgbClr val="000000"/>
                          </a:solidFill>
                          <a:latin typeface="Calibri"/>
                        </a:rPr>
                        <a:t>46.9</a:t>
                      </a:r>
                    </a:p>
                  </a:txBody>
                  <a:tcPr marL="2249" marR="2249" marT="1687" marB="0" anchor="b">
                    <a:lnL>
                      <a:noFill/>
                    </a:lnL>
                    <a:lnR>
                      <a:noFill/>
                    </a:lnR>
                    <a:lnT>
                      <a:noFill/>
                    </a:lnT>
                    <a:lnB>
                      <a:noFill/>
                    </a:lnB>
                    <a:solidFill>
                      <a:srgbClr val="FFDF82"/>
                    </a:solidFill>
                  </a:tcPr>
                </a:tc>
                <a:tc>
                  <a:txBody>
                    <a:bodyPr/>
                    <a:lstStyle/>
                    <a:p>
                      <a:pPr algn="r" fontAlgn="b"/>
                      <a:r>
                        <a:rPr lang="en-US" sz="200" b="0" i="0" u="none" strike="noStrike">
                          <a:solidFill>
                            <a:srgbClr val="000000"/>
                          </a:solidFill>
                          <a:latin typeface="Calibri"/>
                        </a:rPr>
                        <a:t>48.6</a:t>
                      </a:r>
                    </a:p>
                  </a:txBody>
                  <a:tcPr marL="2249" marR="2249" marT="1687"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47.1</a:t>
                      </a:r>
                    </a:p>
                  </a:txBody>
                  <a:tcPr marL="2249" marR="2249" marT="1687" marB="0" anchor="b">
                    <a:lnL>
                      <a:noFill/>
                    </a:lnL>
                    <a:lnR>
                      <a:noFill/>
                    </a:lnR>
                    <a:lnT>
                      <a:noFill/>
                    </a:lnT>
                    <a:lnB>
                      <a:noFill/>
                    </a:lnB>
                    <a:solidFill>
                      <a:srgbClr val="FFDF82"/>
                    </a:solidFill>
                  </a:tcPr>
                </a:tc>
                <a:tc>
                  <a:txBody>
                    <a:bodyPr/>
                    <a:lstStyle/>
                    <a:p>
                      <a:pPr algn="r" fontAlgn="b"/>
                      <a:r>
                        <a:rPr lang="en-US" sz="200" b="0" i="0" u="none" strike="noStrike">
                          <a:solidFill>
                            <a:srgbClr val="000000"/>
                          </a:solidFill>
                          <a:latin typeface="Calibri"/>
                        </a:rPr>
                        <a:t>70.9</a:t>
                      </a:r>
                    </a:p>
                  </a:txBody>
                  <a:tcPr marL="2249" marR="2249" marT="1687" marB="0" anchor="b">
                    <a:lnL>
                      <a:noFill/>
                    </a:lnL>
                    <a:lnR>
                      <a:noFill/>
                    </a:lnR>
                    <a:lnT>
                      <a:noFill/>
                    </a:lnT>
                    <a:lnB>
                      <a:noFill/>
                    </a:lnB>
                    <a:solidFill>
                      <a:srgbClr val="FECA7E"/>
                    </a:solidFill>
                  </a:tcPr>
                </a:tc>
                <a:tc>
                  <a:txBody>
                    <a:bodyPr/>
                    <a:lstStyle/>
                    <a:p>
                      <a:pPr algn="r" fontAlgn="b"/>
                      <a:r>
                        <a:rPr lang="en-US" sz="200" b="0" i="0" u="none" strike="noStrike">
                          <a:solidFill>
                            <a:srgbClr val="000000"/>
                          </a:solidFill>
                          <a:latin typeface="Calibri"/>
                        </a:rPr>
                        <a:t>23.3</a:t>
                      </a:r>
                    </a:p>
                  </a:txBody>
                  <a:tcPr marL="2249" marR="2249" marT="1687" marB="0" anchor="b">
                    <a:lnL>
                      <a:noFill/>
                    </a:lnL>
                    <a:lnR>
                      <a:noFill/>
                    </a:lnR>
                    <a:lnT>
                      <a:noFill/>
                    </a:lnT>
                    <a:lnB>
                      <a:noFill/>
                    </a:lnB>
                    <a:solidFill>
                      <a:srgbClr val="D3DE81"/>
                    </a:solidFill>
                  </a:tcPr>
                </a:tc>
                <a:tc>
                  <a:txBody>
                    <a:bodyPr/>
                    <a:lstStyle/>
                    <a:p>
                      <a:pPr algn="r" fontAlgn="b"/>
                      <a:r>
                        <a:rPr lang="en-US" sz="200" b="0" i="0" u="none" strike="noStrike">
                          <a:solidFill>
                            <a:srgbClr val="000000"/>
                          </a:solidFill>
                          <a:latin typeface="Calibri"/>
                        </a:rPr>
                        <a:t>65.9</a:t>
                      </a:r>
                    </a:p>
                  </a:txBody>
                  <a:tcPr marL="2249" marR="2249" marT="1687" marB="0" anchor="b">
                    <a:lnL>
                      <a:noFill/>
                    </a:lnL>
                    <a:lnR>
                      <a:noFill/>
                    </a:lnR>
                    <a:lnT>
                      <a:noFill/>
                    </a:lnT>
                    <a:lnB>
                      <a:noFill/>
                    </a:lnB>
                    <a:solidFill>
                      <a:srgbClr val="FECE7F"/>
                    </a:solidFill>
                  </a:tcPr>
                </a:tc>
                <a:tc>
                  <a:txBody>
                    <a:bodyPr/>
                    <a:lstStyle/>
                    <a:p>
                      <a:pPr algn="r" fontAlgn="b"/>
                      <a:r>
                        <a:rPr lang="en-US" sz="200" b="0" i="0" u="none" strike="noStrike">
                          <a:solidFill>
                            <a:srgbClr val="000000"/>
                          </a:solidFill>
                          <a:latin typeface="Calibri"/>
                        </a:rPr>
                        <a:t>20.6</a:t>
                      </a:r>
                    </a:p>
                  </a:txBody>
                  <a:tcPr marL="2249" marR="2249" marT="1687" marB="0" anchor="b">
                    <a:lnL>
                      <a:noFill/>
                    </a:lnL>
                    <a:lnR>
                      <a:noFill/>
                    </a:lnR>
                    <a:lnT>
                      <a:noFill/>
                    </a:lnT>
                    <a:lnB>
                      <a:noFill/>
                    </a:lnB>
                    <a:solidFill>
                      <a:srgbClr val="C5DA80"/>
                    </a:solidFill>
                  </a:tcPr>
                </a:tc>
                <a:tc>
                  <a:txBody>
                    <a:bodyPr/>
                    <a:lstStyle/>
                    <a:p>
                      <a:pPr algn="r" fontAlgn="b"/>
                      <a:r>
                        <a:rPr lang="en-US" sz="200" b="0" i="0" u="none" strike="noStrike">
                          <a:solidFill>
                            <a:srgbClr val="000000"/>
                          </a:solidFill>
                          <a:latin typeface="Calibri"/>
                        </a:rPr>
                        <a:t>64.1</a:t>
                      </a:r>
                    </a:p>
                  </a:txBody>
                  <a:tcPr marL="2249" marR="2249" marT="1687" marB="0" anchor="b">
                    <a:lnL>
                      <a:noFill/>
                    </a:lnL>
                    <a:lnR>
                      <a:noFill/>
                    </a:lnR>
                    <a:lnT>
                      <a:noFill/>
                    </a:lnT>
                    <a:lnB>
                      <a:noFill/>
                    </a:lnB>
                    <a:solidFill>
                      <a:srgbClr val="FED07F"/>
                    </a:solidFill>
                  </a:tcPr>
                </a:tc>
                <a:tc>
                  <a:txBody>
                    <a:bodyPr/>
                    <a:lstStyle/>
                    <a:p>
                      <a:pPr algn="r" fontAlgn="b"/>
                      <a:r>
                        <a:rPr lang="en-US" sz="200" b="0" i="0" u="none" strike="noStrike">
                          <a:solidFill>
                            <a:srgbClr val="000000"/>
                          </a:solidFill>
                          <a:latin typeface="Calibri"/>
                        </a:rPr>
                        <a:t>12.6</a:t>
                      </a:r>
                    </a:p>
                  </a:txBody>
                  <a:tcPr marL="2249" marR="2249" marT="1687" marB="0" anchor="b">
                    <a:lnL>
                      <a:noFill/>
                    </a:lnL>
                    <a:lnR>
                      <a:noFill/>
                    </a:lnR>
                    <a:lnT>
                      <a:noFill/>
                    </a:lnT>
                    <a:lnB>
                      <a:noFill/>
                    </a:lnB>
                    <a:solidFill>
                      <a:srgbClr val="9DCE7E"/>
                    </a:solidFill>
                  </a:tcPr>
                </a:tc>
                <a:tc>
                  <a:txBody>
                    <a:bodyPr/>
                    <a:lstStyle/>
                    <a:p>
                      <a:pPr algn="r" fontAlgn="b"/>
                      <a:r>
                        <a:rPr lang="en-US" sz="200" b="0" i="0" u="none" strike="noStrike">
                          <a:solidFill>
                            <a:srgbClr val="000000"/>
                          </a:solidFill>
                          <a:latin typeface="Calibri"/>
                        </a:rPr>
                        <a:t>65.4</a:t>
                      </a:r>
                    </a:p>
                  </a:txBody>
                  <a:tcPr marL="2249" marR="2249" marT="1687" marB="0" anchor="b">
                    <a:lnL>
                      <a:noFill/>
                    </a:lnL>
                    <a:lnR>
                      <a:noFill/>
                    </a:lnR>
                    <a:lnT>
                      <a:noFill/>
                    </a:lnT>
                    <a:lnB>
                      <a:noFill/>
                    </a:lnB>
                    <a:solidFill>
                      <a:srgbClr val="FECF7F"/>
                    </a:solidFill>
                  </a:tcPr>
                </a:tc>
                <a:tc>
                  <a:txBody>
                    <a:bodyPr/>
                    <a:lstStyle/>
                    <a:p>
                      <a:pPr algn="r" fontAlgn="b"/>
                      <a:r>
                        <a:rPr lang="en-US" sz="200" b="0" i="0" u="none" strike="noStrike">
                          <a:solidFill>
                            <a:srgbClr val="000000"/>
                          </a:solidFill>
                          <a:latin typeface="Calibri"/>
                        </a:rPr>
                        <a:t>14.1</a:t>
                      </a:r>
                    </a:p>
                  </a:txBody>
                  <a:tcPr marL="2249" marR="2249" marT="1687" marB="0" anchor="b">
                    <a:lnL>
                      <a:noFill/>
                    </a:lnL>
                    <a:lnR>
                      <a:noFill/>
                    </a:lnR>
                    <a:lnT>
                      <a:noFill/>
                    </a:lnT>
                    <a:lnB>
                      <a:noFill/>
                    </a:lnB>
                    <a:solidFill>
                      <a:srgbClr val="A5D17E"/>
                    </a:solidFill>
                  </a:tcPr>
                </a:tc>
                <a:tc>
                  <a:txBody>
                    <a:bodyPr/>
                    <a:lstStyle/>
                    <a:p>
                      <a:pPr algn="r" fontAlgn="b"/>
                      <a:r>
                        <a:rPr lang="en-US" sz="200" b="0" i="0" u="none" strike="noStrike">
                          <a:solidFill>
                            <a:srgbClr val="000000"/>
                          </a:solidFill>
                          <a:latin typeface="Calibri"/>
                        </a:rPr>
                        <a:t>50.8</a:t>
                      </a:r>
                    </a:p>
                  </a:txBody>
                  <a:tcPr marL="2249" marR="2249" marT="1687" marB="0" anchor="b">
                    <a:lnL>
                      <a:noFill/>
                    </a:lnL>
                    <a:lnR>
                      <a:noFill/>
                    </a:lnR>
                    <a:lnT>
                      <a:noFill/>
                    </a:lnT>
                    <a:lnB>
                      <a:noFill/>
                    </a:lnB>
                    <a:solidFill>
                      <a:srgbClr val="FFDB81"/>
                    </a:solidFill>
                  </a:tcPr>
                </a:tc>
                <a:tc>
                  <a:txBody>
                    <a:bodyPr/>
                    <a:lstStyle/>
                    <a:p>
                      <a:pPr algn="r" fontAlgn="b"/>
                      <a:r>
                        <a:rPr lang="en-US" sz="200" b="0" i="0" u="none" strike="noStrike">
                          <a:solidFill>
                            <a:srgbClr val="000000"/>
                          </a:solidFill>
                          <a:latin typeface="Calibri"/>
                        </a:rPr>
                        <a:t>20.0</a:t>
                      </a:r>
                    </a:p>
                  </a:txBody>
                  <a:tcPr marL="2249" marR="2249" marT="1687" marB="0" anchor="b">
                    <a:lnL>
                      <a:noFill/>
                    </a:lnL>
                    <a:lnR>
                      <a:noFill/>
                    </a:lnR>
                    <a:lnT>
                      <a:noFill/>
                    </a:lnT>
                    <a:lnB>
                      <a:noFill/>
                    </a:lnB>
                    <a:solidFill>
                      <a:srgbClr val="C2D980"/>
                    </a:solidFill>
                  </a:tcPr>
                </a:tc>
                <a:tc>
                  <a:txBody>
                    <a:bodyPr/>
                    <a:lstStyle/>
                    <a:p>
                      <a:pPr algn="r" fontAlgn="b"/>
                      <a:r>
                        <a:rPr lang="en-US" sz="200" b="0" i="0" u="none" strike="noStrike">
                          <a:solidFill>
                            <a:srgbClr val="000000"/>
                          </a:solidFill>
                          <a:latin typeface="Calibri"/>
                        </a:rPr>
                        <a:t>49.1</a:t>
                      </a:r>
                    </a:p>
                  </a:txBody>
                  <a:tcPr marL="2249" marR="2249" marT="1687"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17.3</a:t>
                      </a:r>
                    </a:p>
                  </a:txBody>
                  <a:tcPr marL="2249" marR="2249" marT="1687" marB="0" anchor="b">
                    <a:lnL>
                      <a:noFill/>
                    </a:lnL>
                    <a:lnR>
                      <a:noFill/>
                    </a:lnR>
                    <a:lnT>
                      <a:noFill/>
                    </a:lnT>
                    <a:lnB>
                      <a:noFill/>
                    </a:lnB>
                    <a:solidFill>
                      <a:srgbClr val="B5D57F"/>
                    </a:solidFill>
                  </a:tcPr>
                </a:tc>
                <a:tc>
                  <a:txBody>
                    <a:bodyPr/>
                    <a:lstStyle/>
                    <a:p>
                      <a:pPr algn="r" fontAlgn="b"/>
                      <a:r>
                        <a:rPr lang="en-US" sz="200" b="0" i="0" u="none" strike="noStrike">
                          <a:solidFill>
                            <a:srgbClr val="000000"/>
                          </a:solidFill>
                          <a:latin typeface="Calibri"/>
                        </a:rPr>
                        <a:t>49.2</a:t>
                      </a:r>
                    </a:p>
                  </a:txBody>
                  <a:tcPr marL="2249" marR="2249" marT="1687"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11.3</a:t>
                      </a:r>
                    </a:p>
                  </a:txBody>
                  <a:tcPr marL="2249" marR="2249" marT="1687" marB="0" anchor="b">
                    <a:lnL>
                      <a:noFill/>
                    </a:lnL>
                    <a:lnR>
                      <a:noFill/>
                    </a:lnR>
                    <a:lnT>
                      <a:noFill/>
                    </a:lnT>
                    <a:lnB>
                      <a:noFill/>
                    </a:lnB>
                    <a:solidFill>
                      <a:srgbClr val="97CD7E"/>
                    </a:solidFill>
                  </a:tcPr>
                </a:tc>
                <a:tc>
                  <a:txBody>
                    <a:bodyPr/>
                    <a:lstStyle/>
                    <a:p>
                      <a:pPr algn="r" fontAlgn="b"/>
                      <a:r>
                        <a:rPr lang="en-US" sz="200" b="0" i="0" u="none" strike="noStrike">
                          <a:solidFill>
                            <a:srgbClr val="000000"/>
                          </a:solidFill>
                          <a:latin typeface="Calibri"/>
                        </a:rPr>
                        <a:t>44.2</a:t>
                      </a:r>
                    </a:p>
                  </a:txBody>
                  <a:tcPr marL="2249" marR="2249" marT="1687" marB="0" anchor="b">
                    <a:lnL>
                      <a:noFill/>
                    </a:lnL>
                    <a:lnR>
                      <a:noFill/>
                    </a:lnR>
                    <a:lnT>
                      <a:noFill/>
                    </a:lnT>
                    <a:lnB>
                      <a:noFill/>
                    </a:lnB>
                    <a:solidFill>
                      <a:srgbClr val="FFE183"/>
                    </a:solidFill>
                  </a:tcPr>
                </a:tc>
                <a:tc>
                  <a:txBody>
                    <a:bodyPr/>
                    <a:lstStyle/>
                    <a:p>
                      <a:pPr algn="r" fontAlgn="b"/>
                      <a:r>
                        <a:rPr lang="en-US" sz="200" b="0" i="0" u="none" strike="noStrike">
                          <a:solidFill>
                            <a:srgbClr val="000000"/>
                          </a:solidFill>
                          <a:latin typeface="Calibri"/>
                        </a:rPr>
                        <a:t>10.3</a:t>
                      </a:r>
                    </a:p>
                  </a:txBody>
                  <a:tcPr marL="2249" marR="2249" marT="1687" marB="0" anchor="b">
                    <a:lnL>
                      <a:noFill/>
                    </a:lnL>
                    <a:lnR>
                      <a:noFill/>
                    </a:lnR>
                    <a:lnT>
                      <a:noFill/>
                    </a:lnT>
                    <a:lnB>
                      <a:noFill/>
                    </a:lnB>
                    <a:solidFill>
                      <a:srgbClr val="92CB7D"/>
                    </a:solidFill>
                  </a:tcPr>
                </a:tc>
                <a:tc>
                  <a:txBody>
                    <a:bodyPr/>
                    <a:lstStyle/>
                    <a:p>
                      <a:pPr algn="r" fontAlgn="b"/>
                      <a:r>
                        <a:rPr lang="en-US" sz="200" b="0" i="0" u="none" strike="noStrike">
                          <a:solidFill>
                            <a:srgbClr val="000000"/>
                          </a:solidFill>
                          <a:latin typeface="Calibri"/>
                        </a:rPr>
                        <a:t>21.3</a:t>
                      </a:r>
                    </a:p>
                  </a:txBody>
                  <a:tcPr marL="2249" marR="2249" marT="1687" marB="0" anchor="b">
                    <a:lnL>
                      <a:noFill/>
                    </a:lnL>
                    <a:lnR>
                      <a:noFill/>
                    </a:lnR>
                    <a:lnT>
                      <a:noFill/>
                    </a:lnT>
                    <a:lnB>
                      <a:noFill/>
                    </a:lnB>
                    <a:solidFill>
                      <a:srgbClr val="C8DB80"/>
                    </a:solidFill>
                  </a:tcPr>
                </a:tc>
                <a:tc>
                  <a:txBody>
                    <a:bodyPr/>
                    <a:lstStyle/>
                    <a:p>
                      <a:pPr algn="r" fontAlgn="b"/>
                      <a:r>
                        <a:rPr lang="en-US" sz="200" b="0" i="0" u="none" strike="noStrike">
                          <a:solidFill>
                            <a:srgbClr val="000000"/>
                          </a:solidFill>
                          <a:latin typeface="Calibri"/>
                        </a:rPr>
                        <a:t>22.9</a:t>
                      </a:r>
                    </a:p>
                  </a:txBody>
                  <a:tcPr marL="2249" marR="2249" marT="1687" marB="0" anchor="b">
                    <a:lnL>
                      <a:noFill/>
                    </a:lnL>
                    <a:lnR>
                      <a:noFill/>
                    </a:lnR>
                    <a:lnT>
                      <a:noFill/>
                    </a:lnT>
                    <a:lnB>
                      <a:noFill/>
                    </a:lnB>
                    <a:solidFill>
                      <a:srgbClr val="D0DD81"/>
                    </a:solidFill>
                  </a:tcPr>
                </a:tc>
                <a:tc>
                  <a:txBody>
                    <a:bodyPr/>
                    <a:lstStyle/>
                    <a:p>
                      <a:pPr algn="r" fontAlgn="b"/>
                      <a:r>
                        <a:rPr lang="en-US" sz="200" b="0" i="0" u="none" strike="noStrike">
                          <a:solidFill>
                            <a:srgbClr val="000000"/>
                          </a:solidFill>
                          <a:latin typeface="Calibri"/>
                        </a:rPr>
                        <a:t>23.3</a:t>
                      </a:r>
                    </a:p>
                  </a:txBody>
                  <a:tcPr marL="2249" marR="2249" marT="1687" marB="0" anchor="b">
                    <a:lnL>
                      <a:noFill/>
                    </a:lnL>
                    <a:lnR>
                      <a:noFill/>
                    </a:lnR>
                    <a:lnT>
                      <a:noFill/>
                    </a:lnT>
                    <a:lnB>
                      <a:noFill/>
                    </a:lnB>
                    <a:solidFill>
                      <a:srgbClr val="D2DE81"/>
                    </a:solidFill>
                  </a:tcPr>
                </a:tc>
                <a:tc>
                  <a:txBody>
                    <a:bodyPr/>
                    <a:lstStyle/>
                    <a:p>
                      <a:pPr algn="r" fontAlgn="b"/>
                      <a:r>
                        <a:rPr lang="en-US" sz="200" b="0" i="0" u="none" strike="noStrike">
                          <a:solidFill>
                            <a:srgbClr val="000000"/>
                          </a:solidFill>
                          <a:latin typeface="Calibri"/>
                        </a:rPr>
                        <a:t>21.1</a:t>
                      </a:r>
                    </a:p>
                  </a:txBody>
                  <a:tcPr marL="2249" marR="2249" marT="1687" marB="0" anchor="b">
                    <a:lnL>
                      <a:noFill/>
                    </a:lnL>
                    <a:lnR>
                      <a:noFill/>
                    </a:lnR>
                    <a:lnT>
                      <a:noFill/>
                    </a:lnT>
                    <a:lnB>
                      <a:noFill/>
                    </a:lnB>
                    <a:solidFill>
                      <a:srgbClr val="C8DB80"/>
                    </a:solidFill>
                  </a:tcPr>
                </a:tc>
                <a:tc>
                  <a:txBody>
                    <a:bodyPr/>
                    <a:lstStyle/>
                    <a:p>
                      <a:pPr algn="r" fontAlgn="b"/>
                      <a:r>
                        <a:rPr lang="en-US" sz="200" b="0" i="0" u="none" strike="noStrike">
                          <a:solidFill>
                            <a:srgbClr val="000000"/>
                          </a:solidFill>
                          <a:latin typeface="Calibri"/>
                        </a:rPr>
                        <a:t>22.2</a:t>
                      </a:r>
                    </a:p>
                  </a:txBody>
                  <a:tcPr marL="2249" marR="2249" marT="1687" marB="0" anchor="b">
                    <a:lnL>
                      <a:noFill/>
                    </a:lnL>
                    <a:lnR>
                      <a:noFill/>
                    </a:lnR>
                    <a:lnT>
                      <a:noFill/>
                    </a:lnT>
                    <a:lnB>
                      <a:noFill/>
                    </a:lnB>
                    <a:solidFill>
                      <a:srgbClr val="CDDC81"/>
                    </a:solidFill>
                  </a:tcPr>
                </a:tc>
                <a:tc>
                  <a:txBody>
                    <a:bodyPr/>
                    <a:lstStyle/>
                    <a:p>
                      <a:pPr algn="r" fontAlgn="b"/>
                      <a:r>
                        <a:rPr lang="en-US" sz="200" b="0" i="0" u="none" strike="noStrike">
                          <a:solidFill>
                            <a:srgbClr val="000000"/>
                          </a:solidFill>
                          <a:latin typeface="Calibri"/>
                        </a:rPr>
                        <a:t>19.6</a:t>
                      </a:r>
                    </a:p>
                  </a:txBody>
                  <a:tcPr marL="2249" marR="2249" marT="1687" marB="0" anchor="b">
                    <a:lnL>
                      <a:noFill/>
                    </a:lnL>
                    <a:lnR>
                      <a:noFill/>
                    </a:lnR>
                    <a:lnT>
                      <a:noFill/>
                    </a:lnT>
                    <a:lnB>
                      <a:noFill/>
                    </a:lnB>
                    <a:solidFill>
                      <a:srgbClr val="C0D880"/>
                    </a:solidFill>
                  </a:tcPr>
                </a:tc>
                <a:tc>
                  <a:txBody>
                    <a:bodyPr/>
                    <a:lstStyle/>
                    <a:p>
                      <a:pPr algn="r" fontAlgn="b"/>
                      <a:r>
                        <a:rPr lang="en-US" sz="200" b="0" i="0" u="none" strike="noStrike">
                          <a:solidFill>
                            <a:srgbClr val="000000"/>
                          </a:solidFill>
                          <a:latin typeface="Calibri"/>
                        </a:rPr>
                        <a:t>23.1</a:t>
                      </a:r>
                    </a:p>
                  </a:txBody>
                  <a:tcPr marL="2249" marR="2249" marT="1687" marB="0" anchor="b">
                    <a:lnL>
                      <a:noFill/>
                    </a:lnL>
                    <a:lnR>
                      <a:noFill/>
                    </a:lnR>
                    <a:lnT>
                      <a:noFill/>
                    </a:lnT>
                    <a:lnB>
                      <a:noFill/>
                    </a:lnB>
                    <a:solidFill>
                      <a:srgbClr val="D1DD81"/>
                    </a:solidFill>
                  </a:tcPr>
                </a:tc>
                <a:tc>
                  <a:txBody>
                    <a:bodyPr/>
                    <a:lstStyle/>
                    <a:p>
                      <a:pPr algn="r" fontAlgn="b"/>
                      <a:r>
                        <a:rPr lang="en-US" sz="200" b="0" i="0" u="none" strike="noStrike">
                          <a:solidFill>
                            <a:srgbClr val="000000"/>
                          </a:solidFill>
                          <a:latin typeface="Calibri"/>
                        </a:rPr>
                        <a:t>18.4</a:t>
                      </a:r>
                    </a:p>
                  </a:txBody>
                  <a:tcPr marL="2249" marR="2249" marT="1687" marB="0" anchor="b">
                    <a:lnL>
                      <a:noFill/>
                    </a:lnL>
                    <a:lnR>
                      <a:noFill/>
                    </a:lnR>
                    <a:lnT>
                      <a:noFill/>
                    </a:lnT>
                    <a:lnB>
                      <a:noFill/>
                    </a:lnB>
                    <a:solidFill>
                      <a:srgbClr val="BAD780"/>
                    </a:solidFill>
                  </a:tcPr>
                </a:tc>
                <a:tc>
                  <a:txBody>
                    <a:bodyPr/>
                    <a:lstStyle/>
                    <a:p>
                      <a:pPr algn="r" fontAlgn="b"/>
                      <a:r>
                        <a:rPr lang="en-US" sz="200" b="0" i="0" u="none" strike="noStrike">
                          <a:solidFill>
                            <a:srgbClr val="000000"/>
                          </a:solidFill>
                          <a:latin typeface="Calibri"/>
                        </a:rPr>
                        <a:t>45.8</a:t>
                      </a:r>
                    </a:p>
                  </a:txBody>
                  <a:tcPr marL="2249" marR="2249" marT="1687" marB="0" anchor="b">
                    <a:lnL>
                      <a:noFill/>
                    </a:lnL>
                    <a:lnR>
                      <a:noFill/>
                    </a:lnR>
                    <a:lnT>
                      <a:noFill/>
                    </a:lnT>
                    <a:lnB>
                      <a:noFill/>
                    </a:lnB>
                    <a:solidFill>
                      <a:srgbClr val="FFE082"/>
                    </a:solidFill>
                  </a:tcPr>
                </a:tc>
                <a:tc>
                  <a:txBody>
                    <a:bodyPr/>
                    <a:lstStyle/>
                    <a:p>
                      <a:pPr algn="r" fontAlgn="b"/>
                      <a:r>
                        <a:rPr lang="en-US" sz="200" b="0" i="0" u="none" strike="noStrike">
                          <a:solidFill>
                            <a:srgbClr val="000000"/>
                          </a:solidFill>
                          <a:latin typeface="Calibri"/>
                        </a:rPr>
                        <a:t>36.2</a:t>
                      </a:r>
                    </a:p>
                  </a:txBody>
                  <a:tcPr marL="2249" marR="2249" marT="1687" marB="0" anchor="b">
                    <a:lnL>
                      <a:noFill/>
                    </a:lnL>
                    <a:lnR>
                      <a:noFill/>
                    </a:lnR>
                    <a:lnT>
                      <a:noFill/>
                    </a:lnT>
                    <a:lnB>
                      <a:noFill/>
                    </a:lnB>
                    <a:solidFill>
                      <a:srgbClr val="FFE884"/>
                    </a:solidFill>
                  </a:tcPr>
                </a:tc>
                <a:tc>
                  <a:txBody>
                    <a:bodyPr/>
                    <a:lstStyle/>
                    <a:p>
                      <a:pPr algn="r" fontAlgn="b"/>
                      <a:r>
                        <a:rPr lang="en-US" sz="200" b="0" i="0" u="none" strike="noStrike">
                          <a:solidFill>
                            <a:srgbClr val="000000"/>
                          </a:solidFill>
                          <a:latin typeface="Calibri"/>
                        </a:rPr>
                        <a:t>43.7</a:t>
                      </a:r>
                    </a:p>
                  </a:txBody>
                  <a:tcPr marL="2249" marR="2249" marT="1687" marB="0" anchor="b">
                    <a:lnL>
                      <a:noFill/>
                    </a:lnL>
                    <a:lnR>
                      <a:noFill/>
                    </a:lnR>
                    <a:lnT>
                      <a:noFill/>
                    </a:lnT>
                    <a:lnB>
                      <a:noFill/>
                    </a:lnB>
                    <a:solidFill>
                      <a:srgbClr val="FFE283"/>
                    </a:solidFill>
                  </a:tcPr>
                </a:tc>
                <a:tc>
                  <a:txBody>
                    <a:bodyPr/>
                    <a:lstStyle/>
                    <a:p>
                      <a:pPr algn="r" fontAlgn="b"/>
                      <a:r>
                        <a:rPr lang="en-US" sz="200" b="0" i="0" u="none" strike="noStrike">
                          <a:solidFill>
                            <a:srgbClr val="000000"/>
                          </a:solidFill>
                          <a:latin typeface="Calibri"/>
                        </a:rPr>
                        <a:t>36.7</a:t>
                      </a:r>
                    </a:p>
                  </a:txBody>
                  <a:tcPr marL="2249" marR="2249" marT="1687" marB="0" anchor="b">
                    <a:lnL>
                      <a:noFill/>
                    </a:lnL>
                    <a:lnR>
                      <a:noFill/>
                    </a:lnR>
                    <a:lnT>
                      <a:noFill/>
                    </a:lnT>
                    <a:lnB>
                      <a:noFill/>
                    </a:lnB>
                    <a:solidFill>
                      <a:srgbClr val="FFE884"/>
                    </a:solidFill>
                  </a:tcPr>
                </a:tc>
                <a:tc>
                  <a:txBody>
                    <a:bodyPr/>
                    <a:lstStyle/>
                    <a:p>
                      <a:pPr algn="r" fontAlgn="b"/>
                      <a:r>
                        <a:rPr lang="en-US" sz="200" b="0" i="0" u="none" strike="noStrike">
                          <a:solidFill>
                            <a:srgbClr val="000000"/>
                          </a:solidFill>
                          <a:latin typeface="Calibri"/>
                        </a:rPr>
                        <a:t>41.3</a:t>
                      </a:r>
                    </a:p>
                  </a:txBody>
                  <a:tcPr marL="2249" marR="2249" marT="1687" marB="0" anchor="b">
                    <a:lnL>
                      <a:noFill/>
                    </a:lnL>
                    <a:lnR>
                      <a:noFill/>
                    </a:lnR>
                    <a:lnT>
                      <a:noFill/>
                    </a:lnT>
                    <a:lnB>
                      <a:noFill/>
                    </a:lnB>
                    <a:solidFill>
                      <a:srgbClr val="FFE483"/>
                    </a:solidFill>
                  </a:tcPr>
                </a:tc>
                <a:tc>
                  <a:txBody>
                    <a:bodyPr/>
                    <a:lstStyle/>
                    <a:p>
                      <a:pPr algn="r" fontAlgn="b"/>
                      <a:r>
                        <a:rPr lang="en-US" sz="200" b="0" i="0" u="none" strike="noStrike">
                          <a:solidFill>
                            <a:srgbClr val="000000"/>
                          </a:solidFill>
                          <a:latin typeface="Calibri"/>
                        </a:rPr>
                        <a:t>40.6</a:t>
                      </a:r>
                    </a:p>
                  </a:txBody>
                  <a:tcPr marL="2249" marR="2249" marT="1687" marB="0" anchor="b">
                    <a:lnL>
                      <a:noFill/>
                    </a:lnL>
                    <a:lnR>
                      <a:noFill/>
                    </a:lnR>
                    <a:lnT>
                      <a:noFill/>
                    </a:lnT>
                    <a:lnB>
                      <a:noFill/>
                    </a:lnB>
                    <a:solidFill>
                      <a:srgbClr val="FFE483"/>
                    </a:solidFill>
                  </a:tcPr>
                </a:tc>
                <a:tc>
                  <a:txBody>
                    <a:bodyPr/>
                    <a:lstStyle/>
                    <a:p>
                      <a:pPr algn="r" fontAlgn="b"/>
                      <a:r>
                        <a:rPr lang="en-US" sz="200" b="0" i="0" u="none" strike="noStrike">
                          <a:solidFill>
                            <a:srgbClr val="000000"/>
                          </a:solidFill>
                          <a:latin typeface="Calibri"/>
                        </a:rPr>
                        <a:t>44.0</a:t>
                      </a:r>
                    </a:p>
                  </a:txBody>
                  <a:tcPr marL="2249" marR="2249" marT="1687" marB="0" anchor="b">
                    <a:lnL>
                      <a:noFill/>
                    </a:lnL>
                    <a:lnR>
                      <a:noFill/>
                    </a:lnR>
                    <a:lnT>
                      <a:noFill/>
                    </a:lnT>
                    <a:lnB>
                      <a:noFill/>
                    </a:lnB>
                    <a:solidFill>
                      <a:srgbClr val="FFE183"/>
                    </a:solidFill>
                  </a:tcPr>
                </a:tc>
                <a:tc>
                  <a:txBody>
                    <a:bodyPr/>
                    <a:lstStyle/>
                    <a:p>
                      <a:pPr algn="r" fontAlgn="b"/>
                      <a:r>
                        <a:rPr lang="en-US" sz="200" b="0" i="0" u="none" strike="noStrike">
                          <a:solidFill>
                            <a:srgbClr val="000000"/>
                          </a:solidFill>
                          <a:latin typeface="Calibri"/>
                        </a:rPr>
                        <a:t>36.1</a:t>
                      </a:r>
                    </a:p>
                  </a:txBody>
                  <a:tcPr marL="2249" marR="2249" marT="1687" marB="0" anchor="b">
                    <a:lnL>
                      <a:noFill/>
                    </a:lnL>
                    <a:lnR>
                      <a:noFill/>
                    </a:lnR>
                    <a:lnT>
                      <a:noFill/>
                    </a:lnT>
                    <a:lnB>
                      <a:noFill/>
                    </a:lnB>
                    <a:solidFill>
                      <a:srgbClr val="FFE884"/>
                    </a:solidFill>
                  </a:tcPr>
                </a:tc>
                <a:tc>
                  <a:txBody>
                    <a:bodyPr/>
                    <a:lstStyle/>
                    <a:p>
                      <a:pPr algn="r" fontAlgn="b"/>
                      <a:r>
                        <a:rPr lang="en-US" sz="200" b="0" i="0" u="none" strike="noStrike">
                          <a:solidFill>
                            <a:srgbClr val="000000"/>
                          </a:solidFill>
                          <a:latin typeface="Calibri"/>
                        </a:rPr>
                        <a:t>45.1</a:t>
                      </a:r>
                    </a:p>
                  </a:txBody>
                  <a:tcPr marL="2249" marR="2249" marT="1687" marB="0" anchor="b">
                    <a:lnL>
                      <a:noFill/>
                    </a:lnL>
                    <a:lnR>
                      <a:noFill/>
                    </a:lnR>
                    <a:lnT>
                      <a:noFill/>
                    </a:lnT>
                    <a:lnB>
                      <a:noFill/>
                    </a:lnB>
                    <a:solidFill>
                      <a:srgbClr val="FFE082"/>
                    </a:solidFill>
                  </a:tcPr>
                </a:tc>
                <a:tc>
                  <a:txBody>
                    <a:bodyPr/>
                    <a:lstStyle/>
                    <a:p>
                      <a:pPr algn="r" fontAlgn="b"/>
                      <a:r>
                        <a:rPr lang="en-US" sz="200" b="0" i="0" u="none" strike="noStrike">
                          <a:solidFill>
                            <a:srgbClr val="000000"/>
                          </a:solidFill>
                          <a:latin typeface="Calibri"/>
                        </a:rPr>
                        <a:t>30.0</a:t>
                      </a:r>
                    </a:p>
                  </a:txBody>
                  <a:tcPr marL="2249" marR="2249" marT="1687" marB="0" anchor="b">
                    <a:lnL>
                      <a:noFill/>
                    </a:lnL>
                    <a:lnR>
                      <a:noFill/>
                    </a:lnR>
                    <a:lnT>
                      <a:noFill/>
                    </a:lnT>
                    <a:lnB>
                      <a:noFill/>
                    </a:lnB>
                    <a:solidFill>
                      <a:srgbClr val="F3E783"/>
                    </a:solidFill>
                  </a:tcPr>
                </a:tc>
                <a:tc>
                  <a:txBody>
                    <a:bodyPr/>
                    <a:lstStyle/>
                    <a:p>
                      <a:pPr algn="r" fontAlgn="b"/>
                      <a:r>
                        <a:rPr lang="en-US" sz="200" b="0" i="0" u="none" strike="noStrike">
                          <a:solidFill>
                            <a:srgbClr val="000000"/>
                          </a:solidFill>
                          <a:latin typeface="Calibri"/>
                        </a:rPr>
                        <a:t>49.2</a:t>
                      </a:r>
                    </a:p>
                  </a:txBody>
                  <a:tcPr marL="2249" marR="2249" marT="1687"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28.5</a:t>
                      </a:r>
                    </a:p>
                  </a:txBody>
                  <a:tcPr marL="2249" marR="2249" marT="1687" marB="0" anchor="b">
                    <a:lnL>
                      <a:noFill/>
                    </a:lnL>
                    <a:lnR>
                      <a:noFill/>
                    </a:lnR>
                    <a:lnT>
                      <a:noFill/>
                    </a:lnT>
                    <a:lnB>
                      <a:noFill/>
                    </a:lnB>
                    <a:solidFill>
                      <a:srgbClr val="ECE582"/>
                    </a:solidFill>
                  </a:tcPr>
                </a:tc>
                <a:tc>
                  <a:txBody>
                    <a:bodyPr/>
                    <a:lstStyle/>
                    <a:p>
                      <a:pPr algn="r" fontAlgn="b"/>
                      <a:r>
                        <a:rPr lang="en-US" sz="200" b="0" i="0" u="none" strike="noStrike">
                          <a:solidFill>
                            <a:srgbClr val="000000"/>
                          </a:solidFill>
                          <a:latin typeface="Calibri"/>
                        </a:rPr>
                        <a:t>50.8</a:t>
                      </a:r>
                    </a:p>
                  </a:txBody>
                  <a:tcPr marL="2249" marR="2249" marT="1687" marB="0" anchor="b">
                    <a:lnL>
                      <a:noFill/>
                    </a:lnL>
                    <a:lnR>
                      <a:noFill/>
                    </a:lnR>
                    <a:lnT>
                      <a:noFill/>
                    </a:lnT>
                    <a:lnB>
                      <a:noFill/>
                    </a:lnB>
                    <a:solidFill>
                      <a:srgbClr val="FFDB81"/>
                    </a:solidFill>
                  </a:tcPr>
                </a:tc>
                <a:tc>
                  <a:txBody>
                    <a:bodyPr/>
                    <a:lstStyle/>
                    <a:p>
                      <a:pPr algn="r" fontAlgn="b"/>
                      <a:r>
                        <a:rPr lang="en-US" sz="200" b="0" i="0" u="none" strike="noStrike">
                          <a:solidFill>
                            <a:srgbClr val="000000"/>
                          </a:solidFill>
                          <a:latin typeface="Calibri"/>
                        </a:rPr>
                        <a:t>16.6</a:t>
                      </a:r>
                    </a:p>
                  </a:txBody>
                  <a:tcPr marL="2249" marR="2249" marT="1687" marB="0" anchor="b">
                    <a:lnL>
                      <a:noFill/>
                    </a:lnL>
                    <a:lnR>
                      <a:noFill/>
                    </a:lnR>
                    <a:lnT>
                      <a:noFill/>
                    </a:lnT>
                    <a:lnB>
                      <a:noFill/>
                    </a:lnB>
                    <a:solidFill>
                      <a:srgbClr val="B1D47F"/>
                    </a:solidFill>
                  </a:tcPr>
                </a:tc>
                <a:tc>
                  <a:txBody>
                    <a:bodyPr/>
                    <a:lstStyle/>
                    <a:p>
                      <a:pPr algn="r" fontAlgn="b"/>
                      <a:r>
                        <a:rPr lang="en-US" sz="200" b="0" i="0" u="none" strike="noStrike">
                          <a:solidFill>
                            <a:srgbClr val="000000"/>
                          </a:solidFill>
                          <a:latin typeface="Calibri"/>
                        </a:rPr>
                        <a:t>50.0</a:t>
                      </a:r>
                    </a:p>
                  </a:txBody>
                  <a:tcPr marL="2249" marR="2249" marT="1687" marB="0" anchor="b">
                    <a:lnL>
                      <a:noFill/>
                    </a:lnL>
                    <a:lnR>
                      <a:noFill/>
                    </a:lnR>
                    <a:lnT>
                      <a:noFill/>
                    </a:lnT>
                    <a:lnB>
                      <a:noFill/>
                    </a:lnB>
                    <a:solidFill>
                      <a:srgbClr val="FFDC82"/>
                    </a:solidFill>
                  </a:tcPr>
                </a:tc>
                <a:tc>
                  <a:txBody>
                    <a:bodyPr/>
                    <a:lstStyle/>
                    <a:p>
                      <a:pPr algn="r" fontAlgn="b"/>
                      <a:r>
                        <a:rPr lang="en-US" sz="200" b="0" i="0" u="none" strike="noStrike">
                          <a:solidFill>
                            <a:srgbClr val="000000"/>
                          </a:solidFill>
                          <a:latin typeface="Calibri"/>
                        </a:rPr>
                        <a:t>19.0</a:t>
                      </a:r>
                    </a:p>
                  </a:txBody>
                  <a:tcPr marL="2249" marR="2249" marT="1687" marB="0" anchor="b">
                    <a:lnL>
                      <a:noFill/>
                    </a:lnL>
                    <a:lnR w="12700" cap="flat" cmpd="sng" algn="ctr">
                      <a:solidFill>
                        <a:srgbClr val="000000"/>
                      </a:solidFill>
                      <a:prstDash val="solid"/>
                      <a:round/>
                      <a:headEnd type="none" w="med" len="med"/>
                      <a:tailEnd type="none" w="med" len="med"/>
                    </a:lnR>
                    <a:lnT>
                      <a:noFill/>
                    </a:lnT>
                    <a:lnB>
                      <a:noFill/>
                    </a:lnB>
                    <a:solidFill>
                      <a:srgbClr val="BDD880"/>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ADVANCE Asia Intensive</a:t>
                      </a:r>
                    </a:p>
                  </a:txBody>
                  <a:tcPr marL="2249" marR="2249" marT="1687" marB="0" anchor="b">
                    <a:lnL>
                      <a:noFill/>
                    </a:lnL>
                    <a:lnR>
                      <a:noFill/>
                    </a:lnR>
                    <a:lnT>
                      <a:noFill/>
                    </a:lnT>
                    <a:lnB>
                      <a:noFill/>
                    </a:lnB>
                  </a:tcPr>
                </a:tc>
                <a:tc>
                  <a:txBody>
                    <a:bodyPr/>
                    <a:lstStyle/>
                    <a:p>
                      <a:pPr algn="r" fontAlgn="b"/>
                      <a:r>
                        <a:rPr lang="en-US" sz="200" b="0" i="0" u="none" strike="noStrike">
                          <a:solidFill>
                            <a:srgbClr val="000000"/>
                          </a:solidFill>
                          <a:latin typeface="Calibri"/>
                        </a:rPr>
                        <a:t>78.1</a:t>
                      </a:r>
                    </a:p>
                  </a:txBody>
                  <a:tcPr marL="2249" marR="2249" marT="1687" marB="0" anchor="b">
                    <a:lnL>
                      <a:noFill/>
                    </a:lnL>
                    <a:lnR>
                      <a:noFill/>
                    </a:lnR>
                    <a:lnT>
                      <a:noFill/>
                    </a:lnT>
                    <a:lnB>
                      <a:noFill/>
                    </a:lnB>
                    <a:solidFill>
                      <a:srgbClr val="FDC47D"/>
                    </a:solidFill>
                  </a:tcPr>
                </a:tc>
                <a:tc>
                  <a:txBody>
                    <a:bodyPr/>
                    <a:lstStyle/>
                    <a:p>
                      <a:pPr algn="r" fontAlgn="b"/>
                      <a:r>
                        <a:rPr lang="en-US" sz="200" b="0" i="0" u="none" strike="noStrike">
                          <a:solidFill>
                            <a:srgbClr val="000000"/>
                          </a:solidFill>
                          <a:latin typeface="Calibri"/>
                        </a:rPr>
                        <a:t>19.2</a:t>
                      </a:r>
                    </a:p>
                  </a:txBody>
                  <a:tcPr marL="2249" marR="2249" marT="1687" marB="0" anchor="b">
                    <a:lnL>
                      <a:noFill/>
                    </a:lnL>
                    <a:lnR>
                      <a:noFill/>
                    </a:lnR>
                    <a:lnT>
                      <a:noFill/>
                    </a:lnT>
                    <a:lnB>
                      <a:noFill/>
                    </a:lnB>
                    <a:solidFill>
                      <a:srgbClr val="BED880"/>
                    </a:solidFill>
                  </a:tcPr>
                </a:tc>
                <a:tc>
                  <a:txBody>
                    <a:bodyPr/>
                    <a:lstStyle/>
                    <a:p>
                      <a:pPr algn="r" fontAlgn="b"/>
                      <a:r>
                        <a:rPr lang="en-US" sz="200" b="0" i="0" u="none" strike="noStrike">
                          <a:solidFill>
                            <a:srgbClr val="000000"/>
                          </a:solidFill>
                          <a:latin typeface="Calibri"/>
                        </a:rPr>
                        <a:t>67.2</a:t>
                      </a:r>
                    </a:p>
                  </a:txBody>
                  <a:tcPr marL="2249" marR="2249" marT="1687"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18.3</a:t>
                      </a:r>
                    </a:p>
                  </a:txBody>
                  <a:tcPr marL="2249" marR="2249" marT="1687" marB="0" anchor="b">
                    <a:lnL>
                      <a:noFill/>
                    </a:lnL>
                    <a:lnR>
                      <a:noFill/>
                    </a:lnR>
                    <a:lnT>
                      <a:noFill/>
                    </a:lnT>
                    <a:lnB>
                      <a:noFill/>
                    </a:lnB>
                    <a:solidFill>
                      <a:srgbClr val="B9D780"/>
                    </a:solidFill>
                  </a:tcPr>
                </a:tc>
                <a:tc>
                  <a:txBody>
                    <a:bodyPr/>
                    <a:lstStyle/>
                    <a:p>
                      <a:pPr algn="r" fontAlgn="b"/>
                      <a:r>
                        <a:rPr lang="en-US" sz="200" b="0" i="0" u="none" strike="noStrike">
                          <a:solidFill>
                            <a:srgbClr val="000000"/>
                          </a:solidFill>
                          <a:latin typeface="Calibri"/>
                        </a:rPr>
                        <a:t>68.0</a:t>
                      </a:r>
                    </a:p>
                  </a:txBody>
                  <a:tcPr marL="2249" marR="2249" marT="1687" marB="0" anchor="b">
                    <a:lnL>
                      <a:noFill/>
                    </a:lnL>
                    <a:lnR>
                      <a:noFill/>
                    </a:lnR>
                    <a:lnT>
                      <a:noFill/>
                    </a:lnT>
                    <a:lnB>
                      <a:noFill/>
                    </a:lnB>
                    <a:solidFill>
                      <a:srgbClr val="FECC7F"/>
                    </a:solidFill>
                  </a:tcPr>
                </a:tc>
                <a:tc>
                  <a:txBody>
                    <a:bodyPr/>
                    <a:lstStyle/>
                    <a:p>
                      <a:pPr algn="r" fontAlgn="b"/>
                      <a:r>
                        <a:rPr lang="en-US" sz="200" b="0" i="0" u="none" strike="noStrike">
                          <a:solidFill>
                            <a:srgbClr val="000000"/>
                          </a:solidFill>
                          <a:latin typeface="Calibri"/>
                        </a:rPr>
                        <a:t>18.0</a:t>
                      </a:r>
                    </a:p>
                  </a:txBody>
                  <a:tcPr marL="2249" marR="2249" marT="1687" marB="0" anchor="b">
                    <a:lnL>
                      <a:noFill/>
                    </a:lnL>
                    <a:lnR>
                      <a:noFill/>
                    </a:lnR>
                    <a:lnT>
                      <a:noFill/>
                    </a:lnT>
                    <a:lnB>
                      <a:noFill/>
                    </a:lnB>
                    <a:solidFill>
                      <a:srgbClr val="B8D67F"/>
                    </a:solidFill>
                  </a:tcPr>
                </a:tc>
                <a:tc>
                  <a:txBody>
                    <a:bodyPr/>
                    <a:lstStyle/>
                    <a:p>
                      <a:pPr algn="r" fontAlgn="b"/>
                      <a:r>
                        <a:rPr lang="en-US" sz="200" b="0" i="0" u="none" strike="noStrike">
                          <a:solidFill>
                            <a:srgbClr val="000000"/>
                          </a:solidFill>
                          <a:latin typeface="Calibri"/>
                        </a:rPr>
                        <a:t>72.6</a:t>
                      </a:r>
                    </a:p>
                  </a:txBody>
                  <a:tcPr marL="2249" marR="2249" marT="1687" marB="0" anchor="b">
                    <a:lnL>
                      <a:noFill/>
                    </a:lnL>
                    <a:lnR>
                      <a:noFill/>
                    </a:lnR>
                    <a:lnT>
                      <a:noFill/>
                    </a:lnT>
                    <a:lnB>
                      <a:noFill/>
                    </a:lnB>
                    <a:solidFill>
                      <a:srgbClr val="FEC97E"/>
                    </a:solidFill>
                  </a:tcPr>
                </a:tc>
                <a:tc>
                  <a:txBody>
                    <a:bodyPr/>
                    <a:lstStyle/>
                    <a:p>
                      <a:pPr algn="r" fontAlgn="b"/>
                      <a:r>
                        <a:rPr lang="en-US" sz="200" b="0" i="0" u="none" strike="noStrike">
                          <a:solidFill>
                            <a:srgbClr val="000000"/>
                          </a:solidFill>
                          <a:latin typeface="Calibri"/>
                        </a:rPr>
                        <a:t>19.5</a:t>
                      </a:r>
                    </a:p>
                  </a:txBody>
                  <a:tcPr marL="2249" marR="2249" marT="1687" marB="0" anchor="b">
                    <a:lnL>
                      <a:noFill/>
                    </a:lnL>
                    <a:lnR>
                      <a:noFill/>
                    </a:lnR>
                    <a:lnT>
                      <a:noFill/>
                    </a:lnT>
                    <a:lnB>
                      <a:noFill/>
                    </a:lnB>
                    <a:solidFill>
                      <a:srgbClr val="C0D880"/>
                    </a:solidFill>
                  </a:tcPr>
                </a:tc>
                <a:tc>
                  <a:txBody>
                    <a:bodyPr/>
                    <a:lstStyle/>
                    <a:p>
                      <a:pPr algn="r" fontAlgn="b"/>
                      <a:r>
                        <a:rPr lang="en-US" sz="200" b="0" i="0" u="none" strike="noStrike">
                          <a:solidFill>
                            <a:srgbClr val="000000"/>
                          </a:solidFill>
                          <a:latin typeface="Calibri"/>
                        </a:rPr>
                        <a:t>36.0</a:t>
                      </a:r>
                    </a:p>
                  </a:txBody>
                  <a:tcPr marL="2249" marR="2249" marT="1687" marB="0" anchor="b">
                    <a:lnL>
                      <a:noFill/>
                    </a:lnL>
                    <a:lnR>
                      <a:noFill/>
                    </a:lnR>
                    <a:lnT>
                      <a:noFill/>
                    </a:lnT>
                    <a:lnB>
                      <a:noFill/>
                    </a:lnB>
                    <a:solidFill>
                      <a:srgbClr val="FFE884"/>
                    </a:solidFill>
                  </a:tcPr>
                </a:tc>
                <a:tc>
                  <a:txBody>
                    <a:bodyPr/>
                    <a:lstStyle/>
                    <a:p>
                      <a:pPr algn="r" fontAlgn="b"/>
                      <a:r>
                        <a:rPr lang="en-US" sz="200" b="0" i="0" u="none" strike="noStrike">
                          <a:solidFill>
                            <a:srgbClr val="000000"/>
                          </a:solidFill>
                          <a:latin typeface="Calibri"/>
                        </a:rPr>
                        <a:t>22.2</a:t>
                      </a:r>
                    </a:p>
                  </a:txBody>
                  <a:tcPr marL="2249" marR="2249" marT="1687" marB="0" anchor="b">
                    <a:lnL>
                      <a:noFill/>
                    </a:lnL>
                    <a:lnR>
                      <a:noFill/>
                    </a:lnR>
                    <a:lnT>
                      <a:noFill/>
                    </a:lnT>
                    <a:lnB>
                      <a:noFill/>
                    </a:lnB>
                    <a:solidFill>
                      <a:srgbClr val="CDDC81"/>
                    </a:solidFill>
                  </a:tcPr>
                </a:tc>
                <a:tc>
                  <a:txBody>
                    <a:bodyPr/>
                    <a:lstStyle/>
                    <a:p>
                      <a:pPr algn="r" fontAlgn="b"/>
                      <a:r>
                        <a:rPr lang="en-US" sz="200" b="0" i="0" u="none" strike="noStrike">
                          <a:solidFill>
                            <a:srgbClr val="000000"/>
                          </a:solidFill>
                          <a:latin typeface="Calibri"/>
                        </a:rPr>
                        <a:t>35.4</a:t>
                      </a:r>
                    </a:p>
                  </a:txBody>
                  <a:tcPr marL="2249" marR="2249" marT="1687"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26.1</a:t>
                      </a:r>
                    </a:p>
                  </a:txBody>
                  <a:tcPr marL="2249" marR="2249" marT="1687" marB="0" anchor="b">
                    <a:lnL>
                      <a:noFill/>
                    </a:lnL>
                    <a:lnR>
                      <a:noFill/>
                    </a:lnR>
                    <a:lnT>
                      <a:noFill/>
                    </a:lnT>
                    <a:lnB>
                      <a:noFill/>
                    </a:lnB>
                    <a:solidFill>
                      <a:srgbClr val="E0E282"/>
                    </a:solidFill>
                  </a:tcPr>
                </a:tc>
                <a:tc>
                  <a:txBody>
                    <a:bodyPr/>
                    <a:lstStyle/>
                    <a:p>
                      <a:pPr algn="r" fontAlgn="b"/>
                      <a:r>
                        <a:rPr lang="en-US" sz="200" b="0" i="0" u="none" strike="noStrike">
                          <a:solidFill>
                            <a:srgbClr val="000000"/>
                          </a:solidFill>
                          <a:latin typeface="Calibri"/>
                        </a:rPr>
                        <a:t>33.5</a:t>
                      </a:r>
                    </a:p>
                  </a:txBody>
                  <a:tcPr marL="2249" marR="2249" marT="1687" marB="0" anchor="b">
                    <a:lnL>
                      <a:noFill/>
                    </a:lnL>
                    <a:lnR>
                      <a:noFill/>
                    </a:lnR>
                    <a:lnT>
                      <a:noFill/>
                    </a:lnT>
                    <a:lnB>
                      <a:noFill/>
                    </a:lnB>
                    <a:solidFill>
                      <a:srgbClr val="FFEA84"/>
                    </a:solidFill>
                  </a:tcPr>
                </a:tc>
                <a:tc>
                  <a:txBody>
                    <a:bodyPr/>
                    <a:lstStyle/>
                    <a:p>
                      <a:pPr algn="r" fontAlgn="b"/>
                      <a:r>
                        <a:rPr lang="en-US" sz="200" b="0" i="0" u="none" strike="noStrike">
                          <a:solidFill>
                            <a:srgbClr val="000000"/>
                          </a:solidFill>
                          <a:latin typeface="Calibri"/>
                        </a:rPr>
                        <a:t>26.9</a:t>
                      </a:r>
                    </a:p>
                  </a:txBody>
                  <a:tcPr marL="2249" marR="2249" marT="1687" marB="0" anchor="b">
                    <a:lnL>
                      <a:noFill/>
                    </a:lnL>
                    <a:lnR>
                      <a:noFill/>
                    </a:lnR>
                    <a:lnT>
                      <a:noFill/>
                    </a:lnT>
                    <a:lnB>
                      <a:noFill/>
                    </a:lnB>
                    <a:solidFill>
                      <a:srgbClr val="E4E382"/>
                    </a:solidFill>
                  </a:tcPr>
                </a:tc>
                <a:tc>
                  <a:txBody>
                    <a:bodyPr/>
                    <a:lstStyle/>
                    <a:p>
                      <a:pPr algn="r" fontAlgn="b"/>
                      <a:r>
                        <a:rPr lang="en-US" sz="200" b="0" i="0" u="none" strike="noStrike">
                          <a:solidFill>
                            <a:srgbClr val="000000"/>
                          </a:solidFill>
                          <a:latin typeface="Calibri"/>
                        </a:rPr>
                        <a:t>34.7</a:t>
                      </a:r>
                    </a:p>
                  </a:txBody>
                  <a:tcPr marL="2249" marR="2249" marT="1687"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25.6</a:t>
                      </a:r>
                    </a:p>
                  </a:txBody>
                  <a:tcPr marL="2249" marR="2249" marT="1687" marB="0" anchor="b">
                    <a:lnL>
                      <a:noFill/>
                    </a:lnL>
                    <a:lnR>
                      <a:noFill/>
                    </a:lnR>
                    <a:lnT>
                      <a:noFill/>
                    </a:lnT>
                    <a:lnB>
                      <a:noFill/>
                    </a:lnB>
                    <a:solidFill>
                      <a:srgbClr val="DEE182"/>
                    </a:solidFill>
                  </a:tcPr>
                </a:tc>
                <a:tc>
                  <a:txBody>
                    <a:bodyPr/>
                    <a:lstStyle/>
                    <a:p>
                      <a:pPr algn="r" fontAlgn="b"/>
                      <a:r>
                        <a:rPr lang="en-US" sz="200" b="0" i="0" u="none" strike="noStrike">
                          <a:solidFill>
                            <a:srgbClr val="000000"/>
                          </a:solidFill>
                          <a:latin typeface="Calibri"/>
                        </a:rPr>
                        <a:t>63.2</a:t>
                      </a:r>
                    </a:p>
                  </a:txBody>
                  <a:tcPr marL="2249" marR="2249" marT="1687" marB="0" anchor="b">
                    <a:lnL>
                      <a:noFill/>
                    </a:lnL>
                    <a:lnR>
                      <a:noFill/>
                    </a:lnR>
                    <a:lnT>
                      <a:noFill/>
                    </a:lnT>
                    <a:lnB>
                      <a:noFill/>
                    </a:lnB>
                    <a:solidFill>
                      <a:srgbClr val="FED17F"/>
                    </a:solidFill>
                  </a:tcPr>
                </a:tc>
                <a:tc>
                  <a:txBody>
                    <a:bodyPr/>
                    <a:lstStyle/>
                    <a:p>
                      <a:pPr algn="r" fontAlgn="b"/>
                      <a:r>
                        <a:rPr lang="en-US" sz="200" b="0" i="0" u="none" strike="noStrike">
                          <a:solidFill>
                            <a:srgbClr val="000000"/>
                          </a:solidFill>
                          <a:latin typeface="Calibri"/>
                        </a:rPr>
                        <a:t>46.0</a:t>
                      </a:r>
                    </a:p>
                  </a:txBody>
                  <a:tcPr marL="2249" marR="2249" marT="1687" marB="0" anchor="b">
                    <a:lnL>
                      <a:noFill/>
                    </a:lnL>
                    <a:lnR>
                      <a:noFill/>
                    </a:lnR>
                    <a:lnT>
                      <a:noFill/>
                    </a:lnT>
                    <a:lnB>
                      <a:noFill/>
                    </a:lnB>
                    <a:solidFill>
                      <a:srgbClr val="FFE082"/>
                    </a:solidFill>
                  </a:tcPr>
                </a:tc>
                <a:tc>
                  <a:txBody>
                    <a:bodyPr/>
                    <a:lstStyle/>
                    <a:p>
                      <a:pPr algn="r" fontAlgn="b"/>
                      <a:r>
                        <a:rPr lang="en-US" sz="200" b="0" i="0" u="none" strike="noStrike">
                          <a:solidFill>
                            <a:srgbClr val="000000"/>
                          </a:solidFill>
                          <a:latin typeface="Calibri"/>
                        </a:rPr>
                        <a:t>56.0</a:t>
                      </a:r>
                    </a:p>
                  </a:txBody>
                  <a:tcPr marL="2249" marR="2249" marT="1687" marB="0" anchor="b">
                    <a:lnL>
                      <a:noFill/>
                    </a:lnL>
                    <a:lnR>
                      <a:noFill/>
                    </a:lnR>
                    <a:lnT>
                      <a:noFill/>
                    </a:lnT>
                    <a:lnB>
                      <a:noFill/>
                    </a:lnB>
                    <a:solidFill>
                      <a:srgbClr val="FED781"/>
                    </a:solidFill>
                  </a:tcPr>
                </a:tc>
                <a:tc>
                  <a:txBody>
                    <a:bodyPr/>
                    <a:lstStyle/>
                    <a:p>
                      <a:pPr algn="r" fontAlgn="b"/>
                      <a:r>
                        <a:rPr lang="en-US" sz="200" b="0" i="0" u="none" strike="noStrike">
                          <a:solidFill>
                            <a:srgbClr val="000000"/>
                          </a:solidFill>
                          <a:latin typeface="Calibri"/>
                        </a:rPr>
                        <a:t>49.6</a:t>
                      </a:r>
                    </a:p>
                  </a:txBody>
                  <a:tcPr marL="2249" marR="2249" marT="1687" marB="0" anchor="b">
                    <a:lnL>
                      <a:noFill/>
                    </a:lnL>
                    <a:lnR>
                      <a:noFill/>
                    </a:lnR>
                    <a:lnT>
                      <a:noFill/>
                    </a:lnT>
                    <a:lnB>
                      <a:noFill/>
                    </a:lnB>
                    <a:solidFill>
                      <a:srgbClr val="FFDC82"/>
                    </a:solidFill>
                  </a:tcPr>
                </a:tc>
                <a:tc>
                  <a:txBody>
                    <a:bodyPr/>
                    <a:lstStyle/>
                    <a:p>
                      <a:pPr algn="r" fontAlgn="b"/>
                      <a:r>
                        <a:rPr lang="en-US" sz="200" b="0" i="0" u="none" strike="noStrike">
                          <a:solidFill>
                            <a:srgbClr val="000000"/>
                          </a:solidFill>
                          <a:latin typeface="Calibri"/>
                        </a:rPr>
                        <a:t>57.6</a:t>
                      </a:r>
                    </a:p>
                  </a:txBody>
                  <a:tcPr marL="2249" marR="2249" marT="1687"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58.9</a:t>
                      </a:r>
                    </a:p>
                  </a:txBody>
                  <a:tcPr marL="2249" marR="2249" marT="1687" marB="0" anchor="b">
                    <a:lnL>
                      <a:noFill/>
                    </a:lnL>
                    <a:lnR>
                      <a:noFill/>
                    </a:lnR>
                    <a:lnT>
                      <a:noFill/>
                    </a:lnT>
                    <a:lnB>
                      <a:noFill/>
                    </a:lnB>
                    <a:solidFill>
                      <a:srgbClr val="FED480"/>
                    </a:solidFill>
                  </a:tcPr>
                </a:tc>
                <a:tc>
                  <a:txBody>
                    <a:bodyPr/>
                    <a:lstStyle/>
                    <a:p>
                      <a:pPr algn="r" fontAlgn="b"/>
                      <a:r>
                        <a:rPr lang="en-US" sz="200" b="0" i="0" u="none" strike="noStrike">
                          <a:solidFill>
                            <a:srgbClr val="000000"/>
                          </a:solidFill>
                          <a:latin typeface="Calibri"/>
                        </a:rPr>
                        <a:t>58.3</a:t>
                      </a:r>
                    </a:p>
                  </a:txBody>
                  <a:tcPr marL="2249" marR="2249" marT="1687"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52.6</a:t>
                      </a:r>
                    </a:p>
                  </a:txBody>
                  <a:tcPr marL="2249" marR="2249" marT="1687" marB="0" anchor="b">
                    <a:lnL>
                      <a:noFill/>
                    </a:lnL>
                    <a:lnR>
                      <a:noFill/>
                    </a:lnR>
                    <a:lnT>
                      <a:noFill/>
                    </a:lnT>
                    <a:lnB>
                      <a:noFill/>
                    </a:lnB>
                    <a:solidFill>
                      <a:srgbClr val="FFDA81"/>
                    </a:solidFill>
                  </a:tcPr>
                </a:tc>
                <a:tc>
                  <a:txBody>
                    <a:bodyPr/>
                    <a:lstStyle/>
                    <a:p>
                      <a:pPr algn="r" fontAlgn="b"/>
                      <a:r>
                        <a:rPr lang="en-US" sz="200" b="0" i="0" u="none" strike="noStrike">
                          <a:solidFill>
                            <a:srgbClr val="000000"/>
                          </a:solidFill>
                          <a:latin typeface="Calibri"/>
                        </a:rPr>
                        <a:t>75.4</a:t>
                      </a:r>
                    </a:p>
                  </a:txBody>
                  <a:tcPr marL="2249" marR="2249" marT="1687" marB="0" anchor="b">
                    <a:lnL>
                      <a:noFill/>
                    </a:lnL>
                    <a:lnR>
                      <a:noFill/>
                    </a:lnR>
                    <a:lnT>
                      <a:noFill/>
                    </a:lnT>
                    <a:lnB>
                      <a:noFill/>
                    </a:lnB>
                    <a:solidFill>
                      <a:srgbClr val="FDC67D"/>
                    </a:solidFill>
                  </a:tcPr>
                </a:tc>
                <a:tc>
                  <a:txBody>
                    <a:bodyPr/>
                    <a:lstStyle/>
                    <a:p>
                      <a:pPr algn="r" fontAlgn="b"/>
                      <a:r>
                        <a:rPr lang="en-US" sz="200" b="0" i="0" u="none" strike="noStrike">
                          <a:solidFill>
                            <a:srgbClr val="000000"/>
                          </a:solidFill>
                          <a:latin typeface="Calibri"/>
                        </a:rPr>
                        <a:t>15.3</a:t>
                      </a:r>
                    </a:p>
                  </a:txBody>
                  <a:tcPr marL="2249" marR="2249" marT="1687" marB="0" anchor="b">
                    <a:lnL>
                      <a:noFill/>
                    </a:lnL>
                    <a:lnR>
                      <a:noFill/>
                    </a:lnR>
                    <a:lnT>
                      <a:noFill/>
                    </a:lnT>
                    <a:lnB>
                      <a:noFill/>
                    </a:lnB>
                    <a:solidFill>
                      <a:srgbClr val="ABD27F"/>
                    </a:solidFill>
                  </a:tcPr>
                </a:tc>
                <a:tc>
                  <a:txBody>
                    <a:bodyPr/>
                    <a:lstStyle/>
                    <a:p>
                      <a:pPr algn="r" fontAlgn="b"/>
                      <a:r>
                        <a:rPr lang="en-US" sz="200" b="0" i="0" u="none" strike="noStrike">
                          <a:solidFill>
                            <a:srgbClr val="000000"/>
                          </a:solidFill>
                          <a:latin typeface="Calibri"/>
                        </a:rPr>
                        <a:t>71.4</a:t>
                      </a:r>
                    </a:p>
                  </a:txBody>
                  <a:tcPr marL="2249" marR="2249" marT="1687" marB="0" anchor="b">
                    <a:lnL>
                      <a:noFill/>
                    </a:lnL>
                    <a:lnR>
                      <a:noFill/>
                    </a:lnR>
                    <a:lnT>
                      <a:noFill/>
                    </a:lnT>
                    <a:lnB>
                      <a:noFill/>
                    </a:lnB>
                    <a:solidFill>
                      <a:srgbClr val="FECA7E"/>
                    </a:solidFill>
                  </a:tcPr>
                </a:tc>
                <a:tc>
                  <a:txBody>
                    <a:bodyPr/>
                    <a:lstStyle/>
                    <a:p>
                      <a:pPr algn="r" fontAlgn="b"/>
                      <a:r>
                        <a:rPr lang="en-US" sz="200" b="0" i="0" u="none" strike="noStrike">
                          <a:solidFill>
                            <a:srgbClr val="000000"/>
                          </a:solidFill>
                          <a:latin typeface="Calibri"/>
                        </a:rPr>
                        <a:t>13.9</a:t>
                      </a:r>
                    </a:p>
                  </a:txBody>
                  <a:tcPr marL="2249" marR="2249" marT="1687" marB="0" anchor="b">
                    <a:lnL>
                      <a:noFill/>
                    </a:lnL>
                    <a:lnR>
                      <a:noFill/>
                    </a:lnR>
                    <a:lnT>
                      <a:noFill/>
                    </a:lnT>
                    <a:lnB>
                      <a:noFill/>
                    </a:lnB>
                    <a:solidFill>
                      <a:srgbClr val="A4D07E"/>
                    </a:solidFill>
                  </a:tcPr>
                </a:tc>
                <a:tc>
                  <a:txBody>
                    <a:bodyPr/>
                    <a:lstStyle/>
                    <a:p>
                      <a:pPr algn="r" fontAlgn="b"/>
                      <a:r>
                        <a:rPr lang="en-US" sz="200" b="0" i="0" u="none" strike="noStrike">
                          <a:solidFill>
                            <a:srgbClr val="000000"/>
                          </a:solidFill>
                          <a:latin typeface="Calibri"/>
                        </a:rPr>
                        <a:t>72.0</a:t>
                      </a:r>
                    </a:p>
                  </a:txBody>
                  <a:tcPr marL="2249" marR="2249" marT="1687" marB="0" anchor="b">
                    <a:lnL>
                      <a:noFill/>
                    </a:lnL>
                    <a:lnR>
                      <a:noFill/>
                    </a:lnR>
                    <a:lnT>
                      <a:noFill/>
                    </a:lnT>
                    <a:lnB>
                      <a:noFill/>
                    </a:lnB>
                    <a:solidFill>
                      <a:srgbClr val="FEC97E"/>
                    </a:solidFill>
                  </a:tcPr>
                </a:tc>
                <a:tc>
                  <a:txBody>
                    <a:bodyPr/>
                    <a:lstStyle/>
                    <a:p>
                      <a:pPr algn="r" fontAlgn="b"/>
                      <a:r>
                        <a:rPr lang="en-US" sz="200" b="0" i="0" u="none" strike="noStrike">
                          <a:solidFill>
                            <a:srgbClr val="000000"/>
                          </a:solidFill>
                          <a:latin typeface="Calibri"/>
                        </a:rPr>
                        <a:t>7.4</a:t>
                      </a:r>
                    </a:p>
                  </a:txBody>
                  <a:tcPr marL="2249" marR="2249" marT="1687" marB="0" anchor="b">
                    <a:lnL>
                      <a:noFill/>
                    </a:lnL>
                    <a:lnR>
                      <a:noFill/>
                    </a:lnR>
                    <a:lnT>
                      <a:noFill/>
                    </a:lnT>
                    <a:lnB>
                      <a:noFill/>
                    </a:lnB>
                    <a:solidFill>
                      <a:srgbClr val="84C77C"/>
                    </a:solidFill>
                  </a:tcPr>
                </a:tc>
                <a:tc>
                  <a:txBody>
                    <a:bodyPr/>
                    <a:lstStyle/>
                    <a:p>
                      <a:pPr algn="r" fontAlgn="b"/>
                      <a:r>
                        <a:rPr lang="en-US" sz="200" b="0" i="0" u="none" strike="noStrike">
                          <a:solidFill>
                            <a:srgbClr val="000000"/>
                          </a:solidFill>
                          <a:latin typeface="Calibri"/>
                        </a:rPr>
                        <a:t>76.9</a:t>
                      </a:r>
                    </a:p>
                  </a:txBody>
                  <a:tcPr marL="2249" marR="2249" marT="1687" marB="0" anchor="b">
                    <a:lnL>
                      <a:noFill/>
                    </a:lnL>
                    <a:lnR>
                      <a:noFill/>
                    </a:lnR>
                    <a:lnT>
                      <a:noFill/>
                    </a:lnT>
                    <a:lnB>
                      <a:noFill/>
                    </a:lnB>
                    <a:solidFill>
                      <a:srgbClr val="FDC57D"/>
                    </a:solidFill>
                  </a:tcPr>
                </a:tc>
                <a:tc>
                  <a:txBody>
                    <a:bodyPr/>
                    <a:lstStyle/>
                    <a:p>
                      <a:pPr algn="r" fontAlgn="b"/>
                      <a:r>
                        <a:rPr lang="en-US" sz="200" b="0" i="0" u="none" strike="noStrike">
                          <a:solidFill>
                            <a:srgbClr val="000000"/>
                          </a:solidFill>
                          <a:latin typeface="Calibri"/>
                        </a:rPr>
                        <a:t>5.2</a:t>
                      </a:r>
                    </a:p>
                  </a:txBody>
                  <a:tcPr marL="2249" marR="2249" marT="1687" marB="0" anchor="b">
                    <a:lnL>
                      <a:noFill/>
                    </a:lnL>
                    <a:lnR>
                      <a:noFill/>
                    </a:lnR>
                    <a:lnT>
                      <a:noFill/>
                    </a:lnT>
                    <a:lnB>
                      <a:noFill/>
                    </a:lnB>
                    <a:solidFill>
                      <a:srgbClr val="79C47C"/>
                    </a:solidFill>
                  </a:tcPr>
                </a:tc>
                <a:tc>
                  <a:txBody>
                    <a:bodyPr/>
                    <a:lstStyle/>
                    <a:p>
                      <a:pPr algn="r" fontAlgn="b"/>
                      <a:r>
                        <a:rPr lang="en-US" sz="200" b="0" i="0" u="none" strike="noStrike">
                          <a:solidFill>
                            <a:srgbClr val="000000"/>
                          </a:solidFill>
                          <a:latin typeface="Calibri"/>
                        </a:rPr>
                        <a:t>40.9</a:t>
                      </a:r>
                    </a:p>
                  </a:txBody>
                  <a:tcPr marL="2249" marR="2249" marT="1687" marB="0" anchor="b">
                    <a:lnL>
                      <a:noFill/>
                    </a:lnL>
                    <a:lnR>
                      <a:noFill/>
                    </a:lnR>
                    <a:lnT>
                      <a:noFill/>
                    </a:lnT>
                    <a:lnB>
                      <a:noFill/>
                    </a:lnB>
                    <a:solidFill>
                      <a:srgbClr val="FFE483"/>
                    </a:solidFill>
                  </a:tcPr>
                </a:tc>
                <a:tc>
                  <a:txBody>
                    <a:bodyPr/>
                    <a:lstStyle/>
                    <a:p>
                      <a:pPr algn="r" fontAlgn="b"/>
                      <a:r>
                        <a:rPr lang="en-US" sz="200" b="0" i="0" u="none" strike="noStrike">
                          <a:solidFill>
                            <a:srgbClr val="000000"/>
                          </a:solidFill>
                          <a:latin typeface="Calibri"/>
                        </a:rPr>
                        <a:t>19.7</a:t>
                      </a:r>
                    </a:p>
                  </a:txBody>
                  <a:tcPr marL="2249" marR="2249" marT="1687" marB="0" anchor="b">
                    <a:lnL>
                      <a:noFill/>
                    </a:lnL>
                    <a:lnR>
                      <a:noFill/>
                    </a:lnR>
                    <a:lnT>
                      <a:noFill/>
                    </a:lnT>
                    <a:lnB>
                      <a:noFill/>
                    </a:lnB>
                    <a:solidFill>
                      <a:srgbClr val="C0D980"/>
                    </a:solidFill>
                  </a:tcPr>
                </a:tc>
                <a:tc>
                  <a:txBody>
                    <a:bodyPr/>
                    <a:lstStyle/>
                    <a:p>
                      <a:pPr algn="r" fontAlgn="b"/>
                      <a:r>
                        <a:rPr lang="en-US" sz="200" b="0" i="0" u="none" strike="noStrike">
                          <a:solidFill>
                            <a:srgbClr val="000000"/>
                          </a:solidFill>
                          <a:latin typeface="Calibri"/>
                        </a:rPr>
                        <a:t>41.6</a:t>
                      </a:r>
                    </a:p>
                  </a:txBody>
                  <a:tcPr marL="2249" marR="2249" marT="1687" marB="0" anchor="b">
                    <a:lnL>
                      <a:noFill/>
                    </a:lnL>
                    <a:lnR>
                      <a:noFill/>
                    </a:lnR>
                    <a:lnT>
                      <a:noFill/>
                    </a:lnT>
                    <a:lnB>
                      <a:noFill/>
                    </a:lnB>
                    <a:solidFill>
                      <a:srgbClr val="FFE383"/>
                    </a:solidFill>
                  </a:tcPr>
                </a:tc>
                <a:tc>
                  <a:txBody>
                    <a:bodyPr/>
                    <a:lstStyle/>
                    <a:p>
                      <a:pPr algn="r" fontAlgn="b"/>
                      <a:r>
                        <a:rPr lang="en-US" sz="200" b="0" i="0" u="none" strike="noStrike">
                          <a:solidFill>
                            <a:srgbClr val="000000"/>
                          </a:solidFill>
                          <a:latin typeface="Calibri"/>
                        </a:rPr>
                        <a:t>14.2</a:t>
                      </a:r>
                    </a:p>
                  </a:txBody>
                  <a:tcPr marL="2249" marR="2249" marT="1687" marB="0" anchor="b">
                    <a:lnL>
                      <a:noFill/>
                    </a:lnL>
                    <a:lnR>
                      <a:noFill/>
                    </a:lnR>
                    <a:lnT>
                      <a:noFill/>
                    </a:lnT>
                    <a:lnB>
                      <a:noFill/>
                    </a:lnB>
                    <a:solidFill>
                      <a:srgbClr val="A5D17E"/>
                    </a:solidFill>
                  </a:tcPr>
                </a:tc>
                <a:tc>
                  <a:txBody>
                    <a:bodyPr/>
                    <a:lstStyle/>
                    <a:p>
                      <a:pPr algn="r" fontAlgn="b"/>
                      <a:r>
                        <a:rPr lang="en-US" sz="200" b="0" i="0" u="none" strike="noStrike">
                          <a:solidFill>
                            <a:srgbClr val="000000"/>
                          </a:solidFill>
                          <a:latin typeface="Calibri"/>
                        </a:rPr>
                        <a:t>43.9</a:t>
                      </a:r>
                    </a:p>
                  </a:txBody>
                  <a:tcPr marL="2249" marR="2249" marT="1687" marB="0" anchor="b">
                    <a:lnL>
                      <a:noFill/>
                    </a:lnL>
                    <a:lnR>
                      <a:noFill/>
                    </a:lnR>
                    <a:lnT>
                      <a:noFill/>
                    </a:lnT>
                    <a:lnB>
                      <a:noFill/>
                    </a:lnB>
                    <a:solidFill>
                      <a:srgbClr val="FFE183"/>
                    </a:solidFill>
                  </a:tcPr>
                </a:tc>
                <a:tc>
                  <a:txBody>
                    <a:bodyPr/>
                    <a:lstStyle/>
                    <a:p>
                      <a:pPr algn="r" fontAlgn="b"/>
                      <a:r>
                        <a:rPr lang="en-US" sz="200" b="0" i="0" u="none" strike="noStrike">
                          <a:solidFill>
                            <a:srgbClr val="000000"/>
                          </a:solidFill>
                          <a:latin typeface="Calibri"/>
                        </a:rPr>
                        <a:t>8.1</a:t>
                      </a:r>
                    </a:p>
                  </a:txBody>
                  <a:tcPr marL="2249" marR="2249" marT="1687" marB="0" anchor="b">
                    <a:lnL>
                      <a:noFill/>
                    </a:lnL>
                    <a:lnR>
                      <a:noFill/>
                    </a:lnR>
                    <a:lnT>
                      <a:noFill/>
                    </a:lnT>
                    <a:lnB>
                      <a:noFill/>
                    </a:lnB>
                    <a:solidFill>
                      <a:srgbClr val="87C87D"/>
                    </a:solidFill>
                  </a:tcPr>
                </a:tc>
                <a:tc>
                  <a:txBody>
                    <a:bodyPr/>
                    <a:lstStyle/>
                    <a:p>
                      <a:pPr algn="r" fontAlgn="b"/>
                      <a:r>
                        <a:rPr lang="en-US" sz="200" b="0" i="0" u="none" strike="noStrike">
                          <a:solidFill>
                            <a:srgbClr val="000000"/>
                          </a:solidFill>
                          <a:latin typeface="Calibri"/>
                        </a:rPr>
                        <a:t>44.9</a:t>
                      </a:r>
                    </a:p>
                  </a:txBody>
                  <a:tcPr marL="2249" marR="2249" marT="1687" marB="0" anchor="b">
                    <a:lnL>
                      <a:noFill/>
                    </a:lnL>
                    <a:lnR>
                      <a:noFill/>
                    </a:lnR>
                    <a:lnT>
                      <a:noFill/>
                    </a:lnT>
                    <a:lnB>
                      <a:noFill/>
                    </a:lnB>
                    <a:solidFill>
                      <a:srgbClr val="FFE182"/>
                    </a:solidFill>
                  </a:tcPr>
                </a:tc>
                <a:tc>
                  <a:txBody>
                    <a:bodyPr/>
                    <a:lstStyle/>
                    <a:p>
                      <a:pPr algn="r" fontAlgn="b"/>
                      <a:r>
                        <a:rPr lang="en-US" sz="200" b="0" i="0" u="none" strike="noStrike">
                          <a:solidFill>
                            <a:srgbClr val="000000"/>
                          </a:solidFill>
                          <a:latin typeface="Calibri"/>
                        </a:rPr>
                        <a:t>9.5</a:t>
                      </a:r>
                    </a:p>
                  </a:txBody>
                  <a:tcPr marL="2249" marR="2249" marT="1687" marB="0" anchor="b">
                    <a:lnL>
                      <a:noFill/>
                    </a:lnL>
                    <a:lnR>
                      <a:noFill/>
                    </a:lnR>
                    <a:lnT>
                      <a:noFill/>
                    </a:lnT>
                    <a:lnB>
                      <a:noFill/>
                    </a:lnB>
                    <a:solidFill>
                      <a:srgbClr val="8ECA7D"/>
                    </a:solidFill>
                  </a:tcPr>
                </a:tc>
                <a:tc>
                  <a:txBody>
                    <a:bodyPr/>
                    <a:lstStyle/>
                    <a:p>
                      <a:pPr algn="r" fontAlgn="b"/>
                      <a:r>
                        <a:rPr lang="en-US" sz="200" b="0" i="0" u="none" strike="noStrike">
                          <a:solidFill>
                            <a:srgbClr val="000000"/>
                          </a:solidFill>
                          <a:latin typeface="Calibri"/>
                        </a:rPr>
                        <a:t>27.4</a:t>
                      </a:r>
                    </a:p>
                  </a:txBody>
                  <a:tcPr marL="2249" marR="2249" marT="1687" marB="0" anchor="b">
                    <a:lnL>
                      <a:noFill/>
                    </a:lnL>
                    <a:lnR>
                      <a:noFill/>
                    </a:lnR>
                    <a:lnT>
                      <a:noFill/>
                    </a:lnT>
                    <a:lnB>
                      <a:noFill/>
                    </a:lnB>
                    <a:solidFill>
                      <a:srgbClr val="E7E482"/>
                    </a:solidFill>
                  </a:tcPr>
                </a:tc>
                <a:tc>
                  <a:txBody>
                    <a:bodyPr/>
                    <a:lstStyle/>
                    <a:p>
                      <a:pPr algn="r" fontAlgn="b"/>
                      <a:r>
                        <a:rPr lang="en-US" sz="200" b="0" i="0" u="none" strike="noStrike">
                          <a:solidFill>
                            <a:srgbClr val="000000"/>
                          </a:solidFill>
                          <a:latin typeface="Calibri"/>
                        </a:rPr>
                        <a:t>21.2</a:t>
                      </a:r>
                    </a:p>
                  </a:txBody>
                  <a:tcPr marL="2249" marR="2249" marT="1687" marB="0" anchor="b">
                    <a:lnL>
                      <a:noFill/>
                    </a:lnL>
                    <a:lnR>
                      <a:noFill/>
                    </a:lnR>
                    <a:lnT>
                      <a:noFill/>
                    </a:lnT>
                    <a:lnB>
                      <a:noFill/>
                    </a:lnB>
                    <a:solidFill>
                      <a:srgbClr val="C8DB80"/>
                    </a:solidFill>
                  </a:tcPr>
                </a:tc>
                <a:tc>
                  <a:txBody>
                    <a:bodyPr/>
                    <a:lstStyle/>
                    <a:p>
                      <a:pPr algn="r" fontAlgn="b"/>
                      <a:r>
                        <a:rPr lang="en-US" sz="200" b="0" i="0" u="none" strike="noStrike">
                          <a:solidFill>
                            <a:srgbClr val="000000"/>
                          </a:solidFill>
                          <a:latin typeface="Calibri"/>
                        </a:rPr>
                        <a:t>26.6</a:t>
                      </a:r>
                    </a:p>
                  </a:txBody>
                  <a:tcPr marL="2249" marR="2249" marT="1687" marB="0" anchor="b">
                    <a:lnL>
                      <a:noFill/>
                    </a:lnL>
                    <a:lnR>
                      <a:noFill/>
                    </a:lnR>
                    <a:lnT>
                      <a:noFill/>
                    </a:lnT>
                    <a:lnB>
                      <a:noFill/>
                    </a:lnB>
                    <a:solidFill>
                      <a:srgbClr val="E3E382"/>
                    </a:solidFill>
                  </a:tcPr>
                </a:tc>
                <a:tc>
                  <a:txBody>
                    <a:bodyPr/>
                    <a:lstStyle/>
                    <a:p>
                      <a:pPr algn="r" fontAlgn="b"/>
                      <a:r>
                        <a:rPr lang="en-US" sz="200" b="0" i="0" u="none" strike="noStrike">
                          <a:solidFill>
                            <a:srgbClr val="000000"/>
                          </a:solidFill>
                          <a:latin typeface="Calibri"/>
                        </a:rPr>
                        <a:t>19.6</a:t>
                      </a:r>
                    </a:p>
                  </a:txBody>
                  <a:tcPr marL="2249" marR="2249" marT="1687" marB="0" anchor="b">
                    <a:lnL>
                      <a:noFill/>
                    </a:lnL>
                    <a:lnR>
                      <a:noFill/>
                    </a:lnR>
                    <a:lnT>
                      <a:noFill/>
                    </a:lnT>
                    <a:lnB>
                      <a:noFill/>
                    </a:lnB>
                    <a:solidFill>
                      <a:srgbClr val="C0D880"/>
                    </a:solidFill>
                  </a:tcPr>
                </a:tc>
                <a:tc>
                  <a:txBody>
                    <a:bodyPr/>
                    <a:lstStyle/>
                    <a:p>
                      <a:pPr algn="r" fontAlgn="b"/>
                      <a:r>
                        <a:rPr lang="en-US" sz="200" b="0" i="0" u="none" strike="noStrike">
                          <a:solidFill>
                            <a:srgbClr val="000000"/>
                          </a:solidFill>
                          <a:latin typeface="Calibri"/>
                        </a:rPr>
                        <a:t>25.6</a:t>
                      </a:r>
                    </a:p>
                  </a:txBody>
                  <a:tcPr marL="2249" marR="2249" marT="1687" marB="0" anchor="b">
                    <a:lnL>
                      <a:noFill/>
                    </a:lnL>
                    <a:lnR>
                      <a:noFill/>
                    </a:lnR>
                    <a:lnT>
                      <a:noFill/>
                    </a:lnT>
                    <a:lnB>
                      <a:noFill/>
                    </a:lnB>
                    <a:solidFill>
                      <a:srgbClr val="DEE182"/>
                    </a:solidFill>
                  </a:tcPr>
                </a:tc>
                <a:tc>
                  <a:txBody>
                    <a:bodyPr/>
                    <a:lstStyle/>
                    <a:p>
                      <a:pPr algn="r" fontAlgn="b"/>
                      <a:r>
                        <a:rPr lang="en-US" sz="200" b="0" i="0" u="none" strike="noStrike">
                          <a:solidFill>
                            <a:srgbClr val="000000"/>
                          </a:solidFill>
                          <a:latin typeface="Calibri"/>
                        </a:rPr>
                        <a:t>23.4</a:t>
                      </a:r>
                    </a:p>
                  </a:txBody>
                  <a:tcPr marL="2249" marR="2249" marT="1687" marB="0" anchor="b">
                    <a:lnL>
                      <a:noFill/>
                    </a:lnL>
                    <a:lnR>
                      <a:noFill/>
                    </a:lnR>
                    <a:lnT>
                      <a:noFill/>
                    </a:lnT>
                    <a:lnB>
                      <a:noFill/>
                    </a:lnB>
                    <a:solidFill>
                      <a:srgbClr val="D3DE81"/>
                    </a:solidFill>
                  </a:tcPr>
                </a:tc>
                <a:tc>
                  <a:txBody>
                    <a:bodyPr/>
                    <a:lstStyle/>
                    <a:p>
                      <a:pPr algn="r" fontAlgn="b"/>
                      <a:r>
                        <a:rPr lang="en-US" sz="200" b="0" i="0" u="none" strike="noStrike">
                          <a:solidFill>
                            <a:srgbClr val="000000"/>
                          </a:solidFill>
                          <a:latin typeface="Calibri"/>
                        </a:rPr>
                        <a:t>32.3</a:t>
                      </a:r>
                    </a:p>
                  </a:txBody>
                  <a:tcPr marL="2249" marR="2249" marT="1687" marB="0" anchor="b">
                    <a:lnL>
                      <a:noFill/>
                    </a:lnL>
                    <a:lnR>
                      <a:noFill/>
                    </a:lnR>
                    <a:lnT>
                      <a:noFill/>
                    </a:lnT>
                    <a:lnB>
                      <a:noFill/>
                    </a:lnB>
                    <a:solidFill>
                      <a:srgbClr val="FFEB84"/>
                    </a:solidFill>
                  </a:tcPr>
                </a:tc>
                <a:tc>
                  <a:txBody>
                    <a:bodyPr/>
                    <a:lstStyle/>
                    <a:p>
                      <a:pPr algn="r" fontAlgn="b"/>
                      <a:r>
                        <a:rPr lang="en-US" sz="200" b="0" i="0" u="none" strike="noStrike">
                          <a:solidFill>
                            <a:srgbClr val="000000"/>
                          </a:solidFill>
                          <a:latin typeface="Calibri"/>
                        </a:rPr>
                        <a:t>23.2</a:t>
                      </a:r>
                    </a:p>
                  </a:txBody>
                  <a:tcPr marL="2249" marR="2249" marT="1687" marB="0" anchor="b">
                    <a:lnL>
                      <a:noFill/>
                    </a:lnL>
                    <a:lnR>
                      <a:noFill/>
                    </a:lnR>
                    <a:lnT>
                      <a:noFill/>
                    </a:lnT>
                    <a:lnB>
                      <a:noFill/>
                    </a:lnB>
                    <a:solidFill>
                      <a:srgbClr val="D2DE81"/>
                    </a:solidFill>
                  </a:tcPr>
                </a:tc>
                <a:tc>
                  <a:txBody>
                    <a:bodyPr/>
                    <a:lstStyle/>
                    <a:p>
                      <a:pPr algn="r" fontAlgn="b"/>
                      <a:r>
                        <a:rPr lang="en-US" sz="200" b="0" i="0" u="none" strike="noStrike">
                          <a:solidFill>
                            <a:srgbClr val="000000"/>
                          </a:solidFill>
                          <a:latin typeface="Calibri"/>
                        </a:rPr>
                        <a:t>43.2</a:t>
                      </a:r>
                    </a:p>
                  </a:txBody>
                  <a:tcPr marL="2249" marR="2249" marT="1687" marB="0" anchor="b">
                    <a:lnL>
                      <a:noFill/>
                    </a:lnL>
                    <a:lnR>
                      <a:noFill/>
                    </a:lnR>
                    <a:lnT>
                      <a:noFill/>
                    </a:lnT>
                    <a:lnB>
                      <a:noFill/>
                    </a:lnB>
                    <a:solidFill>
                      <a:srgbClr val="FFE283"/>
                    </a:solidFill>
                  </a:tcPr>
                </a:tc>
                <a:tc>
                  <a:txBody>
                    <a:bodyPr/>
                    <a:lstStyle/>
                    <a:p>
                      <a:pPr algn="r" fontAlgn="b"/>
                      <a:r>
                        <a:rPr lang="en-US" sz="200" b="0" i="0" u="none" strike="noStrike">
                          <a:solidFill>
                            <a:srgbClr val="000000"/>
                          </a:solidFill>
                          <a:latin typeface="Calibri"/>
                        </a:rPr>
                        <a:t>35.2</a:t>
                      </a:r>
                    </a:p>
                  </a:txBody>
                  <a:tcPr marL="2249" marR="2249" marT="1687"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35.5</a:t>
                      </a:r>
                    </a:p>
                  </a:txBody>
                  <a:tcPr marL="2249" marR="2249" marT="1687"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34.7</a:t>
                      </a:r>
                    </a:p>
                  </a:txBody>
                  <a:tcPr marL="2249" marR="2249" marT="1687"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43.4</a:t>
                      </a:r>
                    </a:p>
                  </a:txBody>
                  <a:tcPr marL="2249" marR="2249" marT="1687" marB="0" anchor="b">
                    <a:lnL>
                      <a:noFill/>
                    </a:lnL>
                    <a:lnR>
                      <a:noFill/>
                    </a:lnR>
                    <a:lnT>
                      <a:noFill/>
                    </a:lnT>
                    <a:lnB>
                      <a:noFill/>
                    </a:lnB>
                    <a:solidFill>
                      <a:srgbClr val="FFE283"/>
                    </a:solidFill>
                  </a:tcPr>
                </a:tc>
                <a:tc>
                  <a:txBody>
                    <a:bodyPr/>
                    <a:lstStyle/>
                    <a:p>
                      <a:pPr algn="r" fontAlgn="b"/>
                      <a:r>
                        <a:rPr lang="en-US" sz="200" b="0" i="0" u="none" strike="noStrike">
                          <a:solidFill>
                            <a:srgbClr val="000000"/>
                          </a:solidFill>
                          <a:latin typeface="Calibri"/>
                        </a:rPr>
                        <a:t>38.7</a:t>
                      </a:r>
                    </a:p>
                  </a:txBody>
                  <a:tcPr marL="2249" marR="2249" marT="1687" marB="0" anchor="b">
                    <a:lnL>
                      <a:noFill/>
                    </a:lnL>
                    <a:lnR>
                      <a:noFill/>
                    </a:lnR>
                    <a:lnT>
                      <a:noFill/>
                    </a:lnT>
                    <a:lnB>
                      <a:noFill/>
                    </a:lnB>
                    <a:solidFill>
                      <a:srgbClr val="FFE683"/>
                    </a:solidFill>
                  </a:tcPr>
                </a:tc>
                <a:tc>
                  <a:txBody>
                    <a:bodyPr/>
                    <a:lstStyle/>
                    <a:p>
                      <a:pPr algn="r" fontAlgn="b"/>
                      <a:r>
                        <a:rPr lang="en-US" sz="200" b="0" i="0" u="none" strike="noStrike">
                          <a:solidFill>
                            <a:srgbClr val="000000"/>
                          </a:solidFill>
                          <a:latin typeface="Calibri"/>
                        </a:rPr>
                        <a:t>44.0</a:t>
                      </a:r>
                    </a:p>
                  </a:txBody>
                  <a:tcPr marL="2249" marR="2249" marT="1687" marB="0" anchor="b">
                    <a:lnL>
                      <a:noFill/>
                    </a:lnL>
                    <a:lnR>
                      <a:noFill/>
                    </a:lnR>
                    <a:lnT>
                      <a:noFill/>
                    </a:lnT>
                    <a:lnB>
                      <a:noFill/>
                    </a:lnB>
                    <a:solidFill>
                      <a:srgbClr val="FFE183"/>
                    </a:solidFill>
                  </a:tcPr>
                </a:tc>
                <a:tc>
                  <a:txBody>
                    <a:bodyPr/>
                    <a:lstStyle/>
                    <a:p>
                      <a:pPr algn="r" fontAlgn="b"/>
                      <a:r>
                        <a:rPr lang="en-US" sz="200" b="0" i="0" u="none" strike="noStrike">
                          <a:solidFill>
                            <a:srgbClr val="000000"/>
                          </a:solidFill>
                          <a:latin typeface="Calibri"/>
                        </a:rPr>
                        <a:t>39.7</a:t>
                      </a:r>
                    </a:p>
                  </a:txBody>
                  <a:tcPr marL="2249" marR="2249" marT="1687"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50.2</a:t>
                      </a:r>
                    </a:p>
                  </a:txBody>
                  <a:tcPr marL="2249" marR="2249" marT="1687" marB="0" anchor="b">
                    <a:lnL>
                      <a:noFill/>
                    </a:lnL>
                    <a:lnR>
                      <a:noFill/>
                    </a:lnR>
                    <a:lnT>
                      <a:noFill/>
                    </a:lnT>
                    <a:lnB>
                      <a:noFill/>
                    </a:lnB>
                    <a:solidFill>
                      <a:srgbClr val="FFDC81"/>
                    </a:solidFill>
                  </a:tcPr>
                </a:tc>
                <a:tc>
                  <a:txBody>
                    <a:bodyPr/>
                    <a:lstStyle/>
                    <a:p>
                      <a:pPr algn="r" fontAlgn="b"/>
                      <a:r>
                        <a:rPr lang="en-US" sz="200" b="0" i="0" u="none" strike="noStrike">
                          <a:solidFill>
                            <a:srgbClr val="000000"/>
                          </a:solidFill>
                          <a:latin typeface="Calibri"/>
                        </a:rPr>
                        <a:t>18.5</a:t>
                      </a:r>
                    </a:p>
                  </a:txBody>
                  <a:tcPr marL="2249" marR="2249" marT="1687" marB="0" anchor="b">
                    <a:lnL>
                      <a:noFill/>
                    </a:lnL>
                    <a:lnR>
                      <a:noFill/>
                    </a:lnR>
                    <a:lnT>
                      <a:noFill/>
                    </a:lnT>
                    <a:lnB>
                      <a:noFill/>
                    </a:lnB>
                    <a:solidFill>
                      <a:srgbClr val="BBD780"/>
                    </a:solidFill>
                  </a:tcPr>
                </a:tc>
                <a:tc>
                  <a:txBody>
                    <a:bodyPr/>
                    <a:lstStyle/>
                    <a:p>
                      <a:pPr algn="r" fontAlgn="b"/>
                      <a:r>
                        <a:rPr lang="en-US" sz="200" b="0" i="0" u="none" strike="noStrike">
                          <a:solidFill>
                            <a:srgbClr val="000000"/>
                          </a:solidFill>
                          <a:latin typeface="Calibri"/>
                        </a:rPr>
                        <a:t>46.4</a:t>
                      </a:r>
                    </a:p>
                  </a:txBody>
                  <a:tcPr marL="2249" marR="2249" marT="1687" marB="0" anchor="b">
                    <a:lnL>
                      <a:noFill/>
                    </a:lnL>
                    <a:lnR>
                      <a:noFill/>
                    </a:lnR>
                    <a:lnT>
                      <a:noFill/>
                    </a:lnT>
                    <a:lnB>
                      <a:noFill/>
                    </a:lnB>
                    <a:solidFill>
                      <a:srgbClr val="FFDF82"/>
                    </a:solidFill>
                  </a:tcPr>
                </a:tc>
                <a:tc>
                  <a:txBody>
                    <a:bodyPr/>
                    <a:lstStyle/>
                    <a:p>
                      <a:pPr algn="r" fontAlgn="b"/>
                      <a:r>
                        <a:rPr lang="en-US" sz="200" b="0" i="0" u="none" strike="noStrike">
                          <a:solidFill>
                            <a:srgbClr val="000000"/>
                          </a:solidFill>
                          <a:latin typeface="Calibri"/>
                        </a:rPr>
                        <a:t>17.3</a:t>
                      </a:r>
                    </a:p>
                  </a:txBody>
                  <a:tcPr marL="2249" marR="2249" marT="1687" marB="0" anchor="b">
                    <a:lnL>
                      <a:noFill/>
                    </a:lnL>
                    <a:lnR>
                      <a:noFill/>
                    </a:lnR>
                    <a:lnT>
                      <a:noFill/>
                    </a:lnT>
                    <a:lnB>
                      <a:noFill/>
                    </a:lnB>
                    <a:solidFill>
                      <a:srgbClr val="B5D57F"/>
                    </a:solidFill>
                  </a:tcPr>
                </a:tc>
                <a:tc>
                  <a:txBody>
                    <a:bodyPr/>
                    <a:lstStyle/>
                    <a:p>
                      <a:pPr algn="r" fontAlgn="b"/>
                      <a:r>
                        <a:rPr lang="en-US" sz="200" b="0" i="0" u="none" strike="noStrike">
                          <a:solidFill>
                            <a:srgbClr val="000000"/>
                          </a:solidFill>
                          <a:latin typeface="Calibri"/>
                        </a:rPr>
                        <a:t>51.7</a:t>
                      </a:r>
                    </a:p>
                  </a:txBody>
                  <a:tcPr marL="2249" marR="2249" marT="1687" marB="0" anchor="b">
                    <a:lnL>
                      <a:noFill/>
                    </a:lnL>
                    <a:lnR>
                      <a:noFill/>
                    </a:lnR>
                    <a:lnT>
                      <a:noFill/>
                    </a:lnT>
                    <a:lnB>
                      <a:noFill/>
                    </a:lnB>
                    <a:solidFill>
                      <a:srgbClr val="FFDB81"/>
                    </a:solidFill>
                  </a:tcPr>
                </a:tc>
                <a:tc>
                  <a:txBody>
                    <a:bodyPr/>
                    <a:lstStyle/>
                    <a:p>
                      <a:pPr algn="r" fontAlgn="b"/>
                      <a:r>
                        <a:rPr lang="en-US" sz="200" b="0" i="0" u="none" strike="noStrike">
                          <a:solidFill>
                            <a:srgbClr val="000000"/>
                          </a:solidFill>
                          <a:latin typeface="Calibri"/>
                        </a:rPr>
                        <a:t>13.5</a:t>
                      </a:r>
                    </a:p>
                  </a:txBody>
                  <a:tcPr marL="2249" marR="2249" marT="1687" marB="0" anchor="b">
                    <a:lnL>
                      <a:noFill/>
                    </a:lnL>
                    <a:lnR>
                      <a:noFill/>
                    </a:lnR>
                    <a:lnT>
                      <a:noFill/>
                    </a:lnT>
                    <a:lnB>
                      <a:noFill/>
                    </a:lnB>
                    <a:solidFill>
                      <a:srgbClr val="A2D07E"/>
                    </a:solidFill>
                  </a:tcPr>
                </a:tc>
                <a:tc>
                  <a:txBody>
                    <a:bodyPr/>
                    <a:lstStyle/>
                    <a:p>
                      <a:pPr algn="r" fontAlgn="b"/>
                      <a:r>
                        <a:rPr lang="en-US" sz="200" b="0" i="0" u="none" strike="noStrike">
                          <a:solidFill>
                            <a:srgbClr val="000000"/>
                          </a:solidFill>
                          <a:latin typeface="Calibri"/>
                        </a:rPr>
                        <a:t>54.0</a:t>
                      </a:r>
                    </a:p>
                  </a:txBody>
                  <a:tcPr marL="2249" marR="2249" marT="1687" marB="0" anchor="b">
                    <a:lnL>
                      <a:noFill/>
                    </a:lnL>
                    <a:lnR>
                      <a:noFill/>
                    </a:lnR>
                    <a:lnT>
                      <a:noFill/>
                    </a:lnT>
                    <a:lnB>
                      <a:noFill/>
                    </a:lnB>
                    <a:solidFill>
                      <a:srgbClr val="FED981"/>
                    </a:solidFill>
                  </a:tcPr>
                </a:tc>
                <a:tc>
                  <a:txBody>
                    <a:bodyPr/>
                    <a:lstStyle/>
                    <a:p>
                      <a:pPr algn="r" fontAlgn="b"/>
                      <a:r>
                        <a:rPr lang="en-US" sz="200" b="0" i="0" u="none" strike="noStrike">
                          <a:solidFill>
                            <a:srgbClr val="000000"/>
                          </a:solidFill>
                          <a:latin typeface="Calibri"/>
                        </a:rPr>
                        <a:t>10.1</a:t>
                      </a:r>
                    </a:p>
                  </a:txBody>
                  <a:tcPr marL="2249" marR="2249" marT="1687" marB="0" anchor="b">
                    <a:lnL>
                      <a:noFill/>
                    </a:lnL>
                    <a:lnR w="12700" cap="flat" cmpd="sng" algn="ctr">
                      <a:solidFill>
                        <a:srgbClr val="000000"/>
                      </a:solidFill>
                      <a:prstDash val="solid"/>
                      <a:round/>
                      <a:headEnd type="none" w="med" len="med"/>
                      <a:tailEnd type="none" w="med" len="med"/>
                    </a:lnR>
                    <a:lnT>
                      <a:noFill/>
                    </a:lnT>
                    <a:lnB>
                      <a:noFill/>
                    </a:lnB>
                    <a:solidFill>
                      <a:srgbClr val="91CB7D"/>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ADVANCE EME Standard</a:t>
                      </a:r>
                    </a:p>
                  </a:txBody>
                  <a:tcPr marL="2249" marR="2249" marT="1687" marB="0" anchor="b">
                    <a:lnL>
                      <a:noFill/>
                    </a:lnL>
                    <a:lnR>
                      <a:noFill/>
                    </a:lnR>
                    <a:lnT>
                      <a:noFill/>
                    </a:lnT>
                    <a:lnB>
                      <a:noFill/>
                    </a:lnB>
                  </a:tcPr>
                </a:tc>
                <a:tc>
                  <a:txBody>
                    <a:bodyPr/>
                    <a:lstStyle/>
                    <a:p>
                      <a:pPr algn="r" fontAlgn="b"/>
                      <a:r>
                        <a:rPr lang="en-US" sz="200" b="0" i="0" u="none" strike="noStrike">
                          <a:solidFill>
                            <a:srgbClr val="000000"/>
                          </a:solidFill>
                          <a:latin typeface="Calibri"/>
                        </a:rPr>
                        <a:t>87.4</a:t>
                      </a:r>
                    </a:p>
                  </a:txBody>
                  <a:tcPr marL="2249" marR="2249" marT="1687" marB="0" anchor="b">
                    <a:lnL>
                      <a:noFill/>
                    </a:lnL>
                    <a:lnR>
                      <a:noFill/>
                    </a:lnR>
                    <a:lnT>
                      <a:noFill/>
                    </a:lnT>
                    <a:lnB>
                      <a:noFill/>
                    </a:lnB>
                    <a:solidFill>
                      <a:srgbClr val="FDBC7B"/>
                    </a:solidFill>
                  </a:tcPr>
                </a:tc>
                <a:tc>
                  <a:txBody>
                    <a:bodyPr/>
                    <a:lstStyle/>
                    <a:p>
                      <a:pPr algn="r" fontAlgn="b"/>
                      <a:r>
                        <a:rPr lang="en-US" sz="200" b="0" i="0" u="none" strike="noStrike">
                          <a:solidFill>
                            <a:srgbClr val="000000"/>
                          </a:solidFill>
                          <a:latin typeface="Calibri"/>
                        </a:rPr>
                        <a:t>14.5</a:t>
                      </a:r>
                    </a:p>
                  </a:txBody>
                  <a:tcPr marL="2249" marR="2249" marT="1687" marB="0" anchor="b">
                    <a:lnL>
                      <a:noFill/>
                    </a:lnL>
                    <a:lnR>
                      <a:noFill/>
                    </a:lnR>
                    <a:lnT>
                      <a:noFill/>
                    </a:lnT>
                    <a:lnB>
                      <a:noFill/>
                    </a:lnB>
                    <a:solidFill>
                      <a:srgbClr val="A7D17E"/>
                    </a:solidFill>
                  </a:tcPr>
                </a:tc>
                <a:tc>
                  <a:txBody>
                    <a:bodyPr/>
                    <a:lstStyle/>
                    <a:p>
                      <a:pPr algn="r" fontAlgn="b"/>
                      <a:r>
                        <a:rPr lang="en-US" sz="200" b="0" i="0" u="none" strike="noStrike">
                          <a:solidFill>
                            <a:srgbClr val="000000"/>
                          </a:solidFill>
                          <a:latin typeface="Calibri"/>
                        </a:rPr>
                        <a:t>78.9</a:t>
                      </a:r>
                    </a:p>
                  </a:txBody>
                  <a:tcPr marL="2249" marR="2249" marT="1687" marB="0" anchor="b">
                    <a:lnL>
                      <a:noFill/>
                    </a:lnL>
                    <a:lnR>
                      <a:noFill/>
                    </a:lnR>
                    <a:lnT>
                      <a:noFill/>
                    </a:lnT>
                    <a:lnB>
                      <a:noFill/>
                    </a:lnB>
                    <a:solidFill>
                      <a:srgbClr val="FDC37D"/>
                    </a:solidFill>
                  </a:tcPr>
                </a:tc>
                <a:tc>
                  <a:txBody>
                    <a:bodyPr/>
                    <a:lstStyle/>
                    <a:p>
                      <a:pPr algn="r" fontAlgn="b"/>
                      <a:r>
                        <a:rPr lang="en-US" sz="200" b="0" i="0" u="none" strike="noStrike">
                          <a:solidFill>
                            <a:srgbClr val="000000"/>
                          </a:solidFill>
                          <a:latin typeface="Calibri"/>
                        </a:rPr>
                        <a:t>22.1</a:t>
                      </a:r>
                    </a:p>
                  </a:txBody>
                  <a:tcPr marL="2249" marR="2249" marT="1687" marB="0" anchor="b">
                    <a:lnL>
                      <a:noFill/>
                    </a:lnL>
                    <a:lnR>
                      <a:noFill/>
                    </a:lnR>
                    <a:lnT>
                      <a:noFill/>
                    </a:lnT>
                    <a:lnB>
                      <a:noFill/>
                    </a:lnB>
                    <a:solidFill>
                      <a:srgbClr val="CCDC81"/>
                    </a:solidFill>
                  </a:tcPr>
                </a:tc>
                <a:tc>
                  <a:txBody>
                    <a:bodyPr/>
                    <a:lstStyle/>
                    <a:p>
                      <a:pPr algn="r" fontAlgn="b"/>
                      <a:r>
                        <a:rPr lang="en-US" sz="200" b="0" i="0" u="none" strike="noStrike">
                          <a:solidFill>
                            <a:srgbClr val="000000"/>
                          </a:solidFill>
                          <a:latin typeface="Calibri"/>
                        </a:rPr>
                        <a:t>76.9</a:t>
                      </a:r>
                    </a:p>
                  </a:txBody>
                  <a:tcPr marL="2249" marR="2249" marT="1687" marB="0" anchor="b">
                    <a:lnL>
                      <a:noFill/>
                    </a:lnL>
                    <a:lnR>
                      <a:noFill/>
                    </a:lnR>
                    <a:lnT>
                      <a:noFill/>
                    </a:lnT>
                    <a:lnB>
                      <a:noFill/>
                    </a:lnB>
                    <a:solidFill>
                      <a:srgbClr val="FDC57D"/>
                    </a:solidFill>
                  </a:tcPr>
                </a:tc>
                <a:tc>
                  <a:txBody>
                    <a:bodyPr/>
                    <a:lstStyle/>
                    <a:p>
                      <a:pPr algn="r" fontAlgn="b"/>
                      <a:r>
                        <a:rPr lang="en-US" sz="200" b="0" i="0" u="none" strike="noStrike">
                          <a:solidFill>
                            <a:srgbClr val="000000"/>
                          </a:solidFill>
                          <a:latin typeface="Calibri"/>
                        </a:rPr>
                        <a:t>27.1</a:t>
                      </a:r>
                    </a:p>
                  </a:txBody>
                  <a:tcPr marL="2249" marR="2249" marT="1687" marB="0" anchor="b">
                    <a:lnL>
                      <a:noFill/>
                    </a:lnL>
                    <a:lnR>
                      <a:noFill/>
                    </a:lnR>
                    <a:lnT>
                      <a:noFill/>
                    </a:lnT>
                    <a:lnB>
                      <a:noFill/>
                    </a:lnB>
                    <a:solidFill>
                      <a:srgbClr val="E5E382"/>
                    </a:solidFill>
                  </a:tcPr>
                </a:tc>
                <a:tc>
                  <a:txBody>
                    <a:bodyPr/>
                    <a:lstStyle/>
                    <a:p>
                      <a:pPr algn="r" fontAlgn="b"/>
                      <a:r>
                        <a:rPr lang="en-US" sz="200" b="0" i="0" u="none" strike="noStrike">
                          <a:solidFill>
                            <a:srgbClr val="000000"/>
                          </a:solidFill>
                          <a:latin typeface="Calibri"/>
                        </a:rPr>
                        <a:t>78.3</a:t>
                      </a:r>
                    </a:p>
                  </a:txBody>
                  <a:tcPr marL="2249" marR="2249" marT="1687" marB="0" anchor="b">
                    <a:lnL>
                      <a:noFill/>
                    </a:lnL>
                    <a:lnR>
                      <a:noFill/>
                    </a:lnR>
                    <a:lnT>
                      <a:noFill/>
                    </a:lnT>
                    <a:lnB>
                      <a:noFill/>
                    </a:lnB>
                    <a:solidFill>
                      <a:srgbClr val="FDC47D"/>
                    </a:solidFill>
                  </a:tcPr>
                </a:tc>
                <a:tc>
                  <a:txBody>
                    <a:bodyPr/>
                    <a:lstStyle/>
                    <a:p>
                      <a:pPr algn="r" fontAlgn="b"/>
                      <a:r>
                        <a:rPr lang="en-US" sz="200" b="0" i="0" u="none" strike="noStrike">
                          <a:solidFill>
                            <a:srgbClr val="000000"/>
                          </a:solidFill>
                          <a:latin typeface="Calibri"/>
                        </a:rPr>
                        <a:t>22.2</a:t>
                      </a:r>
                    </a:p>
                  </a:txBody>
                  <a:tcPr marL="2249" marR="2249" marT="1687" marB="0" anchor="b">
                    <a:lnL>
                      <a:noFill/>
                    </a:lnL>
                    <a:lnR>
                      <a:noFill/>
                    </a:lnR>
                    <a:lnT>
                      <a:noFill/>
                    </a:lnT>
                    <a:lnB>
                      <a:noFill/>
                    </a:lnB>
                    <a:solidFill>
                      <a:srgbClr val="CDDC81"/>
                    </a:solidFill>
                  </a:tcPr>
                </a:tc>
                <a:tc>
                  <a:txBody>
                    <a:bodyPr/>
                    <a:lstStyle/>
                    <a:p>
                      <a:pPr algn="r" fontAlgn="b"/>
                      <a:r>
                        <a:rPr lang="en-US" sz="200" b="0" i="0" u="none" strike="noStrike">
                          <a:solidFill>
                            <a:srgbClr val="000000"/>
                          </a:solidFill>
                          <a:latin typeface="Calibri"/>
                        </a:rPr>
                        <a:t>75.8</a:t>
                      </a:r>
                    </a:p>
                  </a:txBody>
                  <a:tcPr marL="2249" marR="2249" marT="1687" marB="0" anchor="b">
                    <a:lnL>
                      <a:noFill/>
                    </a:lnL>
                    <a:lnR>
                      <a:noFill/>
                    </a:lnR>
                    <a:lnT>
                      <a:noFill/>
                    </a:lnT>
                    <a:lnB>
                      <a:noFill/>
                    </a:lnB>
                    <a:solidFill>
                      <a:srgbClr val="FDC67D"/>
                    </a:solidFill>
                  </a:tcPr>
                </a:tc>
                <a:tc>
                  <a:txBody>
                    <a:bodyPr/>
                    <a:lstStyle/>
                    <a:p>
                      <a:pPr algn="r" fontAlgn="b"/>
                      <a:r>
                        <a:rPr lang="en-US" sz="200" b="0" i="0" u="none" strike="noStrike">
                          <a:solidFill>
                            <a:srgbClr val="000000"/>
                          </a:solidFill>
                          <a:latin typeface="Calibri"/>
                        </a:rPr>
                        <a:t>45.5</a:t>
                      </a:r>
                    </a:p>
                  </a:txBody>
                  <a:tcPr marL="2249" marR="2249" marT="1687" marB="0" anchor="b">
                    <a:lnL>
                      <a:noFill/>
                    </a:lnL>
                    <a:lnR>
                      <a:noFill/>
                    </a:lnR>
                    <a:lnT>
                      <a:noFill/>
                    </a:lnT>
                    <a:lnB>
                      <a:noFill/>
                    </a:lnB>
                    <a:solidFill>
                      <a:srgbClr val="FFE082"/>
                    </a:solidFill>
                  </a:tcPr>
                </a:tc>
                <a:tc>
                  <a:txBody>
                    <a:bodyPr/>
                    <a:lstStyle/>
                    <a:p>
                      <a:pPr algn="r" fontAlgn="b"/>
                      <a:r>
                        <a:rPr lang="en-US" sz="200" b="0" i="0" u="none" strike="noStrike">
                          <a:solidFill>
                            <a:srgbClr val="000000"/>
                          </a:solidFill>
                          <a:latin typeface="Calibri"/>
                        </a:rPr>
                        <a:t>65.6</a:t>
                      </a:r>
                    </a:p>
                  </a:txBody>
                  <a:tcPr marL="2249" marR="2249" marT="1687" marB="0" anchor="b">
                    <a:lnL>
                      <a:noFill/>
                    </a:lnL>
                    <a:lnR>
                      <a:noFill/>
                    </a:lnR>
                    <a:lnT>
                      <a:noFill/>
                    </a:lnT>
                    <a:lnB>
                      <a:noFill/>
                    </a:lnB>
                    <a:solidFill>
                      <a:srgbClr val="FECF7F"/>
                    </a:solidFill>
                  </a:tcPr>
                </a:tc>
                <a:tc>
                  <a:txBody>
                    <a:bodyPr/>
                    <a:lstStyle/>
                    <a:p>
                      <a:pPr algn="r" fontAlgn="b"/>
                      <a:r>
                        <a:rPr lang="en-US" sz="200" b="0" i="0" u="none" strike="noStrike">
                          <a:solidFill>
                            <a:srgbClr val="000000"/>
                          </a:solidFill>
                          <a:latin typeface="Calibri"/>
                        </a:rPr>
                        <a:t>53.2</a:t>
                      </a:r>
                    </a:p>
                  </a:txBody>
                  <a:tcPr marL="2249" marR="2249" marT="1687"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72.9</a:t>
                      </a:r>
                    </a:p>
                  </a:txBody>
                  <a:tcPr marL="2249" marR="2249" marT="1687"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59.8</a:t>
                      </a:r>
                    </a:p>
                  </a:txBody>
                  <a:tcPr marL="2249" marR="2249" marT="1687" marB="0" anchor="b">
                    <a:lnL>
                      <a:noFill/>
                    </a:lnL>
                    <a:lnR>
                      <a:noFill/>
                    </a:lnR>
                    <a:lnT>
                      <a:noFill/>
                    </a:lnT>
                    <a:lnB>
                      <a:noFill/>
                    </a:lnB>
                    <a:solidFill>
                      <a:srgbClr val="FED480"/>
                    </a:solidFill>
                  </a:tcPr>
                </a:tc>
                <a:tc>
                  <a:txBody>
                    <a:bodyPr/>
                    <a:lstStyle/>
                    <a:p>
                      <a:pPr algn="r" fontAlgn="b"/>
                      <a:r>
                        <a:rPr lang="en-US" sz="200" b="0" i="0" u="none" strike="noStrike">
                          <a:solidFill>
                            <a:srgbClr val="000000"/>
                          </a:solidFill>
                          <a:latin typeface="Calibri"/>
                        </a:rPr>
                        <a:t>78.2</a:t>
                      </a:r>
                    </a:p>
                  </a:txBody>
                  <a:tcPr marL="2249" marR="2249" marT="1687" marB="0" anchor="b">
                    <a:lnL>
                      <a:noFill/>
                    </a:lnL>
                    <a:lnR>
                      <a:noFill/>
                    </a:lnR>
                    <a:lnT>
                      <a:noFill/>
                    </a:lnT>
                    <a:lnB>
                      <a:noFill/>
                    </a:lnB>
                    <a:solidFill>
                      <a:srgbClr val="FDC47D"/>
                    </a:solidFill>
                  </a:tcPr>
                </a:tc>
                <a:tc>
                  <a:txBody>
                    <a:bodyPr/>
                    <a:lstStyle/>
                    <a:p>
                      <a:pPr algn="r" fontAlgn="b"/>
                      <a:r>
                        <a:rPr lang="en-US" sz="200" b="0" i="0" u="none" strike="noStrike">
                          <a:solidFill>
                            <a:srgbClr val="000000"/>
                          </a:solidFill>
                          <a:latin typeface="Calibri"/>
                        </a:rPr>
                        <a:t>51.6</a:t>
                      </a:r>
                    </a:p>
                  </a:txBody>
                  <a:tcPr marL="2249" marR="2249" marT="1687" marB="0" anchor="b">
                    <a:lnL>
                      <a:noFill/>
                    </a:lnL>
                    <a:lnR>
                      <a:noFill/>
                    </a:lnR>
                    <a:lnT>
                      <a:noFill/>
                    </a:lnT>
                    <a:lnB>
                      <a:noFill/>
                    </a:lnB>
                    <a:solidFill>
                      <a:srgbClr val="FFDB81"/>
                    </a:solidFill>
                  </a:tcPr>
                </a:tc>
                <a:tc>
                  <a:txBody>
                    <a:bodyPr/>
                    <a:lstStyle/>
                    <a:p>
                      <a:pPr algn="r" fontAlgn="b"/>
                      <a:r>
                        <a:rPr lang="en-US" sz="200" b="0" i="0" u="none" strike="noStrike">
                          <a:solidFill>
                            <a:srgbClr val="000000"/>
                          </a:solidFill>
                          <a:latin typeface="Calibri"/>
                        </a:rPr>
                        <a:t>77.1</a:t>
                      </a:r>
                    </a:p>
                  </a:txBody>
                  <a:tcPr marL="2249" marR="2249" marT="1687" marB="0" anchor="b">
                    <a:lnL>
                      <a:noFill/>
                    </a:lnL>
                    <a:lnR>
                      <a:noFill/>
                    </a:lnR>
                    <a:lnT>
                      <a:noFill/>
                    </a:lnT>
                    <a:lnB>
                      <a:noFill/>
                    </a:lnB>
                    <a:solidFill>
                      <a:srgbClr val="FDC57D"/>
                    </a:solidFill>
                  </a:tcPr>
                </a:tc>
                <a:tc>
                  <a:txBody>
                    <a:bodyPr/>
                    <a:lstStyle/>
                    <a:p>
                      <a:pPr algn="r" fontAlgn="b"/>
                      <a:r>
                        <a:rPr lang="en-US" sz="200" b="0" i="0" u="none" strike="noStrike">
                          <a:solidFill>
                            <a:srgbClr val="000000"/>
                          </a:solidFill>
                          <a:latin typeface="Calibri"/>
                        </a:rPr>
                        <a:t>49.1</a:t>
                      </a:r>
                    </a:p>
                  </a:txBody>
                  <a:tcPr marL="2249" marR="2249" marT="1687"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75.6</a:t>
                      </a:r>
                    </a:p>
                  </a:txBody>
                  <a:tcPr marL="2249" marR="2249" marT="1687" marB="0" anchor="b">
                    <a:lnL>
                      <a:noFill/>
                    </a:lnL>
                    <a:lnR>
                      <a:noFill/>
                    </a:lnR>
                    <a:lnT>
                      <a:noFill/>
                    </a:lnT>
                    <a:lnB>
                      <a:noFill/>
                    </a:lnB>
                    <a:solidFill>
                      <a:srgbClr val="FDC67D"/>
                    </a:solidFill>
                  </a:tcPr>
                </a:tc>
                <a:tc>
                  <a:txBody>
                    <a:bodyPr/>
                    <a:lstStyle/>
                    <a:p>
                      <a:pPr algn="r" fontAlgn="b"/>
                      <a:r>
                        <a:rPr lang="en-US" sz="200" b="0" i="0" u="none" strike="noStrike">
                          <a:solidFill>
                            <a:srgbClr val="000000"/>
                          </a:solidFill>
                          <a:latin typeface="Calibri"/>
                        </a:rPr>
                        <a:t>60.0</a:t>
                      </a:r>
                    </a:p>
                  </a:txBody>
                  <a:tcPr marL="2249" marR="2249" marT="1687" marB="0" anchor="b">
                    <a:lnL>
                      <a:noFill/>
                    </a:lnL>
                    <a:lnR>
                      <a:noFill/>
                    </a:lnR>
                    <a:lnT>
                      <a:noFill/>
                    </a:lnT>
                    <a:lnB>
                      <a:noFill/>
                    </a:lnB>
                    <a:solidFill>
                      <a:srgbClr val="FED380"/>
                    </a:solidFill>
                  </a:tcPr>
                </a:tc>
                <a:tc>
                  <a:txBody>
                    <a:bodyPr/>
                    <a:lstStyle/>
                    <a:p>
                      <a:pPr algn="r" fontAlgn="b"/>
                      <a:r>
                        <a:rPr lang="en-US" sz="200" b="0" i="0" u="none" strike="noStrike">
                          <a:solidFill>
                            <a:srgbClr val="000000"/>
                          </a:solidFill>
                          <a:latin typeface="Calibri"/>
                        </a:rPr>
                        <a:t>70.2</a:t>
                      </a:r>
                    </a:p>
                  </a:txBody>
                  <a:tcPr marL="2249" marR="2249" marT="1687" marB="0" anchor="b">
                    <a:lnL>
                      <a:noFill/>
                    </a:lnL>
                    <a:lnR>
                      <a:noFill/>
                    </a:lnR>
                    <a:lnT>
                      <a:noFill/>
                    </a:lnT>
                    <a:lnB>
                      <a:noFill/>
                    </a:lnB>
                    <a:solidFill>
                      <a:srgbClr val="FECB7E"/>
                    </a:solidFill>
                  </a:tcPr>
                </a:tc>
                <a:tc>
                  <a:txBody>
                    <a:bodyPr/>
                    <a:lstStyle/>
                    <a:p>
                      <a:pPr algn="r" fontAlgn="b"/>
                      <a:r>
                        <a:rPr lang="en-US" sz="200" b="0" i="0" u="none" strike="noStrike">
                          <a:solidFill>
                            <a:srgbClr val="000000"/>
                          </a:solidFill>
                          <a:latin typeface="Calibri"/>
                        </a:rPr>
                        <a:t>59.5</a:t>
                      </a:r>
                    </a:p>
                  </a:txBody>
                  <a:tcPr marL="2249" marR="2249" marT="1687" marB="0" anchor="b">
                    <a:lnL>
                      <a:noFill/>
                    </a:lnL>
                    <a:lnR>
                      <a:noFill/>
                    </a:lnR>
                    <a:lnT>
                      <a:noFill/>
                    </a:lnT>
                    <a:lnB>
                      <a:noFill/>
                    </a:lnB>
                    <a:solidFill>
                      <a:srgbClr val="FED480"/>
                    </a:solidFill>
                  </a:tcPr>
                </a:tc>
                <a:tc>
                  <a:txBody>
                    <a:bodyPr/>
                    <a:lstStyle/>
                    <a:p>
                      <a:pPr algn="r" fontAlgn="b"/>
                      <a:r>
                        <a:rPr lang="en-US" sz="200" b="0" i="0" u="none" strike="noStrike">
                          <a:solidFill>
                            <a:srgbClr val="000000"/>
                          </a:solidFill>
                          <a:latin typeface="Calibri"/>
                        </a:rPr>
                        <a:t>73.5</a:t>
                      </a:r>
                    </a:p>
                  </a:txBody>
                  <a:tcPr marL="2249" marR="2249" marT="1687"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57.7</a:t>
                      </a:r>
                    </a:p>
                  </a:txBody>
                  <a:tcPr marL="2249" marR="2249" marT="1687"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94.4</a:t>
                      </a:r>
                    </a:p>
                  </a:txBody>
                  <a:tcPr marL="2249" marR="2249" marT="1687" marB="0" anchor="b">
                    <a:lnL>
                      <a:noFill/>
                    </a:lnL>
                    <a:lnR>
                      <a:noFill/>
                    </a:lnR>
                    <a:lnT>
                      <a:noFill/>
                    </a:lnT>
                    <a:lnB>
                      <a:noFill/>
                    </a:lnB>
                    <a:solidFill>
                      <a:srgbClr val="FDB67A"/>
                    </a:solidFill>
                  </a:tcPr>
                </a:tc>
                <a:tc>
                  <a:txBody>
                    <a:bodyPr/>
                    <a:lstStyle/>
                    <a:p>
                      <a:pPr algn="r" fontAlgn="b"/>
                      <a:r>
                        <a:rPr lang="en-US" sz="200" b="0" i="0" u="none" strike="noStrike">
                          <a:solidFill>
                            <a:srgbClr val="000000"/>
                          </a:solidFill>
                          <a:latin typeface="Calibri"/>
                        </a:rPr>
                        <a:t>15.9</a:t>
                      </a:r>
                    </a:p>
                  </a:txBody>
                  <a:tcPr marL="2249" marR="2249" marT="1687" marB="0" anchor="b">
                    <a:lnL>
                      <a:noFill/>
                    </a:lnL>
                    <a:lnR>
                      <a:noFill/>
                    </a:lnR>
                    <a:lnT>
                      <a:noFill/>
                    </a:lnT>
                    <a:lnB>
                      <a:noFill/>
                    </a:lnB>
                    <a:solidFill>
                      <a:srgbClr val="AED37F"/>
                    </a:solidFill>
                  </a:tcPr>
                </a:tc>
                <a:tc>
                  <a:txBody>
                    <a:bodyPr/>
                    <a:lstStyle/>
                    <a:p>
                      <a:pPr algn="r" fontAlgn="b"/>
                      <a:r>
                        <a:rPr lang="en-US" sz="200" b="0" i="0" u="none" strike="noStrike">
                          <a:solidFill>
                            <a:srgbClr val="000000"/>
                          </a:solidFill>
                          <a:latin typeface="Calibri"/>
                        </a:rPr>
                        <a:t>85.7</a:t>
                      </a:r>
                    </a:p>
                  </a:txBody>
                  <a:tcPr marL="2249" marR="2249" marT="1687" marB="0" anchor="b">
                    <a:lnL>
                      <a:noFill/>
                    </a:lnL>
                    <a:lnR>
                      <a:noFill/>
                    </a:lnR>
                    <a:lnT>
                      <a:noFill/>
                    </a:lnT>
                    <a:lnB>
                      <a:noFill/>
                    </a:lnB>
                    <a:solidFill>
                      <a:srgbClr val="FDBD7C"/>
                    </a:solidFill>
                  </a:tcPr>
                </a:tc>
                <a:tc>
                  <a:txBody>
                    <a:bodyPr/>
                    <a:lstStyle/>
                    <a:p>
                      <a:pPr algn="r" fontAlgn="b"/>
                      <a:r>
                        <a:rPr lang="en-US" sz="200" b="0" i="0" u="none" strike="noStrike">
                          <a:solidFill>
                            <a:srgbClr val="000000"/>
                          </a:solidFill>
                          <a:latin typeface="Calibri"/>
                        </a:rPr>
                        <a:t>18.4</a:t>
                      </a:r>
                    </a:p>
                  </a:txBody>
                  <a:tcPr marL="2249" marR="2249" marT="1687" marB="0" anchor="b">
                    <a:lnL>
                      <a:noFill/>
                    </a:lnL>
                    <a:lnR>
                      <a:noFill/>
                    </a:lnR>
                    <a:lnT>
                      <a:noFill/>
                    </a:lnT>
                    <a:lnB>
                      <a:noFill/>
                    </a:lnB>
                    <a:solidFill>
                      <a:srgbClr val="BAD780"/>
                    </a:solidFill>
                  </a:tcPr>
                </a:tc>
                <a:tc>
                  <a:txBody>
                    <a:bodyPr/>
                    <a:lstStyle/>
                    <a:p>
                      <a:pPr algn="r" fontAlgn="b"/>
                      <a:r>
                        <a:rPr lang="en-US" sz="200" b="0" i="0" u="none" strike="noStrike">
                          <a:solidFill>
                            <a:srgbClr val="000000"/>
                          </a:solidFill>
                          <a:latin typeface="Calibri"/>
                        </a:rPr>
                        <a:t>81.2</a:t>
                      </a:r>
                    </a:p>
                  </a:txBody>
                  <a:tcPr marL="2249" marR="2249" marT="1687" marB="0" anchor="b">
                    <a:lnL>
                      <a:noFill/>
                    </a:lnL>
                    <a:lnR>
                      <a:noFill/>
                    </a:lnR>
                    <a:lnT>
                      <a:noFill/>
                    </a:lnT>
                    <a:lnB>
                      <a:noFill/>
                    </a:lnB>
                    <a:solidFill>
                      <a:srgbClr val="FDC17C"/>
                    </a:solidFill>
                  </a:tcPr>
                </a:tc>
                <a:tc>
                  <a:txBody>
                    <a:bodyPr/>
                    <a:lstStyle/>
                    <a:p>
                      <a:pPr algn="r" fontAlgn="b"/>
                      <a:r>
                        <a:rPr lang="en-US" sz="200" b="0" i="0" u="none" strike="noStrike">
                          <a:solidFill>
                            <a:srgbClr val="000000"/>
                          </a:solidFill>
                          <a:latin typeface="Calibri"/>
                        </a:rPr>
                        <a:t>22.0</a:t>
                      </a:r>
                    </a:p>
                  </a:txBody>
                  <a:tcPr marL="2249" marR="2249" marT="1687" marB="0" anchor="b">
                    <a:lnL>
                      <a:noFill/>
                    </a:lnL>
                    <a:lnR>
                      <a:noFill/>
                    </a:lnR>
                    <a:lnT>
                      <a:noFill/>
                    </a:lnT>
                    <a:lnB>
                      <a:noFill/>
                    </a:lnB>
                    <a:solidFill>
                      <a:srgbClr val="CCDC81"/>
                    </a:solidFill>
                  </a:tcPr>
                </a:tc>
                <a:tc>
                  <a:txBody>
                    <a:bodyPr/>
                    <a:lstStyle/>
                    <a:p>
                      <a:pPr algn="r" fontAlgn="b"/>
                      <a:r>
                        <a:rPr lang="en-US" sz="200" b="0" i="0" u="none" strike="noStrike">
                          <a:solidFill>
                            <a:srgbClr val="000000"/>
                          </a:solidFill>
                          <a:latin typeface="Calibri"/>
                        </a:rPr>
                        <a:t>84.1</a:t>
                      </a:r>
                    </a:p>
                  </a:txBody>
                  <a:tcPr marL="2249" marR="2249" marT="1687" marB="0" anchor="b">
                    <a:lnL>
                      <a:noFill/>
                    </a:lnL>
                    <a:lnR>
                      <a:noFill/>
                    </a:lnR>
                    <a:lnT>
                      <a:noFill/>
                    </a:lnT>
                    <a:lnB>
                      <a:noFill/>
                    </a:lnB>
                    <a:solidFill>
                      <a:srgbClr val="FDBF7C"/>
                    </a:solidFill>
                  </a:tcPr>
                </a:tc>
                <a:tc>
                  <a:txBody>
                    <a:bodyPr/>
                    <a:lstStyle/>
                    <a:p>
                      <a:pPr algn="r" fontAlgn="b"/>
                      <a:r>
                        <a:rPr lang="en-US" sz="200" b="0" i="0" u="none" strike="noStrike">
                          <a:solidFill>
                            <a:srgbClr val="000000"/>
                          </a:solidFill>
                          <a:latin typeface="Calibri"/>
                        </a:rPr>
                        <a:t>20.8</a:t>
                      </a:r>
                    </a:p>
                  </a:txBody>
                  <a:tcPr marL="2249" marR="2249" marT="1687" marB="0" anchor="b">
                    <a:lnL>
                      <a:noFill/>
                    </a:lnL>
                    <a:lnR>
                      <a:noFill/>
                    </a:lnR>
                    <a:lnT>
                      <a:noFill/>
                    </a:lnT>
                    <a:lnB>
                      <a:noFill/>
                    </a:lnB>
                    <a:solidFill>
                      <a:srgbClr val="C6DA80"/>
                    </a:solidFill>
                  </a:tcPr>
                </a:tc>
                <a:tc>
                  <a:txBody>
                    <a:bodyPr/>
                    <a:lstStyle/>
                    <a:p>
                      <a:pPr algn="r" fontAlgn="b"/>
                      <a:r>
                        <a:rPr lang="en-US" sz="200" b="0" i="0" u="none" strike="noStrike">
                          <a:solidFill>
                            <a:srgbClr val="000000"/>
                          </a:solidFill>
                          <a:latin typeface="Calibri"/>
                        </a:rPr>
                        <a:t>64.0</a:t>
                      </a:r>
                    </a:p>
                  </a:txBody>
                  <a:tcPr marL="2249" marR="2249" marT="1687" marB="0" anchor="b">
                    <a:lnL>
                      <a:noFill/>
                    </a:lnL>
                    <a:lnR>
                      <a:noFill/>
                    </a:lnR>
                    <a:lnT>
                      <a:noFill/>
                    </a:lnT>
                    <a:lnB>
                      <a:noFill/>
                    </a:lnB>
                    <a:solidFill>
                      <a:srgbClr val="FED07F"/>
                    </a:solidFill>
                  </a:tcPr>
                </a:tc>
                <a:tc>
                  <a:txBody>
                    <a:bodyPr/>
                    <a:lstStyle/>
                    <a:p>
                      <a:pPr algn="r" fontAlgn="b"/>
                      <a:r>
                        <a:rPr lang="en-US" sz="200" b="0" i="0" u="none" strike="noStrike">
                          <a:solidFill>
                            <a:srgbClr val="000000"/>
                          </a:solidFill>
                          <a:latin typeface="Calibri"/>
                        </a:rPr>
                        <a:t>12.8</a:t>
                      </a:r>
                    </a:p>
                  </a:txBody>
                  <a:tcPr marL="2249" marR="2249" marT="1687"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58.4</a:t>
                      </a:r>
                    </a:p>
                  </a:txBody>
                  <a:tcPr marL="2249" marR="2249" marT="1687"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18.9</a:t>
                      </a:r>
                    </a:p>
                  </a:txBody>
                  <a:tcPr marL="2249" marR="2249" marT="1687"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58.8</a:t>
                      </a:r>
                    </a:p>
                  </a:txBody>
                  <a:tcPr marL="2249" marR="2249" marT="1687" marB="0" anchor="b">
                    <a:lnL>
                      <a:noFill/>
                    </a:lnL>
                    <a:lnR>
                      <a:noFill/>
                    </a:lnR>
                    <a:lnT>
                      <a:noFill/>
                    </a:lnT>
                    <a:lnB>
                      <a:noFill/>
                    </a:lnB>
                    <a:solidFill>
                      <a:srgbClr val="FED480"/>
                    </a:solidFill>
                  </a:tcPr>
                </a:tc>
                <a:tc>
                  <a:txBody>
                    <a:bodyPr/>
                    <a:lstStyle/>
                    <a:p>
                      <a:pPr algn="r" fontAlgn="b"/>
                      <a:r>
                        <a:rPr lang="en-US" sz="200" b="0" i="0" u="none" strike="noStrike">
                          <a:solidFill>
                            <a:srgbClr val="000000"/>
                          </a:solidFill>
                          <a:latin typeface="Calibri"/>
                        </a:rPr>
                        <a:t>18.8</a:t>
                      </a:r>
                    </a:p>
                  </a:txBody>
                  <a:tcPr marL="2249" marR="2249" marT="1687"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62.4</a:t>
                      </a:r>
                    </a:p>
                  </a:txBody>
                  <a:tcPr marL="2249" marR="2249" marT="1687" marB="0" anchor="b">
                    <a:lnL>
                      <a:noFill/>
                    </a:lnL>
                    <a:lnR>
                      <a:noFill/>
                    </a:lnR>
                    <a:lnT>
                      <a:noFill/>
                    </a:lnT>
                    <a:lnB>
                      <a:noFill/>
                    </a:lnB>
                    <a:solidFill>
                      <a:srgbClr val="FED17F"/>
                    </a:solidFill>
                  </a:tcPr>
                </a:tc>
                <a:tc>
                  <a:txBody>
                    <a:bodyPr/>
                    <a:lstStyle/>
                    <a:p>
                      <a:pPr algn="r" fontAlgn="b"/>
                      <a:r>
                        <a:rPr lang="en-US" sz="200" b="0" i="0" u="none" strike="noStrike">
                          <a:solidFill>
                            <a:srgbClr val="000000"/>
                          </a:solidFill>
                          <a:latin typeface="Calibri"/>
                        </a:rPr>
                        <a:t>19.5</a:t>
                      </a:r>
                    </a:p>
                  </a:txBody>
                  <a:tcPr marL="2249" marR="2249" marT="1687" marB="0" anchor="b">
                    <a:lnL>
                      <a:noFill/>
                    </a:lnL>
                    <a:lnR>
                      <a:noFill/>
                    </a:lnR>
                    <a:lnT>
                      <a:noFill/>
                    </a:lnT>
                    <a:lnB>
                      <a:noFill/>
                    </a:lnB>
                    <a:solidFill>
                      <a:srgbClr val="BFD880"/>
                    </a:solidFill>
                  </a:tcPr>
                </a:tc>
                <a:tc>
                  <a:txBody>
                    <a:bodyPr/>
                    <a:lstStyle/>
                    <a:p>
                      <a:pPr algn="r" fontAlgn="b"/>
                      <a:r>
                        <a:rPr lang="en-US" sz="200" b="0" i="0" u="none" strike="noStrike">
                          <a:solidFill>
                            <a:srgbClr val="000000"/>
                          </a:solidFill>
                          <a:latin typeface="Calibri"/>
                        </a:rPr>
                        <a:t>64.1</a:t>
                      </a:r>
                    </a:p>
                  </a:txBody>
                  <a:tcPr marL="2249" marR="2249" marT="1687" marB="0" anchor="b">
                    <a:lnL>
                      <a:noFill/>
                    </a:lnL>
                    <a:lnR>
                      <a:noFill/>
                    </a:lnR>
                    <a:lnT>
                      <a:noFill/>
                    </a:lnT>
                    <a:lnB>
                      <a:noFill/>
                    </a:lnB>
                    <a:solidFill>
                      <a:srgbClr val="FED07F"/>
                    </a:solidFill>
                  </a:tcPr>
                </a:tc>
                <a:tc>
                  <a:txBody>
                    <a:bodyPr/>
                    <a:lstStyle/>
                    <a:p>
                      <a:pPr algn="r" fontAlgn="b"/>
                      <a:r>
                        <a:rPr lang="en-US" sz="200" b="0" i="0" u="none" strike="noStrike">
                          <a:solidFill>
                            <a:srgbClr val="000000"/>
                          </a:solidFill>
                          <a:latin typeface="Calibri"/>
                        </a:rPr>
                        <a:t>41.2</a:t>
                      </a:r>
                    </a:p>
                  </a:txBody>
                  <a:tcPr marL="2249" marR="2249" marT="1687" marB="0" anchor="b">
                    <a:lnL>
                      <a:noFill/>
                    </a:lnL>
                    <a:lnR>
                      <a:noFill/>
                    </a:lnR>
                    <a:lnT>
                      <a:noFill/>
                    </a:lnT>
                    <a:lnB>
                      <a:noFill/>
                    </a:lnB>
                    <a:solidFill>
                      <a:srgbClr val="FFE483"/>
                    </a:solidFill>
                  </a:tcPr>
                </a:tc>
                <a:tc>
                  <a:txBody>
                    <a:bodyPr/>
                    <a:lstStyle/>
                    <a:p>
                      <a:pPr algn="r" fontAlgn="b"/>
                      <a:r>
                        <a:rPr lang="en-US" sz="200" b="0" i="0" u="none" strike="noStrike">
                          <a:solidFill>
                            <a:srgbClr val="000000"/>
                          </a:solidFill>
                          <a:latin typeface="Calibri"/>
                        </a:rPr>
                        <a:t>58.7</a:t>
                      </a:r>
                    </a:p>
                  </a:txBody>
                  <a:tcPr marL="2249" marR="2249" marT="1687"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47.2</a:t>
                      </a:r>
                    </a:p>
                  </a:txBody>
                  <a:tcPr marL="2249" marR="2249" marT="1687" marB="0" anchor="b">
                    <a:lnL>
                      <a:noFill/>
                    </a:lnL>
                    <a:lnR>
                      <a:noFill/>
                    </a:lnR>
                    <a:lnT>
                      <a:noFill/>
                    </a:lnT>
                    <a:lnB>
                      <a:noFill/>
                    </a:lnB>
                    <a:solidFill>
                      <a:srgbClr val="FFDF82"/>
                    </a:solidFill>
                  </a:tcPr>
                </a:tc>
                <a:tc>
                  <a:txBody>
                    <a:bodyPr/>
                    <a:lstStyle/>
                    <a:p>
                      <a:pPr algn="r" fontAlgn="b"/>
                      <a:r>
                        <a:rPr lang="en-US" sz="200" b="0" i="0" u="none" strike="noStrike">
                          <a:solidFill>
                            <a:srgbClr val="000000"/>
                          </a:solidFill>
                          <a:latin typeface="Calibri"/>
                        </a:rPr>
                        <a:t>61.3</a:t>
                      </a:r>
                    </a:p>
                  </a:txBody>
                  <a:tcPr marL="2249" marR="2249" marT="1687" marB="0" anchor="b">
                    <a:lnL>
                      <a:noFill/>
                    </a:lnL>
                    <a:lnR>
                      <a:noFill/>
                    </a:lnR>
                    <a:lnT>
                      <a:noFill/>
                    </a:lnT>
                    <a:lnB>
                      <a:noFill/>
                    </a:lnB>
                    <a:solidFill>
                      <a:srgbClr val="FED280"/>
                    </a:solidFill>
                  </a:tcPr>
                </a:tc>
                <a:tc>
                  <a:txBody>
                    <a:bodyPr/>
                    <a:lstStyle/>
                    <a:p>
                      <a:pPr algn="r" fontAlgn="b"/>
                      <a:r>
                        <a:rPr lang="en-US" sz="200" b="0" i="0" u="none" strike="noStrike">
                          <a:solidFill>
                            <a:srgbClr val="000000"/>
                          </a:solidFill>
                          <a:latin typeface="Calibri"/>
                        </a:rPr>
                        <a:t>51.6</a:t>
                      </a:r>
                    </a:p>
                  </a:txBody>
                  <a:tcPr marL="2249" marR="2249" marT="1687" marB="0" anchor="b">
                    <a:lnL>
                      <a:noFill/>
                    </a:lnL>
                    <a:lnR>
                      <a:noFill/>
                    </a:lnR>
                    <a:lnT>
                      <a:noFill/>
                    </a:lnT>
                    <a:lnB>
                      <a:noFill/>
                    </a:lnB>
                    <a:solidFill>
                      <a:srgbClr val="FFDB81"/>
                    </a:solidFill>
                  </a:tcPr>
                </a:tc>
                <a:tc>
                  <a:txBody>
                    <a:bodyPr/>
                    <a:lstStyle/>
                    <a:p>
                      <a:pPr algn="r" fontAlgn="b"/>
                      <a:r>
                        <a:rPr lang="en-US" sz="200" b="0" i="0" u="none" strike="noStrike">
                          <a:solidFill>
                            <a:srgbClr val="000000"/>
                          </a:solidFill>
                          <a:latin typeface="Calibri"/>
                        </a:rPr>
                        <a:t>64.8</a:t>
                      </a:r>
                    </a:p>
                  </a:txBody>
                  <a:tcPr marL="2249" marR="2249" marT="1687" marB="0" anchor="b">
                    <a:lnL>
                      <a:noFill/>
                    </a:lnL>
                    <a:lnR>
                      <a:noFill/>
                    </a:lnR>
                    <a:lnT>
                      <a:noFill/>
                    </a:lnT>
                    <a:lnB>
                      <a:noFill/>
                    </a:lnB>
                    <a:solidFill>
                      <a:srgbClr val="FECF7F"/>
                    </a:solidFill>
                  </a:tcPr>
                </a:tc>
                <a:tc>
                  <a:txBody>
                    <a:bodyPr/>
                    <a:lstStyle/>
                    <a:p>
                      <a:pPr algn="r" fontAlgn="b"/>
                      <a:r>
                        <a:rPr lang="en-US" sz="200" b="0" i="0" u="none" strike="noStrike">
                          <a:solidFill>
                            <a:srgbClr val="000000"/>
                          </a:solidFill>
                          <a:latin typeface="Calibri"/>
                        </a:rPr>
                        <a:t>43.8</a:t>
                      </a:r>
                    </a:p>
                  </a:txBody>
                  <a:tcPr marL="2249" marR="2249" marT="1687" marB="0" anchor="b">
                    <a:lnL>
                      <a:noFill/>
                    </a:lnL>
                    <a:lnR>
                      <a:noFill/>
                    </a:lnR>
                    <a:lnT>
                      <a:noFill/>
                    </a:lnT>
                    <a:lnB>
                      <a:noFill/>
                    </a:lnB>
                    <a:solidFill>
                      <a:srgbClr val="FFE183"/>
                    </a:solidFill>
                  </a:tcPr>
                </a:tc>
                <a:tc>
                  <a:txBody>
                    <a:bodyPr/>
                    <a:lstStyle/>
                    <a:p>
                      <a:pPr algn="r" fontAlgn="b"/>
                      <a:r>
                        <a:rPr lang="en-US" sz="200" b="0" i="0" u="none" strike="noStrike">
                          <a:solidFill>
                            <a:srgbClr val="000000"/>
                          </a:solidFill>
                          <a:latin typeface="Calibri"/>
                        </a:rPr>
                        <a:t>66.0</a:t>
                      </a:r>
                    </a:p>
                  </a:txBody>
                  <a:tcPr marL="2249" marR="2249" marT="1687" marB="0" anchor="b">
                    <a:lnL>
                      <a:noFill/>
                    </a:lnL>
                    <a:lnR>
                      <a:noFill/>
                    </a:lnR>
                    <a:lnT>
                      <a:noFill/>
                    </a:lnT>
                    <a:lnB>
                      <a:noFill/>
                    </a:lnB>
                    <a:solidFill>
                      <a:srgbClr val="FECE7F"/>
                    </a:solidFill>
                  </a:tcPr>
                </a:tc>
                <a:tc>
                  <a:txBody>
                    <a:bodyPr/>
                    <a:lstStyle/>
                    <a:p>
                      <a:pPr algn="r" fontAlgn="b"/>
                      <a:r>
                        <a:rPr lang="en-US" sz="200" b="0" i="0" u="none" strike="noStrike">
                          <a:solidFill>
                            <a:srgbClr val="000000"/>
                          </a:solidFill>
                          <a:latin typeface="Calibri"/>
                        </a:rPr>
                        <a:t>42.8</a:t>
                      </a:r>
                    </a:p>
                  </a:txBody>
                  <a:tcPr marL="2249" marR="2249" marT="1687" marB="0" anchor="b">
                    <a:lnL>
                      <a:noFill/>
                    </a:lnL>
                    <a:lnR>
                      <a:noFill/>
                    </a:lnR>
                    <a:lnT>
                      <a:noFill/>
                    </a:lnT>
                    <a:lnB>
                      <a:noFill/>
                    </a:lnB>
                    <a:solidFill>
                      <a:srgbClr val="FFE283"/>
                    </a:solidFill>
                  </a:tcPr>
                </a:tc>
                <a:tc>
                  <a:txBody>
                    <a:bodyPr/>
                    <a:lstStyle/>
                    <a:p>
                      <a:pPr algn="r" fontAlgn="b"/>
                      <a:r>
                        <a:rPr lang="en-US" sz="200" b="0" i="0" u="none" strike="noStrike">
                          <a:solidFill>
                            <a:srgbClr val="000000"/>
                          </a:solidFill>
                          <a:latin typeface="Calibri"/>
                        </a:rPr>
                        <a:t>57.5</a:t>
                      </a:r>
                    </a:p>
                  </a:txBody>
                  <a:tcPr marL="2249" marR="2249" marT="1687" marB="0" anchor="b">
                    <a:lnL>
                      <a:noFill/>
                    </a:lnL>
                    <a:lnR>
                      <a:noFill/>
                    </a:lnR>
                    <a:lnT>
                      <a:noFill/>
                    </a:lnT>
                    <a:lnB>
                      <a:noFill/>
                    </a:lnB>
                    <a:solidFill>
                      <a:srgbClr val="FED680"/>
                    </a:solidFill>
                  </a:tcPr>
                </a:tc>
                <a:tc>
                  <a:txBody>
                    <a:bodyPr/>
                    <a:lstStyle/>
                    <a:p>
                      <a:pPr algn="r" fontAlgn="b"/>
                      <a:r>
                        <a:rPr lang="en-US" sz="200" b="0" i="0" u="none" strike="noStrike">
                          <a:solidFill>
                            <a:srgbClr val="000000"/>
                          </a:solidFill>
                          <a:latin typeface="Calibri"/>
                        </a:rPr>
                        <a:t>50.4</a:t>
                      </a:r>
                    </a:p>
                  </a:txBody>
                  <a:tcPr marL="2249" marR="2249" marT="1687" marB="0" anchor="b">
                    <a:lnL>
                      <a:noFill/>
                    </a:lnL>
                    <a:lnR>
                      <a:noFill/>
                    </a:lnR>
                    <a:lnT>
                      <a:noFill/>
                    </a:lnT>
                    <a:lnB>
                      <a:noFill/>
                    </a:lnB>
                    <a:solidFill>
                      <a:srgbClr val="FFDC81"/>
                    </a:solidFill>
                  </a:tcPr>
                </a:tc>
                <a:tc>
                  <a:txBody>
                    <a:bodyPr/>
                    <a:lstStyle/>
                    <a:p>
                      <a:pPr algn="r" fontAlgn="b"/>
                      <a:r>
                        <a:rPr lang="en-US" sz="200" b="0" i="0" u="none" strike="noStrike">
                          <a:solidFill>
                            <a:srgbClr val="000000"/>
                          </a:solidFill>
                          <a:latin typeface="Calibri"/>
                        </a:rPr>
                        <a:t>58.2</a:t>
                      </a:r>
                    </a:p>
                  </a:txBody>
                  <a:tcPr marL="2249" marR="2249" marT="1687"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49.9</a:t>
                      </a:r>
                    </a:p>
                  </a:txBody>
                  <a:tcPr marL="2249" marR="2249" marT="1687" marB="0" anchor="b">
                    <a:lnL>
                      <a:noFill/>
                    </a:lnL>
                    <a:lnR>
                      <a:noFill/>
                    </a:lnR>
                    <a:lnT>
                      <a:noFill/>
                    </a:lnT>
                    <a:lnB>
                      <a:noFill/>
                    </a:lnB>
                    <a:solidFill>
                      <a:srgbClr val="FFDC82"/>
                    </a:solidFill>
                  </a:tcPr>
                </a:tc>
                <a:tc>
                  <a:txBody>
                    <a:bodyPr/>
                    <a:lstStyle/>
                    <a:p>
                      <a:pPr algn="r" fontAlgn="b"/>
                      <a:r>
                        <a:rPr lang="en-US" sz="200" b="0" i="0" u="none" strike="noStrike">
                          <a:solidFill>
                            <a:srgbClr val="000000"/>
                          </a:solidFill>
                          <a:latin typeface="Calibri"/>
                        </a:rPr>
                        <a:t>62.0</a:t>
                      </a:r>
                    </a:p>
                  </a:txBody>
                  <a:tcPr marL="2249" marR="2249" marT="1687" marB="0" anchor="b">
                    <a:lnL>
                      <a:noFill/>
                    </a:lnL>
                    <a:lnR>
                      <a:noFill/>
                    </a:lnR>
                    <a:lnT>
                      <a:noFill/>
                    </a:lnT>
                    <a:lnB>
                      <a:noFill/>
                    </a:lnB>
                    <a:solidFill>
                      <a:srgbClr val="FED280"/>
                    </a:solidFill>
                  </a:tcPr>
                </a:tc>
                <a:tc>
                  <a:txBody>
                    <a:bodyPr/>
                    <a:lstStyle/>
                    <a:p>
                      <a:pPr algn="r" fontAlgn="b"/>
                      <a:r>
                        <a:rPr lang="en-US" sz="200" b="0" i="0" u="none" strike="noStrike">
                          <a:solidFill>
                            <a:srgbClr val="000000"/>
                          </a:solidFill>
                          <a:latin typeface="Calibri"/>
                        </a:rPr>
                        <a:t>51.5</a:t>
                      </a:r>
                    </a:p>
                  </a:txBody>
                  <a:tcPr marL="2249" marR="2249" marT="1687" marB="0" anchor="b">
                    <a:lnL>
                      <a:noFill/>
                    </a:lnL>
                    <a:lnR>
                      <a:noFill/>
                    </a:lnR>
                    <a:lnT>
                      <a:noFill/>
                    </a:lnT>
                    <a:lnB>
                      <a:noFill/>
                    </a:lnB>
                    <a:solidFill>
                      <a:srgbClr val="FFDB81"/>
                    </a:solidFill>
                  </a:tcPr>
                </a:tc>
                <a:tc>
                  <a:txBody>
                    <a:bodyPr/>
                    <a:lstStyle/>
                    <a:p>
                      <a:pPr algn="r" fontAlgn="b"/>
                      <a:r>
                        <a:rPr lang="en-US" sz="200" b="0" i="0" u="none" strike="noStrike">
                          <a:solidFill>
                            <a:srgbClr val="000000"/>
                          </a:solidFill>
                          <a:latin typeface="Calibri"/>
                        </a:rPr>
                        <a:t>73.1</a:t>
                      </a:r>
                    </a:p>
                  </a:txBody>
                  <a:tcPr marL="2249" marR="2249" marT="1687"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20.9</a:t>
                      </a:r>
                    </a:p>
                  </a:txBody>
                  <a:tcPr marL="2249" marR="2249" marT="1687" marB="0" anchor="b">
                    <a:lnL>
                      <a:noFill/>
                    </a:lnL>
                    <a:lnR>
                      <a:noFill/>
                    </a:lnR>
                    <a:lnT>
                      <a:noFill/>
                    </a:lnT>
                    <a:lnB>
                      <a:noFill/>
                    </a:lnB>
                    <a:solidFill>
                      <a:srgbClr val="C6DA80"/>
                    </a:solidFill>
                  </a:tcPr>
                </a:tc>
                <a:tc>
                  <a:txBody>
                    <a:bodyPr/>
                    <a:lstStyle/>
                    <a:p>
                      <a:pPr algn="r" fontAlgn="b"/>
                      <a:r>
                        <a:rPr lang="en-US" sz="200" b="0" i="0" u="none" strike="noStrike">
                          <a:solidFill>
                            <a:srgbClr val="000000"/>
                          </a:solidFill>
                          <a:latin typeface="Calibri"/>
                        </a:rPr>
                        <a:t>66.9</a:t>
                      </a:r>
                    </a:p>
                  </a:txBody>
                  <a:tcPr marL="2249" marR="2249" marT="1687"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20.3</a:t>
                      </a:r>
                    </a:p>
                  </a:txBody>
                  <a:tcPr marL="2249" marR="2249" marT="1687" marB="0" anchor="b">
                    <a:lnL>
                      <a:noFill/>
                    </a:lnL>
                    <a:lnR>
                      <a:noFill/>
                    </a:lnR>
                    <a:lnT>
                      <a:noFill/>
                    </a:lnT>
                    <a:lnB>
                      <a:noFill/>
                    </a:lnB>
                    <a:solidFill>
                      <a:srgbClr val="C3D980"/>
                    </a:solidFill>
                  </a:tcPr>
                </a:tc>
                <a:tc>
                  <a:txBody>
                    <a:bodyPr/>
                    <a:lstStyle/>
                    <a:p>
                      <a:pPr algn="r" fontAlgn="b"/>
                      <a:r>
                        <a:rPr lang="en-US" sz="200" b="0" i="0" u="none" strike="noStrike">
                          <a:solidFill>
                            <a:srgbClr val="000000"/>
                          </a:solidFill>
                          <a:latin typeface="Calibri"/>
                        </a:rPr>
                        <a:t>59.5</a:t>
                      </a:r>
                    </a:p>
                  </a:txBody>
                  <a:tcPr marL="2249" marR="2249" marT="1687" marB="0" anchor="b">
                    <a:lnL>
                      <a:noFill/>
                    </a:lnL>
                    <a:lnR>
                      <a:noFill/>
                    </a:lnR>
                    <a:lnT>
                      <a:noFill/>
                    </a:lnT>
                    <a:lnB>
                      <a:noFill/>
                    </a:lnB>
                    <a:solidFill>
                      <a:srgbClr val="FED480"/>
                    </a:solidFill>
                  </a:tcPr>
                </a:tc>
                <a:tc>
                  <a:txBody>
                    <a:bodyPr/>
                    <a:lstStyle/>
                    <a:p>
                      <a:pPr algn="r" fontAlgn="b"/>
                      <a:r>
                        <a:rPr lang="en-US" sz="200" b="0" i="0" u="none" strike="noStrike">
                          <a:solidFill>
                            <a:srgbClr val="000000"/>
                          </a:solidFill>
                          <a:latin typeface="Calibri"/>
                        </a:rPr>
                        <a:t>21.9</a:t>
                      </a:r>
                    </a:p>
                  </a:txBody>
                  <a:tcPr marL="2249" marR="2249" marT="1687"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70.3</a:t>
                      </a:r>
                    </a:p>
                  </a:txBody>
                  <a:tcPr marL="2249" marR="2249" marT="1687" marB="0" anchor="b">
                    <a:lnL>
                      <a:noFill/>
                    </a:lnL>
                    <a:lnR>
                      <a:noFill/>
                    </a:lnR>
                    <a:lnT>
                      <a:noFill/>
                    </a:lnT>
                    <a:lnB>
                      <a:noFill/>
                    </a:lnB>
                    <a:solidFill>
                      <a:srgbClr val="FECA7E"/>
                    </a:solidFill>
                  </a:tcPr>
                </a:tc>
                <a:tc>
                  <a:txBody>
                    <a:bodyPr/>
                    <a:lstStyle/>
                    <a:p>
                      <a:pPr algn="r" fontAlgn="b"/>
                      <a:r>
                        <a:rPr lang="en-US" sz="200" b="0" i="0" u="none" strike="noStrike">
                          <a:solidFill>
                            <a:srgbClr val="000000"/>
                          </a:solidFill>
                          <a:latin typeface="Calibri"/>
                        </a:rPr>
                        <a:t>22.5</a:t>
                      </a:r>
                    </a:p>
                  </a:txBody>
                  <a:tcPr marL="2249" marR="2249" marT="1687" marB="0" anchor="b">
                    <a:lnL>
                      <a:noFill/>
                    </a:lnL>
                    <a:lnR w="12700" cap="flat" cmpd="sng" algn="ctr">
                      <a:solidFill>
                        <a:srgbClr val="000000"/>
                      </a:solidFill>
                      <a:prstDash val="solid"/>
                      <a:round/>
                      <a:headEnd type="none" w="med" len="med"/>
                      <a:tailEnd type="none" w="med" len="med"/>
                    </a:lnR>
                    <a:lnT>
                      <a:noFill/>
                    </a:lnT>
                    <a:lnB>
                      <a:noFill/>
                    </a:lnB>
                    <a:solidFill>
                      <a:srgbClr val="CEDD81"/>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ADVANCE EME Intensive</a:t>
                      </a:r>
                    </a:p>
                  </a:txBody>
                  <a:tcPr marL="2249" marR="2249" marT="1687" marB="0" anchor="b">
                    <a:lnL>
                      <a:noFill/>
                    </a:lnL>
                    <a:lnR>
                      <a:noFill/>
                    </a:lnR>
                    <a:lnT>
                      <a:noFill/>
                    </a:lnT>
                    <a:lnB>
                      <a:noFill/>
                    </a:lnB>
                  </a:tcPr>
                </a:tc>
                <a:tc>
                  <a:txBody>
                    <a:bodyPr/>
                    <a:lstStyle/>
                    <a:p>
                      <a:pPr algn="r" fontAlgn="b"/>
                      <a:r>
                        <a:rPr lang="en-US" sz="200" b="0" i="0" u="none" strike="noStrike">
                          <a:solidFill>
                            <a:srgbClr val="000000"/>
                          </a:solidFill>
                          <a:latin typeface="Calibri"/>
                        </a:rPr>
                        <a:t>89.4</a:t>
                      </a:r>
                    </a:p>
                  </a:txBody>
                  <a:tcPr marL="2249" marR="2249" marT="1687" marB="0" anchor="b">
                    <a:lnL>
                      <a:noFill/>
                    </a:lnL>
                    <a:lnR>
                      <a:noFill/>
                    </a:lnR>
                    <a:lnT>
                      <a:noFill/>
                    </a:lnT>
                    <a:lnB>
                      <a:noFill/>
                    </a:lnB>
                    <a:solidFill>
                      <a:srgbClr val="FDBA7B"/>
                    </a:solidFill>
                  </a:tcPr>
                </a:tc>
                <a:tc>
                  <a:txBody>
                    <a:bodyPr/>
                    <a:lstStyle/>
                    <a:p>
                      <a:pPr algn="r" fontAlgn="b"/>
                      <a:r>
                        <a:rPr lang="en-US" sz="200" b="0" i="0" u="none" strike="noStrike">
                          <a:solidFill>
                            <a:srgbClr val="000000"/>
                          </a:solidFill>
                          <a:latin typeface="Calibri"/>
                        </a:rPr>
                        <a:t>19.7</a:t>
                      </a:r>
                    </a:p>
                  </a:txBody>
                  <a:tcPr marL="2249" marR="2249" marT="1687" marB="0" anchor="b">
                    <a:lnL>
                      <a:noFill/>
                    </a:lnL>
                    <a:lnR>
                      <a:noFill/>
                    </a:lnR>
                    <a:lnT>
                      <a:noFill/>
                    </a:lnT>
                    <a:lnB>
                      <a:noFill/>
                    </a:lnB>
                    <a:solidFill>
                      <a:srgbClr val="C0D980"/>
                    </a:solidFill>
                  </a:tcPr>
                </a:tc>
                <a:tc>
                  <a:txBody>
                    <a:bodyPr/>
                    <a:lstStyle/>
                    <a:p>
                      <a:pPr algn="r" fontAlgn="b"/>
                      <a:r>
                        <a:rPr lang="en-US" sz="200" b="0" i="0" u="none" strike="noStrike">
                          <a:solidFill>
                            <a:srgbClr val="000000"/>
                          </a:solidFill>
                          <a:latin typeface="Calibri"/>
                        </a:rPr>
                        <a:t>81.0</a:t>
                      </a:r>
                    </a:p>
                  </a:txBody>
                  <a:tcPr marL="2249" marR="2249" marT="1687" marB="0" anchor="b">
                    <a:lnL>
                      <a:noFill/>
                    </a:lnL>
                    <a:lnR>
                      <a:noFill/>
                    </a:lnR>
                    <a:lnT>
                      <a:noFill/>
                    </a:lnT>
                    <a:lnB>
                      <a:noFill/>
                    </a:lnB>
                    <a:solidFill>
                      <a:srgbClr val="FDC17C"/>
                    </a:solidFill>
                  </a:tcPr>
                </a:tc>
                <a:tc>
                  <a:txBody>
                    <a:bodyPr/>
                    <a:lstStyle/>
                    <a:p>
                      <a:pPr algn="r" fontAlgn="b"/>
                      <a:r>
                        <a:rPr lang="en-US" sz="200" b="0" i="0" u="none" strike="noStrike">
                          <a:solidFill>
                            <a:srgbClr val="000000"/>
                          </a:solidFill>
                          <a:latin typeface="Calibri"/>
                        </a:rPr>
                        <a:t>27.8</a:t>
                      </a:r>
                    </a:p>
                  </a:txBody>
                  <a:tcPr marL="2249" marR="2249" marT="1687"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84.6</a:t>
                      </a:r>
                    </a:p>
                  </a:txBody>
                  <a:tcPr marL="2249" marR="2249" marT="1687" marB="0" anchor="b">
                    <a:lnL>
                      <a:noFill/>
                    </a:lnL>
                    <a:lnR>
                      <a:noFill/>
                    </a:lnR>
                    <a:lnT>
                      <a:noFill/>
                    </a:lnT>
                    <a:lnB>
                      <a:noFill/>
                    </a:lnB>
                    <a:solidFill>
                      <a:srgbClr val="FDBE7C"/>
                    </a:solidFill>
                  </a:tcPr>
                </a:tc>
                <a:tc>
                  <a:txBody>
                    <a:bodyPr/>
                    <a:lstStyle/>
                    <a:p>
                      <a:pPr algn="r" fontAlgn="b"/>
                      <a:r>
                        <a:rPr lang="en-US" sz="200" b="0" i="0" u="none" strike="noStrike">
                          <a:solidFill>
                            <a:srgbClr val="000000"/>
                          </a:solidFill>
                          <a:latin typeface="Calibri"/>
                        </a:rPr>
                        <a:t>28.0</a:t>
                      </a:r>
                    </a:p>
                  </a:txBody>
                  <a:tcPr marL="2249" marR="2249" marT="1687" marB="0" anchor="b">
                    <a:lnL>
                      <a:noFill/>
                    </a:lnL>
                    <a:lnR>
                      <a:noFill/>
                    </a:lnR>
                    <a:lnT>
                      <a:noFill/>
                    </a:lnT>
                    <a:lnB>
                      <a:noFill/>
                    </a:lnB>
                    <a:solidFill>
                      <a:srgbClr val="EAE482"/>
                    </a:solidFill>
                  </a:tcPr>
                </a:tc>
                <a:tc>
                  <a:txBody>
                    <a:bodyPr/>
                    <a:lstStyle/>
                    <a:p>
                      <a:pPr algn="r" fontAlgn="b"/>
                      <a:r>
                        <a:rPr lang="en-US" sz="200" b="0" i="0" u="none" strike="noStrike">
                          <a:solidFill>
                            <a:srgbClr val="000000"/>
                          </a:solidFill>
                          <a:latin typeface="Calibri"/>
                        </a:rPr>
                        <a:t>85.5</a:t>
                      </a:r>
                    </a:p>
                  </a:txBody>
                  <a:tcPr marL="2249" marR="2249" marT="1687" marB="0" anchor="b">
                    <a:lnL>
                      <a:noFill/>
                    </a:lnL>
                    <a:lnR>
                      <a:noFill/>
                    </a:lnR>
                    <a:lnT>
                      <a:noFill/>
                    </a:lnT>
                    <a:lnB>
                      <a:noFill/>
                    </a:lnB>
                    <a:solidFill>
                      <a:srgbClr val="FDBD7C"/>
                    </a:solidFill>
                  </a:tcPr>
                </a:tc>
                <a:tc>
                  <a:txBody>
                    <a:bodyPr/>
                    <a:lstStyle/>
                    <a:p>
                      <a:pPr algn="r" fontAlgn="b"/>
                      <a:r>
                        <a:rPr lang="en-US" sz="200" b="0" i="0" u="none" strike="noStrike">
                          <a:solidFill>
                            <a:srgbClr val="000000"/>
                          </a:solidFill>
                          <a:latin typeface="Calibri"/>
                        </a:rPr>
                        <a:t>28.0</a:t>
                      </a:r>
                    </a:p>
                  </a:txBody>
                  <a:tcPr marL="2249" marR="2249" marT="1687" marB="0" anchor="b">
                    <a:lnL>
                      <a:noFill/>
                    </a:lnL>
                    <a:lnR>
                      <a:noFill/>
                    </a:lnR>
                    <a:lnT>
                      <a:noFill/>
                    </a:lnT>
                    <a:lnB>
                      <a:noFill/>
                    </a:lnB>
                    <a:solidFill>
                      <a:srgbClr val="E9E482"/>
                    </a:solidFill>
                  </a:tcPr>
                </a:tc>
                <a:tc>
                  <a:txBody>
                    <a:bodyPr/>
                    <a:lstStyle/>
                    <a:p>
                      <a:pPr algn="r" fontAlgn="b"/>
                      <a:r>
                        <a:rPr lang="en-US" sz="200" b="0" i="0" u="none" strike="noStrike">
                          <a:solidFill>
                            <a:srgbClr val="000000"/>
                          </a:solidFill>
                          <a:latin typeface="Calibri"/>
                        </a:rPr>
                        <a:t>80.6</a:t>
                      </a:r>
                    </a:p>
                  </a:txBody>
                  <a:tcPr marL="2249" marR="2249" marT="1687" marB="0" anchor="b">
                    <a:lnL>
                      <a:noFill/>
                    </a:lnL>
                    <a:lnR>
                      <a:noFill/>
                    </a:lnR>
                    <a:lnT>
                      <a:noFill/>
                    </a:lnT>
                    <a:lnB>
                      <a:noFill/>
                    </a:lnB>
                    <a:solidFill>
                      <a:srgbClr val="FDC27C"/>
                    </a:solidFill>
                  </a:tcPr>
                </a:tc>
                <a:tc>
                  <a:txBody>
                    <a:bodyPr/>
                    <a:lstStyle/>
                    <a:p>
                      <a:pPr algn="r" fontAlgn="b"/>
                      <a:r>
                        <a:rPr lang="en-US" sz="200" b="0" i="0" u="none" strike="noStrike">
                          <a:solidFill>
                            <a:srgbClr val="000000"/>
                          </a:solidFill>
                          <a:latin typeface="Calibri"/>
                        </a:rPr>
                        <a:t>53.8</a:t>
                      </a:r>
                    </a:p>
                  </a:txBody>
                  <a:tcPr marL="2249" marR="2249" marT="1687" marB="0" anchor="b">
                    <a:lnL>
                      <a:noFill/>
                    </a:lnL>
                    <a:lnR>
                      <a:noFill/>
                    </a:lnR>
                    <a:lnT>
                      <a:noFill/>
                    </a:lnT>
                    <a:lnB>
                      <a:noFill/>
                    </a:lnB>
                    <a:solidFill>
                      <a:srgbClr val="FED981"/>
                    </a:solidFill>
                  </a:tcPr>
                </a:tc>
                <a:tc>
                  <a:txBody>
                    <a:bodyPr/>
                    <a:lstStyle/>
                    <a:p>
                      <a:pPr algn="r" fontAlgn="b"/>
                      <a:r>
                        <a:rPr lang="en-US" sz="200" b="0" i="0" u="none" strike="noStrike">
                          <a:solidFill>
                            <a:srgbClr val="000000"/>
                          </a:solidFill>
                          <a:latin typeface="Calibri"/>
                        </a:rPr>
                        <a:t>73.3</a:t>
                      </a:r>
                    </a:p>
                  </a:txBody>
                  <a:tcPr marL="2249" marR="2249" marT="1687"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59.5</a:t>
                      </a:r>
                    </a:p>
                  </a:txBody>
                  <a:tcPr marL="2249" marR="2249" marT="1687" marB="0" anchor="b">
                    <a:lnL>
                      <a:noFill/>
                    </a:lnL>
                    <a:lnR>
                      <a:noFill/>
                    </a:lnR>
                    <a:lnT>
                      <a:noFill/>
                    </a:lnT>
                    <a:lnB>
                      <a:noFill/>
                    </a:lnB>
                    <a:solidFill>
                      <a:srgbClr val="FED480"/>
                    </a:solidFill>
                  </a:tcPr>
                </a:tc>
                <a:tc>
                  <a:txBody>
                    <a:bodyPr/>
                    <a:lstStyle/>
                    <a:p>
                      <a:pPr algn="r" fontAlgn="b"/>
                      <a:r>
                        <a:rPr lang="en-US" sz="200" b="0" i="0" u="none" strike="noStrike">
                          <a:solidFill>
                            <a:srgbClr val="000000"/>
                          </a:solidFill>
                          <a:latin typeface="Calibri"/>
                        </a:rPr>
                        <a:t>74.2</a:t>
                      </a:r>
                    </a:p>
                  </a:txBody>
                  <a:tcPr marL="2249" marR="2249" marT="1687" marB="0" anchor="b">
                    <a:lnL>
                      <a:noFill/>
                    </a:lnL>
                    <a:lnR>
                      <a:noFill/>
                    </a:lnR>
                    <a:lnT>
                      <a:noFill/>
                    </a:lnT>
                    <a:lnB>
                      <a:noFill/>
                    </a:lnB>
                    <a:solidFill>
                      <a:srgbClr val="FEC77E"/>
                    </a:solidFill>
                  </a:tcPr>
                </a:tc>
                <a:tc>
                  <a:txBody>
                    <a:bodyPr/>
                    <a:lstStyle/>
                    <a:p>
                      <a:pPr algn="r" fontAlgn="b"/>
                      <a:r>
                        <a:rPr lang="en-US" sz="200" b="0" i="0" u="none" strike="noStrike">
                          <a:solidFill>
                            <a:srgbClr val="000000"/>
                          </a:solidFill>
                          <a:latin typeface="Calibri"/>
                        </a:rPr>
                        <a:t>60.2</a:t>
                      </a:r>
                    </a:p>
                  </a:txBody>
                  <a:tcPr marL="2249" marR="2249" marT="1687" marB="0" anchor="b">
                    <a:lnL>
                      <a:noFill/>
                    </a:lnL>
                    <a:lnR>
                      <a:noFill/>
                    </a:lnR>
                    <a:lnT>
                      <a:noFill/>
                    </a:lnT>
                    <a:lnB>
                      <a:noFill/>
                    </a:lnB>
                    <a:solidFill>
                      <a:srgbClr val="FED380"/>
                    </a:solidFill>
                  </a:tcPr>
                </a:tc>
                <a:tc>
                  <a:txBody>
                    <a:bodyPr/>
                    <a:lstStyle/>
                    <a:p>
                      <a:pPr algn="r" fontAlgn="b"/>
                      <a:r>
                        <a:rPr lang="en-US" sz="200" b="0" i="0" u="none" strike="noStrike">
                          <a:solidFill>
                            <a:srgbClr val="000000"/>
                          </a:solidFill>
                          <a:latin typeface="Calibri"/>
                        </a:rPr>
                        <a:t>77.6</a:t>
                      </a:r>
                    </a:p>
                  </a:txBody>
                  <a:tcPr marL="2249" marR="2249" marT="1687" marB="0" anchor="b">
                    <a:lnL>
                      <a:noFill/>
                    </a:lnL>
                    <a:lnR>
                      <a:noFill/>
                    </a:lnR>
                    <a:lnT>
                      <a:noFill/>
                    </a:lnT>
                    <a:lnB>
                      <a:noFill/>
                    </a:lnB>
                    <a:solidFill>
                      <a:srgbClr val="FDC47D"/>
                    </a:solidFill>
                  </a:tcPr>
                </a:tc>
                <a:tc>
                  <a:txBody>
                    <a:bodyPr/>
                    <a:lstStyle/>
                    <a:p>
                      <a:pPr algn="r" fontAlgn="b"/>
                      <a:r>
                        <a:rPr lang="en-US" sz="200" b="0" i="0" u="none" strike="noStrike">
                          <a:solidFill>
                            <a:srgbClr val="000000"/>
                          </a:solidFill>
                          <a:latin typeface="Calibri"/>
                        </a:rPr>
                        <a:t>58.2</a:t>
                      </a:r>
                    </a:p>
                  </a:txBody>
                  <a:tcPr marL="2249" marR="2249" marT="1687"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81.9</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57.0</a:t>
                      </a:r>
                    </a:p>
                  </a:txBody>
                  <a:tcPr marL="2249" marR="2249" marT="1687" marB="0" anchor="b">
                    <a:lnL>
                      <a:noFill/>
                    </a:lnL>
                    <a:lnR>
                      <a:noFill/>
                    </a:lnR>
                    <a:lnT>
                      <a:noFill/>
                    </a:lnT>
                    <a:lnB>
                      <a:noFill/>
                    </a:lnB>
                    <a:solidFill>
                      <a:srgbClr val="FED680"/>
                    </a:solidFill>
                  </a:tcPr>
                </a:tc>
                <a:tc>
                  <a:txBody>
                    <a:bodyPr/>
                    <a:lstStyle/>
                    <a:p>
                      <a:pPr algn="r" fontAlgn="b"/>
                      <a:r>
                        <a:rPr lang="en-US" sz="200" b="0" i="0" u="none" strike="noStrike">
                          <a:solidFill>
                            <a:srgbClr val="000000"/>
                          </a:solidFill>
                          <a:latin typeface="Calibri"/>
                        </a:rPr>
                        <a:t>76.7</a:t>
                      </a:r>
                    </a:p>
                  </a:txBody>
                  <a:tcPr marL="2249" marR="2249" marT="1687" marB="0" anchor="b">
                    <a:lnL>
                      <a:noFill/>
                    </a:lnL>
                    <a:lnR>
                      <a:noFill/>
                    </a:lnR>
                    <a:lnT>
                      <a:noFill/>
                    </a:lnT>
                    <a:lnB>
                      <a:noFill/>
                    </a:lnB>
                    <a:solidFill>
                      <a:srgbClr val="FDC57D"/>
                    </a:solidFill>
                  </a:tcPr>
                </a:tc>
                <a:tc>
                  <a:txBody>
                    <a:bodyPr/>
                    <a:lstStyle/>
                    <a:p>
                      <a:pPr algn="r" fontAlgn="b"/>
                      <a:r>
                        <a:rPr lang="en-US" sz="200" b="0" i="0" u="none" strike="noStrike">
                          <a:solidFill>
                            <a:srgbClr val="000000"/>
                          </a:solidFill>
                          <a:latin typeface="Calibri"/>
                        </a:rPr>
                        <a:t>60.4</a:t>
                      </a:r>
                    </a:p>
                  </a:txBody>
                  <a:tcPr marL="2249" marR="2249" marT="1687" marB="0" anchor="b">
                    <a:lnL>
                      <a:noFill/>
                    </a:lnL>
                    <a:lnR>
                      <a:noFill/>
                    </a:lnR>
                    <a:lnT>
                      <a:noFill/>
                    </a:lnT>
                    <a:lnB>
                      <a:noFill/>
                    </a:lnB>
                    <a:solidFill>
                      <a:srgbClr val="FED380"/>
                    </a:solidFill>
                  </a:tcPr>
                </a:tc>
                <a:tc>
                  <a:txBody>
                    <a:bodyPr/>
                    <a:lstStyle/>
                    <a:p>
                      <a:pPr algn="r" fontAlgn="b"/>
                      <a:r>
                        <a:rPr lang="en-US" sz="200" b="0" i="0" u="none" strike="noStrike">
                          <a:solidFill>
                            <a:srgbClr val="000000"/>
                          </a:solidFill>
                          <a:latin typeface="Calibri"/>
                        </a:rPr>
                        <a:t>72.9</a:t>
                      </a:r>
                    </a:p>
                  </a:txBody>
                  <a:tcPr marL="2249" marR="2249" marT="1687"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66.2</a:t>
                      </a:r>
                    </a:p>
                  </a:txBody>
                  <a:tcPr marL="2249" marR="2249" marT="1687" marB="0" anchor="b">
                    <a:lnL>
                      <a:noFill/>
                    </a:lnL>
                    <a:lnR>
                      <a:noFill/>
                    </a:lnR>
                    <a:lnT>
                      <a:noFill/>
                    </a:lnT>
                    <a:lnB>
                      <a:noFill/>
                    </a:lnB>
                    <a:solidFill>
                      <a:srgbClr val="FECE7F"/>
                    </a:solidFill>
                  </a:tcPr>
                </a:tc>
                <a:tc>
                  <a:txBody>
                    <a:bodyPr/>
                    <a:lstStyle/>
                    <a:p>
                      <a:pPr algn="r" fontAlgn="b"/>
                      <a:r>
                        <a:rPr lang="en-US" sz="200" b="0" i="0" u="none" strike="noStrike">
                          <a:solidFill>
                            <a:srgbClr val="000000"/>
                          </a:solidFill>
                          <a:latin typeface="Calibri"/>
                        </a:rPr>
                        <a:t>70.8</a:t>
                      </a:r>
                    </a:p>
                  </a:txBody>
                  <a:tcPr marL="2249" marR="2249" marT="1687" marB="0" anchor="b">
                    <a:lnL>
                      <a:noFill/>
                    </a:lnL>
                    <a:lnR>
                      <a:noFill/>
                    </a:lnR>
                    <a:lnT>
                      <a:noFill/>
                    </a:lnT>
                    <a:lnB>
                      <a:noFill/>
                    </a:lnB>
                    <a:solidFill>
                      <a:srgbClr val="FECA7E"/>
                    </a:solidFill>
                  </a:tcPr>
                </a:tc>
                <a:tc>
                  <a:txBody>
                    <a:bodyPr/>
                    <a:lstStyle/>
                    <a:p>
                      <a:pPr algn="r" fontAlgn="b"/>
                      <a:r>
                        <a:rPr lang="en-US" sz="200" b="0" i="0" u="none" strike="noStrike">
                          <a:solidFill>
                            <a:srgbClr val="000000"/>
                          </a:solidFill>
                          <a:latin typeface="Calibri"/>
                        </a:rPr>
                        <a:t>59.6</a:t>
                      </a:r>
                    </a:p>
                  </a:txBody>
                  <a:tcPr marL="2249" marR="2249" marT="1687" marB="0" anchor="b">
                    <a:lnL>
                      <a:noFill/>
                    </a:lnL>
                    <a:lnR>
                      <a:noFill/>
                    </a:lnR>
                    <a:lnT>
                      <a:noFill/>
                    </a:lnT>
                    <a:lnB>
                      <a:noFill/>
                    </a:lnB>
                    <a:solidFill>
                      <a:srgbClr val="FED480"/>
                    </a:solidFill>
                  </a:tcPr>
                </a:tc>
                <a:tc>
                  <a:txBody>
                    <a:bodyPr/>
                    <a:lstStyle/>
                    <a:p>
                      <a:pPr algn="r" fontAlgn="b"/>
                      <a:r>
                        <a:rPr lang="en-US" sz="200" b="0" i="0" u="none" strike="noStrike">
                          <a:solidFill>
                            <a:srgbClr val="000000"/>
                          </a:solidFill>
                          <a:latin typeface="Calibri"/>
                        </a:rPr>
                        <a:t>92.9</a:t>
                      </a:r>
                    </a:p>
                  </a:txBody>
                  <a:tcPr marL="2249" marR="2249" marT="1687" marB="0" anchor="b">
                    <a:lnL>
                      <a:noFill/>
                    </a:lnL>
                    <a:lnR>
                      <a:noFill/>
                    </a:lnR>
                    <a:lnT>
                      <a:noFill/>
                    </a:lnT>
                    <a:lnB>
                      <a:noFill/>
                    </a:lnB>
                    <a:solidFill>
                      <a:srgbClr val="FDB77A"/>
                    </a:solidFill>
                  </a:tcPr>
                </a:tc>
                <a:tc>
                  <a:txBody>
                    <a:bodyPr/>
                    <a:lstStyle/>
                    <a:p>
                      <a:pPr algn="r" fontAlgn="b"/>
                      <a:r>
                        <a:rPr lang="en-US" sz="200" b="0" i="0" u="none" strike="noStrike">
                          <a:solidFill>
                            <a:srgbClr val="000000"/>
                          </a:solidFill>
                          <a:latin typeface="Calibri"/>
                        </a:rPr>
                        <a:t>15.3</a:t>
                      </a:r>
                    </a:p>
                  </a:txBody>
                  <a:tcPr marL="2249" marR="2249" marT="1687" marB="0" anchor="b">
                    <a:lnL>
                      <a:noFill/>
                    </a:lnL>
                    <a:lnR>
                      <a:noFill/>
                    </a:lnR>
                    <a:lnT>
                      <a:noFill/>
                    </a:lnT>
                    <a:lnB>
                      <a:noFill/>
                    </a:lnB>
                    <a:solidFill>
                      <a:srgbClr val="ABD27F"/>
                    </a:solidFill>
                  </a:tcPr>
                </a:tc>
                <a:tc>
                  <a:txBody>
                    <a:bodyPr/>
                    <a:lstStyle/>
                    <a:p>
                      <a:pPr algn="r" fontAlgn="b"/>
                      <a:r>
                        <a:rPr lang="en-US" sz="200" b="0" i="0" u="none" strike="noStrike">
                          <a:solidFill>
                            <a:srgbClr val="000000"/>
                          </a:solidFill>
                          <a:latin typeface="Calibri"/>
                        </a:rPr>
                        <a:t>89.1</a:t>
                      </a:r>
                    </a:p>
                  </a:txBody>
                  <a:tcPr marL="2249" marR="2249" marT="1687" marB="0" anchor="b">
                    <a:lnL>
                      <a:noFill/>
                    </a:lnL>
                    <a:lnR>
                      <a:noFill/>
                    </a:lnR>
                    <a:lnT>
                      <a:noFill/>
                    </a:lnT>
                    <a:lnB>
                      <a:noFill/>
                    </a:lnB>
                    <a:solidFill>
                      <a:srgbClr val="FDBA7B"/>
                    </a:solidFill>
                  </a:tcPr>
                </a:tc>
                <a:tc>
                  <a:txBody>
                    <a:bodyPr/>
                    <a:lstStyle/>
                    <a:p>
                      <a:pPr algn="r" fontAlgn="b"/>
                      <a:r>
                        <a:rPr lang="en-US" sz="200" b="0" i="0" u="none" strike="noStrike">
                          <a:solidFill>
                            <a:srgbClr val="000000"/>
                          </a:solidFill>
                          <a:latin typeface="Calibri"/>
                        </a:rPr>
                        <a:t>19.5</a:t>
                      </a:r>
                    </a:p>
                  </a:txBody>
                  <a:tcPr marL="2249" marR="2249" marT="1687" marB="0" anchor="b">
                    <a:lnL>
                      <a:noFill/>
                    </a:lnL>
                    <a:lnR>
                      <a:noFill/>
                    </a:lnR>
                    <a:lnT>
                      <a:noFill/>
                    </a:lnT>
                    <a:lnB>
                      <a:noFill/>
                    </a:lnB>
                    <a:solidFill>
                      <a:srgbClr val="BFD880"/>
                    </a:solidFill>
                  </a:tcPr>
                </a:tc>
                <a:tc>
                  <a:txBody>
                    <a:bodyPr/>
                    <a:lstStyle/>
                    <a:p>
                      <a:pPr algn="r" fontAlgn="b"/>
                      <a:r>
                        <a:rPr lang="en-US" sz="200" b="0" i="0" u="none" strike="noStrike">
                          <a:solidFill>
                            <a:srgbClr val="000000"/>
                          </a:solidFill>
                          <a:latin typeface="Calibri"/>
                        </a:rPr>
                        <a:t>88.3</a:t>
                      </a:r>
                    </a:p>
                  </a:txBody>
                  <a:tcPr marL="2249" marR="2249" marT="1687" marB="0" anchor="b">
                    <a:lnL>
                      <a:noFill/>
                    </a:lnL>
                    <a:lnR>
                      <a:noFill/>
                    </a:lnR>
                    <a:lnT>
                      <a:noFill/>
                    </a:lnT>
                    <a:lnB>
                      <a:noFill/>
                    </a:lnB>
                    <a:solidFill>
                      <a:srgbClr val="FDBB7B"/>
                    </a:solidFill>
                  </a:tcPr>
                </a:tc>
                <a:tc>
                  <a:txBody>
                    <a:bodyPr/>
                    <a:lstStyle/>
                    <a:p>
                      <a:pPr algn="r" fontAlgn="b"/>
                      <a:r>
                        <a:rPr lang="en-US" sz="200" b="0" i="0" u="none" strike="noStrike">
                          <a:solidFill>
                            <a:srgbClr val="000000"/>
                          </a:solidFill>
                          <a:latin typeface="Calibri"/>
                        </a:rPr>
                        <a:t>23.8</a:t>
                      </a:r>
                    </a:p>
                  </a:txBody>
                  <a:tcPr marL="2249" marR="2249" marT="1687" marB="0" anchor="b">
                    <a:lnL>
                      <a:noFill/>
                    </a:lnL>
                    <a:lnR>
                      <a:noFill/>
                    </a:lnR>
                    <a:lnT>
                      <a:noFill/>
                    </a:lnT>
                    <a:lnB>
                      <a:noFill/>
                    </a:lnB>
                    <a:solidFill>
                      <a:srgbClr val="D5DE81"/>
                    </a:solidFill>
                  </a:tcPr>
                </a:tc>
                <a:tc>
                  <a:txBody>
                    <a:bodyPr/>
                    <a:lstStyle/>
                    <a:p>
                      <a:pPr algn="r" fontAlgn="b"/>
                      <a:r>
                        <a:rPr lang="en-US" sz="200" b="0" i="0" u="none" strike="noStrike">
                          <a:solidFill>
                            <a:srgbClr val="000000"/>
                          </a:solidFill>
                          <a:latin typeface="Calibri"/>
                        </a:rPr>
                        <a:t>90.5</a:t>
                      </a:r>
                    </a:p>
                  </a:txBody>
                  <a:tcPr marL="2249" marR="2249" marT="1687" marB="0" anchor="b">
                    <a:lnL>
                      <a:noFill/>
                    </a:lnL>
                    <a:lnR>
                      <a:noFill/>
                    </a:lnR>
                    <a:lnT>
                      <a:noFill/>
                    </a:lnT>
                    <a:lnB>
                      <a:noFill/>
                    </a:lnB>
                    <a:solidFill>
                      <a:srgbClr val="FDB97B"/>
                    </a:solidFill>
                  </a:tcPr>
                </a:tc>
                <a:tc>
                  <a:txBody>
                    <a:bodyPr/>
                    <a:lstStyle/>
                    <a:p>
                      <a:pPr algn="r" fontAlgn="b"/>
                      <a:r>
                        <a:rPr lang="en-US" sz="200" b="0" i="0" u="none" strike="noStrike">
                          <a:solidFill>
                            <a:srgbClr val="000000"/>
                          </a:solidFill>
                          <a:latin typeface="Calibri"/>
                        </a:rPr>
                        <a:t>17.9</a:t>
                      </a:r>
                    </a:p>
                  </a:txBody>
                  <a:tcPr marL="2249" marR="2249" marT="1687" marB="0" anchor="b">
                    <a:lnL>
                      <a:noFill/>
                    </a:lnL>
                    <a:lnR>
                      <a:noFill/>
                    </a:lnR>
                    <a:lnT>
                      <a:noFill/>
                    </a:lnT>
                    <a:lnB>
                      <a:noFill/>
                    </a:lnB>
                    <a:solidFill>
                      <a:srgbClr val="B8D67F"/>
                    </a:solidFill>
                  </a:tcPr>
                </a:tc>
                <a:tc>
                  <a:txBody>
                    <a:bodyPr/>
                    <a:lstStyle/>
                    <a:p>
                      <a:pPr algn="r" fontAlgn="b"/>
                      <a:r>
                        <a:rPr lang="en-US" sz="200" b="0" i="0" u="none" strike="noStrike">
                          <a:solidFill>
                            <a:srgbClr val="000000"/>
                          </a:solidFill>
                          <a:latin typeface="Calibri"/>
                        </a:rPr>
                        <a:t>60.6</a:t>
                      </a:r>
                    </a:p>
                  </a:txBody>
                  <a:tcPr marL="2249" marR="2249" marT="1687" marB="0" anchor="b">
                    <a:lnL>
                      <a:noFill/>
                    </a:lnL>
                    <a:lnR>
                      <a:noFill/>
                    </a:lnR>
                    <a:lnT>
                      <a:noFill/>
                    </a:lnT>
                    <a:lnB>
                      <a:noFill/>
                    </a:lnB>
                    <a:solidFill>
                      <a:srgbClr val="FED380"/>
                    </a:solidFill>
                  </a:tcPr>
                </a:tc>
                <a:tc>
                  <a:txBody>
                    <a:bodyPr/>
                    <a:lstStyle/>
                    <a:p>
                      <a:pPr algn="r" fontAlgn="b"/>
                      <a:r>
                        <a:rPr lang="en-US" sz="200" b="0" i="0" u="none" strike="noStrike">
                          <a:solidFill>
                            <a:srgbClr val="000000"/>
                          </a:solidFill>
                          <a:latin typeface="Calibri"/>
                        </a:rPr>
                        <a:t>13.3</a:t>
                      </a:r>
                    </a:p>
                  </a:txBody>
                  <a:tcPr marL="2249" marR="2249" marT="1687" marB="0" anchor="b">
                    <a:lnL>
                      <a:noFill/>
                    </a:lnL>
                    <a:lnR>
                      <a:noFill/>
                    </a:lnR>
                    <a:lnT>
                      <a:noFill/>
                    </a:lnT>
                    <a:lnB>
                      <a:noFill/>
                    </a:lnB>
                    <a:solidFill>
                      <a:srgbClr val="A1D07E"/>
                    </a:solidFill>
                  </a:tcPr>
                </a:tc>
                <a:tc>
                  <a:txBody>
                    <a:bodyPr/>
                    <a:lstStyle/>
                    <a:p>
                      <a:pPr algn="r" fontAlgn="b"/>
                      <a:r>
                        <a:rPr lang="en-US" sz="200" b="0" i="0" u="none" strike="noStrike">
                          <a:solidFill>
                            <a:srgbClr val="000000"/>
                          </a:solidFill>
                          <a:latin typeface="Calibri"/>
                        </a:rPr>
                        <a:t>50.2</a:t>
                      </a:r>
                    </a:p>
                  </a:txBody>
                  <a:tcPr marL="2249" marR="2249" marT="1687" marB="0" anchor="b">
                    <a:lnL>
                      <a:noFill/>
                    </a:lnL>
                    <a:lnR>
                      <a:noFill/>
                    </a:lnR>
                    <a:lnT>
                      <a:noFill/>
                    </a:lnT>
                    <a:lnB>
                      <a:noFill/>
                    </a:lnB>
                    <a:solidFill>
                      <a:srgbClr val="FFDC82"/>
                    </a:solidFill>
                  </a:tcPr>
                </a:tc>
                <a:tc>
                  <a:txBody>
                    <a:bodyPr/>
                    <a:lstStyle/>
                    <a:p>
                      <a:pPr algn="r" fontAlgn="b"/>
                      <a:r>
                        <a:rPr lang="en-US" sz="200" b="0" i="0" u="none" strike="noStrike">
                          <a:solidFill>
                            <a:srgbClr val="000000"/>
                          </a:solidFill>
                          <a:latin typeface="Calibri"/>
                        </a:rPr>
                        <a:t>16.2</a:t>
                      </a:r>
                    </a:p>
                  </a:txBody>
                  <a:tcPr marL="2249" marR="2249" marT="1687" marB="0" anchor="b">
                    <a:lnL>
                      <a:noFill/>
                    </a:lnL>
                    <a:lnR>
                      <a:noFill/>
                    </a:lnR>
                    <a:lnT>
                      <a:noFill/>
                    </a:lnT>
                    <a:lnB>
                      <a:noFill/>
                    </a:lnB>
                    <a:solidFill>
                      <a:srgbClr val="AFD47F"/>
                    </a:solidFill>
                  </a:tcPr>
                </a:tc>
                <a:tc>
                  <a:txBody>
                    <a:bodyPr/>
                    <a:lstStyle/>
                    <a:p>
                      <a:pPr algn="r" fontAlgn="b"/>
                      <a:r>
                        <a:rPr lang="en-US" sz="200" b="0" i="0" u="none" strike="noStrike">
                          <a:solidFill>
                            <a:srgbClr val="000000"/>
                          </a:solidFill>
                          <a:latin typeface="Calibri"/>
                        </a:rPr>
                        <a:t>51.8</a:t>
                      </a:r>
                    </a:p>
                  </a:txBody>
                  <a:tcPr marL="2249" marR="2249" marT="1687" marB="0" anchor="b">
                    <a:lnL>
                      <a:noFill/>
                    </a:lnL>
                    <a:lnR>
                      <a:noFill/>
                    </a:lnR>
                    <a:lnT>
                      <a:noFill/>
                    </a:lnT>
                    <a:lnB>
                      <a:noFill/>
                    </a:lnB>
                    <a:solidFill>
                      <a:srgbClr val="FFDB81"/>
                    </a:solidFill>
                  </a:tcPr>
                </a:tc>
                <a:tc>
                  <a:txBody>
                    <a:bodyPr/>
                    <a:lstStyle/>
                    <a:p>
                      <a:pPr algn="r" fontAlgn="b"/>
                      <a:r>
                        <a:rPr lang="en-US" sz="200" b="0" i="0" u="none" strike="noStrike">
                          <a:solidFill>
                            <a:srgbClr val="000000"/>
                          </a:solidFill>
                          <a:latin typeface="Calibri"/>
                        </a:rPr>
                        <a:t>17.6</a:t>
                      </a:r>
                    </a:p>
                  </a:txBody>
                  <a:tcPr marL="2249" marR="2249" marT="1687" marB="0" anchor="b">
                    <a:lnL>
                      <a:noFill/>
                    </a:lnL>
                    <a:lnR>
                      <a:noFill/>
                    </a:lnR>
                    <a:lnT>
                      <a:noFill/>
                    </a:lnT>
                    <a:lnB>
                      <a:noFill/>
                    </a:lnB>
                    <a:solidFill>
                      <a:srgbClr val="B6D67F"/>
                    </a:solidFill>
                  </a:tcPr>
                </a:tc>
                <a:tc>
                  <a:txBody>
                    <a:bodyPr/>
                    <a:lstStyle/>
                    <a:p>
                      <a:pPr algn="r" fontAlgn="b"/>
                      <a:r>
                        <a:rPr lang="en-US" sz="200" b="0" i="0" u="none" strike="noStrike">
                          <a:solidFill>
                            <a:srgbClr val="000000"/>
                          </a:solidFill>
                          <a:latin typeface="Calibri"/>
                        </a:rPr>
                        <a:t>60.8</a:t>
                      </a:r>
                    </a:p>
                  </a:txBody>
                  <a:tcPr marL="2249" marR="2249" marT="1687" marB="0" anchor="b">
                    <a:lnL>
                      <a:noFill/>
                    </a:lnL>
                    <a:lnR>
                      <a:noFill/>
                    </a:lnR>
                    <a:lnT>
                      <a:noFill/>
                    </a:lnT>
                    <a:lnB>
                      <a:noFill/>
                    </a:lnB>
                    <a:solidFill>
                      <a:srgbClr val="FED380"/>
                    </a:solidFill>
                  </a:tcPr>
                </a:tc>
                <a:tc>
                  <a:txBody>
                    <a:bodyPr/>
                    <a:lstStyle/>
                    <a:p>
                      <a:pPr algn="r" fontAlgn="b"/>
                      <a:r>
                        <a:rPr lang="en-US" sz="200" b="0" i="0" u="none" strike="noStrike">
                          <a:solidFill>
                            <a:srgbClr val="000000"/>
                          </a:solidFill>
                          <a:latin typeface="Calibri"/>
                        </a:rPr>
                        <a:t>17.5</a:t>
                      </a:r>
                    </a:p>
                  </a:txBody>
                  <a:tcPr marL="2249" marR="2249" marT="1687" marB="0" anchor="b">
                    <a:lnL>
                      <a:noFill/>
                    </a:lnL>
                    <a:lnR>
                      <a:noFill/>
                    </a:lnR>
                    <a:lnT>
                      <a:noFill/>
                    </a:lnT>
                    <a:lnB>
                      <a:noFill/>
                    </a:lnB>
                    <a:solidFill>
                      <a:srgbClr val="B6D67F"/>
                    </a:solidFill>
                  </a:tcPr>
                </a:tc>
                <a:tc>
                  <a:txBody>
                    <a:bodyPr/>
                    <a:lstStyle/>
                    <a:p>
                      <a:pPr algn="r" fontAlgn="b"/>
                      <a:r>
                        <a:rPr lang="en-US" sz="200" b="0" i="0" u="none" strike="noStrike">
                          <a:solidFill>
                            <a:srgbClr val="000000"/>
                          </a:solidFill>
                          <a:latin typeface="Calibri"/>
                        </a:rPr>
                        <a:t>64.9</a:t>
                      </a:r>
                    </a:p>
                  </a:txBody>
                  <a:tcPr marL="2249" marR="2249" marT="1687" marB="0" anchor="b">
                    <a:lnL>
                      <a:noFill/>
                    </a:lnL>
                    <a:lnR>
                      <a:noFill/>
                    </a:lnR>
                    <a:lnT>
                      <a:noFill/>
                    </a:lnT>
                    <a:lnB>
                      <a:noFill/>
                    </a:lnB>
                    <a:solidFill>
                      <a:srgbClr val="FECF7F"/>
                    </a:solidFill>
                  </a:tcPr>
                </a:tc>
                <a:tc>
                  <a:txBody>
                    <a:bodyPr/>
                    <a:lstStyle/>
                    <a:p>
                      <a:pPr algn="r" fontAlgn="b"/>
                      <a:r>
                        <a:rPr lang="en-US" sz="200" b="0" i="0" u="none" strike="noStrike">
                          <a:solidFill>
                            <a:srgbClr val="000000"/>
                          </a:solidFill>
                          <a:latin typeface="Calibri"/>
                        </a:rPr>
                        <a:t>43.6</a:t>
                      </a:r>
                    </a:p>
                  </a:txBody>
                  <a:tcPr marL="2249" marR="2249" marT="1687" marB="0" anchor="b">
                    <a:lnL>
                      <a:noFill/>
                    </a:lnL>
                    <a:lnR>
                      <a:noFill/>
                    </a:lnR>
                    <a:lnT>
                      <a:noFill/>
                    </a:lnT>
                    <a:lnB>
                      <a:noFill/>
                    </a:lnB>
                    <a:solidFill>
                      <a:srgbClr val="FFE283"/>
                    </a:solidFill>
                  </a:tcPr>
                </a:tc>
                <a:tc>
                  <a:txBody>
                    <a:bodyPr/>
                    <a:lstStyle/>
                    <a:p>
                      <a:pPr algn="r" fontAlgn="b"/>
                      <a:r>
                        <a:rPr lang="en-US" sz="200" b="0" i="0" u="none" strike="noStrike">
                          <a:solidFill>
                            <a:srgbClr val="000000"/>
                          </a:solidFill>
                          <a:latin typeface="Calibri"/>
                        </a:rPr>
                        <a:t>61.2</a:t>
                      </a:r>
                    </a:p>
                  </a:txBody>
                  <a:tcPr marL="2249" marR="2249" marT="1687" marB="0" anchor="b">
                    <a:lnL>
                      <a:noFill/>
                    </a:lnL>
                    <a:lnR>
                      <a:noFill/>
                    </a:lnR>
                    <a:lnT>
                      <a:noFill/>
                    </a:lnT>
                    <a:lnB>
                      <a:noFill/>
                    </a:lnB>
                    <a:solidFill>
                      <a:srgbClr val="FED280"/>
                    </a:solidFill>
                  </a:tcPr>
                </a:tc>
                <a:tc>
                  <a:txBody>
                    <a:bodyPr/>
                    <a:lstStyle/>
                    <a:p>
                      <a:pPr algn="r" fontAlgn="b"/>
                      <a:r>
                        <a:rPr lang="en-US" sz="200" b="0" i="0" u="none" strike="noStrike">
                          <a:solidFill>
                            <a:srgbClr val="000000"/>
                          </a:solidFill>
                          <a:latin typeface="Calibri"/>
                        </a:rPr>
                        <a:t>47.5</a:t>
                      </a:r>
                    </a:p>
                  </a:txBody>
                  <a:tcPr marL="2249" marR="2249" marT="1687" marB="0" anchor="b">
                    <a:lnL>
                      <a:noFill/>
                    </a:lnL>
                    <a:lnR>
                      <a:noFill/>
                    </a:lnR>
                    <a:lnT>
                      <a:noFill/>
                    </a:lnT>
                    <a:lnB>
                      <a:noFill/>
                    </a:lnB>
                    <a:solidFill>
                      <a:srgbClr val="FFDE82"/>
                    </a:solidFill>
                  </a:tcPr>
                </a:tc>
                <a:tc>
                  <a:txBody>
                    <a:bodyPr/>
                    <a:lstStyle/>
                    <a:p>
                      <a:pPr algn="r" fontAlgn="b"/>
                      <a:r>
                        <a:rPr lang="en-US" sz="200" b="0" i="0" u="none" strike="noStrike">
                          <a:solidFill>
                            <a:srgbClr val="000000"/>
                          </a:solidFill>
                          <a:latin typeface="Calibri"/>
                        </a:rPr>
                        <a:t>66.0</a:t>
                      </a:r>
                    </a:p>
                  </a:txBody>
                  <a:tcPr marL="2249" marR="2249" marT="1687" marB="0" anchor="b">
                    <a:lnL>
                      <a:noFill/>
                    </a:lnL>
                    <a:lnR>
                      <a:noFill/>
                    </a:lnR>
                    <a:lnT>
                      <a:noFill/>
                    </a:lnT>
                    <a:lnB>
                      <a:noFill/>
                    </a:lnB>
                    <a:solidFill>
                      <a:srgbClr val="FECE7F"/>
                    </a:solidFill>
                  </a:tcPr>
                </a:tc>
                <a:tc>
                  <a:txBody>
                    <a:bodyPr/>
                    <a:lstStyle/>
                    <a:p>
                      <a:pPr algn="r" fontAlgn="b"/>
                      <a:r>
                        <a:rPr lang="en-US" sz="200" b="0" i="0" u="none" strike="noStrike">
                          <a:solidFill>
                            <a:srgbClr val="000000"/>
                          </a:solidFill>
                          <a:latin typeface="Calibri"/>
                        </a:rPr>
                        <a:t>51.0</a:t>
                      </a:r>
                    </a:p>
                  </a:txBody>
                  <a:tcPr marL="2249" marR="2249" marT="1687" marB="0" anchor="b">
                    <a:lnL>
                      <a:noFill/>
                    </a:lnL>
                    <a:lnR>
                      <a:noFill/>
                    </a:lnR>
                    <a:lnT>
                      <a:noFill/>
                    </a:lnT>
                    <a:lnB>
                      <a:noFill/>
                    </a:lnB>
                    <a:solidFill>
                      <a:srgbClr val="FFDB81"/>
                    </a:solidFill>
                  </a:tcPr>
                </a:tc>
                <a:tc>
                  <a:txBody>
                    <a:bodyPr/>
                    <a:lstStyle/>
                    <a:p>
                      <a:pPr algn="r" fontAlgn="b"/>
                      <a:r>
                        <a:rPr lang="en-US" sz="200" b="0" i="0" u="none" strike="noStrike">
                          <a:solidFill>
                            <a:srgbClr val="000000"/>
                          </a:solidFill>
                          <a:latin typeface="Calibri"/>
                        </a:rPr>
                        <a:t>63.1</a:t>
                      </a:r>
                    </a:p>
                  </a:txBody>
                  <a:tcPr marL="2249" marR="2249" marT="1687" marB="0" anchor="b">
                    <a:lnL>
                      <a:noFill/>
                    </a:lnL>
                    <a:lnR>
                      <a:noFill/>
                    </a:lnR>
                    <a:lnT>
                      <a:noFill/>
                    </a:lnT>
                    <a:lnB>
                      <a:noFill/>
                    </a:lnB>
                    <a:solidFill>
                      <a:srgbClr val="FED17F"/>
                    </a:solidFill>
                  </a:tcPr>
                </a:tc>
                <a:tc>
                  <a:txBody>
                    <a:bodyPr/>
                    <a:lstStyle/>
                    <a:p>
                      <a:pPr algn="r" fontAlgn="b"/>
                      <a:r>
                        <a:rPr lang="en-US" sz="200" b="0" i="0" u="none" strike="noStrike">
                          <a:solidFill>
                            <a:srgbClr val="000000"/>
                          </a:solidFill>
                          <a:latin typeface="Calibri"/>
                        </a:rPr>
                        <a:t>47.0</a:t>
                      </a:r>
                    </a:p>
                  </a:txBody>
                  <a:tcPr marL="2249" marR="2249" marT="1687" marB="0" anchor="b">
                    <a:lnL>
                      <a:noFill/>
                    </a:lnL>
                    <a:lnR>
                      <a:noFill/>
                    </a:lnR>
                    <a:lnT>
                      <a:noFill/>
                    </a:lnT>
                    <a:lnB>
                      <a:noFill/>
                    </a:lnB>
                    <a:solidFill>
                      <a:srgbClr val="FFDF82"/>
                    </a:solidFill>
                  </a:tcPr>
                </a:tc>
                <a:tc>
                  <a:txBody>
                    <a:bodyPr/>
                    <a:lstStyle/>
                    <a:p>
                      <a:pPr algn="r" fontAlgn="b"/>
                      <a:r>
                        <a:rPr lang="en-US" sz="200" b="0" i="0" u="none" strike="noStrike">
                          <a:solidFill>
                            <a:srgbClr val="000000"/>
                          </a:solidFill>
                          <a:latin typeface="Calibri"/>
                        </a:rPr>
                        <a:t>68.3</a:t>
                      </a:r>
                    </a:p>
                  </a:txBody>
                  <a:tcPr marL="2249" marR="2249" marT="1687" marB="0" anchor="b">
                    <a:lnL>
                      <a:noFill/>
                    </a:lnL>
                    <a:lnR>
                      <a:noFill/>
                    </a:lnR>
                    <a:lnT>
                      <a:noFill/>
                    </a:lnT>
                    <a:lnB>
                      <a:noFill/>
                    </a:lnB>
                    <a:solidFill>
                      <a:srgbClr val="FECC7E"/>
                    </a:solidFill>
                  </a:tcPr>
                </a:tc>
                <a:tc>
                  <a:txBody>
                    <a:bodyPr/>
                    <a:lstStyle/>
                    <a:p>
                      <a:pPr algn="r" fontAlgn="b"/>
                      <a:r>
                        <a:rPr lang="en-US" sz="200" b="0" i="0" u="none" strike="noStrike">
                          <a:solidFill>
                            <a:srgbClr val="000000"/>
                          </a:solidFill>
                          <a:latin typeface="Calibri"/>
                        </a:rPr>
                        <a:t>43.8</a:t>
                      </a:r>
                    </a:p>
                  </a:txBody>
                  <a:tcPr marL="2249" marR="2249" marT="1687" marB="0" anchor="b">
                    <a:lnL>
                      <a:noFill/>
                    </a:lnL>
                    <a:lnR>
                      <a:noFill/>
                    </a:lnR>
                    <a:lnT>
                      <a:noFill/>
                    </a:lnT>
                    <a:lnB>
                      <a:noFill/>
                    </a:lnB>
                    <a:solidFill>
                      <a:srgbClr val="FFE283"/>
                    </a:solidFill>
                  </a:tcPr>
                </a:tc>
                <a:tc>
                  <a:txBody>
                    <a:bodyPr/>
                    <a:lstStyle/>
                    <a:p>
                      <a:pPr algn="r" fontAlgn="b"/>
                      <a:r>
                        <a:rPr lang="en-US" sz="200" b="0" i="0" u="none" strike="noStrike">
                          <a:solidFill>
                            <a:srgbClr val="000000"/>
                          </a:solidFill>
                          <a:latin typeface="Calibri"/>
                        </a:rPr>
                        <a:t>56.9</a:t>
                      </a:r>
                    </a:p>
                  </a:txBody>
                  <a:tcPr marL="2249" marR="2249" marT="1687" marB="0" anchor="b">
                    <a:lnL>
                      <a:noFill/>
                    </a:lnL>
                    <a:lnR>
                      <a:noFill/>
                    </a:lnR>
                    <a:lnT>
                      <a:noFill/>
                    </a:lnT>
                    <a:lnB>
                      <a:noFill/>
                    </a:lnB>
                    <a:solidFill>
                      <a:srgbClr val="FED680"/>
                    </a:solidFill>
                  </a:tcPr>
                </a:tc>
                <a:tc>
                  <a:txBody>
                    <a:bodyPr/>
                    <a:lstStyle/>
                    <a:p>
                      <a:pPr algn="r" fontAlgn="b"/>
                      <a:r>
                        <a:rPr lang="en-US" sz="200" b="0" i="0" u="none" strike="noStrike">
                          <a:solidFill>
                            <a:srgbClr val="000000"/>
                          </a:solidFill>
                          <a:latin typeface="Calibri"/>
                        </a:rPr>
                        <a:t>51.7</a:t>
                      </a:r>
                    </a:p>
                  </a:txBody>
                  <a:tcPr marL="2249" marR="2249" marT="1687" marB="0" anchor="b">
                    <a:lnL>
                      <a:noFill/>
                    </a:lnL>
                    <a:lnR>
                      <a:noFill/>
                    </a:lnR>
                    <a:lnT>
                      <a:noFill/>
                    </a:lnT>
                    <a:lnB>
                      <a:noFill/>
                    </a:lnB>
                    <a:solidFill>
                      <a:srgbClr val="FFDB81"/>
                    </a:solidFill>
                  </a:tcPr>
                </a:tc>
                <a:tc>
                  <a:txBody>
                    <a:bodyPr/>
                    <a:lstStyle/>
                    <a:p>
                      <a:pPr algn="r" fontAlgn="b"/>
                      <a:r>
                        <a:rPr lang="en-US" sz="200" b="0" i="0" u="none" strike="noStrike">
                          <a:solidFill>
                            <a:srgbClr val="000000"/>
                          </a:solidFill>
                          <a:latin typeface="Calibri"/>
                        </a:rPr>
                        <a:t>54.3</a:t>
                      </a:r>
                    </a:p>
                  </a:txBody>
                  <a:tcPr marL="2249" marR="2249" marT="1687" marB="0" anchor="b">
                    <a:lnL>
                      <a:noFill/>
                    </a:lnL>
                    <a:lnR>
                      <a:noFill/>
                    </a:lnR>
                    <a:lnT>
                      <a:noFill/>
                    </a:lnT>
                    <a:lnB>
                      <a:noFill/>
                    </a:lnB>
                    <a:solidFill>
                      <a:srgbClr val="FED881"/>
                    </a:solidFill>
                  </a:tcPr>
                </a:tc>
                <a:tc>
                  <a:txBody>
                    <a:bodyPr/>
                    <a:lstStyle/>
                    <a:p>
                      <a:pPr algn="r" fontAlgn="b"/>
                      <a:r>
                        <a:rPr lang="en-US" sz="200" b="0" i="0" u="none" strike="noStrike">
                          <a:solidFill>
                            <a:srgbClr val="000000"/>
                          </a:solidFill>
                          <a:latin typeface="Calibri"/>
                        </a:rPr>
                        <a:t>49.9</a:t>
                      </a:r>
                    </a:p>
                  </a:txBody>
                  <a:tcPr marL="2249" marR="2249" marT="1687" marB="0" anchor="b">
                    <a:lnL>
                      <a:noFill/>
                    </a:lnL>
                    <a:lnR>
                      <a:noFill/>
                    </a:lnR>
                    <a:lnT>
                      <a:noFill/>
                    </a:lnT>
                    <a:lnB>
                      <a:noFill/>
                    </a:lnB>
                    <a:solidFill>
                      <a:srgbClr val="FFDC82"/>
                    </a:solidFill>
                  </a:tcPr>
                </a:tc>
                <a:tc>
                  <a:txBody>
                    <a:bodyPr/>
                    <a:lstStyle/>
                    <a:p>
                      <a:pPr algn="r" fontAlgn="b"/>
                      <a:r>
                        <a:rPr lang="en-US" sz="200" b="0" i="0" u="none" strike="noStrike">
                          <a:solidFill>
                            <a:srgbClr val="000000"/>
                          </a:solidFill>
                          <a:latin typeface="Calibri"/>
                        </a:rPr>
                        <a:t>59.3</a:t>
                      </a:r>
                    </a:p>
                  </a:txBody>
                  <a:tcPr marL="2249" marR="2249" marT="1687" marB="0" anchor="b">
                    <a:lnL>
                      <a:noFill/>
                    </a:lnL>
                    <a:lnR>
                      <a:noFill/>
                    </a:lnR>
                    <a:lnT>
                      <a:noFill/>
                    </a:lnT>
                    <a:lnB>
                      <a:noFill/>
                    </a:lnB>
                    <a:solidFill>
                      <a:srgbClr val="FED480"/>
                    </a:solidFill>
                  </a:tcPr>
                </a:tc>
                <a:tc>
                  <a:txBody>
                    <a:bodyPr/>
                    <a:lstStyle/>
                    <a:p>
                      <a:pPr algn="r" fontAlgn="b"/>
                      <a:r>
                        <a:rPr lang="en-US" sz="200" b="0" i="0" u="none" strike="noStrike">
                          <a:solidFill>
                            <a:srgbClr val="000000"/>
                          </a:solidFill>
                          <a:latin typeface="Calibri"/>
                        </a:rPr>
                        <a:t>48.9</a:t>
                      </a:r>
                    </a:p>
                  </a:txBody>
                  <a:tcPr marL="2249" marR="2249" marT="1687"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66.9</a:t>
                      </a:r>
                    </a:p>
                  </a:txBody>
                  <a:tcPr marL="2249" marR="2249" marT="1687"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17.6</a:t>
                      </a:r>
                    </a:p>
                  </a:txBody>
                  <a:tcPr marL="2249" marR="2249" marT="1687" marB="0" anchor="b">
                    <a:lnL>
                      <a:noFill/>
                    </a:lnL>
                    <a:lnR>
                      <a:noFill/>
                    </a:lnR>
                    <a:lnT>
                      <a:noFill/>
                    </a:lnT>
                    <a:lnB>
                      <a:noFill/>
                    </a:lnB>
                    <a:solidFill>
                      <a:srgbClr val="B6D67F"/>
                    </a:solidFill>
                  </a:tcPr>
                </a:tc>
                <a:tc>
                  <a:txBody>
                    <a:bodyPr/>
                    <a:lstStyle/>
                    <a:p>
                      <a:pPr algn="r" fontAlgn="b"/>
                      <a:r>
                        <a:rPr lang="en-US" sz="200" b="0" i="0" u="none" strike="noStrike">
                          <a:solidFill>
                            <a:srgbClr val="000000"/>
                          </a:solidFill>
                          <a:latin typeface="Calibri"/>
                        </a:rPr>
                        <a:t>62.0</a:t>
                      </a:r>
                    </a:p>
                  </a:txBody>
                  <a:tcPr marL="2249" marR="2249" marT="1687" marB="0" anchor="b">
                    <a:lnL>
                      <a:noFill/>
                    </a:lnL>
                    <a:lnR>
                      <a:noFill/>
                    </a:lnR>
                    <a:lnT>
                      <a:noFill/>
                    </a:lnT>
                    <a:lnB>
                      <a:noFill/>
                    </a:lnB>
                    <a:solidFill>
                      <a:srgbClr val="FED280"/>
                    </a:solidFill>
                  </a:tcPr>
                </a:tc>
                <a:tc>
                  <a:txBody>
                    <a:bodyPr/>
                    <a:lstStyle/>
                    <a:p>
                      <a:pPr algn="r" fontAlgn="b"/>
                      <a:r>
                        <a:rPr lang="en-US" sz="200" b="0" i="0" u="none" strike="noStrike">
                          <a:solidFill>
                            <a:srgbClr val="000000"/>
                          </a:solidFill>
                          <a:latin typeface="Calibri"/>
                        </a:rPr>
                        <a:t>19.1</a:t>
                      </a:r>
                    </a:p>
                  </a:txBody>
                  <a:tcPr marL="2249" marR="2249" marT="1687" marB="0" anchor="b">
                    <a:lnL>
                      <a:noFill/>
                    </a:lnL>
                    <a:lnR>
                      <a:noFill/>
                    </a:lnR>
                    <a:lnT>
                      <a:noFill/>
                    </a:lnT>
                    <a:lnB>
                      <a:noFill/>
                    </a:lnB>
                    <a:solidFill>
                      <a:srgbClr val="BDD880"/>
                    </a:solidFill>
                  </a:tcPr>
                </a:tc>
                <a:tc>
                  <a:txBody>
                    <a:bodyPr/>
                    <a:lstStyle/>
                    <a:p>
                      <a:pPr algn="r" fontAlgn="b"/>
                      <a:r>
                        <a:rPr lang="en-US" sz="200" b="0" i="0" u="none" strike="noStrike">
                          <a:solidFill>
                            <a:srgbClr val="000000"/>
                          </a:solidFill>
                          <a:latin typeface="Calibri"/>
                        </a:rPr>
                        <a:t>62.9</a:t>
                      </a:r>
                    </a:p>
                  </a:txBody>
                  <a:tcPr marL="2249" marR="2249" marT="1687" marB="0" anchor="b">
                    <a:lnL>
                      <a:noFill/>
                    </a:lnL>
                    <a:lnR>
                      <a:noFill/>
                    </a:lnR>
                    <a:lnT>
                      <a:noFill/>
                    </a:lnT>
                    <a:lnB>
                      <a:noFill/>
                    </a:lnB>
                    <a:solidFill>
                      <a:srgbClr val="FED17F"/>
                    </a:solidFill>
                  </a:tcPr>
                </a:tc>
                <a:tc>
                  <a:txBody>
                    <a:bodyPr/>
                    <a:lstStyle/>
                    <a:p>
                      <a:pPr algn="r" fontAlgn="b"/>
                      <a:r>
                        <a:rPr lang="en-US" sz="200" b="0" i="0" u="none" strike="noStrike">
                          <a:solidFill>
                            <a:srgbClr val="000000"/>
                          </a:solidFill>
                          <a:latin typeface="Calibri"/>
                        </a:rPr>
                        <a:t>19.2</a:t>
                      </a:r>
                    </a:p>
                  </a:txBody>
                  <a:tcPr marL="2249" marR="2249" marT="1687" marB="0" anchor="b">
                    <a:lnL>
                      <a:noFill/>
                    </a:lnL>
                    <a:lnR>
                      <a:noFill/>
                    </a:lnR>
                    <a:lnT>
                      <a:noFill/>
                    </a:lnT>
                    <a:lnB>
                      <a:noFill/>
                    </a:lnB>
                    <a:solidFill>
                      <a:srgbClr val="BED880"/>
                    </a:solidFill>
                  </a:tcPr>
                </a:tc>
                <a:tc>
                  <a:txBody>
                    <a:bodyPr/>
                    <a:lstStyle/>
                    <a:p>
                      <a:pPr algn="r" fontAlgn="b"/>
                      <a:r>
                        <a:rPr lang="en-US" sz="200" b="0" i="0" u="none" strike="noStrike">
                          <a:solidFill>
                            <a:srgbClr val="000000"/>
                          </a:solidFill>
                          <a:latin typeface="Calibri"/>
                        </a:rPr>
                        <a:t>62.7</a:t>
                      </a:r>
                    </a:p>
                  </a:txBody>
                  <a:tcPr marL="2249" marR="2249" marT="1687" marB="0" anchor="b">
                    <a:lnL>
                      <a:noFill/>
                    </a:lnL>
                    <a:lnR>
                      <a:noFill/>
                    </a:lnR>
                    <a:lnT>
                      <a:noFill/>
                    </a:lnT>
                    <a:lnB>
                      <a:noFill/>
                    </a:lnB>
                    <a:solidFill>
                      <a:srgbClr val="FED17F"/>
                    </a:solidFill>
                  </a:tcPr>
                </a:tc>
                <a:tc>
                  <a:txBody>
                    <a:bodyPr/>
                    <a:lstStyle/>
                    <a:p>
                      <a:pPr algn="r" fontAlgn="b"/>
                      <a:r>
                        <a:rPr lang="en-US" sz="200" b="0" i="0" u="none" strike="noStrike">
                          <a:solidFill>
                            <a:srgbClr val="000000"/>
                          </a:solidFill>
                          <a:latin typeface="Calibri"/>
                        </a:rPr>
                        <a:t>19.7</a:t>
                      </a:r>
                    </a:p>
                  </a:txBody>
                  <a:tcPr marL="2249" marR="2249" marT="1687" marB="0" anchor="b">
                    <a:lnL>
                      <a:noFill/>
                    </a:lnL>
                    <a:lnR w="12700" cap="flat" cmpd="sng" algn="ctr">
                      <a:solidFill>
                        <a:srgbClr val="000000"/>
                      </a:solidFill>
                      <a:prstDash val="solid"/>
                      <a:round/>
                      <a:headEnd type="none" w="med" len="med"/>
                      <a:tailEnd type="none" w="med" len="med"/>
                    </a:lnR>
                    <a:lnT>
                      <a:noFill/>
                    </a:lnT>
                    <a:lnB>
                      <a:noFill/>
                    </a:lnB>
                    <a:solidFill>
                      <a:srgbClr val="C1D980"/>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ADVANCE Eastern Europe Standard</a:t>
                      </a:r>
                    </a:p>
                  </a:txBody>
                  <a:tcPr marL="2249" marR="2249" marT="1687" marB="0" anchor="b">
                    <a:lnL>
                      <a:noFill/>
                    </a:lnL>
                    <a:lnR>
                      <a:noFill/>
                    </a:lnR>
                    <a:lnT>
                      <a:noFill/>
                    </a:lnT>
                    <a:lnB>
                      <a:noFill/>
                    </a:lnB>
                  </a:tcPr>
                </a:tc>
                <a:tc>
                  <a:txBody>
                    <a:bodyPr/>
                    <a:lstStyle/>
                    <a:p>
                      <a:pPr algn="r" fontAlgn="b"/>
                      <a:r>
                        <a:rPr lang="en-US" sz="200" b="0" i="0" u="none" strike="noStrike">
                          <a:solidFill>
                            <a:srgbClr val="000000"/>
                          </a:solidFill>
                          <a:latin typeface="Calibri"/>
                        </a:rPr>
                        <a:t>78.5</a:t>
                      </a:r>
                    </a:p>
                  </a:txBody>
                  <a:tcPr marL="2249" marR="2249" marT="1687" marB="0" anchor="b">
                    <a:lnL>
                      <a:noFill/>
                    </a:lnL>
                    <a:lnR>
                      <a:noFill/>
                    </a:lnR>
                    <a:lnT>
                      <a:noFill/>
                    </a:lnT>
                    <a:lnB>
                      <a:noFill/>
                    </a:lnB>
                    <a:solidFill>
                      <a:srgbClr val="FDC37D"/>
                    </a:solidFill>
                  </a:tcPr>
                </a:tc>
                <a:tc>
                  <a:txBody>
                    <a:bodyPr/>
                    <a:lstStyle/>
                    <a:p>
                      <a:pPr algn="r" fontAlgn="b"/>
                      <a:r>
                        <a:rPr lang="en-US" sz="200" b="0" i="0" u="none" strike="noStrike">
                          <a:solidFill>
                            <a:srgbClr val="000000"/>
                          </a:solidFill>
                          <a:latin typeface="Calibri"/>
                        </a:rPr>
                        <a:t>15.8</a:t>
                      </a:r>
                    </a:p>
                  </a:txBody>
                  <a:tcPr marL="2249" marR="2249" marT="1687"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70.6</a:t>
                      </a:r>
                    </a:p>
                  </a:txBody>
                  <a:tcPr marL="2249" marR="2249" marT="1687" marB="0" anchor="b">
                    <a:lnL>
                      <a:noFill/>
                    </a:lnL>
                    <a:lnR>
                      <a:noFill/>
                    </a:lnR>
                    <a:lnT>
                      <a:noFill/>
                    </a:lnT>
                    <a:lnB>
                      <a:noFill/>
                    </a:lnB>
                    <a:solidFill>
                      <a:srgbClr val="FECA7E"/>
                    </a:solidFill>
                  </a:tcPr>
                </a:tc>
                <a:tc>
                  <a:txBody>
                    <a:bodyPr/>
                    <a:lstStyle/>
                    <a:p>
                      <a:pPr algn="r" fontAlgn="b"/>
                      <a:r>
                        <a:rPr lang="en-US" sz="200" b="0" i="0" u="none" strike="noStrike">
                          <a:solidFill>
                            <a:srgbClr val="000000"/>
                          </a:solidFill>
                          <a:latin typeface="Calibri"/>
                        </a:rPr>
                        <a:t>19.3</a:t>
                      </a:r>
                    </a:p>
                  </a:txBody>
                  <a:tcPr marL="2249" marR="2249" marT="1687" marB="0" anchor="b">
                    <a:lnL>
                      <a:noFill/>
                    </a:lnL>
                    <a:lnR>
                      <a:noFill/>
                    </a:lnR>
                    <a:lnT>
                      <a:noFill/>
                    </a:lnT>
                    <a:lnB>
                      <a:noFill/>
                    </a:lnB>
                    <a:solidFill>
                      <a:srgbClr val="BFD880"/>
                    </a:solidFill>
                  </a:tcPr>
                </a:tc>
                <a:tc>
                  <a:txBody>
                    <a:bodyPr/>
                    <a:lstStyle/>
                    <a:p>
                      <a:pPr algn="r" fontAlgn="b"/>
                      <a:r>
                        <a:rPr lang="en-US" sz="200" b="0" i="0" u="none" strike="noStrike">
                          <a:solidFill>
                            <a:srgbClr val="000000"/>
                          </a:solidFill>
                          <a:latin typeface="Calibri"/>
                        </a:rPr>
                        <a:t>67.7</a:t>
                      </a:r>
                    </a:p>
                  </a:txBody>
                  <a:tcPr marL="2249" marR="2249" marT="1687"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20.4</a:t>
                      </a:r>
                    </a:p>
                  </a:txBody>
                  <a:tcPr marL="2249" marR="2249" marT="1687" marB="0" anchor="b">
                    <a:lnL>
                      <a:noFill/>
                    </a:lnL>
                    <a:lnR>
                      <a:noFill/>
                    </a:lnR>
                    <a:lnT>
                      <a:noFill/>
                    </a:lnT>
                    <a:lnB>
                      <a:noFill/>
                    </a:lnB>
                    <a:solidFill>
                      <a:srgbClr val="C4DA80"/>
                    </a:solidFill>
                  </a:tcPr>
                </a:tc>
                <a:tc>
                  <a:txBody>
                    <a:bodyPr/>
                    <a:lstStyle/>
                    <a:p>
                      <a:pPr algn="r" fontAlgn="b"/>
                      <a:r>
                        <a:rPr lang="en-US" sz="200" b="0" i="0" u="none" strike="noStrike">
                          <a:solidFill>
                            <a:srgbClr val="000000"/>
                          </a:solidFill>
                          <a:latin typeface="Calibri"/>
                        </a:rPr>
                        <a:t>70.2</a:t>
                      </a:r>
                    </a:p>
                  </a:txBody>
                  <a:tcPr marL="2249" marR="2249" marT="1687" marB="0" anchor="b">
                    <a:lnL>
                      <a:noFill/>
                    </a:lnL>
                    <a:lnR>
                      <a:noFill/>
                    </a:lnR>
                    <a:lnT>
                      <a:noFill/>
                    </a:lnT>
                    <a:lnB>
                      <a:noFill/>
                    </a:lnB>
                    <a:solidFill>
                      <a:srgbClr val="FECB7E"/>
                    </a:solidFill>
                  </a:tcPr>
                </a:tc>
                <a:tc>
                  <a:txBody>
                    <a:bodyPr/>
                    <a:lstStyle/>
                    <a:p>
                      <a:pPr algn="r" fontAlgn="b"/>
                      <a:r>
                        <a:rPr lang="en-US" sz="200" b="0" i="0" u="none" strike="noStrike">
                          <a:solidFill>
                            <a:srgbClr val="000000"/>
                          </a:solidFill>
                          <a:latin typeface="Calibri"/>
                        </a:rPr>
                        <a:t>18.0</a:t>
                      </a:r>
                    </a:p>
                  </a:txBody>
                  <a:tcPr marL="2249" marR="2249" marT="1687" marB="0" anchor="b">
                    <a:lnL>
                      <a:noFill/>
                    </a:lnL>
                    <a:lnR>
                      <a:noFill/>
                    </a:lnR>
                    <a:lnT>
                      <a:noFill/>
                    </a:lnT>
                    <a:lnB>
                      <a:noFill/>
                    </a:lnB>
                    <a:solidFill>
                      <a:srgbClr val="B8D67F"/>
                    </a:solidFill>
                  </a:tcPr>
                </a:tc>
                <a:tc>
                  <a:txBody>
                    <a:bodyPr/>
                    <a:lstStyle/>
                    <a:p>
                      <a:pPr algn="r" fontAlgn="b"/>
                      <a:r>
                        <a:rPr lang="en-US" sz="200" b="0" i="0" u="none" strike="noStrike">
                          <a:solidFill>
                            <a:srgbClr val="000000"/>
                          </a:solidFill>
                          <a:latin typeface="Calibri"/>
                        </a:rPr>
                        <a:t>65.3</a:t>
                      </a:r>
                    </a:p>
                  </a:txBody>
                  <a:tcPr marL="2249" marR="2249" marT="1687" marB="0" anchor="b">
                    <a:lnL>
                      <a:noFill/>
                    </a:lnL>
                    <a:lnR>
                      <a:noFill/>
                    </a:lnR>
                    <a:lnT>
                      <a:noFill/>
                    </a:lnT>
                    <a:lnB>
                      <a:noFill/>
                    </a:lnB>
                    <a:solidFill>
                      <a:srgbClr val="FECF7F"/>
                    </a:solidFill>
                  </a:tcPr>
                </a:tc>
                <a:tc>
                  <a:txBody>
                    <a:bodyPr/>
                    <a:lstStyle/>
                    <a:p>
                      <a:pPr algn="r" fontAlgn="b"/>
                      <a:r>
                        <a:rPr lang="en-US" sz="200" b="0" i="0" u="none" strike="noStrike">
                          <a:solidFill>
                            <a:srgbClr val="000000"/>
                          </a:solidFill>
                          <a:latin typeface="Calibri"/>
                        </a:rPr>
                        <a:t>42.3</a:t>
                      </a:r>
                    </a:p>
                  </a:txBody>
                  <a:tcPr marL="2249" marR="2249" marT="1687" marB="0" anchor="b">
                    <a:lnL>
                      <a:noFill/>
                    </a:lnL>
                    <a:lnR>
                      <a:noFill/>
                    </a:lnR>
                    <a:lnT>
                      <a:noFill/>
                    </a:lnT>
                    <a:lnB>
                      <a:noFill/>
                    </a:lnB>
                    <a:solidFill>
                      <a:srgbClr val="FFE383"/>
                    </a:solidFill>
                  </a:tcPr>
                </a:tc>
                <a:tc>
                  <a:txBody>
                    <a:bodyPr/>
                    <a:lstStyle/>
                    <a:p>
                      <a:pPr algn="r" fontAlgn="b"/>
                      <a:r>
                        <a:rPr lang="en-US" sz="200" b="0" i="0" u="none" strike="noStrike">
                          <a:solidFill>
                            <a:srgbClr val="000000"/>
                          </a:solidFill>
                          <a:latin typeface="Calibri"/>
                        </a:rPr>
                        <a:t>64.1</a:t>
                      </a:r>
                    </a:p>
                  </a:txBody>
                  <a:tcPr marL="2249" marR="2249" marT="1687" marB="0" anchor="b">
                    <a:lnL>
                      <a:noFill/>
                    </a:lnL>
                    <a:lnR>
                      <a:noFill/>
                    </a:lnR>
                    <a:lnT>
                      <a:noFill/>
                    </a:lnT>
                    <a:lnB>
                      <a:noFill/>
                    </a:lnB>
                    <a:solidFill>
                      <a:srgbClr val="FED07F"/>
                    </a:solidFill>
                  </a:tcPr>
                </a:tc>
                <a:tc>
                  <a:txBody>
                    <a:bodyPr/>
                    <a:lstStyle/>
                    <a:p>
                      <a:pPr algn="r" fontAlgn="b"/>
                      <a:r>
                        <a:rPr lang="en-US" sz="200" b="0" i="0" u="none" strike="noStrike">
                          <a:solidFill>
                            <a:srgbClr val="000000"/>
                          </a:solidFill>
                          <a:latin typeface="Calibri"/>
                        </a:rPr>
                        <a:t>44.0</a:t>
                      </a:r>
                    </a:p>
                  </a:txBody>
                  <a:tcPr marL="2249" marR="2249" marT="1687" marB="0" anchor="b">
                    <a:lnL>
                      <a:noFill/>
                    </a:lnL>
                    <a:lnR>
                      <a:noFill/>
                    </a:lnR>
                    <a:lnT>
                      <a:noFill/>
                    </a:lnT>
                    <a:lnB>
                      <a:noFill/>
                    </a:lnB>
                    <a:solidFill>
                      <a:srgbClr val="FFE183"/>
                    </a:solidFill>
                  </a:tcPr>
                </a:tc>
                <a:tc>
                  <a:txBody>
                    <a:bodyPr/>
                    <a:lstStyle/>
                    <a:p>
                      <a:pPr algn="r" fontAlgn="b"/>
                      <a:r>
                        <a:rPr lang="en-US" sz="200" b="0" i="0" u="none" strike="noStrike">
                          <a:solidFill>
                            <a:srgbClr val="000000"/>
                          </a:solidFill>
                          <a:latin typeface="Calibri"/>
                        </a:rPr>
                        <a:t>54.5</a:t>
                      </a:r>
                    </a:p>
                  </a:txBody>
                  <a:tcPr marL="2249" marR="2249" marT="1687" marB="0" anchor="b">
                    <a:lnL>
                      <a:noFill/>
                    </a:lnL>
                    <a:lnR>
                      <a:noFill/>
                    </a:lnR>
                    <a:lnT>
                      <a:noFill/>
                    </a:lnT>
                    <a:lnB>
                      <a:noFill/>
                    </a:lnB>
                    <a:solidFill>
                      <a:srgbClr val="FED881"/>
                    </a:solidFill>
                  </a:tcPr>
                </a:tc>
                <a:tc>
                  <a:txBody>
                    <a:bodyPr/>
                    <a:lstStyle/>
                    <a:p>
                      <a:pPr algn="r" fontAlgn="b"/>
                      <a:r>
                        <a:rPr lang="en-US" sz="200" b="0" i="0" u="none" strike="noStrike">
                          <a:solidFill>
                            <a:srgbClr val="000000"/>
                          </a:solidFill>
                          <a:latin typeface="Calibri"/>
                        </a:rPr>
                        <a:t>45.1</a:t>
                      </a:r>
                    </a:p>
                  </a:txBody>
                  <a:tcPr marL="2249" marR="2249" marT="1687" marB="0" anchor="b">
                    <a:lnL>
                      <a:noFill/>
                    </a:lnL>
                    <a:lnR>
                      <a:noFill/>
                    </a:lnR>
                    <a:lnT>
                      <a:noFill/>
                    </a:lnT>
                    <a:lnB>
                      <a:noFill/>
                    </a:lnB>
                    <a:solidFill>
                      <a:srgbClr val="FFE082"/>
                    </a:solidFill>
                  </a:tcPr>
                </a:tc>
                <a:tc>
                  <a:txBody>
                    <a:bodyPr/>
                    <a:lstStyle/>
                    <a:p>
                      <a:pPr algn="r" fontAlgn="b"/>
                      <a:r>
                        <a:rPr lang="en-US" sz="200" b="0" i="0" u="none" strike="noStrike">
                          <a:solidFill>
                            <a:srgbClr val="000000"/>
                          </a:solidFill>
                          <a:latin typeface="Calibri"/>
                        </a:rPr>
                        <a:t>60.0</a:t>
                      </a:r>
                    </a:p>
                  </a:txBody>
                  <a:tcPr marL="2249" marR="2249" marT="1687" marB="0" anchor="b">
                    <a:lnL>
                      <a:noFill/>
                    </a:lnL>
                    <a:lnR>
                      <a:noFill/>
                    </a:lnR>
                    <a:lnT>
                      <a:noFill/>
                    </a:lnT>
                    <a:lnB>
                      <a:noFill/>
                    </a:lnB>
                    <a:solidFill>
                      <a:srgbClr val="FED380"/>
                    </a:solidFill>
                  </a:tcPr>
                </a:tc>
                <a:tc>
                  <a:txBody>
                    <a:bodyPr/>
                    <a:lstStyle/>
                    <a:p>
                      <a:pPr algn="r" fontAlgn="b"/>
                      <a:r>
                        <a:rPr lang="en-US" sz="200" b="0" i="0" u="none" strike="noStrike">
                          <a:solidFill>
                            <a:srgbClr val="000000"/>
                          </a:solidFill>
                          <a:latin typeface="Calibri"/>
                        </a:rPr>
                        <a:t>48.2</a:t>
                      </a:r>
                    </a:p>
                  </a:txBody>
                  <a:tcPr marL="2249" marR="2249" marT="1687" marB="0" anchor="b">
                    <a:lnL>
                      <a:noFill/>
                    </a:lnL>
                    <a:lnR>
                      <a:noFill/>
                    </a:lnR>
                    <a:lnT>
                      <a:noFill/>
                    </a:lnT>
                    <a:lnB>
                      <a:noFill/>
                    </a:lnB>
                    <a:solidFill>
                      <a:srgbClr val="FFDE82"/>
                    </a:solidFill>
                  </a:tcPr>
                </a:tc>
                <a:tc>
                  <a:txBody>
                    <a:bodyPr/>
                    <a:lstStyle/>
                    <a:p>
                      <a:pPr algn="r" fontAlgn="b"/>
                      <a:r>
                        <a:rPr lang="en-US" sz="200" b="0" i="0" u="none" strike="noStrike">
                          <a:solidFill>
                            <a:srgbClr val="000000"/>
                          </a:solidFill>
                          <a:latin typeface="Calibri"/>
                        </a:rPr>
                        <a:t>60.6</a:t>
                      </a:r>
                    </a:p>
                  </a:txBody>
                  <a:tcPr marL="2249" marR="2249" marT="1687" marB="0" anchor="b">
                    <a:lnL>
                      <a:noFill/>
                    </a:lnL>
                    <a:lnR>
                      <a:noFill/>
                    </a:lnR>
                    <a:lnT>
                      <a:noFill/>
                    </a:lnT>
                    <a:lnB>
                      <a:noFill/>
                    </a:lnB>
                    <a:solidFill>
                      <a:srgbClr val="FED380"/>
                    </a:solidFill>
                  </a:tcPr>
                </a:tc>
                <a:tc>
                  <a:txBody>
                    <a:bodyPr/>
                    <a:lstStyle/>
                    <a:p>
                      <a:pPr algn="r" fontAlgn="b"/>
                      <a:r>
                        <a:rPr lang="en-US" sz="200" b="0" i="0" u="none" strike="noStrike">
                          <a:solidFill>
                            <a:srgbClr val="000000"/>
                          </a:solidFill>
                          <a:latin typeface="Calibri"/>
                        </a:rPr>
                        <a:t>43.8</a:t>
                      </a:r>
                    </a:p>
                  </a:txBody>
                  <a:tcPr marL="2249" marR="2249" marT="1687" marB="0" anchor="b">
                    <a:lnL>
                      <a:noFill/>
                    </a:lnL>
                    <a:lnR>
                      <a:noFill/>
                    </a:lnR>
                    <a:lnT>
                      <a:noFill/>
                    </a:lnT>
                    <a:lnB>
                      <a:noFill/>
                    </a:lnB>
                    <a:solidFill>
                      <a:srgbClr val="FFE183"/>
                    </a:solidFill>
                  </a:tcPr>
                </a:tc>
                <a:tc>
                  <a:txBody>
                    <a:bodyPr/>
                    <a:lstStyle/>
                    <a:p>
                      <a:pPr algn="r" fontAlgn="b"/>
                      <a:r>
                        <a:rPr lang="en-US" sz="200" b="0" i="0" u="none" strike="noStrike">
                          <a:solidFill>
                            <a:srgbClr val="000000"/>
                          </a:solidFill>
                          <a:latin typeface="Calibri"/>
                        </a:rPr>
                        <a:t>60.5</a:t>
                      </a:r>
                    </a:p>
                  </a:txBody>
                  <a:tcPr marL="2249" marR="2249" marT="1687" marB="0" anchor="b">
                    <a:lnL>
                      <a:noFill/>
                    </a:lnL>
                    <a:lnR>
                      <a:noFill/>
                    </a:lnR>
                    <a:lnT>
                      <a:noFill/>
                    </a:lnT>
                    <a:lnB>
                      <a:noFill/>
                    </a:lnB>
                    <a:solidFill>
                      <a:srgbClr val="FED380"/>
                    </a:solidFill>
                  </a:tcPr>
                </a:tc>
                <a:tc>
                  <a:txBody>
                    <a:bodyPr/>
                    <a:lstStyle/>
                    <a:p>
                      <a:pPr algn="r" fontAlgn="b"/>
                      <a:r>
                        <a:rPr lang="en-US" sz="200" b="0" i="0" u="none" strike="noStrike">
                          <a:solidFill>
                            <a:srgbClr val="000000"/>
                          </a:solidFill>
                          <a:latin typeface="Calibri"/>
                        </a:rPr>
                        <a:t>50.8</a:t>
                      </a:r>
                    </a:p>
                  </a:txBody>
                  <a:tcPr marL="2249" marR="2249" marT="1687" marB="0" anchor="b">
                    <a:lnL>
                      <a:noFill/>
                    </a:lnL>
                    <a:lnR>
                      <a:noFill/>
                    </a:lnR>
                    <a:lnT>
                      <a:noFill/>
                    </a:lnT>
                    <a:lnB>
                      <a:noFill/>
                    </a:lnB>
                    <a:solidFill>
                      <a:srgbClr val="FFDB81"/>
                    </a:solidFill>
                  </a:tcPr>
                </a:tc>
                <a:tc>
                  <a:txBody>
                    <a:bodyPr/>
                    <a:lstStyle/>
                    <a:p>
                      <a:pPr algn="r" fontAlgn="b"/>
                      <a:r>
                        <a:rPr lang="en-US" sz="200" b="0" i="0" u="none" strike="noStrike">
                          <a:solidFill>
                            <a:srgbClr val="000000"/>
                          </a:solidFill>
                          <a:latin typeface="Calibri"/>
                        </a:rPr>
                        <a:t>53.9</a:t>
                      </a:r>
                    </a:p>
                  </a:txBody>
                  <a:tcPr marL="2249" marR="2249" marT="1687" marB="0" anchor="b">
                    <a:lnL>
                      <a:noFill/>
                    </a:lnL>
                    <a:lnR>
                      <a:noFill/>
                    </a:lnR>
                    <a:lnT>
                      <a:noFill/>
                    </a:lnT>
                    <a:lnB>
                      <a:noFill/>
                    </a:lnB>
                    <a:solidFill>
                      <a:srgbClr val="FED981"/>
                    </a:solidFill>
                  </a:tcPr>
                </a:tc>
                <a:tc>
                  <a:txBody>
                    <a:bodyPr/>
                    <a:lstStyle/>
                    <a:p>
                      <a:pPr algn="r" fontAlgn="b"/>
                      <a:r>
                        <a:rPr lang="en-US" sz="200" b="0" i="0" u="none" strike="noStrike">
                          <a:solidFill>
                            <a:srgbClr val="000000"/>
                          </a:solidFill>
                          <a:latin typeface="Calibri"/>
                        </a:rPr>
                        <a:t>55.0</a:t>
                      </a:r>
                    </a:p>
                  </a:txBody>
                  <a:tcPr marL="2249" marR="2249" marT="1687" marB="0" anchor="b">
                    <a:lnL>
                      <a:noFill/>
                    </a:lnL>
                    <a:lnR>
                      <a:noFill/>
                    </a:lnR>
                    <a:lnT>
                      <a:noFill/>
                    </a:lnT>
                    <a:lnB>
                      <a:noFill/>
                    </a:lnB>
                    <a:solidFill>
                      <a:srgbClr val="FED881"/>
                    </a:solidFill>
                  </a:tcPr>
                </a:tc>
                <a:tc>
                  <a:txBody>
                    <a:bodyPr/>
                    <a:lstStyle/>
                    <a:p>
                      <a:pPr algn="r" fontAlgn="b"/>
                      <a:r>
                        <a:rPr lang="en-US" sz="200" b="0" i="0" u="none" strike="noStrike">
                          <a:solidFill>
                            <a:srgbClr val="000000"/>
                          </a:solidFill>
                          <a:latin typeface="Calibri"/>
                        </a:rPr>
                        <a:t>57.7</a:t>
                      </a:r>
                    </a:p>
                  </a:txBody>
                  <a:tcPr marL="2249" marR="2249" marT="1687"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48.3</a:t>
                      </a:r>
                    </a:p>
                  </a:txBody>
                  <a:tcPr marL="2249" marR="2249" marT="1687" marB="0" anchor="b">
                    <a:lnL>
                      <a:noFill/>
                    </a:lnL>
                    <a:lnR>
                      <a:noFill/>
                    </a:lnR>
                    <a:lnT>
                      <a:noFill/>
                    </a:lnT>
                    <a:lnB>
                      <a:noFill/>
                    </a:lnB>
                    <a:solidFill>
                      <a:srgbClr val="FFDE82"/>
                    </a:solidFill>
                  </a:tcPr>
                </a:tc>
                <a:tc>
                  <a:txBody>
                    <a:bodyPr/>
                    <a:lstStyle/>
                    <a:p>
                      <a:pPr algn="r" fontAlgn="b"/>
                      <a:r>
                        <a:rPr lang="en-US" sz="200" b="0" i="0" u="none" strike="noStrike">
                          <a:solidFill>
                            <a:srgbClr val="000000"/>
                          </a:solidFill>
                          <a:latin typeface="Calibri"/>
                        </a:rPr>
                        <a:t>78.2</a:t>
                      </a:r>
                    </a:p>
                  </a:txBody>
                  <a:tcPr marL="2249" marR="2249" marT="1687" marB="0" anchor="b">
                    <a:lnL>
                      <a:noFill/>
                    </a:lnL>
                    <a:lnR>
                      <a:noFill/>
                    </a:lnR>
                    <a:lnT>
                      <a:noFill/>
                    </a:lnT>
                    <a:lnB>
                      <a:noFill/>
                    </a:lnB>
                    <a:solidFill>
                      <a:srgbClr val="FDC47D"/>
                    </a:solidFill>
                  </a:tcPr>
                </a:tc>
                <a:tc>
                  <a:txBody>
                    <a:bodyPr/>
                    <a:lstStyle/>
                    <a:p>
                      <a:pPr algn="r" fontAlgn="b"/>
                      <a:r>
                        <a:rPr lang="en-US" sz="200" b="0" i="0" u="none" strike="noStrike">
                          <a:solidFill>
                            <a:srgbClr val="000000"/>
                          </a:solidFill>
                          <a:latin typeface="Calibri"/>
                        </a:rPr>
                        <a:t>23.8</a:t>
                      </a:r>
                    </a:p>
                  </a:txBody>
                  <a:tcPr marL="2249" marR="2249" marT="1687" marB="0" anchor="b">
                    <a:lnL>
                      <a:noFill/>
                    </a:lnL>
                    <a:lnR>
                      <a:noFill/>
                    </a:lnR>
                    <a:lnT>
                      <a:noFill/>
                    </a:lnT>
                    <a:lnB>
                      <a:noFill/>
                    </a:lnB>
                    <a:solidFill>
                      <a:srgbClr val="D5DE81"/>
                    </a:solidFill>
                  </a:tcPr>
                </a:tc>
                <a:tc>
                  <a:txBody>
                    <a:bodyPr/>
                    <a:lstStyle/>
                    <a:p>
                      <a:pPr algn="r" fontAlgn="b"/>
                      <a:r>
                        <a:rPr lang="en-US" sz="200" b="0" i="0" u="none" strike="noStrike">
                          <a:solidFill>
                            <a:srgbClr val="000000"/>
                          </a:solidFill>
                          <a:latin typeface="Calibri"/>
                        </a:rPr>
                        <a:t>68.0</a:t>
                      </a:r>
                    </a:p>
                  </a:txBody>
                  <a:tcPr marL="2249" marR="2249" marT="1687" marB="0" anchor="b">
                    <a:lnL>
                      <a:noFill/>
                    </a:lnL>
                    <a:lnR>
                      <a:noFill/>
                    </a:lnR>
                    <a:lnT>
                      <a:noFill/>
                    </a:lnT>
                    <a:lnB>
                      <a:noFill/>
                    </a:lnB>
                    <a:solidFill>
                      <a:srgbClr val="FECC7F"/>
                    </a:solidFill>
                  </a:tcPr>
                </a:tc>
                <a:tc>
                  <a:txBody>
                    <a:bodyPr/>
                    <a:lstStyle/>
                    <a:p>
                      <a:pPr algn="r" fontAlgn="b"/>
                      <a:r>
                        <a:rPr lang="en-US" sz="200" b="0" i="0" u="none" strike="noStrike">
                          <a:solidFill>
                            <a:srgbClr val="000000"/>
                          </a:solidFill>
                          <a:latin typeface="Calibri"/>
                        </a:rPr>
                        <a:t>21.6</a:t>
                      </a:r>
                    </a:p>
                  </a:txBody>
                  <a:tcPr marL="2249" marR="2249" marT="1687" marB="0" anchor="b">
                    <a:lnL>
                      <a:noFill/>
                    </a:lnL>
                    <a:lnR>
                      <a:noFill/>
                    </a:lnR>
                    <a:lnT>
                      <a:noFill/>
                    </a:lnT>
                    <a:lnB>
                      <a:noFill/>
                    </a:lnB>
                    <a:solidFill>
                      <a:srgbClr val="CADB80"/>
                    </a:solidFill>
                  </a:tcPr>
                </a:tc>
                <a:tc>
                  <a:txBody>
                    <a:bodyPr/>
                    <a:lstStyle/>
                    <a:p>
                      <a:pPr algn="r" fontAlgn="b"/>
                      <a:r>
                        <a:rPr lang="en-US" sz="200" b="0" i="0" u="none" strike="noStrike">
                          <a:solidFill>
                            <a:srgbClr val="000000"/>
                          </a:solidFill>
                          <a:latin typeface="Calibri"/>
                        </a:rPr>
                        <a:t>69.2</a:t>
                      </a:r>
                    </a:p>
                  </a:txBody>
                  <a:tcPr marL="2249" marR="2249" marT="1687" marB="0" anchor="b">
                    <a:lnL>
                      <a:noFill/>
                    </a:lnL>
                    <a:lnR>
                      <a:noFill/>
                    </a:lnR>
                    <a:lnT>
                      <a:noFill/>
                    </a:lnT>
                    <a:lnB>
                      <a:noFill/>
                    </a:lnB>
                    <a:solidFill>
                      <a:srgbClr val="FECB7E"/>
                    </a:solidFill>
                  </a:tcPr>
                </a:tc>
                <a:tc>
                  <a:txBody>
                    <a:bodyPr/>
                    <a:lstStyle/>
                    <a:p>
                      <a:pPr algn="r" fontAlgn="b"/>
                      <a:r>
                        <a:rPr lang="en-US" sz="200" b="0" i="0" u="none" strike="noStrike">
                          <a:solidFill>
                            <a:srgbClr val="000000"/>
                          </a:solidFill>
                          <a:latin typeface="Calibri"/>
                        </a:rPr>
                        <a:t>20.8</a:t>
                      </a:r>
                    </a:p>
                  </a:txBody>
                  <a:tcPr marL="2249" marR="2249" marT="1687" marB="0" anchor="b">
                    <a:lnL>
                      <a:noFill/>
                    </a:lnL>
                    <a:lnR>
                      <a:noFill/>
                    </a:lnR>
                    <a:lnT>
                      <a:noFill/>
                    </a:lnT>
                    <a:lnB>
                      <a:noFill/>
                    </a:lnB>
                    <a:solidFill>
                      <a:srgbClr val="C6DA80"/>
                    </a:solidFill>
                  </a:tcPr>
                </a:tc>
                <a:tc>
                  <a:txBody>
                    <a:bodyPr/>
                    <a:lstStyle/>
                    <a:p>
                      <a:pPr algn="r" fontAlgn="b"/>
                      <a:r>
                        <a:rPr lang="en-US" sz="200" b="0" i="0" u="none" strike="noStrike">
                          <a:solidFill>
                            <a:srgbClr val="000000"/>
                          </a:solidFill>
                          <a:latin typeface="Calibri"/>
                        </a:rPr>
                        <a:t>76.3</a:t>
                      </a:r>
                    </a:p>
                  </a:txBody>
                  <a:tcPr marL="2249" marR="2249" marT="1687" marB="0" anchor="b">
                    <a:lnL>
                      <a:noFill/>
                    </a:lnL>
                    <a:lnR>
                      <a:noFill/>
                    </a:lnR>
                    <a:lnT>
                      <a:noFill/>
                    </a:lnT>
                    <a:lnB>
                      <a:noFill/>
                    </a:lnB>
                    <a:solidFill>
                      <a:srgbClr val="FDC57D"/>
                    </a:solidFill>
                  </a:tcPr>
                </a:tc>
                <a:tc>
                  <a:txBody>
                    <a:bodyPr/>
                    <a:lstStyle/>
                    <a:p>
                      <a:pPr algn="r" fontAlgn="b"/>
                      <a:r>
                        <a:rPr lang="en-US" sz="200" b="0" i="0" u="none" strike="noStrike">
                          <a:solidFill>
                            <a:srgbClr val="000000"/>
                          </a:solidFill>
                          <a:latin typeface="Calibri"/>
                        </a:rPr>
                        <a:t>23.1</a:t>
                      </a:r>
                    </a:p>
                  </a:txBody>
                  <a:tcPr marL="2249" marR="2249" marT="1687" marB="0" anchor="b">
                    <a:lnL>
                      <a:noFill/>
                    </a:lnL>
                    <a:lnR>
                      <a:noFill/>
                    </a:lnR>
                    <a:lnT>
                      <a:noFill/>
                    </a:lnT>
                    <a:lnB>
                      <a:noFill/>
                    </a:lnB>
                    <a:solidFill>
                      <a:srgbClr val="D1DE81"/>
                    </a:solidFill>
                  </a:tcPr>
                </a:tc>
                <a:tc>
                  <a:txBody>
                    <a:bodyPr/>
                    <a:lstStyle/>
                    <a:p>
                      <a:pPr algn="r" fontAlgn="b"/>
                      <a:r>
                        <a:rPr lang="en-US" sz="200" b="0" i="0" u="none" strike="noStrike">
                          <a:solidFill>
                            <a:srgbClr val="000000"/>
                          </a:solidFill>
                          <a:latin typeface="Calibri"/>
                        </a:rPr>
                        <a:t>51.2</a:t>
                      </a:r>
                    </a:p>
                  </a:txBody>
                  <a:tcPr marL="2249" marR="2249" marT="1687" marB="0" anchor="b">
                    <a:lnL>
                      <a:noFill/>
                    </a:lnL>
                    <a:lnR>
                      <a:noFill/>
                    </a:lnR>
                    <a:lnT>
                      <a:noFill/>
                    </a:lnT>
                    <a:lnB>
                      <a:noFill/>
                    </a:lnB>
                    <a:solidFill>
                      <a:srgbClr val="FFDB81"/>
                    </a:solidFill>
                  </a:tcPr>
                </a:tc>
                <a:tc>
                  <a:txBody>
                    <a:bodyPr/>
                    <a:lstStyle/>
                    <a:p>
                      <a:pPr algn="r" fontAlgn="b"/>
                      <a:r>
                        <a:rPr lang="en-US" sz="200" b="0" i="0" u="none" strike="noStrike">
                          <a:solidFill>
                            <a:srgbClr val="000000"/>
                          </a:solidFill>
                          <a:latin typeface="Calibri"/>
                        </a:rPr>
                        <a:t>18.4</a:t>
                      </a:r>
                    </a:p>
                  </a:txBody>
                  <a:tcPr marL="2249" marR="2249" marT="1687" marB="0" anchor="b">
                    <a:lnL>
                      <a:noFill/>
                    </a:lnL>
                    <a:lnR>
                      <a:noFill/>
                    </a:lnR>
                    <a:lnT>
                      <a:noFill/>
                    </a:lnT>
                    <a:lnB>
                      <a:noFill/>
                    </a:lnB>
                    <a:solidFill>
                      <a:srgbClr val="BAD780"/>
                    </a:solidFill>
                  </a:tcPr>
                </a:tc>
                <a:tc>
                  <a:txBody>
                    <a:bodyPr/>
                    <a:lstStyle/>
                    <a:p>
                      <a:pPr algn="r" fontAlgn="b"/>
                      <a:r>
                        <a:rPr lang="en-US" sz="200" b="0" i="0" u="none" strike="noStrike">
                          <a:solidFill>
                            <a:srgbClr val="000000"/>
                          </a:solidFill>
                          <a:latin typeface="Calibri"/>
                        </a:rPr>
                        <a:t>51.4</a:t>
                      </a:r>
                    </a:p>
                  </a:txBody>
                  <a:tcPr marL="2249" marR="2249" marT="1687" marB="0" anchor="b">
                    <a:lnL>
                      <a:noFill/>
                    </a:lnL>
                    <a:lnR>
                      <a:noFill/>
                    </a:lnR>
                    <a:lnT>
                      <a:noFill/>
                    </a:lnT>
                    <a:lnB>
                      <a:noFill/>
                    </a:lnB>
                    <a:solidFill>
                      <a:srgbClr val="FFDB81"/>
                    </a:solidFill>
                  </a:tcPr>
                </a:tc>
                <a:tc>
                  <a:txBody>
                    <a:bodyPr/>
                    <a:lstStyle/>
                    <a:p>
                      <a:pPr algn="r" fontAlgn="b"/>
                      <a:r>
                        <a:rPr lang="en-US" sz="200" b="0" i="0" u="none" strike="noStrike">
                          <a:solidFill>
                            <a:srgbClr val="000000"/>
                          </a:solidFill>
                          <a:latin typeface="Calibri"/>
                        </a:rPr>
                        <a:t>17.3</a:t>
                      </a:r>
                    </a:p>
                  </a:txBody>
                  <a:tcPr marL="2249" marR="2249" marT="1687" marB="0" anchor="b">
                    <a:lnL>
                      <a:noFill/>
                    </a:lnL>
                    <a:lnR>
                      <a:noFill/>
                    </a:lnR>
                    <a:lnT>
                      <a:noFill/>
                    </a:lnT>
                    <a:lnB>
                      <a:noFill/>
                    </a:lnB>
                    <a:solidFill>
                      <a:srgbClr val="B5D57F"/>
                    </a:solidFill>
                  </a:tcPr>
                </a:tc>
                <a:tc>
                  <a:txBody>
                    <a:bodyPr/>
                    <a:lstStyle/>
                    <a:p>
                      <a:pPr algn="r" fontAlgn="b"/>
                      <a:r>
                        <a:rPr lang="en-US" sz="200" b="0" i="0" u="none" strike="noStrike">
                          <a:solidFill>
                            <a:srgbClr val="000000"/>
                          </a:solidFill>
                          <a:latin typeface="Calibri"/>
                        </a:rPr>
                        <a:t>51.7</a:t>
                      </a:r>
                    </a:p>
                  </a:txBody>
                  <a:tcPr marL="2249" marR="2249" marT="1687" marB="0" anchor="b">
                    <a:lnL>
                      <a:noFill/>
                    </a:lnL>
                    <a:lnR>
                      <a:noFill/>
                    </a:lnR>
                    <a:lnT>
                      <a:noFill/>
                    </a:lnT>
                    <a:lnB>
                      <a:noFill/>
                    </a:lnB>
                    <a:solidFill>
                      <a:srgbClr val="FFDB81"/>
                    </a:solidFill>
                  </a:tcPr>
                </a:tc>
                <a:tc>
                  <a:txBody>
                    <a:bodyPr/>
                    <a:lstStyle/>
                    <a:p>
                      <a:pPr algn="r" fontAlgn="b"/>
                      <a:r>
                        <a:rPr lang="en-US" sz="200" b="0" i="0" u="none" strike="noStrike">
                          <a:solidFill>
                            <a:srgbClr val="000000"/>
                          </a:solidFill>
                          <a:latin typeface="Calibri"/>
                        </a:rPr>
                        <a:t>17.0</a:t>
                      </a:r>
                    </a:p>
                  </a:txBody>
                  <a:tcPr marL="2249" marR="2249" marT="1687" marB="0" anchor="b">
                    <a:lnL>
                      <a:noFill/>
                    </a:lnL>
                    <a:lnR>
                      <a:noFill/>
                    </a:lnR>
                    <a:lnT>
                      <a:noFill/>
                    </a:lnT>
                    <a:lnB>
                      <a:noFill/>
                    </a:lnB>
                    <a:solidFill>
                      <a:srgbClr val="B3D57F"/>
                    </a:solidFill>
                  </a:tcPr>
                </a:tc>
                <a:tc>
                  <a:txBody>
                    <a:bodyPr/>
                    <a:lstStyle/>
                    <a:p>
                      <a:pPr algn="r" fontAlgn="b"/>
                      <a:r>
                        <a:rPr lang="en-US" sz="200" b="0" i="0" u="none" strike="noStrike">
                          <a:solidFill>
                            <a:srgbClr val="000000"/>
                          </a:solidFill>
                          <a:latin typeface="Calibri"/>
                        </a:rPr>
                        <a:t>47.1</a:t>
                      </a:r>
                    </a:p>
                  </a:txBody>
                  <a:tcPr marL="2249" marR="2249" marT="1687" marB="0" anchor="b">
                    <a:lnL>
                      <a:noFill/>
                    </a:lnL>
                    <a:lnR>
                      <a:noFill/>
                    </a:lnR>
                    <a:lnT>
                      <a:noFill/>
                    </a:lnT>
                    <a:lnB>
                      <a:noFill/>
                    </a:lnB>
                    <a:solidFill>
                      <a:srgbClr val="FFDF82"/>
                    </a:solidFill>
                  </a:tcPr>
                </a:tc>
                <a:tc>
                  <a:txBody>
                    <a:bodyPr/>
                    <a:lstStyle/>
                    <a:p>
                      <a:pPr algn="r" fontAlgn="b"/>
                      <a:r>
                        <a:rPr lang="en-US" sz="200" b="0" i="0" u="none" strike="noStrike">
                          <a:solidFill>
                            <a:srgbClr val="000000"/>
                          </a:solidFill>
                          <a:latin typeface="Calibri"/>
                        </a:rPr>
                        <a:t>17.0</a:t>
                      </a:r>
                    </a:p>
                  </a:txBody>
                  <a:tcPr marL="2249" marR="2249" marT="1687" marB="0" anchor="b">
                    <a:lnL>
                      <a:noFill/>
                    </a:lnL>
                    <a:lnR>
                      <a:noFill/>
                    </a:lnR>
                    <a:lnT>
                      <a:noFill/>
                    </a:lnT>
                    <a:lnB>
                      <a:noFill/>
                    </a:lnB>
                    <a:solidFill>
                      <a:srgbClr val="B3D57F"/>
                    </a:solidFill>
                  </a:tcPr>
                </a:tc>
                <a:tc>
                  <a:txBody>
                    <a:bodyPr/>
                    <a:lstStyle/>
                    <a:p>
                      <a:pPr algn="r" fontAlgn="b"/>
                      <a:r>
                        <a:rPr lang="en-US" sz="200" b="0" i="0" u="none" strike="noStrike">
                          <a:solidFill>
                            <a:srgbClr val="000000"/>
                          </a:solidFill>
                          <a:latin typeface="Calibri"/>
                        </a:rPr>
                        <a:t>56.7</a:t>
                      </a:r>
                    </a:p>
                  </a:txBody>
                  <a:tcPr marL="2249" marR="2249" marT="1687" marB="0" anchor="b">
                    <a:lnL>
                      <a:noFill/>
                    </a:lnL>
                    <a:lnR>
                      <a:noFill/>
                    </a:lnR>
                    <a:lnT>
                      <a:noFill/>
                    </a:lnT>
                    <a:lnB>
                      <a:noFill/>
                    </a:lnB>
                    <a:solidFill>
                      <a:srgbClr val="FED680"/>
                    </a:solidFill>
                  </a:tcPr>
                </a:tc>
                <a:tc>
                  <a:txBody>
                    <a:bodyPr/>
                    <a:lstStyle/>
                    <a:p>
                      <a:pPr algn="r" fontAlgn="b"/>
                      <a:r>
                        <a:rPr lang="en-US" sz="200" b="0" i="0" u="none" strike="noStrike">
                          <a:solidFill>
                            <a:srgbClr val="000000"/>
                          </a:solidFill>
                          <a:latin typeface="Calibri"/>
                        </a:rPr>
                        <a:t>34.7</a:t>
                      </a:r>
                    </a:p>
                  </a:txBody>
                  <a:tcPr marL="2249" marR="2249" marT="1687"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49.2</a:t>
                      </a:r>
                    </a:p>
                  </a:txBody>
                  <a:tcPr marL="2249" marR="2249" marT="1687"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41.9</a:t>
                      </a:r>
                    </a:p>
                  </a:txBody>
                  <a:tcPr marL="2249" marR="2249" marT="1687" marB="0" anchor="b">
                    <a:lnL>
                      <a:noFill/>
                    </a:lnL>
                    <a:lnR>
                      <a:noFill/>
                    </a:lnR>
                    <a:lnT>
                      <a:noFill/>
                    </a:lnT>
                    <a:lnB>
                      <a:noFill/>
                    </a:lnB>
                    <a:solidFill>
                      <a:srgbClr val="FFE383"/>
                    </a:solidFill>
                  </a:tcPr>
                </a:tc>
                <a:tc>
                  <a:txBody>
                    <a:bodyPr/>
                    <a:lstStyle/>
                    <a:p>
                      <a:pPr algn="r" fontAlgn="b"/>
                      <a:r>
                        <a:rPr lang="en-US" sz="200" b="0" i="0" u="none" strike="noStrike">
                          <a:solidFill>
                            <a:srgbClr val="000000"/>
                          </a:solidFill>
                          <a:latin typeface="Calibri"/>
                        </a:rPr>
                        <a:t>46.8</a:t>
                      </a:r>
                    </a:p>
                  </a:txBody>
                  <a:tcPr marL="2249" marR="2249" marT="1687" marB="0" anchor="b">
                    <a:lnL>
                      <a:noFill/>
                    </a:lnL>
                    <a:lnR>
                      <a:noFill/>
                    </a:lnR>
                    <a:lnT>
                      <a:noFill/>
                    </a:lnT>
                    <a:lnB>
                      <a:noFill/>
                    </a:lnB>
                    <a:solidFill>
                      <a:srgbClr val="FFDF82"/>
                    </a:solidFill>
                  </a:tcPr>
                </a:tc>
                <a:tc>
                  <a:txBody>
                    <a:bodyPr/>
                    <a:lstStyle/>
                    <a:p>
                      <a:pPr algn="r" fontAlgn="b"/>
                      <a:r>
                        <a:rPr lang="en-US" sz="200" b="0" i="0" u="none" strike="noStrike">
                          <a:solidFill>
                            <a:srgbClr val="000000"/>
                          </a:solidFill>
                          <a:latin typeface="Calibri"/>
                        </a:rPr>
                        <a:t>39.1</a:t>
                      </a:r>
                    </a:p>
                  </a:txBody>
                  <a:tcPr marL="2249" marR="2249" marT="1687" marB="0" anchor="b">
                    <a:lnL>
                      <a:noFill/>
                    </a:lnL>
                    <a:lnR>
                      <a:noFill/>
                    </a:lnR>
                    <a:lnT>
                      <a:noFill/>
                    </a:lnT>
                    <a:lnB>
                      <a:noFill/>
                    </a:lnB>
                    <a:solidFill>
                      <a:srgbClr val="FFE683"/>
                    </a:solidFill>
                  </a:tcPr>
                </a:tc>
                <a:tc>
                  <a:txBody>
                    <a:bodyPr/>
                    <a:lstStyle/>
                    <a:p>
                      <a:pPr algn="r" fontAlgn="b"/>
                      <a:r>
                        <a:rPr lang="en-US" sz="200" b="0" i="0" u="none" strike="noStrike">
                          <a:solidFill>
                            <a:srgbClr val="000000"/>
                          </a:solidFill>
                          <a:latin typeface="Calibri"/>
                        </a:rPr>
                        <a:t>47.4</a:t>
                      </a:r>
                    </a:p>
                  </a:txBody>
                  <a:tcPr marL="2249" marR="2249" marT="1687" marB="0" anchor="b">
                    <a:lnL>
                      <a:noFill/>
                    </a:lnL>
                    <a:lnR>
                      <a:noFill/>
                    </a:lnR>
                    <a:lnT>
                      <a:noFill/>
                    </a:lnT>
                    <a:lnB>
                      <a:noFill/>
                    </a:lnB>
                    <a:solidFill>
                      <a:srgbClr val="FFDE82"/>
                    </a:solidFill>
                  </a:tcPr>
                </a:tc>
                <a:tc>
                  <a:txBody>
                    <a:bodyPr/>
                    <a:lstStyle/>
                    <a:p>
                      <a:pPr algn="r" fontAlgn="b"/>
                      <a:r>
                        <a:rPr lang="en-US" sz="200" b="0" i="0" u="none" strike="noStrike">
                          <a:solidFill>
                            <a:srgbClr val="000000"/>
                          </a:solidFill>
                          <a:latin typeface="Calibri"/>
                        </a:rPr>
                        <a:t>36.8</a:t>
                      </a:r>
                    </a:p>
                  </a:txBody>
                  <a:tcPr marL="2249" marR="2249" marT="1687" marB="0" anchor="b">
                    <a:lnL>
                      <a:noFill/>
                    </a:lnL>
                    <a:lnR>
                      <a:noFill/>
                    </a:lnR>
                    <a:lnT>
                      <a:noFill/>
                    </a:lnT>
                    <a:lnB>
                      <a:noFill/>
                    </a:lnB>
                    <a:solidFill>
                      <a:srgbClr val="FFE884"/>
                    </a:solidFill>
                  </a:tcPr>
                </a:tc>
                <a:tc>
                  <a:txBody>
                    <a:bodyPr/>
                    <a:lstStyle/>
                    <a:p>
                      <a:pPr algn="r" fontAlgn="b"/>
                      <a:r>
                        <a:rPr lang="en-US" sz="200" b="0" i="0" u="none" strike="noStrike">
                          <a:solidFill>
                            <a:srgbClr val="000000"/>
                          </a:solidFill>
                          <a:latin typeface="Calibri"/>
                        </a:rPr>
                        <a:t>54.8</a:t>
                      </a:r>
                    </a:p>
                  </a:txBody>
                  <a:tcPr marL="2249" marR="2249" marT="1687" marB="0" anchor="b">
                    <a:lnL>
                      <a:noFill/>
                    </a:lnL>
                    <a:lnR>
                      <a:noFill/>
                    </a:lnR>
                    <a:lnT>
                      <a:noFill/>
                    </a:lnT>
                    <a:lnB>
                      <a:noFill/>
                    </a:lnB>
                    <a:solidFill>
                      <a:srgbClr val="FED881"/>
                    </a:solidFill>
                  </a:tcPr>
                </a:tc>
                <a:tc>
                  <a:txBody>
                    <a:bodyPr/>
                    <a:lstStyle/>
                    <a:p>
                      <a:pPr algn="r" fontAlgn="b"/>
                      <a:r>
                        <a:rPr lang="en-US" sz="200" b="0" i="0" u="none" strike="noStrike">
                          <a:solidFill>
                            <a:srgbClr val="000000"/>
                          </a:solidFill>
                          <a:latin typeface="Calibri"/>
                        </a:rPr>
                        <a:t>41.3</a:t>
                      </a:r>
                    </a:p>
                  </a:txBody>
                  <a:tcPr marL="2249" marR="2249" marT="1687" marB="0" anchor="b">
                    <a:lnL>
                      <a:noFill/>
                    </a:lnL>
                    <a:lnR>
                      <a:noFill/>
                    </a:lnR>
                    <a:lnT>
                      <a:noFill/>
                    </a:lnT>
                    <a:lnB>
                      <a:noFill/>
                    </a:lnB>
                    <a:solidFill>
                      <a:srgbClr val="FFE483"/>
                    </a:solidFill>
                  </a:tcPr>
                </a:tc>
                <a:tc>
                  <a:txBody>
                    <a:bodyPr/>
                    <a:lstStyle/>
                    <a:p>
                      <a:pPr algn="r" fontAlgn="b"/>
                      <a:r>
                        <a:rPr lang="en-US" sz="200" b="0" i="0" u="none" strike="noStrike">
                          <a:solidFill>
                            <a:srgbClr val="000000"/>
                          </a:solidFill>
                          <a:latin typeface="Calibri"/>
                        </a:rPr>
                        <a:t>52.1</a:t>
                      </a:r>
                    </a:p>
                  </a:txBody>
                  <a:tcPr marL="2249" marR="2249" marT="1687" marB="0" anchor="b">
                    <a:lnL>
                      <a:noFill/>
                    </a:lnL>
                    <a:lnR>
                      <a:noFill/>
                    </a:lnR>
                    <a:lnT>
                      <a:noFill/>
                    </a:lnT>
                    <a:lnB>
                      <a:noFill/>
                    </a:lnB>
                    <a:solidFill>
                      <a:srgbClr val="FFDA81"/>
                    </a:solidFill>
                  </a:tcPr>
                </a:tc>
                <a:tc>
                  <a:txBody>
                    <a:bodyPr/>
                    <a:lstStyle/>
                    <a:p>
                      <a:pPr algn="r" fontAlgn="b"/>
                      <a:r>
                        <a:rPr lang="en-US" sz="200" b="0" i="0" u="none" strike="noStrike">
                          <a:solidFill>
                            <a:srgbClr val="000000"/>
                          </a:solidFill>
                          <a:latin typeface="Calibri"/>
                        </a:rPr>
                        <a:t>42.7</a:t>
                      </a:r>
                    </a:p>
                  </a:txBody>
                  <a:tcPr marL="2249" marR="2249" marT="1687" marB="0" anchor="b">
                    <a:lnL>
                      <a:noFill/>
                    </a:lnL>
                    <a:lnR>
                      <a:noFill/>
                    </a:lnR>
                    <a:lnT>
                      <a:noFill/>
                    </a:lnT>
                    <a:lnB>
                      <a:noFill/>
                    </a:lnB>
                    <a:solidFill>
                      <a:srgbClr val="FFE283"/>
                    </a:solidFill>
                  </a:tcPr>
                </a:tc>
                <a:tc>
                  <a:txBody>
                    <a:bodyPr/>
                    <a:lstStyle/>
                    <a:p>
                      <a:pPr algn="r" fontAlgn="b"/>
                      <a:r>
                        <a:rPr lang="en-US" sz="200" b="0" i="0" u="none" strike="noStrike">
                          <a:solidFill>
                            <a:srgbClr val="000000"/>
                          </a:solidFill>
                          <a:latin typeface="Calibri"/>
                        </a:rPr>
                        <a:t>45.1</a:t>
                      </a:r>
                    </a:p>
                  </a:txBody>
                  <a:tcPr marL="2249" marR="2249" marT="1687" marB="0" anchor="b">
                    <a:lnL>
                      <a:noFill/>
                    </a:lnL>
                    <a:lnR>
                      <a:noFill/>
                    </a:lnR>
                    <a:lnT>
                      <a:noFill/>
                    </a:lnT>
                    <a:lnB>
                      <a:noFill/>
                    </a:lnB>
                    <a:solidFill>
                      <a:srgbClr val="FFE082"/>
                    </a:solidFill>
                  </a:tcPr>
                </a:tc>
                <a:tc>
                  <a:txBody>
                    <a:bodyPr/>
                    <a:lstStyle/>
                    <a:p>
                      <a:pPr algn="r" fontAlgn="b"/>
                      <a:r>
                        <a:rPr lang="en-US" sz="200" b="0" i="0" u="none" strike="noStrike">
                          <a:solidFill>
                            <a:srgbClr val="000000"/>
                          </a:solidFill>
                          <a:latin typeface="Calibri"/>
                        </a:rPr>
                        <a:t>43.9</a:t>
                      </a:r>
                    </a:p>
                  </a:txBody>
                  <a:tcPr marL="2249" marR="2249" marT="1687" marB="0" anchor="b">
                    <a:lnL>
                      <a:noFill/>
                    </a:lnL>
                    <a:lnR>
                      <a:noFill/>
                    </a:lnR>
                    <a:lnT>
                      <a:noFill/>
                    </a:lnT>
                    <a:lnB>
                      <a:noFill/>
                    </a:lnB>
                    <a:solidFill>
                      <a:srgbClr val="FFE183"/>
                    </a:solidFill>
                  </a:tcPr>
                </a:tc>
                <a:tc>
                  <a:txBody>
                    <a:bodyPr/>
                    <a:lstStyle/>
                    <a:p>
                      <a:pPr algn="r" fontAlgn="b"/>
                      <a:r>
                        <a:rPr lang="en-US" sz="200" b="0" i="0" u="none" strike="noStrike">
                          <a:solidFill>
                            <a:srgbClr val="000000"/>
                          </a:solidFill>
                          <a:latin typeface="Calibri"/>
                        </a:rPr>
                        <a:t>45.7</a:t>
                      </a:r>
                    </a:p>
                  </a:txBody>
                  <a:tcPr marL="2249" marR="2249" marT="1687" marB="0" anchor="b">
                    <a:lnL>
                      <a:noFill/>
                    </a:lnL>
                    <a:lnR>
                      <a:noFill/>
                    </a:lnR>
                    <a:lnT>
                      <a:noFill/>
                    </a:lnT>
                    <a:lnB>
                      <a:noFill/>
                    </a:lnB>
                    <a:solidFill>
                      <a:srgbClr val="FFE082"/>
                    </a:solidFill>
                  </a:tcPr>
                </a:tc>
                <a:tc>
                  <a:txBody>
                    <a:bodyPr/>
                    <a:lstStyle/>
                    <a:p>
                      <a:pPr algn="r" fontAlgn="b"/>
                      <a:r>
                        <a:rPr lang="en-US" sz="200" b="0" i="0" u="none" strike="noStrike">
                          <a:solidFill>
                            <a:srgbClr val="000000"/>
                          </a:solidFill>
                          <a:latin typeface="Calibri"/>
                        </a:rPr>
                        <a:t>44.1</a:t>
                      </a:r>
                    </a:p>
                  </a:txBody>
                  <a:tcPr marL="2249" marR="2249" marT="1687" marB="0" anchor="b">
                    <a:lnL>
                      <a:noFill/>
                    </a:lnL>
                    <a:lnR>
                      <a:noFill/>
                    </a:lnR>
                    <a:lnT>
                      <a:noFill/>
                    </a:lnT>
                    <a:lnB>
                      <a:noFill/>
                    </a:lnB>
                    <a:solidFill>
                      <a:srgbClr val="FFE183"/>
                    </a:solidFill>
                  </a:tcPr>
                </a:tc>
                <a:tc>
                  <a:txBody>
                    <a:bodyPr/>
                    <a:lstStyle/>
                    <a:p>
                      <a:pPr algn="r" fontAlgn="b"/>
                      <a:r>
                        <a:rPr lang="en-US" sz="200" b="0" i="0" u="none" strike="noStrike">
                          <a:solidFill>
                            <a:srgbClr val="000000"/>
                          </a:solidFill>
                          <a:latin typeface="Calibri"/>
                        </a:rPr>
                        <a:t>59.8</a:t>
                      </a:r>
                    </a:p>
                  </a:txBody>
                  <a:tcPr marL="2249" marR="2249" marT="1687" marB="0" anchor="b">
                    <a:lnL>
                      <a:noFill/>
                    </a:lnL>
                    <a:lnR>
                      <a:noFill/>
                    </a:lnR>
                    <a:lnT>
                      <a:noFill/>
                    </a:lnT>
                    <a:lnB>
                      <a:noFill/>
                    </a:lnB>
                    <a:solidFill>
                      <a:srgbClr val="FED480"/>
                    </a:solidFill>
                  </a:tcPr>
                </a:tc>
                <a:tc>
                  <a:txBody>
                    <a:bodyPr/>
                    <a:lstStyle/>
                    <a:p>
                      <a:pPr algn="r" fontAlgn="b"/>
                      <a:r>
                        <a:rPr lang="en-US" sz="200" b="0" i="0" u="none" strike="noStrike">
                          <a:solidFill>
                            <a:srgbClr val="000000"/>
                          </a:solidFill>
                          <a:latin typeface="Calibri"/>
                        </a:rPr>
                        <a:t>27.8</a:t>
                      </a:r>
                    </a:p>
                  </a:txBody>
                  <a:tcPr marL="2249" marR="2249" marT="1687" marB="0" anchor="b">
                    <a:lnL>
                      <a:noFill/>
                    </a:lnL>
                    <a:lnR>
                      <a:noFill/>
                    </a:lnR>
                    <a:lnT>
                      <a:noFill/>
                    </a:lnT>
                    <a:lnB>
                      <a:noFill/>
                    </a:lnB>
                    <a:solidFill>
                      <a:srgbClr val="E9E482"/>
                    </a:solidFill>
                  </a:tcPr>
                </a:tc>
                <a:tc>
                  <a:txBody>
                    <a:bodyPr/>
                    <a:lstStyle/>
                    <a:p>
                      <a:pPr algn="r" fontAlgn="b"/>
                      <a:r>
                        <a:rPr lang="en-US" sz="200" b="0" i="0" u="none" strike="noStrike">
                          <a:solidFill>
                            <a:srgbClr val="000000"/>
                          </a:solidFill>
                          <a:latin typeface="Calibri"/>
                        </a:rPr>
                        <a:t>51.2</a:t>
                      </a:r>
                    </a:p>
                  </a:txBody>
                  <a:tcPr marL="2249" marR="2249" marT="1687" marB="0" anchor="b">
                    <a:lnL>
                      <a:noFill/>
                    </a:lnL>
                    <a:lnR>
                      <a:noFill/>
                    </a:lnR>
                    <a:lnT>
                      <a:noFill/>
                    </a:lnT>
                    <a:lnB>
                      <a:noFill/>
                    </a:lnB>
                    <a:solidFill>
                      <a:srgbClr val="FFDB81"/>
                    </a:solidFill>
                  </a:tcPr>
                </a:tc>
                <a:tc>
                  <a:txBody>
                    <a:bodyPr/>
                    <a:lstStyle/>
                    <a:p>
                      <a:pPr algn="r" fontAlgn="b"/>
                      <a:r>
                        <a:rPr lang="en-US" sz="200" b="0" i="0" u="none" strike="noStrike">
                          <a:solidFill>
                            <a:srgbClr val="000000"/>
                          </a:solidFill>
                          <a:latin typeface="Calibri"/>
                        </a:rPr>
                        <a:t>25.6</a:t>
                      </a:r>
                    </a:p>
                  </a:txBody>
                  <a:tcPr marL="2249" marR="2249" marT="1687" marB="0" anchor="b">
                    <a:lnL>
                      <a:noFill/>
                    </a:lnL>
                    <a:lnR>
                      <a:noFill/>
                    </a:lnR>
                    <a:lnT>
                      <a:noFill/>
                    </a:lnT>
                    <a:lnB>
                      <a:noFill/>
                    </a:lnB>
                    <a:solidFill>
                      <a:srgbClr val="DEE182"/>
                    </a:solidFill>
                  </a:tcPr>
                </a:tc>
                <a:tc>
                  <a:txBody>
                    <a:bodyPr/>
                    <a:lstStyle/>
                    <a:p>
                      <a:pPr algn="r" fontAlgn="b"/>
                      <a:r>
                        <a:rPr lang="en-US" sz="200" b="0" i="0" u="none" strike="noStrike">
                          <a:solidFill>
                            <a:srgbClr val="000000"/>
                          </a:solidFill>
                          <a:latin typeface="Calibri"/>
                        </a:rPr>
                        <a:t>57.1</a:t>
                      </a:r>
                    </a:p>
                  </a:txBody>
                  <a:tcPr marL="2249" marR="2249" marT="1687" marB="0" anchor="b">
                    <a:lnL>
                      <a:noFill/>
                    </a:lnL>
                    <a:lnR>
                      <a:noFill/>
                    </a:lnR>
                    <a:lnT>
                      <a:noFill/>
                    </a:lnT>
                    <a:lnB>
                      <a:noFill/>
                    </a:lnB>
                    <a:solidFill>
                      <a:srgbClr val="FED680"/>
                    </a:solidFill>
                  </a:tcPr>
                </a:tc>
                <a:tc>
                  <a:txBody>
                    <a:bodyPr/>
                    <a:lstStyle/>
                    <a:p>
                      <a:pPr algn="r" fontAlgn="b"/>
                      <a:r>
                        <a:rPr lang="en-US" sz="200" b="0" i="0" u="none" strike="noStrike">
                          <a:solidFill>
                            <a:srgbClr val="000000"/>
                          </a:solidFill>
                          <a:latin typeface="Calibri"/>
                        </a:rPr>
                        <a:t>24.2</a:t>
                      </a:r>
                    </a:p>
                  </a:txBody>
                  <a:tcPr marL="2249" marR="2249" marT="1687" marB="0" anchor="b">
                    <a:lnL>
                      <a:noFill/>
                    </a:lnL>
                    <a:lnR>
                      <a:noFill/>
                    </a:lnR>
                    <a:lnT>
                      <a:noFill/>
                    </a:lnT>
                    <a:lnB>
                      <a:noFill/>
                    </a:lnB>
                    <a:solidFill>
                      <a:srgbClr val="D7DF81"/>
                    </a:solidFill>
                  </a:tcPr>
                </a:tc>
                <a:tc>
                  <a:txBody>
                    <a:bodyPr/>
                    <a:lstStyle/>
                    <a:p>
                      <a:pPr algn="r" fontAlgn="b"/>
                      <a:r>
                        <a:rPr lang="en-US" sz="200" b="0" i="0" u="none" strike="noStrike">
                          <a:solidFill>
                            <a:srgbClr val="000000"/>
                          </a:solidFill>
                          <a:latin typeface="Calibri"/>
                        </a:rPr>
                        <a:t>56.1</a:t>
                      </a:r>
                    </a:p>
                  </a:txBody>
                  <a:tcPr marL="2249" marR="2249" marT="1687" marB="0" anchor="b">
                    <a:lnL>
                      <a:noFill/>
                    </a:lnL>
                    <a:lnR>
                      <a:noFill/>
                    </a:lnR>
                    <a:lnT>
                      <a:noFill/>
                    </a:lnT>
                    <a:lnB>
                      <a:noFill/>
                    </a:lnB>
                    <a:solidFill>
                      <a:srgbClr val="FED781"/>
                    </a:solidFill>
                  </a:tcPr>
                </a:tc>
                <a:tc>
                  <a:txBody>
                    <a:bodyPr/>
                    <a:lstStyle/>
                    <a:p>
                      <a:pPr algn="r" fontAlgn="b"/>
                      <a:r>
                        <a:rPr lang="en-US" sz="200" b="0" i="0" u="none" strike="noStrike">
                          <a:solidFill>
                            <a:srgbClr val="000000"/>
                          </a:solidFill>
                          <a:latin typeface="Calibri"/>
                        </a:rPr>
                        <a:t>24.5</a:t>
                      </a:r>
                    </a:p>
                  </a:txBody>
                  <a:tcPr marL="2249" marR="2249" marT="1687" marB="0" anchor="b">
                    <a:lnL>
                      <a:noFill/>
                    </a:lnL>
                    <a:lnR w="12700" cap="flat" cmpd="sng" algn="ctr">
                      <a:solidFill>
                        <a:srgbClr val="000000"/>
                      </a:solidFill>
                      <a:prstDash val="solid"/>
                      <a:round/>
                      <a:headEnd type="none" w="med" len="med"/>
                      <a:tailEnd type="none" w="med" len="med"/>
                    </a:lnR>
                    <a:lnT>
                      <a:noFill/>
                    </a:lnT>
                    <a:lnB>
                      <a:noFill/>
                    </a:lnB>
                    <a:solidFill>
                      <a:srgbClr val="D8DF81"/>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ADVANCE Eastern Europe Intensive</a:t>
                      </a:r>
                    </a:p>
                  </a:txBody>
                  <a:tcPr marL="2249" marR="2249" marT="1687" marB="0" anchor="b">
                    <a:lnL>
                      <a:noFill/>
                    </a:lnL>
                    <a:lnR>
                      <a:noFill/>
                    </a:lnR>
                    <a:lnT>
                      <a:noFill/>
                    </a:lnT>
                    <a:lnB>
                      <a:noFill/>
                    </a:lnB>
                  </a:tcPr>
                </a:tc>
                <a:tc>
                  <a:txBody>
                    <a:bodyPr/>
                    <a:lstStyle/>
                    <a:p>
                      <a:pPr algn="r" fontAlgn="b"/>
                      <a:r>
                        <a:rPr lang="en-US" sz="200" b="0" i="0" u="none" strike="noStrike">
                          <a:solidFill>
                            <a:srgbClr val="000000"/>
                          </a:solidFill>
                          <a:latin typeface="Calibri"/>
                        </a:rPr>
                        <a:t>73.0</a:t>
                      </a:r>
                    </a:p>
                  </a:txBody>
                  <a:tcPr marL="2249" marR="2249" marT="1687"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11.7</a:t>
                      </a:r>
                    </a:p>
                  </a:txBody>
                  <a:tcPr marL="2249" marR="2249" marT="1687" marB="0" anchor="b">
                    <a:lnL>
                      <a:noFill/>
                    </a:lnL>
                    <a:lnR>
                      <a:noFill/>
                    </a:lnR>
                    <a:lnT>
                      <a:noFill/>
                    </a:lnT>
                    <a:lnB>
                      <a:noFill/>
                    </a:lnB>
                    <a:solidFill>
                      <a:srgbClr val="99CD7E"/>
                    </a:solidFill>
                  </a:tcPr>
                </a:tc>
                <a:tc>
                  <a:txBody>
                    <a:bodyPr/>
                    <a:lstStyle/>
                    <a:p>
                      <a:pPr algn="r" fontAlgn="b"/>
                      <a:r>
                        <a:rPr lang="en-US" sz="200" b="0" i="0" u="none" strike="noStrike">
                          <a:solidFill>
                            <a:srgbClr val="000000"/>
                          </a:solidFill>
                          <a:latin typeface="Calibri"/>
                        </a:rPr>
                        <a:t>73.3</a:t>
                      </a:r>
                    </a:p>
                  </a:txBody>
                  <a:tcPr marL="2249" marR="2249" marT="1687"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17.2</a:t>
                      </a:r>
                    </a:p>
                  </a:txBody>
                  <a:tcPr marL="2249" marR="2249" marT="1687" marB="0" anchor="b">
                    <a:lnL>
                      <a:noFill/>
                    </a:lnL>
                    <a:lnR>
                      <a:noFill/>
                    </a:lnR>
                    <a:lnT>
                      <a:noFill/>
                    </a:lnT>
                    <a:lnB>
                      <a:noFill/>
                    </a:lnB>
                    <a:solidFill>
                      <a:srgbClr val="B4D57F"/>
                    </a:solidFill>
                  </a:tcPr>
                </a:tc>
                <a:tc>
                  <a:txBody>
                    <a:bodyPr/>
                    <a:lstStyle/>
                    <a:p>
                      <a:pPr algn="r" fontAlgn="b"/>
                      <a:r>
                        <a:rPr lang="en-US" sz="200" b="0" i="0" u="none" strike="noStrike">
                          <a:solidFill>
                            <a:srgbClr val="000000"/>
                          </a:solidFill>
                          <a:latin typeface="Calibri"/>
                        </a:rPr>
                        <a:t>66.7</a:t>
                      </a:r>
                    </a:p>
                  </a:txBody>
                  <a:tcPr marL="2249" marR="2249" marT="1687" marB="0" anchor="b">
                    <a:lnL>
                      <a:noFill/>
                    </a:lnL>
                    <a:lnR>
                      <a:noFill/>
                    </a:lnR>
                    <a:lnT>
                      <a:noFill/>
                    </a:lnT>
                    <a:lnB>
                      <a:noFill/>
                    </a:lnB>
                    <a:solidFill>
                      <a:srgbClr val="FECE7F"/>
                    </a:solidFill>
                  </a:tcPr>
                </a:tc>
                <a:tc>
                  <a:txBody>
                    <a:bodyPr/>
                    <a:lstStyle/>
                    <a:p>
                      <a:pPr algn="r" fontAlgn="b"/>
                      <a:r>
                        <a:rPr lang="en-US" sz="200" b="0" i="0" u="none" strike="noStrike">
                          <a:solidFill>
                            <a:srgbClr val="000000"/>
                          </a:solidFill>
                          <a:latin typeface="Calibri"/>
                        </a:rPr>
                        <a:t>20.5</a:t>
                      </a:r>
                    </a:p>
                  </a:txBody>
                  <a:tcPr marL="2249" marR="2249" marT="1687" marB="0" anchor="b">
                    <a:lnL>
                      <a:noFill/>
                    </a:lnL>
                    <a:lnR>
                      <a:noFill/>
                    </a:lnR>
                    <a:lnT>
                      <a:noFill/>
                    </a:lnT>
                    <a:lnB>
                      <a:noFill/>
                    </a:lnB>
                    <a:solidFill>
                      <a:srgbClr val="C4DA80"/>
                    </a:solidFill>
                  </a:tcPr>
                </a:tc>
                <a:tc>
                  <a:txBody>
                    <a:bodyPr/>
                    <a:lstStyle/>
                    <a:p>
                      <a:pPr algn="r" fontAlgn="b"/>
                      <a:r>
                        <a:rPr lang="en-US" sz="200" b="0" i="0" u="none" strike="noStrike">
                          <a:solidFill>
                            <a:srgbClr val="000000"/>
                          </a:solidFill>
                          <a:latin typeface="Calibri"/>
                        </a:rPr>
                        <a:t>71.4</a:t>
                      </a:r>
                    </a:p>
                  </a:txBody>
                  <a:tcPr marL="2249" marR="2249" marT="1687" marB="0" anchor="b">
                    <a:lnL>
                      <a:noFill/>
                    </a:lnL>
                    <a:lnR>
                      <a:noFill/>
                    </a:lnR>
                    <a:lnT>
                      <a:noFill/>
                    </a:lnT>
                    <a:lnB>
                      <a:noFill/>
                    </a:lnB>
                    <a:solidFill>
                      <a:srgbClr val="FECA7E"/>
                    </a:solidFill>
                  </a:tcPr>
                </a:tc>
                <a:tc>
                  <a:txBody>
                    <a:bodyPr/>
                    <a:lstStyle/>
                    <a:p>
                      <a:pPr algn="r" fontAlgn="b"/>
                      <a:r>
                        <a:rPr lang="en-US" sz="200" b="0" i="0" u="none" strike="noStrike">
                          <a:solidFill>
                            <a:srgbClr val="000000"/>
                          </a:solidFill>
                          <a:latin typeface="Calibri"/>
                        </a:rPr>
                        <a:t>16.4</a:t>
                      </a:r>
                    </a:p>
                  </a:txBody>
                  <a:tcPr marL="2249" marR="2249" marT="1687" marB="0" anchor="b">
                    <a:lnL>
                      <a:noFill/>
                    </a:lnL>
                    <a:lnR>
                      <a:noFill/>
                    </a:lnR>
                    <a:lnT>
                      <a:noFill/>
                    </a:lnT>
                    <a:lnB>
                      <a:noFill/>
                    </a:lnB>
                    <a:solidFill>
                      <a:srgbClr val="B0D47F"/>
                    </a:solidFill>
                  </a:tcPr>
                </a:tc>
                <a:tc>
                  <a:txBody>
                    <a:bodyPr/>
                    <a:lstStyle/>
                    <a:p>
                      <a:pPr algn="r" fontAlgn="b"/>
                      <a:r>
                        <a:rPr lang="en-US" sz="200" b="0" i="0" u="none" strike="noStrike">
                          <a:solidFill>
                            <a:srgbClr val="000000"/>
                          </a:solidFill>
                          <a:latin typeface="Calibri"/>
                        </a:rPr>
                        <a:t>68.0</a:t>
                      </a:r>
                    </a:p>
                  </a:txBody>
                  <a:tcPr marL="2249" marR="2249" marT="1687" marB="0" anchor="b">
                    <a:lnL>
                      <a:noFill/>
                    </a:lnL>
                    <a:lnR>
                      <a:noFill/>
                    </a:lnR>
                    <a:lnT>
                      <a:noFill/>
                    </a:lnT>
                    <a:lnB>
                      <a:noFill/>
                    </a:lnB>
                    <a:solidFill>
                      <a:srgbClr val="FECC7F"/>
                    </a:solidFill>
                  </a:tcPr>
                </a:tc>
                <a:tc>
                  <a:txBody>
                    <a:bodyPr/>
                    <a:lstStyle/>
                    <a:p>
                      <a:pPr algn="r" fontAlgn="b"/>
                      <a:r>
                        <a:rPr lang="en-US" sz="200" b="0" i="0" u="none" strike="noStrike">
                          <a:solidFill>
                            <a:srgbClr val="000000"/>
                          </a:solidFill>
                          <a:latin typeface="Calibri"/>
                        </a:rPr>
                        <a:t>43.9</a:t>
                      </a:r>
                    </a:p>
                  </a:txBody>
                  <a:tcPr marL="2249" marR="2249" marT="1687" marB="0" anchor="b">
                    <a:lnL>
                      <a:noFill/>
                    </a:lnL>
                    <a:lnR>
                      <a:noFill/>
                    </a:lnR>
                    <a:lnT>
                      <a:noFill/>
                    </a:lnT>
                    <a:lnB>
                      <a:noFill/>
                    </a:lnB>
                    <a:solidFill>
                      <a:srgbClr val="FFE183"/>
                    </a:solidFill>
                  </a:tcPr>
                </a:tc>
                <a:tc>
                  <a:txBody>
                    <a:bodyPr/>
                    <a:lstStyle/>
                    <a:p>
                      <a:pPr algn="r" fontAlgn="b"/>
                      <a:r>
                        <a:rPr lang="en-US" sz="200" b="0" i="0" u="none" strike="noStrike">
                          <a:solidFill>
                            <a:srgbClr val="000000"/>
                          </a:solidFill>
                          <a:latin typeface="Calibri"/>
                        </a:rPr>
                        <a:t>59.6</a:t>
                      </a:r>
                    </a:p>
                  </a:txBody>
                  <a:tcPr marL="2249" marR="2249" marT="1687" marB="0" anchor="b">
                    <a:lnL>
                      <a:noFill/>
                    </a:lnL>
                    <a:lnR>
                      <a:noFill/>
                    </a:lnR>
                    <a:lnT>
                      <a:noFill/>
                    </a:lnT>
                    <a:lnB>
                      <a:noFill/>
                    </a:lnB>
                    <a:solidFill>
                      <a:srgbClr val="FED480"/>
                    </a:solidFill>
                  </a:tcPr>
                </a:tc>
                <a:tc>
                  <a:txBody>
                    <a:bodyPr/>
                    <a:lstStyle/>
                    <a:p>
                      <a:pPr algn="r" fontAlgn="b"/>
                      <a:r>
                        <a:rPr lang="en-US" sz="200" b="0" i="0" u="none" strike="noStrike">
                          <a:solidFill>
                            <a:srgbClr val="000000"/>
                          </a:solidFill>
                          <a:latin typeface="Calibri"/>
                        </a:rPr>
                        <a:t>48.2</a:t>
                      </a:r>
                    </a:p>
                  </a:txBody>
                  <a:tcPr marL="2249" marR="2249" marT="1687" marB="0" anchor="b">
                    <a:lnL>
                      <a:noFill/>
                    </a:lnL>
                    <a:lnR>
                      <a:noFill/>
                    </a:lnR>
                    <a:lnT>
                      <a:noFill/>
                    </a:lnT>
                    <a:lnB>
                      <a:noFill/>
                    </a:lnB>
                    <a:solidFill>
                      <a:srgbClr val="FFDE82"/>
                    </a:solidFill>
                  </a:tcPr>
                </a:tc>
                <a:tc>
                  <a:txBody>
                    <a:bodyPr/>
                    <a:lstStyle/>
                    <a:p>
                      <a:pPr algn="r" fontAlgn="b"/>
                      <a:r>
                        <a:rPr lang="en-US" sz="200" b="0" i="0" u="none" strike="noStrike">
                          <a:solidFill>
                            <a:srgbClr val="000000"/>
                          </a:solidFill>
                          <a:latin typeface="Calibri"/>
                        </a:rPr>
                        <a:t>63.5</a:t>
                      </a:r>
                    </a:p>
                  </a:txBody>
                  <a:tcPr marL="2249" marR="2249" marT="1687" marB="0" anchor="b">
                    <a:lnL>
                      <a:noFill/>
                    </a:lnL>
                    <a:lnR>
                      <a:noFill/>
                    </a:lnR>
                    <a:lnT>
                      <a:noFill/>
                    </a:lnT>
                    <a:lnB>
                      <a:noFill/>
                    </a:lnB>
                    <a:solidFill>
                      <a:srgbClr val="FED07F"/>
                    </a:solidFill>
                  </a:tcPr>
                </a:tc>
                <a:tc>
                  <a:txBody>
                    <a:bodyPr/>
                    <a:lstStyle/>
                    <a:p>
                      <a:pPr algn="r" fontAlgn="b"/>
                      <a:r>
                        <a:rPr lang="en-US" sz="200" b="0" i="0" u="none" strike="noStrike">
                          <a:solidFill>
                            <a:srgbClr val="000000"/>
                          </a:solidFill>
                          <a:latin typeface="Calibri"/>
                        </a:rPr>
                        <a:t>47.2</a:t>
                      </a:r>
                    </a:p>
                  </a:txBody>
                  <a:tcPr marL="2249" marR="2249" marT="1687" marB="0" anchor="b">
                    <a:lnL>
                      <a:noFill/>
                    </a:lnL>
                    <a:lnR>
                      <a:noFill/>
                    </a:lnR>
                    <a:lnT>
                      <a:noFill/>
                    </a:lnT>
                    <a:lnB>
                      <a:noFill/>
                    </a:lnB>
                    <a:solidFill>
                      <a:srgbClr val="FFDE82"/>
                    </a:solidFill>
                  </a:tcPr>
                </a:tc>
                <a:tc>
                  <a:txBody>
                    <a:bodyPr/>
                    <a:lstStyle/>
                    <a:p>
                      <a:pPr algn="r" fontAlgn="b"/>
                      <a:r>
                        <a:rPr lang="en-US" sz="200" b="0" i="0" u="none" strike="noStrike">
                          <a:solidFill>
                            <a:srgbClr val="000000"/>
                          </a:solidFill>
                          <a:latin typeface="Calibri"/>
                        </a:rPr>
                        <a:t>60.3</a:t>
                      </a:r>
                    </a:p>
                  </a:txBody>
                  <a:tcPr marL="2249" marR="2249" marT="1687" marB="0" anchor="b">
                    <a:lnL>
                      <a:noFill/>
                    </a:lnL>
                    <a:lnR>
                      <a:noFill/>
                    </a:lnR>
                    <a:lnT>
                      <a:noFill/>
                    </a:lnT>
                    <a:lnB>
                      <a:noFill/>
                    </a:lnB>
                    <a:solidFill>
                      <a:srgbClr val="FED380"/>
                    </a:solidFill>
                  </a:tcPr>
                </a:tc>
                <a:tc>
                  <a:txBody>
                    <a:bodyPr/>
                    <a:lstStyle/>
                    <a:p>
                      <a:pPr algn="r" fontAlgn="b"/>
                      <a:r>
                        <a:rPr lang="en-US" sz="200" b="0" i="0" u="none" strike="noStrike">
                          <a:solidFill>
                            <a:srgbClr val="000000"/>
                          </a:solidFill>
                          <a:latin typeface="Calibri"/>
                        </a:rPr>
                        <a:t>48.6</a:t>
                      </a:r>
                    </a:p>
                  </a:txBody>
                  <a:tcPr marL="2249" marR="2249" marT="1687"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68.8</a:t>
                      </a:r>
                    </a:p>
                  </a:txBody>
                  <a:tcPr marL="2249" marR="2249" marT="1687" marB="0" anchor="b">
                    <a:lnL>
                      <a:noFill/>
                    </a:lnL>
                    <a:lnR>
                      <a:noFill/>
                    </a:lnR>
                    <a:lnT>
                      <a:noFill/>
                    </a:lnT>
                    <a:lnB>
                      <a:noFill/>
                    </a:lnB>
                    <a:solidFill>
                      <a:srgbClr val="FECC7E"/>
                    </a:solidFill>
                  </a:tcPr>
                </a:tc>
                <a:tc>
                  <a:txBody>
                    <a:bodyPr/>
                    <a:lstStyle/>
                    <a:p>
                      <a:pPr algn="r" fontAlgn="b"/>
                      <a:r>
                        <a:rPr lang="en-US" sz="200" b="0" i="0" u="none" strike="noStrike">
                          <a:solidFill>
                            <a:srgbClr val="000000"/>
                          </a:solidFill>
                          <a:latin typeface="Calibri"/>
                        </a:rPr>
                        <a:t>49.3</a:t>
                      </a:r>
                    </a:p>
                  </a:txBody>
                  <a:tcPr marL="2249" marR="2249" marT="1687"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64.1</a:t>
                      </a:r>
                    </a:p>
                  </a:txBody>
                  <a:tcPr marL="2249" marR="2249" marT="1687" marB="0" anchor="b">
                    <a:lnL>
                      <a:noFill/>
                    </a:lnL>
                    <a:lnR>
                      <a:noFill/>
                    </a:lnR>
                    <a:lnT>
                      <a:noFill/>
                    </a:lnT>
                    <a:lnB>
                      <a:noFill/>
                    </a:lnB>
                    <a:solidFill>
                      <a:srgbClr val="FED07F"/>
                    </a:solidFill>
                  </a:tcPr>
                </a:tc>
                <a:tc>
                  <a:txBody>
                    <a:bodyPr/>
                    <a:lstStyle/>
                    <a:p>
                      <a:pPr algn="r" fontAlgn="b"/>
                      <a:r>
                        <a:rPr lang="en-US" sz="200" b="0" i="0" u="none" strike="noStrike">
                          <a:solidFill>
                            <a:srgbClr val="000000"/>
                          </a:solidFill>
                          <a:latin typeface="Calibri"/>
                        </a:rPr>
                        <a:t>55.2</a:t>
                      </a:r>
                    </a:p>
                  </a:txBody>
                  <a:tcPr marL="2249" marR="2249" marT="1687" marB="0" anchor="b">
                    <a:lnL>
                      <a:noFill/>
                    </a:lnL>
                    <a:lnR>
                      <a:noFill/>
                    </a:lnR>
                    <a:lnT>
                      <a:noFill/>
                    </a:lnT>
                    <a:lnB>
                      <a:noFill/>
                    </a:lnB>
                    <a:solidFill>
                      <a:srgbClr val="FED881"/>
                    </a:solidFill>
                  </a:tcPr>
                </a:tc>
                <a:tc>
                  <a:txBody>
                    <a:bodyPr/>
                    <a:lstStyle/>
                    <a:p>
                      <a:pPr algn="r" fontAlgn="b"/>
                      <a:r>
                        <a:rPr lang="en-US" sz="200" b="0" i="0" u="none" strike="noStrike">
                          <a:solidFill>
                            <a:srgbClr val="000000"/>
                          </a:solidFill>
                          <a:latin typeface="Calibri"/>
                        </a:rPr>
                        <a:t>60.0</a:t>
                      </a:r>
                    </a:p>
                  </a:txBody>
                  <a:tcPr marL="2249" marR="2249" marT="1687" marB="0" anchor="b">
                    <a:lnL>
                      <a:noFill/>
                    </a:lnL>
                    <a:lnR>
                      <a:noFill/>
                    </a:lnR>
                    <a:lnT>
                      <a:noFill/>
                    </a:lnT>
                    <a:lnB>
                      <a:noFill/>
                    </a:lnB>
                    <a:solidFill>
                      <a:srgbClr val="FED380"/>
                    </a:solidFill>
                  </a:tcPr>
                </a:tc>
                <a:tc>
                  <a:txBody>
                    <a:bodyPr/>
                    <a:lstStyle/>
                    <a:p>
                      <a:pPr algn="r" fontAlgn="b"/>
                      <a:r>
                        <a:rPr lang="en-US" sz="200" b="0" i="0" u="none" strike="noStrike">
                          <a:solidFill>
                            <a:srgbClr val="000000"/>
                          </a:solidFill>
                          <a:latin typeface="Calibri"/>
                        </a:rPr>
                        <a:t>54.3</a:t>
                      </a:r>
                    </a:p>
                  </a:txBody>
                  <a:tcPr marL="2249" marR="2249" marT="1687" marB="0" anchor="b">
                    <a:lnL>
                      <a:noFill/>
                    </a:lnL>
                    <a:lnR>
                      <a:noFill/>
                    </a:lnR>
                    <a:lnT>
                      <a:noFill/>
                    </a:lnT>
                    <a:lnB>
                      <a:noFill/>
                    </a:lnB>
                    <a:solidFill>
                      <a:srgbClr val="FED881"/>
                    </a:solidFill>
                  </a:tcPr>
                </a:tc>
                <a:tc>
                  <a:txBody>
                    <a:bodyPr/>
                    <a:lstStyle/>
                    <a:p>
                      <a:pPr algn="r" fontAlgn="b"/>
                      <a:r>
                        <a:rPr lang="en-US" sz="200" b="0" i="0" u="none" strike="noStrike">
                          <a:solidFill>
                            <a:srgbClr val="000000"/>
                          </a:solidFill>
                          <a:latin typeface="Calibri"/>
                        </a:rPr>
                        <a:t>60.5</a:t>
                      </a:r>
                    </a:p>
                  </a:txBody>
                  <a:tcPr marL="2249" marR="2249" marT="1687" marB="0" anchor="b">
                    <a:lnL>
                      <a:noFill/>
                    </a:lnL>
                    <a:lnR>
                      <a:noFill/>
                    </a:lnR>
                    <a:lnT>
                      <a:noFill/>
                    </a:lnT>
                    <a:lnB>
                      <a:noFill/>
                    </a:lnB>
                    <a:solidFill>
                      <a:srgbClr val="FED380"/>
                    </a:solidFill>
                  </a:tcPr>
                </a:tc>
                <a:tc>
                  <a:txBody>
                    <a:bodyPr/>
                    <a:lstStyle/>
                    <a:p>
                      <a:pPr algn="r" fontAlgn="b"/>
                      <a:r>
                        <a:rPr lang="en-US" sz="200" b="0" i="0" u="none" strike="noStrike">
                          <a:solidFill>
                            <a:srgbClr val="000000"/>
                          </a:solidFill>
                          <a:latin typeface="Calibri"/>
                        </a:rPr>
                        <a:t>52.1</a:t>
                      </a:r>
                    </a:p>
                  </a:txBody>
                  <a:tcPr marL="2249" marR="2249" marT="1687" marB="0" anchor="b">
                    <a:lnL>
                      <a:noFill/>
                    </a:lnL>
                    <a:lnR>
                      <a:noFill/>
                    </a:lnR>
                    <a:lnT>
                      <a:noFill/>
                    </a:lnT>
                    <a:lnB>
                      <a:noFill/>
                    </a:lnB>
                    <a:solidFill>
                      <a:srgbClr val="FFDA81"/>
                    </a:solidFill>
                  </a:tcPr>
                </a:tc>
                <a:tc>
                  <a:txBody>
                    <a:bodyPr/>
                    <a:lstStyle/>
                    <a:p>
                      <a:pPr algn="r" fontAlgn="b"/>
                      <a:r>
                        <a:rPr lang="en-US" sz="200" b="0" i="0" u="none" strike="noStrike">
                          <a:solidFill>
                            <a:srgbClr val="000000"/>
                          </a:solidFill>
                          <a:latin typeface="Calibri"/>
                        </a:rPr>
                        <a:t>75.9</a:t>
                      </a:r>
                    </a:p>
                  </a:txBody>
                  <a:tcPr marL="2249" marR="2249" marT="1687" marB="0" anchor="b">
                    <a:lnL>
                      <a:noFill/>
                    </a:lnL>
                    <a:lnR>
                      <a:noFill/>
                    </a:lnR>
                    <a:lnT>
                      <a:noFill/>
                    </a:lnT>
                    <a:lnB>
                      <a:noFill/>
                    </a:lnB>
                    <a:solidFill>
                      <a:srgbClr val="FDC67D"/>
                    </a:solidFill>
                  </a:tcPr>
                </a:tc>
                <a:tc>
                  <a:txBody>
                    <a:bodyPr/>
                    <a:lstStyle/>
                    <a:p>
                      <a:pPr algn="r" fontAlgn="b"/>
                      <a:r>
                        <a:rPr lang="en-US" sz="200" b="0" i="0" u="none" strike="noStrike">
                          <a:solidFill>
                            <a:srgbClr val="000000"/>
                          </a:solidFill>
                          <a:latin typeface="Calibri"/>
                        </a:rPr>
                        <a:t>18.2</a:t>
                      </a:r>
                    </a:p>
                  </a:txBody>
                  <a:tcPr marL="2249" marR="2249" marT="1687" marB="0" anchor="b">
                    <a:lnL>
                      <a:noFill/>
                    </a:lnL>
                    <a:lnR>
                      <a:noFill/>
                    </a:lnR>
                    <a:lnT>
                      <a:noFill/>
                    </a:lnT>
                    <a:lnB>
                      <a:noFill/>
                    </a:lnB>
                    <a:solidFill>
                      <a:srgbClr val="B9D67F"/>
                    </a:solidFill>
                  </a:tcPr>
                </a:tc>
                <a:tc>
                  <a:txBody>
                    <a:bodyPr/>
                    <a:lstStyle/>
                    <a:p>
                      <a:pPr algn="r" fontAlgn="b"/>
                      <a:r>
                        <a:rPr lang="en-US" sz="200" b="0" i="0" u="none" strike="noStrike">
                          <a:solidFill>
                            <a:srgbClr val="000000"/>
                          </a:solidFill>
                          <a:latin typeface="Calibri"/>
                        </a:rPr>
                        <a:t>73.9</a:t>
                      </a:r>
                    </a:p>
                  </a:txBody>
                  <a:tcPr marL="2249" marR="2249" marT="1687" marB="0" anchor="b">
                    <a:lnL>
                      <a:noFill/>
                    </a:lnL>
                    <a:lnR>
                      <a:noFill/>
                    </a:lnR>
                    <a:lnT>
                      <a:noFill/>
                    </a:lnT>
                    <a:lnB>
                      <a:noFill/>
                    </a:lnB>
                    <a:solidFill>
                      <a:srgbClr val="FEC77E"/>
                    </a:solidFill>
                  </a:tcPr>
                </a:tc>
                <a:tc>
                  <a:txBody>
                    <a:bodyPr/>
                    <a:lstStyle/>
                    <a:p>
                      <a:pPr algn="r" fontAlgn="b"/>
                      <a:r>
                        <a:rPr lang="en-US" sz="200" b="0" i="0" u="none" strike="noStrike">
                          <a:solidFill>
                            <a:srgbClr val="000000"/>
                          </a:solidFill>
                          <a:latin typeface="Calibri"/>
                        </a:rPr>
                        <a:t>20.8</a:t>
                      </a:r>
                    </a:p>
                  </a:txBody>
                  <a:tcPr marL="2249" marR="2249" marT="1687" marB="0" anchor="b">
                    <a:lnL>
                      <a:noFill/>
                    </a:lnL>
                    <a:lnR>
                      <a:noFill/>
                    </a:lnR>
                    <a:lnT>
                      <a:noFill/>
                    </a:lnT>
                    <a:lnB>
                      <a:noFill/>
                    </a:lnB>
                    <a:solidFill>
                      <a:srgbClr val="C6DA80"/>
                    </a:solidFill>
                  </a:tcPr>
                </a:tc>
                <a:tc>
                  <a:txBody>
                    <a:bodyPr/>
                    <a:lstStyle/>
                    <a:p>
                      <a:pPr algn="r" fontAlgn="b"/>
                      <a:r>
                        <a:rPr lang="en-US" sz="200" b="0" i="0" u="none" strike="noStrike">
                          <a:solidFill>
                            <a:srgbClr val="000000"/>
                          </a:solidFill>
                          <a:latin typeface="Calibri"/>
                        </a:rPr>
                        <a:t>78.3</a:t>
                      </a:r>
                    </a:p>
                  </a:txBody>
                  <a:tcPr marL="2249" marR="2249" marT="1687" marB="0" anchor="b">
                    <a:lnL>
                      <a:noFill/>
                    </a:lnL>
                    <a:lnR>
                      <a:noFill/>
                    </a:lnR>
                    <a:lnT>
                      <a:noFill/>
                    </a:lnT>
                    <a:lnB>
                      <a:noFill/>
                    </a:lnB>
                    <a:solidFill>
                      <a:srgbClr val="FDC47D"/>
                    </a:solidFill>
                  </a:tcPr>
                </a:tc>
                <a:tc>
                  <a:txBody>
                    <a:bodyPr/>
                    <a:lstStyle/>
                    <a:p>
                      <a:pPr algn="r" fontAlgn="b"/>
                      <a:r>
                        <a:rPr lang="en-US" sz="200" b="0" i="0" u="none" strike="noStrike">
                          <a:solidFill>
                            <a:srgbClr val="000000"/>
                          </a:solidFill>
                          <a:latin typeface="Calibri"/>
                        </a:rPr>
                        <a:t>18.3</a:t>
                      </a:r>
                    </a:p>
                  </a:txBody>
                  <a:tcPr marL="2249" marR="2249" marT="1687" marB="0" anchor="b">
                    <a:lnL>
                      <a:noFill/>
                    </a:lnL>
                    <a:lnR>
                      <a:noFill/>
                    </a:lnR>
                    <a:lnT>
                      <a:noFill/>
                    </a:lnT>
                    <a:lnB>
                      <a:noFill/>
                    </a:lnB>
                    <a:solidFill>
                      <a:srgbClr val="B9D780"/>
                    </a:solidFill>
                  </a:tcPr>
                </a:tc>
                <a:tc>
                  <a:txBody>
                    <a:bodyPr/>
                    <a:lstStyle/>
                    <a:p>
                      <a:pPr algn="r" fontAlgn="b"/>
                      <a:r>
                        <a:rPr lang="en-US" sz="200" b="0" i="0" u="none" strike="noStrike">
                          <a:solidFill>
                            <a:srgbClr val="000000"/>
                          </a:solidFill>
                          <a:latin typeface="Calibri"/>
                        </a:rPr>
                        <a:t>76.3</a:t>
                      </a:r>
                    </a:p>
                  </a:txBody>
                  <a:tcPr marL="2249" marR="2249" marT="1687" marB="0" anchor="b">
                    <a:lnL>
                      <a:noFill/>
                    </a:lnL>
                    <a:lnR>
                      <a:noFill/>
                    </a:lnR>
                    <a:lnT>
                      <a:noFill/>
                    </a:lnT>
                    <a:lnB>
                      <a:noFill/>
                    </a:lnB>
                    <a:solidFill>
                      <a:srgbClr val="FDC57D"/>
                    </a:solidFill>
                  </a:tcPr>
                </a:tc>
                <a:tc>
                  <a:txBody>
                    <a:bodyPr/>
                    <a:lstStyle/>
                    <a:p>
                      <a:pPr algn="r" fontAlgn="b"/>
                      <a:r>
                        <a:rPr lang="en-US" sz="200" b="0" i="0" u="none" strike="noStrike">
                          <a:solidFill>
                            <a:srgbClr val="000000"/>
                          </a:solidFill>
                          <a:latin typeface="Calibri"/>
                        </a:rPr>
                        <a:t>20.4</a:t>
                      </a:r>
                    </a:p>
                  </a:txBody>
                  <a:tcPr marL="2249" marR="2249" marT="1687" marB="0" anchor="b">
                    <a:lnL>
                      <a:noFill/>
                    </a:lnL>
                    <a:lnR>
                      <a:noFill/>
                    </a:lnR>
                    <a:lnT>
                      <a:noFill/>
                    </a:lnT>
                    <a:lnB>
                      <a:noFill/>
                    </a:lnB>
                    <a:solidFill>
                      <a:srgbClr val="C4DA80"/>
                    </a:solidFill>
                  </a:tcPr>
                </a:tc>
                <a:tc>
                  <a:txBody>
                    <a:bodyPr/>
                    <a:lstStyle/>
                    <a:p>
                      <a:pPr algn="r" fontAlgn="b"/>
                      <a:r>
                        <a:rPr lang="en-US" sz="200" b="0" i="0" u="none" strike="noStrike">
                          <a:solidFill>
                            <a:srgbClr val="000000"/>
                          </a:solidFill>
                          <a:latin typeface="Calibri"/>
                        </a:rPr>
                        <a:t>48.1</a:t>
                      </a:r>
                    </a:p>
                  </a:txBody>
                  <a:tcPr marL="2249" marR="2249" marT="1687" marB="0" anchor="b">
                    <a:lnL>
                      <a:noFill/>
                    </a:lnL>
                    <a:lnR>
                      <a:noFill/>
                    </a:lnR>
                    <a:lnT>
                      <a:noFill/>
                    </a:lnT>
                    <a:lnB>
                      <a:noFill/>
                    </a:lnB>
                    <a:solidFill>
                      <a:srgbClr val="FFDE82"/>
                    </a:solidFill>
                  </a:tcPr>
                </a:tc>
                <a:tc>
                  <a:txBody>
                    <a:bodyPr/>
                    <a:lstStyle/>
                    <a:p>
                      <a:pPr algn="r" fontAlgn="b"/>
                      <a:r>
                        <a:rPr lang="en-US" sz="200" b="0" i="0" u="none" strike="noStrike">
                          <a:solidFill>
                            <a:srgbClr val="000000"/>
                          </a:solidFill>
                          <a:latin typeface="Calibri"/>
                        </a:rPr>
                        <a:t>17.0</a:t>
                      </a:r>
                    </a:p>
                  </a:txBody>
                  <a:tcPr marL="2249" marR="2249" marT="1687" marB="0" anchor="b">
                    <a:lnL>
                      <a:noFill/>
                    </a:lnL>
                    <a:lnR>
                      <a:noFill/>
                    </a:lnR>
                    <a:lnT>
                      <a:noFill/>
                    </a:lnT>
                    <a:lnB>
                      <a:noFill/>
                    </a:lnB>
                    <a:solidFill>
                      <a:srgbClr val="B3D57F"/>
                    </a:solidFill>
                  </a:tcPr>
                </a:tc>
                <a:tc>
                  <a:txBody>
                    <a:bodyPr/>
                    <a:lstStyle/>
                    <a:p>
                      <a:pPr algn="r" fontAlgn="b"/>
                      <a:r>
                        <a:rPr lang="en-US" sz="200" b="0" i="0" u="none" strike="noStrike">
                          <a:solidFill>
                            <a:srgbClr val="000000"/>
                          </a:solidFill>
                          <a:latin typeface="Calibri"/>
                        </a:rPr>
                        <a:t>41.3</a:t>
                      </a:r>
                    </a:p>
                  </a:txBody>
                  <a:tcPr marL="2249" marR="2249" marT="1687" marB="0" anchor="b">
                    <a:lnL>
                      <a:noFill/>
                    </a:lnL>
                    <a:lnR>
                      <a:noFill/>
                    </a:lnR>
                    <a:lnT>
                      <a:noFill/>
                    </a:lnT>
                    <a:lnB>
                      <a:noFill/>
                    </a:lnB>
                    <a:solidFill>
                      <a:srgbClr val="FFE483"/>
                    </a:solidFill>
                  </a:tcPr>
                </a:tc>
                <a:tc>
                  <a:txBody>
                    <a:bodyPr/>
                    <a:lstStyle/>
                    <a:p>
                      <a:pPr algn="r" fontAlgn="b"/>
                      <a:r>
                        <a:rPr lang="en-US" sz="200" b="0" i="0" u="none" strike="noStrike">
                          <a:solidFill>
                            <a:srgbClr val="000000"/>
                          </a:solidFill>
                          <a:latin typeface="Calibri"/>
                        </a:rPr>
                        <a:t>15.1</a:t>
                      </a:r>
                    </a:p>
                  </a:txBody>
                  <a:tcPr marL="2249" marR="2249" marT="1687" marB="0" anchor="b">
                    <a:lnL>
                      <a:noFill/>
                    </a:lnL>
                    <a:lnR>
                      <a:noFill/>
                    </a:lnR>
                    <a:lnT>
                      <a:noFill/>
                    </a:lnT>
                    <a:lnB>
                      <a:noFill/>
                    </a:lnB>
                    <a:solidFill>
                      <a:srgbClr val="AAD27F"/>
                    </a:solidFill>
                  </a:tcPr>
                </a:tc>
                <a:tc>
                  <a:txBody>
                    <a:bodyPr/>
                    <a:lstStyle/>
                    <a:p>
                      <a:pPr algn="r" fontAlgn="b"/>
                      <a:r>
                        <a:rPr lang="en-US" sz="200" b="0" i="0" u="none" strike="noStrike">
                          <a:solidFill>
                            <a:srgbClr val="000000"/>
                          </a:solidFill>
                          <a:latin typeface="Calibri"/>
                        </a:rPr>
                        <a:t>38.3</a:t>
                      </a:r>
                    </a:p>
                  </a:txBody>
                  <a:tcPr marL="2249" marR="2249" marT="1687" marB="0" anchor="b">
                    <a:lnL>
                      <a:noFill/>
                    </a:lnL>
                    <a:lnR>
                      <a:noFill/>
                    </a:lnR>
                    <a:lnT>
                      <a:noFill/>
                    </a:lnT>
                    <a:lnB>
                      <a:noFill/>
                    </a:lnB>
                    <a:solidFill>
                      <a:srgbClr val="FFE683"/>
                    </a:solidFill>
                  </a:tcPr>
                </a:tc>
                <a:tc>
                  <a:txBody>
                    <a:bodyPr/>
                    <a:lstStyle/>
                    <a:p>
                      <a:pPr algn="r" fontAlgn="b"/>
                      <a:r>
                        <a:rPr lang="en-US" sz="200" b="0" i="0" u="none" strike="noStrike">
                          <a:solidFill>
                            <a:srgbClr val="000000"/>
                          </a:solidFill>
                          <a:latin typeface="Calibri"/>
                        </a:rPr>
                        <a:t>15.5</a:t>
                      </a:r>
                    </a:p>
                  </a:txBody>
                  <a:tcPr marL="2249" marR="2249" marT="1687" marB="0" anchor="b">
                    <a:lnL>
                      <a:noFill/>
                    </a:lnL>
                    <a:lnR>
                      <a:noFill/>
                    </a:lnR>
                    <a:lnT>
                      <a:noFill/>
                    </a:lnT>
                    <a:lnB>
                      <a:noFill/>
                    </a:lnB>
                    <a:solidFill>
                      <a:srgbClr val="ACD37F"/>
                    </a:solidFill>
                  </a:tcPr>
                </a:tc>
                <a:tc>
                  <a:txBody>
                    <a:bodyPr/>
                    <a:lstStyle/>
                    <a:p>
                      <a:pPr algn="r" fontAlgn="b"/>
                      <a:r>
                        <a:rPr lang="en-US" sz="200" b="0" i="0" u="none" strike="noStrike">
                          <a:solidFill>
                            <a:srgbClr val="000000"/>
                          </a:solidFill>
                          <a:latin typeface="Calibri"/>
                        </a:rPr>
                        <a:t>40.7</a:t>
                      </a:r>
                    </a:p>
                  </a:txBody>
                  <a:tcPr marL="2249" marR="2249" marT="1687" marB="0" anchor="b">
                    <a:lnL>
                      <a:noFill/>
                    </a:lnL>
                    <a:lnR>
                      <a:noFill/>
                    </a:lnR>
                    <a:lnT>
                      <a:noFill/>
                    </a:lnT>
                    <a:lnB>
                      <a:noFill/>
                    </a:lnB>
                    <a:solidFill>
                      <a:srgbClr val="FFE483"/>
                    </a:solidFill>
                  </a:tcPr>
                </a:tc>
                <a:tc>
                  <a:txBody>
                    <a:bodyPr/>
                    <a:lstStyle/>
                    <a:p>
                      <a:pPr algn="r" fontAlgn="b"/>
                      <a:r>
                        <a:rPr lang="en-US" sz="200" b="0" i="0" u="none" strike="noStrike">
                          <a:solidFill>
                            <a:srgbClr val="000000"/>
                          </a:solidFill>
                          <a:latin typeface="Calibri"/>
                        </a:rPr>
                        <a:t>15.4</a:t>
                      </a:r>
                    </a:p>
                  </a:txBody>
                  <a:tcPr marL="2249" marR="2249" marT="1687" marB="0" anchor="b">
                    <a:lnL>
                      <a:noFill/>
                    </a:lnL>
                    <a:lnR>
                      <a:noFill/>
                    </a:lnR>
                    <a:lnT>
                      <a:noFill/>
                    </a:lnT>
                    <a:lnB>
                      <a:noFill/>
                    </a:lnB>
                    <a:solidFill>
                      <a:srgbClr val="ABD37F"/>
                    </a:solidFill>
                  </a:tcPr>
                </a:tc>
                <a:tc>
                  <a:txBody>
                    <a:bodyPr/>
                    <a:lstStyle/>
                    <a:p>
                      <a:pPr algn="r" fontAlgn="b"/>
                      <a:r>
                        <a:rPr lang="en-US" sz="200" b="0" i="0" u="none" strike="noStrike">
                          <a:solidFill>
                            <a:srgbClr val="000000"/>
                          </a:solidFill>
                          <a:latin typeface="Calibri"/>
                        </a:rPr>
                        <a:t>53.0</a:t>
                      </a:r>
                    </a:p>
                  </a:txBody>
                  <a:tcPr marL="2249" marR="2249" marT="1687" marB="0" anchor="b">
                    <a:lnL>
                      <a:noFill/>
                    </a:lnL>
                    <a:lnR>
                      <a:noFill/>
                    </a:lnR>
                    <a:lnT>
                      <a:noFill/>
                    </a:lnT>
                    <a:lnB>
                      <a:noFill/>
                    </a:lnB>
                    <a:solidFill>
                      <a:srgbClr val="FFDA81"/>
                    </a:solidFill>
                  </a:tcPr>
                </a:tc>
                <a:tc>
                  <a:txBody>
                    <a:bodyPr/>
                    <a:lstStyle/>
                    <a:p>
                      <a:pPr algn="r" fontAlgn="b"/>
                      <a:r>
                        <a:rPr lang="en-US" sz="200" b="0" i="0" u="none" strike="noStrike">
                          <a:solidFill>
                            <a:srgbClr val="000000"/>
                          </a:solidFill>
                          <a:latin typeface="Calibri"/>
                        </a:rPr>
                        <a:t>35.4</a:t>
                      </a:r>
                    </a:p>
                  </a:txBody>
                  <a:tcPr marL="2249" marR="2249" marT="1687"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46.5</a:t>
                      </a:r>
                    </a:p>
                  </a:txBody>
                  <a:tcPr marL="2249" marR="2249" marT="1687" marB="0" anchor="b">
                    <a:lnL>
                      <a:noFill/>
                    </a:lnL>
                    <a:lnR>
                      <a:noFill/>
                    </a:lnR>
                    <a:lnT>
                      <a:noFill/>
                    </a:lnT>
                    <a:lnB>
                      <a:noFill/>
                    </a:lnB>
                    <a:solidFill>
                      <a:srgbClr val="FFDF82"/>
                    </a:solidFill>
                  </a:tcPr>
                </a:tc>
                <a:tc>
                  <a:txBody>
                    <a:bodyPr/>
                    <a:lstStyle/>
                    <a:p>
                      <a:pPr algn="r" fontAlgn="b"/>
                      <a:r>
                        <a:rPr lang="en-US" sz="200" b="0" i="0" u="none" strike="noStrike">
                          <a:solidFill>
                            <a:srgbClr val="000000"/>
                          </a:solidFill>
                          <a:latin typeface="Calibri"/>
                        </a:rPr>
                        <a:t>40.4</a:t>
                      </a:r>
                    </a:p>
                  </a:txBody>
                  <a:tcPr marL="2249" marR="2249" marT="1687" marB="0" anchor="b">
                    <a:lnL>
                      <a:noFill/>
                    </a:lnL>
                    <a:lnR>
                      <a:noFill/>
                    </a:lnR>
                    <a:lnT>
                      <a:noFill/>
                    </a:lnT>
                    <a:lnB>
                      <a:noFill/>
                    </a:lnB>
                    <a:solidFill>
                      <a:srgbClr val="FFE483"/>
                    </a:solidFill>
                  </a:tcPr>
                </a:tc>
                <a:tc>
                  <a:txBody>
                    <a:bodyPr/>
                    <a:lstStyle/>
                    <a:p>
                      <a:pPr algn="r" fontAlgn="b"/>
                      <a:r>
                        <a:rPr lang="en-US" sz="200" b="0" i="0" u="none" strike="noStrike">
                          <a:solidFill>
                            <a:srgbClr val="000000"/>
                          </a:solidFill>
                          <a:latin typeface="Calibri"/>
                        </a:rPr>
                        <a:t>46.7</a:t>
                      </a:r>
                    </a:p>
                  </a:txBody>
                  <a:tcPr marL="2249" marR="2249" marT="1687" marB="0" anchor="b">
                    <a:lnL>
                      <a:noFill/>
                    </a:lnL>
                    <a:lnR>
                      <a:noFill/>
                    </a:lnR>
                    <a:lnT>
                      <a:noFill/>
                    </a:lnT>
                    <a:lnB>
                      <a:noFill/>
                    </a:lnB>
                    <a:solidFill>
                      <a:srgbClr val="FFDF82"/>
                    </a:solidFill>
                  </a:tcPr>
                </a:tc>
                <a:tc>
                  <a:txBody>
                    <a:bodyPr/>
                    <a:lstStyle/>
                    <a:p>
                      <a:pPr algn="r" fontAlgn="b"/>
                      <a:r>
                        <a:rPr lang="en-US" sz="200" b="0" i="0" u="none" strike="noStrike">
                          <a:solidFill>
                            <a:srgbClr val="000000"/>
                          </a:solidFill>
                          <a:latin typeface="Calibri"/>
                        </a:rPr>
                        <a:t>42.9</a:t>
                      </a:r>
                    </a:p>
                  </a:txBody>
                  <a:tcPr marL="2249" marR="2249" marT="1687" marB="0" anchor="b">
                    <a:lnL>
                      <a:noFill/>
                    </a:lnL>
                    <a:lnR>
                      <a:noFill/>
                    </a:lnR>
                    <a:lnT>
                      <a:noFill/>
                    </a:lnT>
                    <a:lnB>
                      <a:noFill/>
                    </a:lnB>
                    <a:solidFill>
                      <a:srgbClr val="FFE283"/>
                    </a:solidFill>
                  </a:tcPr>
                </a:tc>
                <a:tc>
                  <a:txBody>
                    <a:bodyPr/>
                    <a:lstStyle/>
                    <a:p>
                      <a:pPr algn="r" fontAlgn="b"/>
                      <a:r>
                        <a:rPr lang="en-US" sz="200" b="0" i="0" u="none" strike="noStrike">
                          <a:solidFill>
                            <a:srgbClr val="000000"/>
                          </a:solidFill>
                          <a:latin typeface="Calibri"/>
                        </a:rPr>
                        <a:t>49.2</a:t>
                      </a:r>
                    </a:p>
                  </a:txBody>
                  <a:tcPr marL="2249" marR="2249" marT="1687"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38.9</a:t>
                      </a:r>
                    </a:p>
                  </a:txBody>
                  <a:tcPr marL="2249" marR="2249" marT="1687" marB="0" anchor="b">
                    <a:lnL>
                      <a:noFill/>
                    </a:lnL>
                    <a:lnR>
                      <a:noFill/>
                    </a:lnR>
                    <a:lnT>
                      <a:noFill/>
                    </a:lnT>
                    <a:lnB>
                      <a:noFill/>
                    </a:lnB>
                    <a:solidFill>
                      <a:srgbClr val="FFE683"/>
                    </a:solidFill>
                  </a:tcPr>
                </a:tc>
                <a:tc>
                  <a:txBody>
                    <a:bodyPr/>
                    <a:lstStyle/>
                    <a:p>
                      <a:pPr algn="r" fontAlgn="b"/>
                      <a:r>
                        <a:rPr lang="en-US" sz="200" b="0" i="0" u="none" strike="noStrike">
                          <a:solidFill>
                            <a:srgbClr val="000000"/>
                          </a:solidFill>
                          <a:latin typeface="Calibri"/>
                        </a:rPr>
                        <a:t>47.3</a:t>
                      </a:r>
                    </a:p>
                  </a:txBody>
                  <a:tcPr marL="2249" marR="2249" marT="1687" marB="0" anchor="b">
                    <a:lnL>
                      <a:noFill/>
                    </a:lnL>
                    <a:lnR>
                      <a:noFill/>
                    </a:lnR>
                    <a:lnT>
                      <a:noFill/>
                    </a:lnT>
                    <a:lnB>
                      <a:noFill/>
                    </a:lnB>
                    <a:solidFill>
                      <a:srgbClr val="FFDE82"/>
                    </a:solidFill>
                  </a:tcPr>
                </a:tc>
                <a:tc>
                  <a:txBody>
                    <a:bodyPr/>
                    <a:lstStyle/>
                    <a:p>
                      <a:pPr algn="r" fontAlgn="b"/>
                      <a:r>
                        <a:rPr lang="en-US" sz="200" b="0" i="0" u="none" strike="noStrike">
                          <a:solidFill>
                            <a:srgbClr val="000000"/>
                          </a:solidFill>
                          <a:latin typeface="Calibri"/>
                        </a:rPr>
                        <a:t>32.2</a:t>
                      </a:r>
                    </a:p>
                  </a:txBody>
                  <a:tcPr marL="2249" marR="2249" marT="1687" marB="0" anchor="b">
                    <a:lnL>
                      <a:noFill/>
                    </a:lnL>
                    <a:lnR>
                      <a:noFill/>
                    </a:lnR>
                    <a:lnT>
                      <a:noFill/>
                    </a:lnT>
                    <a:lnB>
                      <a:noFill/>
                    </a:lnB>
                    <a:solidFill>
                      <a:srgbClr val="FEEA83"/>
                    </a:solidFill>
                  </a:tcPr>
                </a:tc>
                <a:tc>
                  <a:txBody>
                    <a:bodyPr/>
                    <a:lstStyle/>
                    <a:p>
                      <a:pPr algn="r" fontAlgn="b"/>
                      <a:r>
                        <a:rPr lang="en-US" sz="200" b="0" i="0" u="none" strike="noStrike">
                          <a:solidFill>
                            <a:srgbClr val="000000"/>
                          </a:solidFill>
                          <a:latin typeface="Calibri"/>
                        </a:rPr>
                        <a:t>40.3</a:t>
                      </a:r>
                    </a:p>
                  </a:txBody>
                  <a:tcPr marL="2249" marR="2249" marT="1687"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37.0</a:t>
                      </a:r>
                    </a:p>
                  </a:txBody>
                  <a:tcPr marL="2249" marR="2249" marT="1687" marB="0" anchor="b">
                    <a:lnL>
                      <a:noFill/>
                    </a:lnL>
                    <a:lnR>
                      <a:noFill/>
                    </a:lnR>
                    <a:lnT>
                      <a:noFill/>
                    </a:lnT>
                    <a:lnB>
                      <a:noFill/>
                    </a:lnB>
                    <a:solidFill>
                      <a:srgbClr val="FFE784"/>
                    </a:solidFill>
                  </a:tcPr>
                </a:tc>
                <a:tc>
                  <a:txBody>
                    <a:bodyPr/>
                    <a:lstStyle/>
                    <a:p>
                      <a:pPr algn="r" fontAlgn="b"/>
                      <a:r>
                        <a:rPr lang="en-US" sz="200" b="0" i="0" u="none" strike="noStrike">
                          <a:solidFill>
                            <a:srgbClr val="000000"/>
                          </a:solidFill>
                          <a:latin typeface="Calibri"/>
                        </a:rPr>
                        <a:t>42.7</a:t>
                      </a:r>
                    </a:p>
                  </a:txBody>
                  <a:tcPr marL="2249" marR="2249" marT="1687" marB="0" anchor="b">
                    <a:lnL>
                      <a:noFill/>
                    </a:lnL>
                    <a:lnR>
                      <a:noFill/>
                    </a:lnR>
                    <a:lnT>
                      <a:noFill/>
                    </a:lnT>
                    <a:lnB>
                      <a:noFill/>
                    </a:lnB>
                    <a:solidFill>
                      <a:srgbClr val="FFE283"/>
                    </a:solidFill>
                  </a:tcPr>
                </a:tc>
                <a:tc>
                  <a:txBody>
                    <a:bodyPr/>
                    <a:lstStyle/>
                    <a:p>
                      <a:pPr algn="r" fontAlgn="b"/>
                      <a:r>
                        <a:rPr lang="en-US" sz="200" b="0" i="0" u="none" strike="noStrike">
                          <a:solidFill>
                            <a:srgbClr val="000000"/>
                          </a:solidFill>
                          <a:latin typeface="Calibri"/>
                        </a:rPr>
                        <a:t>36.0</a:t>
                      </a:r>
                    </a:p>
                  </a:txBody>
                  <a:tcPr marL="2249" marR="2249" marT="1687" marB="0" anchor="b">
                    <a:lnL>
                      <a:noFill/>
                    </a:lnL>
                    <a:lnR>
                      <a:noFill/>
                    </a:lnR>
                    <a:lnT>
                      <a:noFill/>
                    </a:lnT>
                    <a:lnB>
                      <a:noFill/>
                    </a:lnB>
                    <a:solidFill>
                      <a:srgbClr val="FFE884"/>
                    </a:solidFill>
                  </a:tcPr>
                </a:tc>
                <a:tc>
                  <a:txBody>
                    <a:bodyPr/>
                    <a:lstStyle/>
                    <a:p>
                      <a:pPr algn="r" fontAlgn="b"/>
                      <a:r>
                        <a:rPr lang="en-US" sz="200" b="0" i="0" u="none" strike="noStrike">
                          <a:solidFill>
                            <a:srgbClr val="000000"/>
                          </a:solidFill>
                          <a:latin typeface="Calibri"/>
                        </a:rPr>
                        <a:t>45.8</a:t>
                      </a:r>
                    </a:p>
                  </a:txBody>
                  <a:tcPr marL="2249" marR="2249" marT="1687" marB="0" anchor="b">
                    <a:lnL>
                      <a:noFill/>
                    </a:lnL>
                    <a:lnR>
                      <a:noFill/>
                    </a:lnR>
                    <a:lnT>
                      <a:noFill/>
                    </a:lnT>
                    <a:lnB>
                      <a:noFill/>
                    </a:lnB>
                    <a:solidFill>
                      <a:srgbClr val="FFE082"/>
                    </a:solidFill>
                  </a:tcPr>
                </a:tc>
                <a:tc>
                  <a:txBody>
                    <a:bodyPr/>
                    <a:lstStyle/>
                    <a:p>
                      <a:pPr algn="r" fontAlgn="b"/>
                      <a:r>
                        <a:rPr lang="en-US" sz="200" b="0" i="0" u="none" strike="noStrike">
                          <a:solidFill>
                            <a:srgbClr val="000000"/>
                          </a:solidFill>
                          <a:latin typeface="Calibri"/>
                        </a:rPr>
                        <a:t>36.9</a:t>
                      </a:r>
                    </a:p>
                  </a:txBody>
                  <a:tcPr marL="2249" marR="2249" marT="1687" marB="0" anchor="b">
                    <a:lnL>
                      <a:noFill/>
                    </a:lnL>
                    <a:lnR>
                      <a:noFill/>
                    </a:lnR>
                    <a:lnT>
                      <a:noFill/>
                    </a:lnT>
                    <a:lnB>
                      <a:noFill/>
                    </a:lnB>
                    <a:solidFill>
                      <a:srgbClr val="FFE784"/>
                    </a:solidFill>
                  </a:tcPr>
                </a:tc>
                <a:tc>
                  <a:txBody>
                    <a:bodyPr/>
                    <a:lstStyle/>
                    <a:p>
                      <a:pPr algn="r" fontAlgn="b"/>
                      <a:r>
                        <a:rPr lang="en-US" sz="200" b="0" i="0" u="none" strike="noStrike">
                          <a:solidFill>
                            <a:srgbClr val="000000"/>
                          </a:solidFill>
                          <a:latin typeface="Calibri"/>
                        </a:rPr>
                        <a:t>57.6</a:t>
                      </a:r>
                    </a:p>
                  </a:txBody>
                  <a:tcPr marL="2249" marR="2249" marT="1687" marB="0" anchor="b">
                    <a:lnL>
                      <a:noFill/>
                    </a:lnL>
                    <a:lnR>
                      <a:noFill/>
                    </a:lnR>
                    <a:lnT>
                      <a:noFill/>
                    </a:lnT>
                    <a:lnB>
                      <a:noFill/>
                    </a:lnB>
                    <a:solidFill>
                      <a:srgbClr val="FED680"/>
                    </a:solidFill>
                  </a:tcPr>
                </a:tc>
                <a:tc>
                  <a:txBody>
                    <a:bodyPr/>
                    <a:lstStyle/>
                    <a:p>
                      <a:pPr algn="r" fontAlgn="b"/>
                      <a:r>
                        <a:rPr lang="en-US" sz="200" b="0" i="0" u="none" strike="noStrike">
                          <a:solidFill>
                            <a:srgbClr val="000000"/>
                          </a:solidFill>
                          <a:latin typeface="Calibri"/>
                        </a:rPr>
                        <a:t>24.6</a:t>
                      </a:r>
                    </a:p>
                  </a:txBody>
                  <a:tcPr marL="2249" marR="2249" marT="1687" marB="0" anchor="b">
                    <a:lnL>
                      <a:noFill/>
                    </a:lnL>
                    <a:lnR>
                      <a:noFill/>
                    </a:lnR>
                    <a:lnT>
                      <a:noFill/>
                    </a:lnT>
                    <a:lnB>
                      <a:noFill/>
                    </a:lnB>
                    <a:solidFill>
                      <a:srgbClr val="D9E081"/>
                    </a:solidFill>
                  </a:tcPr>
                </a:tc>
                <a:tc>
                  <a:txBody>
                    <a:bodyPr/>
                    <a:lstStyle/>
                    <a:p>
                      <a:pPr algn="r" fontAlgn="b"/>
                      <a:r>
                        <a:rPr lang="en-US" sz="200" b="0" i="0" u="none" strike="noStrike">
                          <a:solidFill>
                            <a:srgbClr val="000000"/>
                          </a:solidFill>
                          <a:latin typeface="Calibri"/>
                        </a:rPr>
                        <a:t>49.4</a:t>
                      </a:r>
                    </a:p>
                  </a:txBody>
                  <a:tcPr marL="2249" marR="2249" marT="1687"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22.3</a:t>
                      </a:r>
                    </a:p>
                  </a:txBody>
                  <a:tcPr marL="2249" marR="2249" marT="1687" marB="0" anchor="b">
                    <a:lnL>
                      <a:noFill/>
                    </a:lnL>
                    <a:lnR>
                      <a:noFill/>
                    </a:lnR>
                    <a:lnT>
                      <a:noFill/>
                    </a:lnT>
                    <a:lnB>
                      <a:noFill/>
                    </a:lnB>
                    <a:solidFill>
                      <a:srgbClr val="CEDC81"/>
                    </a:solidFill>
                  </a:tcPr>
                </a:tc>
                <a:tc>
                  <a:txBody>
                    <a:bodyPr/>
                    <a:lstStyle/>
                    <a:p>
                      <a:pPr algn="r" fontAlgn="b"/>
                      <a:r>
                        <a:rPr lang="en-US" sz="200" b="0" i="0" u="none" strike="noStrike">
                          <a:solidFill>
                            <a:srgbClr val="000000"/>
                          </a:solidFill>
                          <a:latin typeface="Calibri"/>
                        </a:rPr>
                        <a:t>56.2</a:t>
                      </a:r>
                    </a:p>
                  </a:txBody>
                  <a:tcPr marL="2249" marR="2249" marT="1687" marB="0" anchor="b">
                    <a:lnL>
                      <a:noFill/>
                    </a:lnL>
                    <a:lnR>
                      <a:noFill/>
                    </a:lnR>
                    <a:lnT>
                      <a:noFill/>
                    </a:lnT>
                    <a:lnB>
                      <a:noFill/>
                    </a:lnB>
                    <a:solidFill>
                      <a:srgbClr val="FED781"/>
                    </a:solidFill>
                  </a:tcPr>
                </a:tc>
                <a:tc>
                  <a:txBody>
                    <a:bodyPr/>
                    <a:lstStyle/>
                    <a:p>
                      <a:pPr algn="r" fontAlgn="b"/>
                      <a:r>
                        <a:rPr lang="en-US" sz="200" b="0" i="0" u="none" strike="noStrike">
                          <a:solidFill>
                            <a:srgbClr val="000000"/>
                          </a:solidFill>
                          <a:latin typeface="Calibri"/>
                        </a:rPr>
                        <a:t>21.3</a:t>
                      </a:r>
                    </a:p>
                  </a:txBody>
                  <a:tcPr marL="2249" marR="2249" marT="1687" marB="0" anchor="b">
                    <a:lnL>
                      <a:noFill/>
                    </a:lnL>
                    <a:lnR>
                      <a:noFill/>
                    </a:lnR>
                    <a:lnT>
                      <a:noFill/>
                    </a:lnT>
                    <a:lnB>
                      <a:noFill/>
                    </a:lnB>
                    <a:solidFill>
                      <a:srgbClr val="C9DB80"/>
                    </a:solidFill>
                  </a:tcPr>
                </a:tc>
                <a:tc>
                  <a:txBody>
                    <a:bodyPr/>
                    <a:lstStyle/>
                    <a:p>
                      <a:pPr algn="r" fontAlgn="b"/>
                      <a:r>
                        <a:rPr lang="en-US" sz="200" b="0" i="0" u="none" strike="noStrike">
                          <a:solidFill>
                            <a:srgbClr val="000000"/>
                          </a:solidFill>
                          <a:latin typeface="Calibri"/>
                        </a:rPr>
                        <a:t>55.9</a:t>
                      </a:r>
                    </a:p>
                  </a:txBody>
                  <a:tcPr marL="2249" marR="2249" marT="1687" marB="0" anchor="b">
                    <a:lnL>
                      <a:noFill/>
                    </a:lnL>
                    <a:lnR>
                      <a:noFill/>
                    </a:lnR>
                    <a:lnT>
                      <a:noFill/>
                    </a:lnT>
                    <a:lnB>
                      <a:noFill/>
                    </a:lnB>
                    <a:solidFill>
                      <a:srgbClr val="FED781"/>
                    </a:solidFill>
                  </a:tcPr>
                </a:tc>
                <a:tc>
                  <a:txBody>
                    <a:bodyPr/>
                    <a:lstStyle/>
                    <a:p>
                      <a:pPr algn="r" fontAlgn="b"/>
                      <a:r>
                        <a:rPr lang="en-US" sz="200" b="0" i="0" u="none" strike="noStrike">
                          <a:solidFill>
                            <a:srgbClr val="000000"/>
                          </a:solidFill>
                          <a:latin typeface="Calibri"/>
                        </a:rPr>
                        <a:t>22.8</a:t>
                      </a:r>
                    </a:p>
                  </a:txBody>
                  <a:tcPr marL="2249" marR="2249" marT="1687" marB="0" anchor="b">
                    <a:lnL>
                      <a:noFill/>
                    </a:lnL>
                    <a:lnR w="12700" cap="flat" cmpd="sng" algn="ctr">
                      <a:solidFill>
                        <a:srgbClr val="000000"/>
                      </a:solidFill>
                      <a:prstDash val="solid"/>
                      <a:round/>
                      <a:headEnd type="none" w="med" len="med"/>
                      <a:tailEnd type="none" w="med" len="med"/>
                    </a:lnR>
                    <a:lnT>
                      <a:noFill/>
                    </a:lnT>
                    <a:lnB>
                      <a:noFill/>
                    </a:lnB>
                    <a:solidFill>
                      <a:srgbClr val="D0DD81"/>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ADVANCE Full</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200" b="0" i="0" u="none" strike="noStrike">
                          <a:solidFill>
                            <a:srgbClr val="000000"/>
                          </a:solidFill>
                          <a:latin typeface="Calibri"/>
                        </a:rPr>
                        <a:t>55.0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D881"/>
                    </a:solidFill>
                  </a:tcPr>
                </a:tc>
                <a:tc>
                  <a:txBody>
                    <a:bodyPr/>
                    <a:lstStyle/>
                    <a:p>
                      <a:pPr algn="r" fontAlgn="b"/>
                      <a:r>
                        <a:rPr lang="en-US" sz="200" b="0" i="0" u="none" strike="noStrike">
                          <a:solidFill>
                            <a:srgbClr val="000000"/>
                          </a:solidFill>
                          <a:latin typeface="Calibri"/>
                        </a:rPr>
                        <a:t>11.9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9ACE7E"/>
                    </a:solidFill>
                  </a:tcPr>
                </a:tc>
                <a:tc>
                  <a:txBody>
                    <a:bodyPr/>
                    <a:lstStyle/>
                    <a:p>
                      <a:pPr algn="r" fontAlgn="b"/>
                      <a:r>
                        <a:rPr lang="en-US" sz="200" b="0" i="0" u="none" strike="noStrike">
                          <a:solidFill>
                            <a:srgbClr val="000000"/>
                          </a:solidFill>
                          <a:latin typeface="Calibri"/>
                        </a:rPr>
                        <a:t>57.5</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D680"/>
                    </a:solidFill>
                  </a:tcPr>
                </a:tc>
                <a:tc>
                  <a:txBody>
                    <a:bodyPr/>
                    <a:lstStyle/>
                    <a:p>
                      <a:pPr algn="r" fontAlgn="b"/>
                      <a:r>
                        <a:rPr lang="en-US" sz="200" b="0" i="0" u="none" strike="noStrike">
                          <a:solidFill>
                            <a:srgbClr val="000000"/>
                          </a:solidFill>
                          <a:latin typeface="Calibri"/>
                        </a:rPr>
                        <a:t>16.5</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B1D47F"/>
                    </a:solidFill>
                  </a:tcPr>
                </a:tc>
                <a:tc>
                  <a:txBody>
                    <a:bodyPr/>
                    <a:lstStyle/>
                    <a:p>
                      <a:pPr algn="r" fontAlgn="b"/>
                      <a:r>
                        <a:rPr lang="en-US" sz="200" b="0" i="0" u="none" strike="noStrike">
                          <a:solidFill>
                            <a:srgbClr val="000000"/>
                          </a:solidFill>
                          <a:latin typeface="Calibri"/>
                        </a:rPr>
                        <a:t>55.8</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D781"/>
                    </a:solidFill>
                  </a:tcPr>
                </a:tc>
                <a:tc>
                  <a:txBody>
                    <a:bodyPr/>
                    <a:lstStyle/>
                    <a:p>
                      <a:pPr algn="r" fontAlgn="b"/>
                      <a:r>
                        <a:rPr lang="en-US" sz="200" b="0" i="0" u="none" strike="noStrike">
                          <a:solidFill>
                            <a:srgbClr val="000000"/>
                          </a:solidFill>
                          <a:latin typeface="Calibri"/>
                        </a:rPr>
                        <a:t>17.3</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B4D57F"/>
                    </a:solidFill>
                  </a:tcPr>
                </a:tc>
                <a:tc>
                  <a:txBody>
                    <a:bodyPr/>
                    <a:lstStyle/>
                    <a:p>
                      <a:pPr algn="r" fontAlgn="b"/>
                      <a:r>
                        <a:rPr lang="en-US" sz="200" b="0" i="0" u="none" strike="noStrike">
                          <a:solidFill>
                            <a:srgbClr val="000000"/>
                          </a:solidFill>
                          <a:latin typeface="Calibri"/>
                        </a:rPr>
                        <a:t>53.8</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D981"/>
                    </a:solidFill>
                  </a:tcPr>
                </a:tc>
                <a:tc>
                  <a:txBody>
                    <a:bodyPr/>
                    <a:lstStyle/>
                    <a:p>
                      <a:pPr algn="r" fontAlgn="b"/>
                      <a:r>
                        <a:rPr lang="en-US" sz="200" b="0" i="0" u="none" strike="noStrike">
                          <a:solidFill>
                            <a:srgbClr val="000000"/>
                          </a:solidFill>
                          <a:latin typeface="Calibri"/>
                        </a:rPr>
                        <a:t>11.9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9ACD7E"/>
                    </a:solidFill>
                  </a:tcPr>
                </a:tc>
                <a:tc>
                  <a:txBody>
                    <a:bodyPr/>
                    <a:lstStyle/>
                    <a:p>
                      <a:pPr algn="r" fontAlgn="b"/>
                      <a:r>
                        <a:rPr lang="en-US" sz="200" b="0" i="0" u="none" strike="noStrike">
                          <a:solidFill>
                            <a:srgbClr val="000000"/>
                          </a:solidFill>
                          <a:latin typeface="Calibri"/>
                        </a:rPr>
                        <a:t>55.8</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D781"/>
                    </a:solidFill>
                  </a:tcPr>
                </a:tc>
                <a:tc>
                  <a:txBody>
                    <a:bodyPr/>
                    <a:lstStyle/>
                    <a:p>
                      <a:pPr algn="r" fontAlgn="b"/>
                      <a:r>
                        <a:rPr lang="en-US" sz="200" b="0" i="0" u="none" strike="noStrike">
                          <a:solidFill>
                            <a:srgbClr val="000000"/>
                          </a:solidFill>
                          <a:latin typeface="Calibri"/>
                        </a:rPr>
                        <a:t>40.0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583"/>
                    </a:solidFill>
                  </a:tcPr>
                </a:tc>
                <a:tc>
                  <a:txBody>
                    <a:bodyPr/>
                    <a:lstStyle/>
                    <a:p>
                      <a:pPr algn="r" fontAlgn="b"/>
                      <a:r>
                        <a:rPr lang="en-US" sz="200" b="0" i="0" u="none" strike="noStrike">
                          <a:solidFill>
                            <a:srgbClr val="000000"/>
                          </a:solidFill>
                          <a:latin typeface="Calibri"/>
                        </a:rPr>
                        <a:t>51.8</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DB81"/>
                    </a:solidFill>
                  </a:tcPr>
                </a:tc>
                <a:tc>
                  <a:txBody>
                    <a:bodyPr/>
                    <a:lstStyle/>
                    <a:p>
                      <a:pPr algn="r" fontAlgn="b"/>
                      <a:r>
                        <a:rPr lang="en-US" sz="200" b="0" i="0" u="none" strike="noStrike">
                          <a:solidFill>
                            <a:srgbClr val="000000"/>
                          </a:solidFill>
                          <a:latin typeface="Calibri"/>
                        </a:rPr>
                        <a:t>50.4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DC81"/>
                    </a:solidFill>
                  </a:tcPr>
                </a:tc>
                <a:tc>
                  <a:txBody>
                    <a:bodyPr/>
                    <a:lstStyle/>
                    <a:p>
                      <a:pPr algn="r" fontAlgn="b"/>
                      <a:r>
                        <a:rPr lang="en-US" sz="200" b="0" i="0" u="none" strike="noStrike">
                          <a:solidFill>
                            <a:srgbClr val="000000"/>
                          </a:solidFill>
                          <a:latin typeface="Calibri"/>
                        </a:rPr>
                        <a:t>61.2</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D280"/>
                    </a:solidFill>
                  </a:tcPr>
                </a:tc>
                <a:tc>
                  <a:txBody>
                    <a:bodyPr/>
                    <a:lstStyle/>
                    <a:p>
                      <a:pPr algn="r" fontAlgn="b"/>
                      <a:r>
                        <a:rPr lang="en-US" sz="200" b="0" i="0" u="none" strike="noStrike">
                          <a:solidFill>
                            <a:srgbClr val="000000"/>
                          </a:solidFill>
                          <a:latin typeface="Calibri"/>
                        </a:rPr>
                        <a:t>51.2</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DB81"/>
                    </a:solidFill>
                  </a:tcPr>
                </a:tc>
                <a:tc>
                  <a:txBody>
                    <a:bodyPr/>
                    <a:lstStyle/>
                    <a:p>
                      <a:pPr algn="r" fontAlgn="b"/>
                      <a:r>
                        <a:rPr lang="en-US" sz="200" b="0" i="0" u="none" strike="noStrike">
                          <a:solidFill>
                            <a:srgbClr val="000000"/>
                          </a:solidFill>
                          <a:latin typeface="Calibri"/>
                        </a:rPr>
                        <a:t>53.1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D981"/>
                    </a:solidFill>
                  </a:tcPr>
                </a:tc>
                <a:tc>
                  <a:txBody>
                    <a:bodyPr/>
                    <a:lstStyle/>
                    <a:p>
                      <a:pPr algn="r" fontAlgn="b"/>
                      <a:r>
                        <a:rPr lang="en-US" sz="200" b="0" i="0" u="none" strike="noStrike">
                          <a:solidFill>
                            <a:srgbClr val="000000"/>
                          </a:solidFill>
                          <a:latin typeface="Calibri"/>
                        </a:rPr>
                        <a:t>46.4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DF82"/>
                    </a:solidFill>
                  </a:tcPr>
                </a:tc>
                <a:tc>
                  <a:txBody>
                    <a:bodyPr/>
                    <a:lstStyle/>
                    <a:p>
                      <a:pPr algn="r" fontAlgn="b"/>
                      <a:r>
                        <a:rPr lang="en-US" sz="200" b="0" i="0" u="none" strike="noStrike">
                          <a:solidFill>
                            <a:srgbClr val="000000"/>
                          </a:solidFill>
                          <a:latin typeface="Calibri"/>
                        </a:rPr>
                        <a:t>55.1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D881"/>
                    </a:solidFill>
                  </a:tcPr>
                </a:tc>
                <a:tc>
                  <a:txBody>
                    <a:bodyPr/>
                    <a:lstStyle/>
                    <a:p>
                      <a:pPr algn="r" fontAlgn="b"/>
                      <a:r>
                        <a:rPr lang="en-US" sz="200" b="0" i="0" u="none" strike="noStrike">
                          <a:solidFill>
                            <a:srgbClr val="000000"/>
                          </a:solidFill>
                          <a:latin typeface="Calibri"/>
                        </a:rPr>
                        <a:t>50.9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DB81"/>
                    </a:solidFill>
                  </a:tcPr>
                </a:tc>
                <a:tc>
                  <a:txBody>
                    <a:bodyPr/>
                    <a:lstStyle/>
                    <a:p>
                      <a:pPr algn="r" fontAlgn="b"/>
                      <a:r>
                        <a:rPr lang="en-US" sz="200" b="0" i="0" u="none" strike="noStrike">
                          <a:solidFill>
                            <a:srgbClr val="000000"/>
                          </a:solidFill>
                          <a:latin typeface="Calibri"/>
                        </a:rPr>
                        <a:t>54.9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D881"/>
                    </a:solidFill>
                  </a:tcPr>
                </a:tc>
                <a:tc>
                  <a:txBody>
                    <a:bodyPr/>
                    <a:lstStyle/>
                    <a:p>
                      <a:pPr algn="r" fontAlgn="b"/>
                      <a:r>
                        <a:rPr lang="en-US" sz="200" b="0" i="0" u="none" strike="noStrike">
                          <a:solidFill>
                            <a:srgbClr val="000000"/>
                          </a:solidFill>
                          <a:latin typeface="Calibri"/>
                        </a:rPr>
                        <a:t>52.4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DA81"/>
                    </a:solidFill>
                  </a:tcPr>
                </a:tc>
                <a:tc>
                  <a:txBody>
                    <a:bodyPr/>
                    <a:lstStyle/>
                    <a:p>
                      <a:pPr algn="r" fontAlgn="b"/>
                      <a:r>
                        <a:rPr lang="en-US" sz="200" b="0" i="0" u="none" strike="noStrike">
                          <a:solidFill>
                            <a:srgbClr val="000000"/>
                          </a:solidFill>
                          <a:latin typeface="Calibri"/>
                        </a:rPr>
                        <a:t>50.3</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DC81"/>
                    </a:solidFill>
                  </a:tcPr>
                </a:tc>
                <a:tc>
                  <a:txBody>
                    <a:bodyPr/>
                    <a:lstStyle/>
                    <a:p>
                      <a:pPr algn="r" fontAlgn="b"/>
                      <a:r>
                        <a:rPr lang="en-US" sz="200" b="0" i="0" u="none" strike="noStrike">
                          <a:solidFill>
                            <a:srgbClr val="000000"/>
                          </a:solidFill>
                          <a:latin typeface="Calibri"/>
                        </a:rPr>
                        <a:t>54.8</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D881"/>
                    </a:solidFill>
                  </a:tcPr>
                </a:tc>
                <a:tc>
                  <a:txBody>
                    <a:bodyPr/>
                    <a:lstStyle/>
                    <a:p>
                      <a:pPr algn="r" fontAlgn="b"/>
                      <a:r>
                        <a:rPr lang="en-US" sz="200" b="0" i="0" u="none" strike="noStrike">
                          <a:solidFill>
                            <a:srgbClr val="000000"/>
                          </a:solidFill>
                          <a:latin typeface="Calibri"/>
                        </a:rPr>
                        <a:t>59.2</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D480"/>
                    </a:solidFill>
                  </a:tcPr>
                </a:tc>
                <a:tc>
                  <a:txBody>
                    <a:bodyPr/>
                    <a:lstStyle/>
                    <a:p>
                      <a:pPr algn="r" fontAlgn="b"/>
                      <a:r>
                        <a:rPr lang="en-US" sz="200" b="0" i="0" u="none" strike="noStrike">
                          <a:solidFill>
                            <a:srgbClr val="000000"/>
                          </a:solidFill>
                          <a:latin typeface="Calibri"/>
                        </a:rPr>
                        <a:t>56.4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D780"/>
                    </a:solidFill>
                  </a:tcPr>
                </a:tc>
                <a:tc>
                  <a:txBody>
                    <a:bodyPr/>
                    <a:lstStyle/>
                    <a:p>
                      <a:pPr algn="r" fontAlgn="b"/>
                      <a:r>
                        <a:rPr lang="en-US" sz="200" b="0" i="0" u="none" strike="noStrike">
                          <a:solidFill>
                            <a:srgbClr val="000000"/>
                          </a:solidFill>
                          <a:latin typeface="Calibri"/>
                        </a:rPr>
                        <a:t>65.2</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CF7F"/>
                    </a:solidFill>
                  </a:tcPr>
                </a:tc>
                <a:tc>
                  <a:txBody>
                    <a:bodyPr/>
                    <a:lstStyle/>
                    <a:p>
                      <a:pPr algn="r" fontAlgn="b"/>
                      <a:r>
                        <a:rPr lang="en-US" sz="200" b="0" i="0" u="none" strike="noStrike">
                          <a:solidFill>
                            <a:srgbClr val="000000"/>
                          </a:solidFill>
                          <a:latin typeface="Calibri"/>
                        </a:rPr>
                        <a:t>15.0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A9D27F"/>
                    </a:solidFill>
                  </a:tcPr>
                </a:tc>
                <a:tc>
                  <a:txBody>
                    <a:bodyPr/>
                    <a:lstStyle/>
                    <a:p>
                      <a:pPr algn="r" fontAlgn="b"/>
                      <a:r>
                        <a:rPr lang="en-US" sz="200" b="0" i="0" u="none" strike="noStrike">
                          <a:solidFill>
                            <a:srgbClr val="000000"/>
                          </a:solidFill>
                          <a:latin typeface="Calibri"/>
                        </a:rPr>
                        <a:t>64.7</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CF7F"/>
                    </a:solidFill>
                  </a:tcPr>
                </a:tc>
                <a:tc>
                  <a:txBody>
                    <a:bodyPr/>
                    <a:lstStyle/>
                    <a:p>
                      <a:pPr algn="r" fontAlgn="b"/>
                      <a:r>
                        <a:rPr lang="en-US" sz="200" b="0" i="0" u="none" strike="noStrike">
                          <a:solidFill>
                            <a:srgbClr val="000000"/>
                          </a:solidFill>
                          <a:latin typeface="Calibri"/>
                        </a:rPr>
                        <a:t>12.5</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9DCE7E"/>
                    </a:solidFill>
                  </a:tcPr>
                </a:tc>
                <a:tc>
                  <a:txBody>
                    <a:bodyPr/>
                    <a:lstStyle/>
                    <a:p>
                      <a:pPr algn="r" fontAlgn="b"/>
                      <a:r>
                        <a:rPr lang="en-US" sz="200" b="0" i="0" u="none" strike="noStrike">
                          <a:solidFill>
                            <a:srgbClr val="000000"/>
                          </a:solidFill>
                          <a:latin typeface="Calibri"/>
                        </a:rPr>
                        <a:t>61.6</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D280"/>
                    </a:solidFill>
                  </a:tcPr>
                </a:tc>
                <a:tc>
                  <a:txBody>
                    <a:bodyPr/>
                    <a:lstStyle/>
                    <a:p>
                      <a:pPr algn="r" fontAlgn="b"/>
                      <a:r>
                        <a:rPr lang="en-US" sz="200" b="0" i="0" u="none" strike="noStrike">
                          <a:solidFill>
                            <a:srgbClr val="000000"/>
                          </a:solidFill>
                          <a:latin typeface="Calibri"/>
                        </a:rPr>
                        <a:t>13.9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A4D07E"/>
                    </a:solidFill>
                  </a:tcPr>
                </a:tc>
                <a:tc>
                  <a:txBody>
                    <a:bodyPr/>
                    <a:lstStyle/>
                    <a:p>
                      <a:pPr algn="r" fontAlgn="b"/>
                      <a:r>
                        <a:rPr lang="en-US" sz="200" b="0" i="0" u="none" strike="noStrike">
                          <a:solidFill>
                            <a:srgbClr val="000000"/>
                          </a:solidFill>
                          <a:latin typeface="Calibri"/>
                        </a:rPr>
                        <a:t>64.2</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D07F"/>
                    </a:solidFill>
                  </a:tcPr>
                </a:tc>
                <a:tc>
                  <a:txBody>
                    <a:bodyPr/>
                    <a:lstStyle/>
                    <a:p>
                      <a:pPr algn="r" fontAlgn="b"/>
                      <a:r>
                        <a:rPr lang="en-US" sz="200" b="0" i="0" u="none" strike="noStrike">
                          <a:solidFill>
                            <a:srgbClr val="000000"/>
                          </a:solidFill>
                          <a:latin typeface="Calibri"/>
                        </a:rPr>
                        <a:t>11.5</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98CD7E"/>
                    </a:solidFill>
                  </a:tcPr>
                </a:tc>
                <a:tc>
                  <a:txBody>
                    <a:bodyPr/>
                    <a:lstStyle/>
                    <a:p>
                      <a:pPr algn="r" fontAlgn="b"/>
                      <a:r>
                        <a:rPr lang="en-US" sz="200" b="0" i="0" u="none" strike="noStrike">
                          <a:solidFill>
                            <a:srgbClr val="000000"/>
                          </a:solidFill>
                          <a:latin typeface="Calibri"/>
                        </a:rPr>
                        <a:t>35.8</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sz="200" b="0" i="0" u="none" strike="noStrike">
                          <a:solidFill>
                            <a:srgbClr val="000000"/>
                          </a:solidFill>
                          <a:latin typeface="Calibri"/>
                        </a:rPr>
                        <a:t>15.6</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ACD37F"/>
                    </a:solidFill>
                  </a:tcPr>
                </a:tc>
                <a:tc>
                  <a:txBody>
                    <a:bodyPr/>
                    <a:lstStyle/>
                    <a:p>
                      <a:pPr algn="r" fontAlgn="b"/>
                      <a:r>
                        <a:rPr lang="en-US" sz="200" b="0" i="0" u="none" strike="noStrike">
                          <a:solidFill>
                            <a:srgbClr val="000000"/>
                          </a:solidFill>
                          <a:latin typeface="Calibri"/>
                        </a:rPr>
                        <a:t>37.4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200" b="0" i="0" u="none" strike="noStrike">
                          <a:solidFill>
                            <a:srgbClr val="000000"/>
                          </a:solidFill>
                          <a:latin typeface="Calibri"/>
                        </a:rPr>
                        <a:t>8.5</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89C97D"/>
                    </a:solidFill>
                  </a:tcPr>
                </a:tc>
                <a:tc>
                  <a:txBody>
                    <a:bodyPr/>
                    <a:lstStyle/>
                    <a:p>
                      <a:pPr algn="r" fontAlgn="b"/>
                      <a:r>
                        <a:rPr lang="en-US" sz="200" b="0" i="0" u="none" strike="noStrike">
                          <a:solidFill>
                            <a:srgbClr val="000000"/>
                          </a:solidFill>
                          <a:latin typeface="Calibri"/>
                        </a:rPr>
                        <a:t>38.4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683"/>
                    </a:solidFill>
                  </a:tcPr>
                </a:tc>
                <a:tc>
                  <a:txBody>
                    <a:bodyPr/>
                    <a:lstStyle/>
                    <a:p>
                      <a:pPr algn="r" fontAlgn="b"/>
                      <a:r>
                        <a:rPr lang="en-US" sz="200" b="0" i="0" u="none" strike="noStrike">
                          <a:solidFill>
                            <a:srgbClr val="000000"/>
                          </a:solidFill>
                          <a:latin typeface="Calibri"/>
                        </a:rPr>
                        <a:t>9.7</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8FCA7D"/>
                    </a:solidFill>
                  </a:tcPr>
                </a:tc>
                <a:tc>
                  <a:txBody>
                    <a:bodyPr/>
                    <a:lstStyle/>
                    <a:p>
                      <a:pPr algn="r" fontAlgn="b"/>
                      <a:r>
                        <a:rPr lang="en-US" sz="200" b="0" i="0" u="none" strike="noStrike">
                          <a:solidFill>
                            <a:srgbClr val="000000"/>
                          </a:solidFill>
                          <a:latin typeface="Calibri"/>
                        </a:rPr>
                        <a:t>37.0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200" b="0" i="0" u="none" strike="noStrike">
                          <a:solidFill>
                            <a:srgbClr val="000000"/>
                          </a:solidFill>
                          <a:latin typeface="Calibri"/>
                        </a:rPr>
                        <a:t>8.7</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8AC97D"/>
                    </a:solidFill>
                  </a:tcPr>
                </a:tc>
                <a:tc>
                  <a:txBody>
                    <a:bodyPr/>
                    <a:lstStyle/>
                    <a:p>
                      <a:pPr algn="r" fontAlgn="b"/>
                      <a:r>
                        <a:rPr lang="en-US" sz="200" b="0" i="0" u="none" strike="noStrike">
                          <a:solidFill>
                            <a:srgbClr val="000000"/>
                          </a:solidFill>
                          <a:latin typeface="Calibri"/>
                        </a:rPr>
                        <a:t>47.4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DE82"/>
                    </a:solidFill>
                  </a:tcPr>
                </a:tc>
                <a:tc>
                  <a:txBody>
                    <a:bodyPr/>
                    <a:lstStyle/>
                    <a:p>
                      <a:pPr algn="r" fontAlgn="b"/>
                      <a:r>
                        <a:rPr lang="en-US" sz="200" b="0" i="0" u="none" strike="noStrike">
                          <a:solidFill>
                            <a:srgbClr val="000000"/>
                          </a:solidFill>
                          <a:latin typeface="Calibri"/>
                        </a:rPr>
                        <a:t>36.2</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sz="200" b="0" i="0" u="none" strike="noStrike">
                          <a:solidFill>
                            <a:srgbClr val="000000"/>
                          </a:solidFill>
                          <a:latin typeface="Calibri"/>
                        </a:rPr>
                        <a:t>44.4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182"/>
                    </a:solidFill>
                  </a:tcPr>
                </a:tc>
                <a:tc>
                  <a:txBody>
                    <a:bodyPr/>
                    <a:lstStyle/>
                    <a:p>
                      <a:pPr algn="r" fontAlgn="b"/>
                      <a:r>
                        <a:rPr lang="en-US" sz="200" b="0" i="0" u="none" strike="noStrike">
                          <a:solidFill>
                            <a:srgbClr val="000000"/>
                          </a:solidFill>
                          <a:latin typeface="Calibri"/>
                        </a:rPr>
                        <a:t>39.9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583"/>
                    </a:solidFill>
                  </a:tcPr>
                </a:tc>
                <a:tc>
                  <a:txBody>
                    <a:bodyPr/>
                    <a:lstStyle/>
                    <a:p>
                      <a:pPr algn="r" fontAlgn="b"/>
                      <a:r>
                        <a:rPr lang="en-US" sz="200" b="0" i="0" u="none" strike="noStrike">
                          <a:solidFill>
                            <a:srgbClr val="000000"/>
                          </a:solidFill>
                          <a:latin typeface="Calibri"/>
                        </a:rPr>
                        <a:t>43.4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283"/>
                    </a:solidFill>
                  </a:tcPr>
                </a:tc>
                <a:tc>
                  <a:txBody>
                    <a:bodyPr/>
                    <a:lstStyle/>
                    <a:p>
                      <a:pPr algn="r" fontAlgn="b"/>
                      <a:r>
                        <a:rPr lang="en-US" sz="200" b="0" i="0" u="none" strike="noStrike">
                          <a:solidFill>
                            <a:srgbClr val="000000"/>
                          </a:solidFill>
                          <a:latin typeface="Calibri"/>
                        </a:rPr>
                        <a:t>45.3</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082"/>
                    </a:solidFill>
                  </a:tcPr>
                </a:tc>
                <a:tc>
                  <a:txBody>
                    <a:bodyPr/>
                    <a:lstStyle/>
                    <a:p>
                      <a:pPr algn="r" fontAlgn="b"/>
                      <a:r>
                        <a:rPr lang="en-US" sz="200" b="0" i="0" u="none" strike="noStrike">
                          <a:solidFill>
                            <a:srgbClr val="000000"/>
                          </a:solidFill>
                          <a:latin typeface="Calibri"/>
                        </a:rPr>
                        <a:t>46.0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082"/>
                    </a:solidFill>
                  </a:tcPr>
                </a:tc>
                <a:tc>
                  <a:txBody>
                    <a:bodyPr/>
                    <a:lstStyle/>
                    <a:p>
                      <a:pPr algn="r" fontAlgn="b"/>
                      <a:r>
                        <a:rPr lang="en-US" sz="200" b="0" i="0" u="none" strike="noStrike">
                          <a:solidFill>
                            <a:srgbClr val="000000"/>
                          </a:solidFill>
                          <a:latin typeface="Calibri"/>
                        </a:rPr>
                        <a:t>38.3</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683"/>
                    </a:solidFill>
                  </a:tcPr>
                </a:tc>
                <a:tc>
                  <a:txBody>
                    <a:bodyPr/>
                    <a:lstStyle/>
                    <a:p>
                      <a:pPr algn="r" fontAlgn="b"/>
                      <a:r>
                        <a:rPr lang="en-US" sz="200" b="0" i="0" u="none" strike="noStrike">
                          <a:solidFill>
                            <a:srgbClr val="000000"/>
                          </a:solidFill>
                          <a:latin typeface="Calibri"/>
                        </a:rPr>
                        <a:t>40.3</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483"/>
                    </a:solidFill>
                  </a:tcPr>
                </a:tc>
                <a:tc>
                  <a:txBody>
                    <a:bodyPr/>
                    <a:lstStyle/>
                    <a:p>
                      <a:pPr algn="r" fontAlgn="b"/>
                      <a:r>
                        <a:rPr lang="en-US" sz="200" b="0" i="0" u="none" strike="noStrike">
                          <a:solidFill>
                            <a:srgbClr val="000000"/>
                          </a:solidFill>
                          <a:latin typeface="Calibri"/>
                        </a:rPr>
                        <a:t>35.9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sz="200" b="0" i="0" u="none" strike="noStrike">
                          <a:solidFill>
                            <a:srgbClr val="000000"/>
                          </a:solidFill>
                          <a:latin typeface="Calibri"/>
                        </a:rPr>
                        <a:t>48.4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DE82"/>
                    </a:solidFill>
                  </a:tcPr>
                </a:tc>
                <a:tc>
                  <a:txBody>
                    <a:bodyPr/>
                    <a:lstStyle/>
                    <a:p>
                      <a:pPr algn="r" fontAlgn="b"/>
                      <a:r>
                        <a:rPr lang="en-US" sz="200" b="0" i="0" u="none" strike="noStrike">
                          <a:solidFill>
                            <a:srgbClr val="000000"/>
                          </a:solidFill>
                          <a:latin typeface="Calibri"/>
                        </a:rPr>
                        <a:t>45.5</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082"/>
                    </a:solidFill>
                  </a:tcPr>
                </a:tc>
                <a:tc>
                  <a:txBody>
                    <a:bodyPr/>
                    <a:lstStyle/>
                    <a:p>
                      <a:pPr algn="r" fontAlgn="b"/>
                      <a:r>
                        <a:rPr lang="en-US" sz="200" b="0" i="0" u="none" strike="noStrike">
                          <a:solidFill>
                            <a:srgbClr val="000000"/>
                          </a:solidFill>
                          <a:latin typeface="Calibri"/>
                        </a:rPr>
                        <a:t>45.6</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082"/>
                    </a:solidFill>
                  </a:tcPr>
                </a:tc>
                <a:tc>
                  <a:txBody>
                    <a:bodyPr/>
                    <a:lstStyle/>
                    <a:p>
                      <a:pPr algn="r" fontAlgn="b"/>
                      <a:r>
                        <a:rPr lang="en-US" sz="200" b="0" i="0" u="none" strike="noStrike">
                          <a:solidFill>
                            <a:srgbClr val="000000"/>
                          </a:solidFill>
                          <a:latin typeface="Calibri"/>
                        </a:rPr>
                        <a:t>44.8</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182"/>
                    </a:solidFill>
                  </a:tcPr>
                </a:tc>
                <a:tc>
                  <a:txBody>
                    <a:bodyPr/>
                    <a:lstStyle/>
                    <a:p>
                      <a:pPr algn="r" fontAlgn="b"/>
                      <a:r>
                        <a:rPr lang="en-US" sz="200" b="0" i="0" u="none" strike="noStrike">
                          <a:solidFill>
                            <a:srgbClr val="000000"/>
                          </a:solidFill>
                          <a:latin typeface="Calibri"/>
                        </a:rPr>
                        <a:t>48.6</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DD82"/>
                    </a:solidFill>
                  </a:tcPr>
                </a:tc>
                <a:tc>
                  <a:txBody>
                    <a:bodyPr/>
                    <a:lstStyle/>
                    <a:p>
                      <a:pPr algn="r" fontAlgn="b"/>
                      <a:r>
                        <a:rPr lang="en-US" sz="200" b="0" i="0" u="none" strike="noStrike">
                          <a:solidFill>
                            <a:srgbClr val="000000"/>
                          </a:solidFill>
                          <a:latin typeface="Calibri"/>
                        </a:rPr>
                        <a:t>43.9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183"/>
                    </a:solidFill>
                  </a:tcPr>
                </a:tc>
                <a:tc>
                  <a:txBody>
                    <a:bodyPr/>
                    <a:lstStyle/>
                    <a:p>
                      <a:pPr algn="r" fontAlgn="b"/>
                      <a:r>
                        <a:rPr lang="en-US" sz="200" b="0" i="0" u="none" strike="noStrike">
                          <a:solidFill>
                            <a:srgbClr val="000000"/>
                          </a:solidFill>
                          <a:latin typeface="Calibri"/>
                        </a:rPr>
                        <a:t>48.8</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DD82"/>
                    </a:solidFill>
                  </a:tcPr>
                </a:tc>
                <a:tc>
                  <a:txBody>
                    <a:bodyPr/>
                    <a:lstStyle/>
                    <a:p>
                      <a:pPr algn="r" fontAlgn="b"/>
                      <a:r>
                        <a:rPr lang="en-US" sz="200" b="0" i="0" u="none" strike="noStrike">
                          <a:solidFill>
                            <a:srgbClr val="000000"/>
                          </a:solidFill>
                          <a:latin typeface="Calibri"/>
                        </a:rPr>
                        <a:t>18.6</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BBD780"/>
                    </a:solidFill>
                  </a:tcPr>
                </a:tc>
                <a:tc>
                  <a:txBody>
                    <a:bodyPr/>
                    <a:lstStyle/>
                    <a:p>
                      <a:pPr algn="r" fontAlgn="b"/>
                      <a:r>
                        <a:rPr lang="en-US" sz="200" b="0" i="0" u="none" strike="noStrike">
                          <a:solidFill>
                            <a:srgbClr val="000000"/>
                          </a:solidFill>
                          <a:latin typeface="Calibri"/>
                        </a:rPr>
                        <a:t>52.1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DA81"/>
                    </a:solidFill>
                  </a:tcPr>
                </a:tc>
                <a:tc>
                  <a:txBody>
                    <a:bodyPr/>
                    <a:lstStyle/>
                    <a:p>
                      <a:pPr algn="r" fontAlgn="b"/>
                      <a:r>
                        <a:rPr lang="en-US" sz="200" b="0" i="0" u="none" strike="noStrike">
                          <a:solidFill>
                            <a:srgbClr val="000000"/>
                          </a:solidFill>
                          <a:latin typeface="Calibri"/>
                        </a:rPr>
                        <a:t>12.6</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9DCE7E"/>
                    </a:solidFill>
                  </a:tcPr>
                </a:tc>
                <a:tc>
                  <a:txBody>
                    <a:bodyPr/>
                    <a:lstStyle/>
                    <a:p>
                      <a:pPr algn="r" fontAlgn="b"/>
                      <a:r>
                        <a:rPr lang="en-US" sz="200" b="0" i="0" u="none" strike="noStrike">
                          <a:solidFill>
                            <a:srgbClr val="000000"/>
                          </a:solidFill>
                          <a:latin typeface="Calibri"/>
                        </a:rPr>
                        <a:t>51.4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DB81"/>
                    </a:solidFill>
                  </a:tcPr>
                </a:tc>
                <a:tc>
                  <a:txBody>
                    <a:bodyPr/>
                    <a:lstStyle/>
                    <a:p>
                      <a:pPr algn="r" fontAlgn="b"/>
                      <a:r>
                        <a:rPr lang="en-US" sz="200" b="0" i="0" u="none" strike="noStrike">
                          <a:solidFill>
                            <a:srgbClr val="000000"/>
                          </a:solidFill>
                          <a:latin typeface="Calibri"/>
                        </a:rPr>
                        <a:t>14.5</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A7D17E"/>
                    </a:solidFill>
                  </a:tcPr>
                </a:tc>
                <a:tc>
                  <a:txBody>
                    <a:bodyPr/>
                    <a:lstStyle/>
                    <a:p>
                      <a:pPr algn="r" fontAlgn="b"/>
                      <a:r>
                        <a:rPr lang="en-US" sz="200" b="0" i="0" u="none" strike="noStrike">
                          <a:solidFill>
                            <a:srgbClr val="000000"/>
                          </a:solidFill>
                          <a:latin typeface="Calibri"/>
                        </a:rPr>
                        <a:t>46.7</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DF82"/>
                    </a:solidFill>
                  </a:tcPr>
                </a:tc>
                <a:tc>
                  <a:txBody>
                    <a:bodyPr/>
                    <a:lstStyle/>
                    <a:p>
                      <a:pPr algn="r" fontAlgn="b"/>
                      <a:r>
                        <a:rPr lang="en-US" sz="200" b="0" i="0" u="none" strike="noStrike">
                          <a:solidFill>
                            <a:srgbClr val="000000"/>
                          </a:solidFill>
                          <a:latin typeface="Calibri"/>
                        </a:rPr>
                        <a:t>13.1</a:t>
                      </a:r>
                    </a:p>
                  </a:txBody>
                  <a:tcPr marL="2249" marR="2249" marT="1687"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A0CF7E"/>
                    </a:solidFill>
                  </a:tcPr>
                </a:tc>
              </a:tr>
              <a:tr h="35977">
                <a:tc rowSpan="3">
                  <a:txBody>
                    <a:bodyPr/>
                    <a:lstStyle/>
                    <a:p>
                      <a:pPr algn="ctr" fontAlgn="ctr"/>
                      <a:r>
                        <a:rPr lang="en-US" sz="400" b="1" i="0" u="none" strike="noStrike">
                          <a:solidFill>
                            <a:srgbClr val="000000"/>
                          </a:solidFill>
                          <a:latin typeface="Calibri"/>
                        </a:rPr>
                        <a:t>ACCORD</a:t>
                      </a:r>
                    </a:p>
                  </a:txBody>
                  <a:tcPr marL="2249" marR="2249" marT="1687"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 b="0" i="0" u="none" strike="noStrike">
                          <a:solidFill>
                            <a:srgbClr val="000000"/>
                          </a:solidFill>
                          <a:latin typeface="Calibri"/>
                        </a:rPr>
                        <a:t>ACCORD BP Standard Therapy</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200" b="0" i="0" u="none" strike="noStrike">
                          <a:solidFill>
                            <a:srgbClr val="000000"/>
                          </a:solidFill>
                          <a:latin typeface="Calibri"/>
                        </a:rPr>
                        <a:t>46.4</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DF82"/>
                    </a:solidFill>
                  </a:tcPr>
                </a:tc>
                <a:tc>
                  <a:txBody>
                    <a:bodyPr/>
                    <a:lstStyle/>
                    <a:p>
                      <a:pPr algn="r" fontAlgn="b"/>
                      <a:r>
                        <a:rPr lang="en-US" sz="200" b="0" i="0" u="none" strike="noStrike">
                          <a:solidFill>
                            <a:srgbClr val="000000"/>
                          </a:solidFill>
                          <a:latin typeface="Calibri"/>
                        </a:rPr>
                        <a:t>28.9</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EEE683"/>
                    </a:solidFill>
                  </a:tcPr>
                </a:tc>
                <a:tc>
                  <a:txBody>
                    <a:bodyPr/>
                    <a:lstStyle/>
                    <a:p>
                      <a:pPr algn="r" fontAlgn="b"/>
                      <a:r>
                        <a:rPr lang="en-US" sz="200" b="0" i="0" u="none" strike="noStrike">
                          <a:solidFill>
                            <a:srgbClr val="000000"/>
                          </a:solidFill>
                          <a:latin typeface="Calibri"/>
                        </a:rPr>
                        <a:t>48.9</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DD82"/>
                    </a:solidFill>
                  </a:tcPr>
                </a:tc>
                <a:tc>
                  <a:txBody>
                    <a:bodyPr/>
                    <a:lstStyle/>
                    <a:p>
                      <a:pPr algn="r" fontAlgn="b"/>
                      <a:r>
                        <a:rPr lang="en-US" sz="200" b="0" i="0" u="none" strike="noStrike">
                          <a:solidFill>
                            <a:srgbClr val="000000"/>
                          </a:solidFill>
                          <a:latin typeface="Calibri"/>
                        </a:rPr>
                        <a:t>28.5</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ECE582"/>
                    </a:solidFill>
                  </a:tcPr>
                </a:tc>
                <a:tc>
                  <a:txBody>
                    <a:bodyPr/>
                    <a:lstStyle/>
                    <a:p>
                      <a:pPr algn="r" fontAlgn="b"/>
                      <a:r>
                        <a:rPr lang="en-US" sz="200" b="0" i="0" u="none" strike="noStrike">
                          <a:solidFill>
                            <a:srgbClr val="000000"/>
                          </a:solidFill>
                          <a:latin typeface="Calibri"/>
                        </a:rPr>
                        <a:t>48.5</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DD82"/>
                    </a:solidFill>
                  </a:tcPr>
                </a:tc>
                <a:tc>
                  <a:txBody>
                    <a:bodyPr/>
                    <a:lstStyle/>
                    <a:p>
                      <a:pPr algn="r" fontAlgn="b"/>
                      <a:r>
                        <a:rPr lang="en-US" sz="200" b="0" i="0" u="none" strike="noStrike">
                          <a:solidFill>
                            <a:srgbClr val="000000"/>
                          </a:solidFill>
                          <a:latin typeface="Calibri"/>
                        </a:rPr>
                        <a:t>35.0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984"/>
                    </a:solidFill>
                  </a:tcPr>
                </a:tc>
                <a:tc>
                  <a:txBody>
                    <a:bodyPr/>
                    <a:lstStyle/>
                    <a:p>
                      <a:pPr algn="r" fontAlgn="b"/>
                      <a:r>
                        <a:rPr lang="en-US" sz="200" b="0" i="0" u="none" strike="noStrike">
                          <a:solidFill>
                            <a:srgbClr val="000000"/>
                          </a:solidFill>
                          <a:latin typeface="Calibri"/>
                        </a:rPr>
                        <a:t>52.3</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DA81"/>
                    </a:solidFill>
                  </a:tcPr>
                </a:tc>
                <a:tc>
                  <a:txBody>
                    <a:bodyPr/>
                    <a:lstStyle/>
                    <a:p>
                      <a:pPr algn="r" fontAlgn="b"/>
                      <a:r>
                        <a:rPr lang="en-US" sz="200" b="0" i="0" u="none" strike="noStrike">
                          <a:solidFill>
                            <a:srgbClr val="000000"/>
                          </a:solidFill>
                          <a:latin typeface="Calibri"/>
                        </a:rPr>
                        <a:t>32.8</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B84"/>
                    </a:solidFill>
                  </a:tcPr>
                </a:tc>
                <a:tc>
                  <a:txBody>
                    <a:bodyPr/>
                    <a:lstStyle/>
                    <a:p>
                      <a:pPr algn="r" fontAlgn="b"/>
                      <a:r>
                        <a:rPr lang="en-US" sz="200" b="0" i="0" u="none" strike="noStrike">
                          <a:solidFill>
                            <a:srgbClr val="000000"/>
                          </a:solidFill>
                          <a:latin typeface="Calibri"/>
                        </a:rPr>
                        <a:t>45.2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082"/>
                    </a:solidFill>
                  </a:tcPr>
                </a:tc>
                <a:tc>
                  <a:txBody>
                    <a:bodyPr/>
                    <a:lstStyle/>
                    <a:p>
                      <a:pPr algn="r" fontAlgn="b"/>
                      <a:r>
                        <a:rPr lang="en-US" sz="200" b="0" i="0" u="none" strike="noStrike">
                          <a:solidFill>
                            <a:srgbClr val="000000"/>
                          </a:solidFill>
                          <a:latin typeface="Calibri"/>
                        </a:rPr>
                        <a:t>20.3</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C3D980"/>
                    </a:solidFill>
                  </a:tcPr>
                </a:tc>
                <a:tc>
                  <a:txBody>
                    <a:bodyPr/>
                    <a:lstStyle/>
                    <a:p>
                      <a:pPr algn="r" fontAlgn="b"/>
                      <a:r>
                        <a:rPr lang="en-US" sz="200" b="0" i="0" u="none" strike="noStrike">
                          <a:solidFill>
                            <a:srgbClr val="000000"/>
                          </a:solidFill>
                          <a:latin typeface="Calibri"/>
                        </a:rPr>
                        <a:t>45.0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082"/>
                    </a:solidFill>
                  </a:tcPr>
                </a:tc>
                <a:tc>
                  <a:txBody>
                    <a:bodyPr/>
                    <a:lstStyle/>
                    <a:p>
                      <a:pPr algn="r" fontAlgn="b"/>
                      <a:r>
                        <a:rPr lang="en-US" sz="200" b="0" i="0" u="none" strike="noStrike">
                          <a:solidFill>
                            <a:srgbClr val="000000"/>
                          </a:solidFill>
                          <a:latin typeface="Calibri"/>
                        </a:rPr>
                        <a:t>25.6</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DEE182"/>
                    </a:solidFill>
                  </a:tcPr>
                </a:tc>
                <a:tc>
                  <a:txBody>
                    <a:bodyPr/>
                    <a:lstStyle/>
                    <a:p>
                      <a:pPr algn="r" fontAlgn="b"/>
                      <a:r>
                        <a:rPr lang="en-US" sz="200" b="0" i="0" u="none" strike="noStrike">
                          <a:solidFill>
                            <a:srgbClr val="000000"/>
                          </a:solidFill>
                          <a:latin typeface="Calibri"/>
                        </a:rPr>
                        <a:t>49.7</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DC82"/>
                    </a:solidFill>
                  </a:tcPr>
                </a:tc>
                <a:tc>
                  <a:txBody>
                    <a:bodyPr/>
                    <a:lstStyle/>
                    <a:p>
                      <a:pPr algn="r" fontAlgn="b"/>
                      <a:r>
                        <a:rPr lang="en-US" sz="200" b="0" i="0" u="none" strike="noStrike">
                          <a:solidFill>
                            <a:srgbClr val="000000"/>
                          </a:solidFill>
                          <a:latin typeface="Calibri"/>
                        </a:rPr>
                        <a:t>31.3</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AE983"/>
                    </a:solidFill>
                  </a:tcPr>
                </a:tc>
                <a:tc>
                  <a:txBody>
                    <a:bodyPr/>
                    <a:lstStyle/>
                    <a:p>
                      <a:pPr algn="r" fontAlgn="b"/>
                      <a:r>
                        <a:rPr lang="en-US" sz="200" b="0" i="0" u="none" strike="noStrike">
                          <a:solidFill>
                            <a:srgbClr val="000000"/>
                          </a:solidFill>
                          <a:latin typeface="Calibri"/>
                        </a:rPr>
                        <a:t>50.5</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DC81"/>
                    </a:solidFill>
                  </a:tcPr>
                </a:tc>
                <a:tc>
                  <a:txBody>
                    <a:bodyPr/>
                    <a:lstStyle/>
                    <a:p>
                      <a:pPr algn="r" fontAlgn="b"/>
                      <a:r>
                        <a:rPr lang="en-US" sz="200" b="0" i="0" u="none" strike="noStrike">
                          <a:solidFill>
                            <a:srgbClr val="000000"/>
                          </a:solidFill>
                          <a:latin typeface="Calibri"/>
                        </a:rPr>
                        <a:t>28.8</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EEE683"/>
                    </a:solidFill>
                  </a:tcPr>
                </a:tc>
                <a:tc>
                  <a:txBody>
                    <a:bodyPr/>
                    <a:lstStyle/>
                    <a:p>
                      <a:pPr algn="r" fontAlgn="b"/>
                      <a:r>
                        <a:rPr lang="en-US" sz="200" b="0" i="0" u="none" strike="noStrike">
                          <a:solidFill>
                            <a:srgbClr val="000000"/>
                          </a:solidFill>
                          <a:latin typeface="Calibri"/>
                        </a:rPr>
                        <a:t>58.9</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ED480"/>
                    </a:solidFill>
                  </a:tcPr>
                </a:tc>
                <a:tc>
                  <a:txBody>
                    <a:bodyPr/>
                    <a:lstStyle/>
                    <a:p>
                      <a:pPr algn="r" fontAlgn="b"/>
                      <a:r>
                        <a:rPr lang="en-US" sz="200" b="0" i="0" u="none" strike="noStrike">
                          <a:solidFill>
                            <a:srgbClr val="000000"/>
                          </a:solidFill>
                          <a:latin typeface="Calibri"/>
                        </a:rPr>
                        <a:t>32.1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EEA83"/>
                    </a:solidFill>
                  </a:tcPr>
                </a:tc>
                <a:tc>
                  <a:txBody>
                    <a:bodyPr/>
                    <a:lstStyle/>
                    <a:p>
                      <a:pPr algn="r" fontAlgn="b"/>
                      <a:r>
                        <a:rPr lang="en-US" sz="200" b="0" i="0" u="none" strike="noStrike">
                          <a:solidFill>
                            <a:srgbClr val="000000"/>
                          </a:solidFill>
                          <a:latin typeface="Calibri"/>
                        </a:rPr>
                        <a:t>60.2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ED380"/>
                    </a:solidFill>
                  </a:tcPr>
                </a:tc>
                <a:tc>
                  <a:txBody>
                    <a:bodyPr/>
                    <a:lstStyle/>
                    <a:p>
                      <a:pPr algn="r" fontAlgn="b"/>
                      <a:r>
                        <a:rPr lang="en-US" sz="200" b="0" i="0" u="none" strike="noStrike">
                          <a:solidFill>
                            <a:srgbClr val="000000"/>
                          </a:solidFill>
                          <a:latin typeface="Calibri"/>
                        </a:rPr>
                        <a:t>39.7</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583"/>
                    </a:solidFill>
                  </a:tcPr>
                </a:tc>
                <a:tc>
                  <a:txBody>
                    <a:bodyPr/>
                    <a:lstStyle/>
                    <a:p>
                      <a:pPr algn="r" fontAlgn="b"/>
                      <a:r>
                        <a:rPr lang="en-US" sz="200" b="0" i="0" u="none" strike="noStrike">
                          <a:solidFill>
                            <a:srgbClr val="000000"/>
                          </a:solidFill>
                          <a:latin typeface="Calibri"/>
                        </a:rPr>
                        <a:t>64.8</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ECF7F"/>
                    </a:solidFill>
                  </a:tcPr>
                </a:tc>
                <a:tc>
                  <a:txBody>
                    <a:bodyPr/>
                    <a:lstStyle/>
                    <a:p>
                      <a:pPr algn="r" fontAlgn="b"/>
                      <a:r>
                        <a:rPr lang="en-US" sz="200" b="0" i="0" u="none" strike="noStrike">
                          <a:solidFill>
                            <a:srgbClr val="000000"/>
                          </a:solidFill>
                          <a:latin typeface="Calibri"/>
                        </a:rPr>
                        <a:t>48.8</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DD82"/>
                    </a:solidFill>
                  </a:tcPr>
                </a:tc>
                <a:tc>
                  <a:txBody>
                    <a:bodyPr/>
                    <a:lstStyle/>
                    <a:p>
                      <a:pPr algn="r" fontAlgn="b"/>
                      <a:r>
                        <a:rPr lang="en-US" sz="200" b="0" i="0" u="none" strike="noStrike">
                          <a:solidFill>
                            <a:srgbClr val="000000"/>
                          </a:solidFill>
                          <a:latin typeface="Calibri"/>
                        </a:rPr>
                        <a:t>65.4</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ECF7F"/>
                    </a:solidFill>
                  </a:tcPr>
                </a:tc>
                <a:tc>
                  <a:txBody>
                    <a:bodyPr/>
                    <a:lstStyle/>
                    <a:p>
                      <a:pPr algn="r" fontAlgn="b"/>
                      <a:r>
                        <a:rPr lang="en-US" sz="200" b="0" i="0" u="none" strike="noStrike">
                          <a:solidFill>
                            <a:srgbClr val="000000"/>
                          </a:solidFill>
                          <a:latin typeface="Calibri"/>
                        </a:rPr>
                        <a:t>45.5</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082"/>
                    </a:solidFill>
                  </a:tcPr>
                </a:tc>
                <a:tc>
                  <a:txBody>
                    <a:bodyPr/>
                    <a:lstStyle/>
                    <a:p>
                      <a:pPr algn="r" fontAlgn="b"/>
                      <a:r>
                        <a:rPr lang="en-US" sz="200" b="0" i="0" u="none" strike="noStrike">
                          <a:solidFill>
                            <a:srgbClr val="000000"/>
                          </a:solidFill>
                          <a:latin typeface="Calibri"/>
                        </a:rPr>
                        <a:t>49.8</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DC82"/>
                    </a:solidFill>
                  </a:tcPr>
                </a:tc>
                <a:tc>
                  <a:txBody>
                    <a:bodyPr/>
                    <a:lstStyle/>
                    <a:p>
                      <a:pPr algn="r" fontAlgn="b"/>
                      <a:r>
                        <a:rPr lang="en-US" sz="200" b="0" i="0" u="none" strike="noStrike">
                          <a:solidFill>
                            <a:srgbClr val="000000"/>
                          </a:solidFill>
                          <a:latin typeface="Calibri"/>
                        </a:rPr>
                        <a:t>35.6</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984"/>
                    </a:solidFill>
                  </a:tcPr>
                </a:tc>
                <a:tc>
                  <a:txBody>
                    <a:bodyPr/>
                    <a:lstStyle/>
                    <a:p>
                      <a:pPr algn="r" fontAlgn="b"/>
                      <a:r>
                        <a:rPr lang="en-US" sz="200" b="0" i="0" u="none" strike="noStrike">
                          <a:solidFill>
                            <a:srgbClr val="000000"/>
                          </a:solidFill>
                          <a:latin typeface="Calibri"/>
                        </a:rPr>
                        <a:t>53.0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DA81"/>
                    </a:solidFill>
                  </a:tcPr>
                </a:tc>
                <a:tc>
                  <a:txBody>
                    <a:bodyPr/>
                    <a:lstStyle/>
                    <a:p>
                      <a:pPr algn="r" fontAlgn="b"/>
                      <a:r>
                        <a:rPr lang="en-US" sz="200" b="0" i="0" u="none" strike="noStrike">
                          <a:solidFill>
                            <a:srgbClr val="000000"/>
                          </a:solidFill>
                          <a:latin typeface="Calibri"/>
                        </a:rPr>
                        <a:t>34.7</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984"/>
                    </a:solidFill>
                  </a:tcPr>
                </a:tc>
                <a:tc>
                  <a:txBody>
                    <a:bodyPr/>
                    <a:lstStyle/>
                    <a:p>
                      <a:pPr algn="r" fontAlgn="b"/>
                      <a:r>
                        <a:rPr lang="en-US" sz="200" b="0" i="0" u="none" strike="noStrike">
                          <a:solidFill>
                            <a:srgbClr val="000000"/>
                          </a:solidFill>
                          <a:latin typeface="Calibri"/>
                        </a:rPr>
                        <a:t>54.2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ED881"/>
                    </a:solidFill>
                  </a:tcPr>
                </a:tc>
                <a:tc>
                  <a:txBody>
                    <a:bodyPr/>
                    <a:lstStyle/>
                    <a:p>
                      <a:pPr algn="r" fontAlgn="b"/>
                      <a:r>
                        <a:rPr lang="en-US" sz="200" b="0" i="0" u="none" strike="noStrike">
                          <a:solidFill>
                            <a:srgbClr val="000000"/>
                          </a:solidFill>
                          <a:latin typeface="Calibri"/>
                        </a:rPr>
                        <a:t>37.2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784"/>
                    </a:solidFill>
                  </a:tcPr>
                </a:tc>
                <a:tc>
                  <a:txBody>
                    <a:bodyPr/>
                    <a:lstStyle/>
                    <a:p>
                      <a:pPr algn="r" fontAlgn="b"/>
                      <a:r>
                        <a:rPr lang="en-US" sz="200" b="0" i="0" u="none" strike="noStrike">
                          <a:solidFill>
                            <a:srgbClr val="000000"/>
                          </a:solidFill>
                          <a:latin typeface="Calibri"/>
                        </a:rPr>
                        <a:t>53.8</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ED981"/>
                    </a:solidFill>
                  </a:tcPr>
                </a:tc>
                <a:tc>
                  <a:txBody>
                    <a:bodyPr/>
                    <a:lstStyle/>
                    <a:p>
                      <a:pPr algn="r" fontAlgn="b"/>
                      <a:r>
                        <a:rPr lang="en-US" sz="200" b="0" i="0" u="none" strike="noStrike">
                          <a:solidFill>
                            <a:srgbClr val="000000"/>
                          </a:solidFill>
                          <a:latin typeface="Calibri"/>
                        </a:rPr>
                        <a:t>35.6</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984"/>
                    </a:solidFill>
                  </a:tcPr>
                </a:tc>
                <a:tc>
                  <a:txBody>
                    <a:bodyPr/>
                    <a:lstStyle/>
                    <a:p>
                      <a:pPr algn="r" fontAlgn="b"/>
                      <a:r>
                        <a:rPr lang="en-US" sz="200" b="0" i="0" u="none" strike="noStrike">
                          <a:solidFill>
                            <a:srgbClr val="000000"/>
                          </a:solidFill>
                          <a:latin typeface="Calibri"/>
                        </a:rPr>
                        <a:t>44.1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183"/>
                    </a:solidFill>
                  </a:tcPr>
                </a:tc>
                <a:tc>
                  <a:txBody>
                    <a:bodyPr/>
                    <a:lstStyle/>
                    <a:p>
                      <a:pPr algn="r" fontAlgn="b"/>
                      <a:r>
                        <a:rPr lang="en-US" sz="200" b="0" i="0" u="none" strike="noStrike">
                          <a:solidFill>
                            <a:srgbClr val="000000"/>
                          </a:solidFill>
                          <a:latin typeface="Calibri"/>
                        </a:rPr>
                        <a:t>30.4</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6E883"/>
                    </a:solidFill>
                  </a:tcPr>
                </a:tc>
                <a:tc>
                  <a:txBody>
                    <a:bodyPr/>
                    <a:lstStyle/>
                    <a:p>
                      <a:pPr algn="r" fontAlgn="b"/>
                      <a:r>
                        <a:rPr lang="en-US" sz="200" b="0" i="0" u="none" strike="noStrike">
                          <a:solidFill>
                            <a:srgbClr val="000000"/>
                          </a:solidFill>
                          <a:latin typeface="Calibri"/>
                        </a:rPr>
                        <a:t>46.6</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DF82"/>
                    </a:solidFill>
                  </a:tcPr>
                </a:tc>
                <a:tc>
                  <a:txBody>
                    <a:bodyPr/>
                    <a:lstStyle/>
                    <a:p>
                      <a:pPr algn="r" fontAlgn="b"/>
                      <a:r>
                        <a:rPr lang="en-US" sz="200" b="0" i="0" u="none" strike="noStrike">
                          <a:solidFill>
                            <a:srgbClr val="000000"/>
                          </a:solidFill>
                          <a:latin typeface="Calibri"/>
                        </a:rPr>
                        <a:t>30.0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4E783"/>
                    </a:solidFill>
                  </a:tcPr>
                </a:tc>
                <a:tc>
                  <a:txBody>
                    <a:bodyPr/>
                    <a:lstStyle/>
                    <a:p>
                      <a:pPr algn="r" fontAlgn="b"/>
                      <a:r>
                        <a:rPr lang="en-US" sz="200" b="0" i="0" u="none" strike="noStrike">
                          <a:solidFill>
                            <a:srgbClr val="000000"/>
                          </a:solidFill>
                          <a:latin typeface="Calibri"/>
                        </a:rPr>
                        <a:t>51.1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DB81"/>
                    </a:solidFill>
                  </a:tcPr>
                </a:tc>
                <a:tc>
                  <a:txBody>
                    <a:bodyPr/>
                    <a:lstStyle/>
                    <a:p>
                      <a:pPr algn="r" fontAlgn="b"/>
                      <a:r>
                        <a:rPr lang="en-US" sz="200" b="0" i="0" u="none" strike="noStrike">
                          <a:solidFill>
                            <a:srgbClr val="000000"/>
                          </a:solidFill>
                          <a:latin typeface="Calibri"/>
                        </a:rPr>
                        <a:t>33.2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B84"/>
                    </a:solidFill>
                  </a:tcPr>
                </a:tc>
                <a:tc>
                  <a:txBody>
                    <a:bodyPr/>
                    <a:lstStyle/>
                    <a:p>
                      <a:pPr algn="r" fontAlgn="b"/>
                      <a:r>
                        <a:rPr lang="en-US" sz="200" b="0" i="0" u="none" strike="noStrike">
                          <a:solidFill>
                            <a:srgbClr val="000000"/>
                          </a:solidFill>
                          <a:latin typeface="Calibri"/>
                        </a:rPr>
                        <a:t>53.7</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ED981"/>
                    </a:solidFill>
                  </a:tcPr>
                </a:tc>
                <a:tc>
                  <a:txBody>
                    <a:bodyPr/>
                    <a:lstStyle/>
                    <a:p>
                      <a:pPr algn="r" fontAlgn="b"/>
                      <a:r>
                        <a:rPr lang="en-US" sz="200" b="0" i="0" u="none" strike="noStrike">
                          <a:solidFill>
                            <a:srgbClr val="000000"/>
                          </a:solidFill>
                          <a:latin typeface="Calibri"/>
                        </a:rPr>
                        <a:t>30.8</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7E883"/>
                    </a:solidFill>
                  </a:tcPr>
                </a:tc>
                <a:tc>
                  <a:txBody>
                    <a:bodyPr/>
                    <a:lstStyle/>
                    <a:p>
                      <a:pPr algn="r" fontAlgn="b"/>
                      <a:r>
                        <a:rPr lang="en-US" sz="200" b="0" i="0" u="none" strike="noStrike">
                          <a:solidFill>
                            <a:srgbClr val="000000"/>
                          </a:solidFill>
                          <a:latin typeface="Calibri"/>
                        </a:rPr>
                        <a:t>43.3</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283"/>
                    </a:solidFill>
                  </a:tcPr>
                </a:tc>
                <a:tc>
                  <a:txBody>
                    <a:bodyPr/>
                    <a:lstStyle/>
                    <a:p>
                      <a:pPr algn="r" fontAlgn="b"/>
                      <a:r>
                        <a:rPr lang="en-US" sz="200" b="0" i="0" u="none" strike="noStrike">
                          <a:solidFill>
                            <a:srgbClr val="000000"/>
                          </a:solidFill>
                          <a:latin typeface="Calibri"/>
                        </a:rPr>
                        <a:t>19.1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BDD880"/>
                    </a:solidFill>
                  </a:tcPr>
                </a:tc>
                <a:tc>
                  <a:txBody>
                    <a:bodyPr/>
                    <a:lstStyle/>
                    <a:p>
                      <a:pPr algn="r" fontAlgn="b"/>
                      <a:r>
                        <a:rPr lang="en-US" sz="200" b="0" i="0" u="none" strike="noStrike">
                          <a:solidFill>
                            <a:srgbClr val="000000"/>
                          </a:solidFill>
                          <a:latin typeface="Calibri"/>
                        </a:rPr>
                        <a:t>44.3</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182"/>
                    </a:solidFill>
                  </a:tcPr>
                </a:tc>
                <a:tc>
                  <a:txBody>
                    <a:bodyPr/>
                    <a:lstStyle/>
                    <a:p>
                      <a:pPr algn="r" fontAlgn="b"/>
                      <a:r>
                        <a:rPr lang="en-US" sz="200" b="0" i="0" u="none" strike="noStrike">
                          <a:solidFill>
                            <a:srgbClr val="000000"/>
                          </a:solidFill>
                          <a:latin typeface="Calibri"/>
                        </a:rPr>
                        <a:t>23.4</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D3DE81"/>
                    </a:solidFill>
                  </a:tcPr>
                </a:tc>
                <a:tc>
                  <a:txBody>
                    <a:bodyPr/>
                    <a:lstStyle/>
                    <a:p>
                      <a:pPr algn="r" fontAlgn="b"/>
                      <a:r>
                        <a:rPr lang="en-US" sz="200" b="0" i="0" u="none" strike="noStrike">
                          <a:solidFill>
                            <a:srgbClr val="000000"/>
                          </a:solidFill>
                          <a:latin typeface="Calibri"/>
                        </a:rPr>
                        <a:t>50.4</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DC81"/>
                    </a:solidFill>
                  </a:tcPr>
                </a:tc>
                <a:tc>
                  <a:txBody>
                    <a:bodyPr/>
                    <a:lstStyle/>
                    <a:p>
                      <a:pPr algn="r" fontAlgn="b"/>
                      <a:r>
                        <a:rPr lang="en-US" sz="200" b="0" i="0" u="none" strike="noStrike">
                          <a:solidFill>
                            <a:srgbClr val="000000"/>
                          </a:solidFill>
                          <a:latin typeface="Calibri"/>
                        </a:rPr>
                        <a:t>32.6</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B84"/>
                    </a:solidFill>
                  </a:tcPr>
                </a:tc>
                <a:tc>
                  <a:txBody>
                    <a:bodyPr/>
                    <a:lstStyle/>
                    <a:p>
                      <a:pPr algn="r" fontAlgn="b"/>
                      <a:r>
                        <a:rPr lang="en-US" sz="200" b="0" i="0" u="none" strike="noStrike">
                          <a:solidFill>
                            <a:srgbClr val="000000"/>
                          </a:solidFill>
                          <a:latin typeface="Calibri"/>
                        </a:rPr>
                        <a:t>49.5</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DD82"/>
                    </a:solidFill>
                  </a:tcPr>
                </a:tc>
                <a:tc>
                  <a:txBody>
                    <a:bodyPr/>
                    <a:lstStyle/>
                    <a:p>
                      <a:pPr algn="r" fontAlgn="b"/>
                      <a:r>
                        <a:rPr lang="en-US" sz="200" b="0" i="0" u="none" strike="noStrike">
                          <a:solidFill>
                            <a:srgbClr val="000000"/>
                          </a:solidFill>
                          <a:latin typeface="Calibri"/>
                        </a:rPr>
                        <a:t>29.6</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1E783"/>
                    </a:solidFill>
                  </a:tcPr>
                </a:tc>
                <a:tc>
                  <a:txBody>
                    <a:bodyPr/>
                    <a:lstStyle/>
                    <a:p>
                      <a:pPr algn="r" fontAlgn="b"/>
                      <a:r>
                        <a:rPr lang="en-US" sz="200" b="0" i="0" u="none" strike="noStrike">
                          <a:solidFill>
                            <a:srgbClr val="000000"/>
                          </a:solidFill>
                          <a:latin typeface="Calibri"/>
                        </a:rPr>
                        <a:t>58.5</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ED580"/>
                    </a:solidFill>
                  </a:tcPr>
                </a:tc>
                <a:tc>
                  <a:txBody>
                    <a:bodyPr/>
                    <a:lstStyle/>
                    <a:p>
                      <a:pPr algn="r" fontAlgn="b"/>
                      <a:r>
                        <a:rPr lang="en-US" sz="200" b="0" i="0" u="none" strike="noStrike">
                          <a:solidFill>
                            <a:srgbClr val="000000"/>
                          </a:solidFill>
                          <a:latin typeface="Calibri"/>
                        </a:rPr>
                        <a:t>30.9</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E983"/>
                    </a:solidFill>
                  </a:tcPr>
                </a:tc>
                <a:tc>
                  <a:txBody>
                    <a:bodyPr/>
                    <a:lstStyle/>
                    <a:p>
                      <a:pPr algn="r" fontAlgn="b"/>
                      <a:r>
                        <a:rPr lang="en-US" sz="200" b="0" i="0" u="none" strike="noStrike">
                          <a:solidFill>
                            <a:srgbClr val="000000"/>
                          </a:solidFill>
                          <a:latin typeface="Calibri"/>
                        </a:rPr>
                        <a:t>56.3</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ED780"/>
                    </a:solidFill>
                  </a:tcPr>
                </a:tc>
                <a:tc>
                  <a:txBody>
                    <a:bodyPr/>
                    <a:lstStyle/>
                    <a:p>
                      <a:pPr algn="r" fontAlgn="b"/>
                      <a:r>
                        <a:rPr lang="en-US" sz="200" b="0" i="0" u="none" strike="noStrike">
                          <a:solidFill>
                            <a:srgbClr val="000000"/>
                          </a:solidFill>
                          <a:latin typeface="Calibri"/>
                        </a:rPr>
                        <a:t>37.2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784"/>
                    </a:solidFill>
                  </a:tcPr>
                </a:tc>
                <a:tc>
                  <a:txBody>
                    <a:bodyPr/>
                    <a:lstStyle/>
                    <a:p>
                      <a:pPr algn="r" fontAlgn="b"/>
                      <a:r>
                        <a:rPr lang="en-US" sz="200" b="0" i="0" u="none" strike="noStrike">
                          <a:solidFill>
                            <a:srgbClr val="000000"/>
                          </a:solidFill>
                          <a:latin typeface="Calibri"/>
                        </a:rPr>
                        <a:t>61.2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ED280"/>
                    </a:solidFill>
                  </a:tcPr>
                </a:tc>
                <a:tc>
                  <a:txBody>
                    <a:bodyPr/>
                    <a:lstStyle/>
                    <a:p>
                      <a:pPr algn="r" fontAlgn="b"/>
                      <a:r>
                        <a:rPr lang="en-US" sz="200" b="0" i="0" u="none" strike="noStrike">
                          <a:solidFill>
                            <a:srgbClr val="000000"/>
                          </a:solidFill>
                          <a:latin typeface="Calibri"/>
                        </a:rPr>
                        <a:t>43.3</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283"/>
                    </a:solidFill>
                  </a:tcPr>
                </a:tc>
                <a:tc>
                  <a:txBody>
                    <a:bodyPr/>
                    <a:lstStyle/>
                    <a:p>
                      <a:pPr algn="r" fontAlgn="b"/>
                      <a:r>
                        <a:rPr lang="en-US" sz="200" b="0" i="0" u="none" strike="noStrike">
                          <a:solidFill>
                            <a:srgbClr val="000000"/>
                          </a:solidFill>
                          <a:latin typeface="Calibri"/>
                        </a:rPr>
                        <a:t>62.5</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ED17F"/>
                    </a:solidFill>
                  </a:tcPr>
                </a:tc>
                <a:tc>
                  <a:txBody>
                    <a:bodyPr/>
                    <a:lstStyle/>
                    <a:p>
                      <a:pPr algn="r" fontAlgn="b"/>
                      <a:r>
                        <a:rPr lang="en-US" sz="200" b="0" i="0" u="none" strike="noStrike">
                          <a:solidFill>
                            <a:srgbClr val="000000"/>
                          </a:solidFill>
                          <a:latin typeface="Calibri"/>
                        </a:rPr>
                        <a:t>42.4</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383"/>
                    </a:solidFill>
                  </a:tcPr>
                </a:tc>
                <a:tc>
                  <a:txBody>
                    <a:bodyPr/>
                    <a:lstStyle/>
                    <a:p>
                      <a:pPr algn="r" fontAlgn="b"/>
                      <a:r>
                        <a:rPr lang="en-US" sz="200" b="0" i="0" u="none" strike="noStrike">
                          <a:solidFill>
                            <a:srgbClr val="000000"/>
                          </a:solidFill>
                          <a:latin typeface="Calibri"/>
                        </a:rPr>
                        <a:t>44.5</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182"/>
                    </a:solidFill>
                  </a:tcPr>
                </a:tc>
                <a:tc>
                  <a:txBody>
                    <a:bodyPr/>
                    <a:lstStyle/>
                    <a:p>
                      <a:pPr algn="r" fontAlgn="b"/>
                      <a:r>
                        <a:rPr lang="en-US" sz="200" b="0" i="0" u="none" strike="noStrike">
                          <a:solidFill>
                            <a:srgbClr val="000000"/>
                          </a:solidFill>
                          <a:latin typeface="Calibri"/>
                        </a:rPr>
                        <a:t>37.7</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784"/>
                    </a:solidFill>
                  </a:tcPr>
                </a:tc>
                <a:tc>
                  <a:txBody>
                    <a:bodyPr/>
                    <a:lstStyle/>
                    <a:p>
                      <a:pPr algn="r" fontAlgn="b"/>
                      <a:r>
                        <a:rPr lang="en-US" sz="200" b="0" i="0" u="none" strike="noStrike">
                          <a:solidFill>
                            <a:srgbClr val="000000"/>
                          </a:solidFill>
                          <a:latin typeface="Calibri"/>
                        </a:rPr>
                        <a:t>45.6</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082"/>
                    </a:solidFill>
                  </a:tcPr>
                </a:tc>
                <a:tc>
                  <a:txBody>
                    <a:bodyPr/>
                    <a:lstStyle/>
                    <a:p>
                      <a:pPr algn="r" fontAlgn="b"/>
                      <a:r>
                        <a:rPr lang="en-US" sz="200" b="0" i="0" u="none" strike="noStrike">
                          <a:solidFill>
                            <a:srgbClr val="000000"/>
                          </a:solidFill>
                          <a:latin typeface="Calibri"/>
                        </a:rPr>
                        <a:t>36.1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884"/>
                    </a:solidFill>
                  </a:tcPr>
                </a:tc>
                <a:tc>
                  <a:txBody>
                    <a:bodyPr/>
                    <a:lstStyle/>
                    <a:p>
                      <a:pPr algn="r" fontAlgn="b"/>
                      <a:r>
                        <a:rPr lang="en-US" sz="200" b="0" i="0" u="none" strike="noStrike">
                          <a:solidFill>
                            <a:srgbClr val="000000"/>
                          </a:solidFill>
                          <a:latin typeface="Calibri"/>
                        </a:rPr>
                        <a:t>48.5</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DD82"/>
                    </a:solidFill>
                  </a:tcPr>
                </a:tc>
                <a:tc>
                  <a:txBody>
                    <a:bodyPr/>
                    <a:lstStyle/>
                    <a:p>
                      <a:pPr algn="r" fontAlgn="b"/>
                      <a:r>
                        <a:rPr lang="en-US" sz="200" b="0" i="0" u="none" strike="noStrike">
                          <a:solidFill>
                            <a:srgbClr val="000000"/>
                          </a:solidFill>
                          <a:latin typeface="Calibri"/>
                        </a:rPr>
                        <a:t>39.8</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E583"/>
                    </a:solidFill>
                  </a:tcPr>
                </a:tc>
                <a:tc>
                  <a:txBody>
                    <a:bodyPr/>
                    <a:lstStyle/>
                    <a:p>
                      <a:pPr algn="r" fontAlgn="b"/>
                      <a:r>
                        <a:rPr lang="en-US" sz="200" b="0" i="0" u="none" strike="noStrike">
                          <a:solidFill>
                            <a:srgbClr val="000000"/>
                          </a:solidFill>
                          <a:latin typeface="Calibri"/>
                        </a:rPr>
                        <a:t>50.6</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FDC81"/>
                    </a:solidFill>
                  </a:tcPr>
                </a:tc>
                <a:tc>
                  <a:txBody>
                    <a:bodyPr/>
                    <a:lstStyle/>
                    <a:p>
                      <a:pPr algn="r" fontAlgn="b"/>
                      <a:r>
                        <a:rPr lang="en-US" sz="200" b="0" i="0" u="none" strike="noStrike">
                          <a:solidFill>
                            <a:srgbClr val="000000"/>
                          </a:solidFill>
                          <a:latin typeface="Calibri"/>
                        </a:rPr>
                        <a:t>38.9</a:t>
                      </a:r>
                    </a:p>
                  </a:txBody>
                  <a:tcPr marL="2249" marR="2249" marT="1687"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E683"/>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ACCORD BP Intensive Therapy</a:t>
                      </a:r>
                    </a:p>
                  </a:txBody>
                  <a:tcPr marL="2249" marR="2249" marT="1687" marB="0" anchor="b">
                    <a:lnL>
                      <a:noFill/>
                    </a:lnL>
                    <a:lnR>
                      <a:noFill/>
                    </a:lnR>
                    <a:lnT>
                      <a:noFill/>
                    </a:lnT>
                    <a:lnB>
                      <a:noFill/>
                    </a:lnB>
                  </a:tcPr>
                </a:tc>
                <a:tc>
                  <a:txBody>
                    <a:bodyPr/>
                    <a:lstStyle/>
                    <a:p>
                      <a:pPr algn="r" fontAlgn="b"/>
                      <a:r>
                        <a:rPr lang="en-US" sz="200" b="0" i="0" u="none" strike="noStrike">
                          <a:solidFill>
                            <a:srgbClr val="000000"/>
                          </a:solidFill>
                          <a:latin typeface="Calibri"/>
                        </a:rPr>
                        <a:t>45.4</a:t>
                      </a:r>
                    </a:p>
                  </a:txBody>
                  <a:tcPr marL="2249" marR="2249" marT="1687" marB="0" anchor="b">
                    <a:lnL>
                      <a:noFill/>
                    </a:lnL>
                    <a:lnR>
                      <a:noFill/>
                    </a:lnR>
                    <a:lnT>
                      <a:noFill/>
                    </a:lnT>
                    <a:lnB>
                      <a:noFill/>
                    </a:lnB>
                    <a:solidFill>
                      <a:srgbClr val="FFE082"/>
                    </a:solidFill>
                  </a:tcPr>
                </a:tc>
                <a:tc>
                  <a:txBody>
                    <a:bodyPr/>
                    <a:lstStyle/>
                    <a:p>
                      <a:pPr algn="r" fontAlgn="b"/>
                      <a:r>
                        <a:rPr lang="en-US" sz="200" b="0" i="0" u="none" strike="noStrike">
                          <a:solidFill>
                            <a:srgbClr val="000000"/>
                          </a:solidFill>
                          <a:latin typeface="Calibri"/>
                        </a:rPr>
                        <a:t>27.1</a:t>
                      </a:r>
                    </a:p>
                  </a:txBody>
                  <a:tcPr marL="2249" marR="2249" marT="1687" marB="0" anchor="b">
                    <a:lnL>
                      <a:noFill/>
                    </a:lnL>
                    <a:lnR>
                      <a:noFill/>
                    </a:lnR>
                    <a:lnT>
                      <a:noFill/>
                    </a:lnT>
                    <a:lnB>
                      <a:noFill/>
                    </a:lnB>
                    <a:solidFill>
                      <a:srgbClr val="E5E382"/>
                    </a:solidFill>
                  </a:tcPr>
                </a:tc>
                <a:tc>
                  <a:txBody>
                    <a:bodyPr/>
                    <a:lstStyle/>
                    <a:p>
                      <a:pPr algn="r" fontAlgn="b"/>
                      <a:r>
                        <a:rPr lang="en-US" sz="200" b="0" i="0" u="none" strike="noStrike">
                          <a:solidFill>
                            <a:srgbClr val="000000"/>
                          </a:solidFill>
                          <a:latin typeface="Calibri"/>
                        </a:rPr>
                        <a:t>42.7</a:t>
                      </a:r>
                    </a:p>
                  </a:txBody>
                  <a:tcPr marL="2249" marR="2249" marT="1687" marB="0" anchor="b">
                    <a:lnL>
                      <a:noFill/>
                    </a:lnL>
                    <a:lnR>
                      <a:noFill/>
                    </a:lnR>
                    <a:lnT>
                      <a:noFill/>
                    </a:lnT>
                    <a:lnB>
                      <a:noFill/>
                    </a:lnB>
                    <a:solidFill>
                      <a:srgbClr val="FFE283"/>
                    </a:solidFill>
                  </a:tcPr>
                </a:tc>
                <a:tc>
                  <a:txBody>
                    <a:bodyPr/>
                    <a:lstStyle/>
                    <a:p>
                      <a:pPr algn="r" fontAlgn="b"/>
                      <a:r>
                        <a:rPr lang="en-US" sz="200" b="0" i="0" u="none" strike="noStrike">
                          <a:solidFill>
                            <a:srgbClr val="000000"/>
                          </a:solidFill>
                          <a:latin typeface="Calibri"/>
                        </a:rPr>
                        <a:t>27.0</a:t>
                      </a:r>
                    </a:p>
                  </a:txBody>
                  <a:tcPr marL="2249" marR="2249" marT="1687" marB="0" anchor="b">
                    <a:lnL>
                      <a:noFill/>
                    </a:lnL>
                    <a:lnR>
                      <a:noFill/>
                    </a:lnR>
                    <a:lnT>
                      <a:noFill/>
                    </a:lnT>
                    <a:lnB>
                      <a:noFill/>
                    </a:lnB>
                    <a:solidFill>
                      <a:srgbClr val="E5E382"/>
                    </a:solidFill>
                  </a:tcPr>
                </a:tc>
                <a:tc>
                  <a:txBody>
                    <a:bodyPr/>
                    <a:lstStyle/>
                    <a:p>
                      <a:pPr algn="r" fontAlgn="b"/>
                      <a:r>
                        <a:rPr lang="en-US" sz="200" b="0" i="0" u="none" strike="noStrike">
                          <a:solidFill>
                            <a:srgbClr val="000000"/>
                          </a:solidFill>
                          <a:latin typeface="Calibri"/>
                        </a:rPr>
                        <a:t>50.2</a:t>
                      </a:r>
                    </a:p>
                  </a:txBody>
                  <a:tcPr marL="2249" marR="2249" marT="1687" marB="0" anchor="b">
                    <a:lnL>
                      <a:noFill/>
                    </a:lnL>
                    <a:lnR>
                      <a:noFill/>
                    </a:lnR>
                    <a:lnT>
                      <a:noFill/>
                    </a:lnT>
                    <a:lnB>
                      <a:noFill/>
                    </a:lnB>
                    <a:solidFill>
                      <a:srgbClr val="FFDC82"/>
                    </a:solidFill>
                  </a:tcPr>
                </a:tc>
                <a:tc>
                  <a:txBody>
                    <a:bodyPr/>
                    <a:lstStyle/>
                    <a:p>
                      <a:pPr algn="r" fontAlgn="b"/>
                      <a:r>
                        <a:rPr lang="en-US" sz="200" b="0" i="0" u="none" strike="noStrike">
                          <a:solidFill>
                            <a:srgbClr val="000000"/>
                          </a:solidFill>
                          <a:latin typeface="Calibri"/>
                        </a:rPr>
                        <a:t>31.0</a:t>
                      </a:r>
                    </a:p>
                  </a:txBody>
                  <a:tcPr marL="2249" marR="2249" marT="1687" marB="0" anchor="b">
                    <a:lnL>
                      <a:noFill/>
                    </a:lnL>
                    <a:lnR>
                      <a:noFill/>
                    </a:lnR>
                    <a:lnT>
                      <a:noFill/>
                    </a:lnT>
                    <a:lnB>
                      <a:noFill/>
                    </a:lnB>
                    <a:solidFill>
                      <a:srgbClr val="F8E983"/>
                    </a:solidFill>
                  </a:tcPr>
                </a:tc>
                <a:tc>
                  <a:txBody>
                    <a:bodyPr/>
                    <a:lstStyle/>
                    <a:p>
                      <a:pPr algn="r" fontAlgn="b"/>
                      <a:r>
                        <a:rPr lang="en-US" sz="200" b="0" i="0" u="none" strike="noStrike">
                          <a:solidFill>
                            <a:srgbClr val="000000"/>
                          </a:solidFill>
                          <a:latin typeface="Calibri"/>
                        </a:rPr>
                        <a:t>55.0</a:t>
                      </a:r>
                    </a:p>
                  </a:txBody>
                  <a:tcPr marL="2249" marR="2249" marT="1687" marB="0" anchor="b">
                    <a:lnL>
                      <a:noFill/>
                    </a:lnL>
                    <a:lnR>
                      <a:noFill/>
                    </a:lnR>
                    <a:lnT>
                      <a:noFill/>
                    </a:lnT>
                    <a:lnB>
                      <a:noFill/>
                    </a:lnB>
                    <a:solidFill>
                      <a:srgbClr val="FED881"/>
                    </a:solidFill>
                  </a:tcPr>
                </a:tc>
                <a:tc>
                  <a:txBody>
                    <a:bodyPr/>
                    <a:lstStyle/>
                    <a:p>
                      <a:pPr algn="r" fontAlgn="b"/>
                      <a:r>
                        <a:rPr lang="en-US" sz="200" b="0" i="0" u="none" strike="noStrike">
                          <a:solidFill>
                            <a:srgbClr val="000000"/>
                          </a:solidFill>
                          <a:latin typeface="Calibri"/>
                        </a:rPr>
                        <a:t>32.3</a:t>
                      </a:r>
                    </a:p>
                  </a:txBody>
                  <a:tcPr marL="2249" marR="2249" marT="1687" marB="0" anchor="b">
                    <a:lnL>
                      <a:noFill/>
                    </a:lnL>
                    <a:lnR>
                      <a:noFill/>
                    </a:lnR>
                    <a:lnT>
                      <a:noFill/>
                    </a:lnT>
                    <a:lnB>
                      <a:noFill/>
                    </a:lnB>
                    <a:solidFill>
                      <a:srgbClr val="FFEB84"/>
                    </a:solidFill>
                  </a:tcPr>
                </a:tc>
                <a:tc>
                  <a:txBody>
                    <a:bodyPr/>
                    <a:lstStyle/>
                    <a:p>
                      <a:pPr algn="r" fontAlgn="b"/>
                      <a:r>
                        <a:rPr lang="en-US" sz="200" b="0" i="0" u="none" strike="noStrike">
                          <a:solidFill>
                            <a:srgbClr val="000000"/>
                          </a:solidFill>
                          <a:latin typeface="Calibri"/>
                        </a:rPr>
                        <a:t>41.5</a:t>
                      </a:r>
                    </a:p>
                  </a:txBody>
                  <a:tcPr marL="2249" marR="2249" marT="1687" marB="0" anchor="b">
                    <a:lnL>
                      <a:noFill/>
                    </a:lnL>
                    <a:lnR>
                      <a:noFill/>
                    </a:lnR>
                    <a:lnT>
                      <a:noFill/>
                    </a:lnT>
                    <a:lnB>
                      <a:noFill/>
                    </a:lnB>
                    <a:solidFill>
                      <a:srgbClr val="FFE383"/>
                    </a:solidFill>
                  </a:tcPr>
                </a:tc>
                <a:tc>
                  <a:txBody>
                    <a:bodyPr/>
                    <a:lstStyle/>
                    <a:p>
                      <a:pPr algn="r" fontAlgn="b"/>
                      <a:r>
                        <a:rPr lang="en-US" sz="200" b="0" i="0" u="none" strike="noStrike">
                          <a:solidFill>
                            <a:srgbClr val="000000"/>
                          </a:solidFill>
                          <a:latin typeface="Calibri"/>
                        </a:rPr>
                        <a:t>15.6</a:t>
                      </a:r>
                    </a:p>
                  </a:txBody>
                  <a:tcPr marL="2249" marR="2249" marT="1687" marB="0" anchor="b">
                    <a:lnL>
                      <a:noFill/>
                    </a:lnL>
                    <a:lnR>
                      <a:noFill/>
                    </a:lnR>
                    <a:lnT>
                      <a:noFill/>
                    </a:lnT>
                    <a:lnB>
                      <a:noFill/>
                    </a:lnB>
                    <a:solidFill>
                      <a:srgbClr val="ACD37F"/>
                    </a:solidFill>
                  </a:tcPr>
                </a:tc>
                <a:tc>
                  <a:txBody>
                    <a:bodyPr/>
                    <a:lstStyle/>
                    <a:p>
                      <a:pPr algn="r" fontAlgn="b"/>
                      <a:r>
                        <a:rPr lang="en-US" sz="200" b="0" i="0" u="none" strike="noStrike">
                          <a:solidFill>
                            <a:srgbClr val="000000"/>
                          </a:solidFill>
                          <a:latin typeface="Calibri"/>
                        </a:rPr>
                        <a:t>41.9</a:t>
                      </a:r>
                    </a:p>
                  </a:txBody>
                  <a:tcPr marL="2249" marR="2249" marT="1687" marB="0" anchor="b">
                    <a:lnL>
                      <a:noFill/>
                    </a:lnL>
                    <a:lnR>
                      <a:noFill/>
                    </a:lnR>
                    <a:lnT>
                      <a:noFill/>
                    </a:lnT>
                    <a:lnB>
                      <a:noFill/>
                    </a:lnB>
                    <a:solidFill>
                      <a:srgbClr val="FFE383"/>
                    </a:solidFill>
                  </a:tcPr>
                </a:tc>
                <a:tc>
                  <a:txBody>
                    <a:bodyPr/>
                    <a:lstStyle/>
                    <a:p>
                      <a:pPr algn="r" fontAlgn="b"/>
                      <a:r>
                        <a:rPr lang="en-US" sz="200" b="0" i="0" u="none" strike="noStrike">
                          <a:solidFill>
                            <a:srgbClr val="000000"/>
                          </a:solidFill>
                          <a:latin typeface="Calibri"/>
                        </a:rPr>
                        <a:t>23.8</a:t>
                      </a:r>
                    </a:p>
                  </a:txBody>
                  <a:tcPr marL="2249" marR="2249" marT="1687" marB="0" anchor="b">
                    <a:lnL>
                      <a:noFill/>
                    </a:lnL>
                    <a:lnR>
                      <a:noFill/>
                    </a:lnR>
                    <a:lnT>
                      <a:noFill/>
                    </a:lnT>
                    <a:lnB>
                      <a:noFill/>
                    </a:lnB>
                    <a:solidFill>
                      <a:srgbClr val="D5DE81"/>
                    </a:solidFill>
                  </a:tcPr>
                </a:tc>
                <a:tc>
                  <a:txBody>
                    <a:bodyPr/>
                    <a:lstStyle/>
                    <a:p>
                      <a:pPr algn="r" fontAlgn="b"/>
                      <a:r>
                        <a:rPr lang="en-US" sz="200" b="0" i="0" u="none" strike="noStrike">
                          <a:solidFill>
                            <a:srgbClr val="000000"/>
                          </a:solidFill>
                          <a:latin typeface="Calibri"/>
                        </a:rPr>
                        <a:t>49.1</a:t>
                      </a:r>
                    </a:p>
                  </a:txBody>
                  <a:tcPr marL="2249" marR="2249" marT="1687"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32.4</a:t>
                      </a:r>
                    </a:p>
                  </a:txBody>
                  <a:tcPr marL="2249" marR="2249" marT="1687" marB="0" anchor="b">
                    <a:lnL>
                      <a:noFill/>
                    </a:lnL>
                    <a:lnR>
                      <a:noFill/>
                    </a:lnR>
                    <a:lnT>
                      <a:noFill/>
                    </a:lnT>
                    <a:lnB>
                      <a:noFill/>
                    </a:lnB>
                    <a:solidFill>
                      <a:srgbClr val="FFEB84"/>
                    </a:solidFill>
                  </a:tcPr>
                </a:tc>
                <a:tc>
                  <a:txBody>
                    <a:bodyPr/>
                    <a:lstStyle/>
                    <a:p>
                      <a:pPr algn="r" fontAlgn="b"/>
                      <a:r>
                        <a:rPr lang="en-US" sz="200" b="0" i="0" u="none" strike="noStrike">
                          <a:solidFill>
                            <a:srgbClr val="000000"/>
                          </a:solidFill>
                          <a:latin typeface="Calibri"/>
                        </a:rPr>
                        <a:t>45.4</a:t>
                      </a:r>
                    </a:p>
                  </a:txBody>
                  <a:tcPr marL="2249" marR="2249" marT="1687" marB="0" anchor="b">
                    <a:lnL>
                      <a:noFill/>
                    </a:lnL>
                    <a:lnR>
                      <a:noFill/>
                    </a:lnR>
                    <a:lnT>
                      <a:noFill/>
                    </a:lnT>
                    <a:lnB>
                      <a:noFill/>
                    </a:lnB>
                    <a:solidFill>
                      <a:srgbClr val="FFE082"/>
                    </a:solidFill>
                  </a:tcPr>
                </a:tc>
                <a:tc>
                  <a:txBody>
                    <a:bodyPr/>
                    <a:lstStyle/>
                    <a:p>
                      <a:pPr algn="r" fontAlgn="b"/>
                      <a:r>
                        <a:rPr lang="en-US" sz="200" b="0" i="0" u="none" strike="noStrike">
                          <a:solidFill>
                            <a:srgbClr val="000000"/>
                          </a:solidFill>
                          <a:latin typeface="Calibri"/>
                        </a:rPr>
                        <a:t>27.4</a:t>
                      </a:r>
                    </a:p>
                  </a:txBody>
                  <a:tcPr marL="2249" marR="2249" marT="1687" marB="0" anchor="b">
                    <a:lnL>
                      <a:noFill/>
                    </a:lnL>
                    <a:lnR>
                      <a:noFill/>
                    </a:lnR>
                    <a:lnT>
                      <a:noFill/>
                    </a:lnT>
                    <a:lnB>
                      <a:noFill/>
                    </a:lnB>
                    <a:solidFill>
                      <a:srgbClr val="E6E482"/>
                    </a:solidFill>
                  </a:tcPr>
                </a:tc>
                <a:tc>
                  <a:txBody>
                    <a:bodyPr/>
                    <a:lstStyle/>
                    <a:p>
                      <a:pPr algn="r" fontAlgn="b"/>
                      <a:r>
                        <a:rPr lang="en-US" sz="200" b="0" i="0" u="none" strike="noStrike">
                          <a:solidFill>
                            <a:srgbClr val="000000"/>
                          </a:solidFill>
                          <a:latin typeface="Calibri"/>
                        </a:rPr>
                        <a:t>53.7</a:t>
                      </a:r>
                    </a:p>
                  </a:txBody>
                  <a:tcPr marL="2249" marR="2249" marT="1687" marB="0" anchor="b">
                    <a:lnL>
                      <a:noFill/>
                    </a:lnL>
                    <a:lnR>
                      <a:noFill/>
                    </a:lnR>
                    <a:lnT>
                      <a:noFill/>
                    </a:lnT>
                    <a:lnB>
                      <a:noFill/>
                    </a:lnB>
                    <a:solidFill>
                      <a:srgbClr val="FED981"/>
                    </a:solidFill>
                  </a:tcPr>
                </a:tc>
                <a:tc>
                  <a:txBody>
                    <a:bodyPr/>
                    <a:lstStyle/>
                    <a:p>
                      <a:pPr algn="r" fontAlgn="b"/>
                      <a:r>
                        <a:rPr lang="en-US" sz="200" b="0" i="0" u="none" strike="noStrike">
                          <a:solidFill>
                            <a:srgbClr val="000000"/>
                          </a:solidFill>
                          <a:latin typeface="Calibri"/>
                        </a:rPr>
                        <a:t>30.3</a:t>
                      </a:r>
                    </a:p>
                  </a:txBody>
                  <a:tcPr marL="2249" marR="2249" marT="1687" marB="0" anchor="b">
                    <a:lnL>
                      <a:noFill/>
                    </a:lnL>
                    <a:lnR>
                      <a:noFill/>
                    </a:lnR>
                    <a:lnT>
                      <a:noFill/>
                    </a:lnT>
                    <a:lnB>
                      <a:noFill/>
                    </a:lnB>
                    <a:solidFill>
                      <a:srgbClr val="F5E883"/>
                    </a:solidFill>
                  </a:tcPr>
                </a:tc>
                <a:tc>
                  <a:txBody>
                    <a:bodyPr/>
                    <a:lstStyle/>
                    <a:p>
                      <a:pPr algn="r" fontAlgn="b"/>
                      <a:r>
                        <a:rPr lang="en-US" sz="200" b="0" i="0" u="none" strike="noStrike">
                          <a:solidFill>
                            <a:srgbClr val="000000"/>
                          </a:solidFill>
                          <a:latin typeface="Calibri"/>
                        </a:rPr>
                        <a:t>56.6</a:t>
                      </a:r>
                    </a:p>
                  </a:txBody>
                  <a:tcPr marL="2249" marR="2249" marT="1687" marB="0" anchor="b">
                    <a:lnL>
                      <a:noFill/>
                    </a:lnL>
                    <a:lnR>
                      <a:noFill/>
                    </a:lnR>
                    <a:lnT>
                      <a:noFill/>
                    </a:lnT>
                    <a:lnB>
                      <a:noFill/>
                    </a:lnB>
                    <a:solidFill>
                      <a:srgbClr val="FED680"/>
                    </a:solidFill>
                  </a:tcPr>
                </a:tc>
                <a:tc>
                  <a:txBody>
                    <a:bodyPr/>
                    <a:lstStyle/>
                    <a:p>
                      <a:pPr algn="r" fontAlgn="b"/>
                      <a:r>
                        <a:rPr lang="en-US" sz="200" b="0" i="0" u="none" strike="noStrike">
                          <a:solidFill>
                            <a:srgbClr val="000000"/>
                          </a:solidFill>
                          <a:latin typeface="Calibri"/>
                        </a:rPr>
                        <a:t>36.3</a:t>
                      </a:r>
                    </a:p>
                  </a:txBody>
                  <a:tcPr marL="2249" marR="2249" marT="1687" marB="0" anchor="b">
                    <a:lnL>
                      <a:noFill/>
                    </a:lnL>
                    <a:lnR>
                      <a:noFill/>
                    </a:lnR>
                    <a:lnT>
                      <a:noFill/>
                    </a:lnT>
                    <a:lnB>
                      <a:noFill/>
                    </a:lnB>
                    <a:solidFill>
                      <a:srgbClr val="FFE884"/>
                    </a:solidFill>
                  </a:tcPr>
                </a:tc>
                <a:tc>
                  <a:txBody>
                    <a:bodyPr/>
                    <a:lstStyle/>
                    <a:p>
                      <a:pPr algn="r" fontAlgn="b"/>
                      <a:r>
                        <a:rPr lang="en-US" sz="200" b="0" i="0" u="none" strike="noStrike">
                          <a:solidFill>
                            <a:srgbClr val="000000"/>
                          </a:solidFill>
                          <a:latin typeface="Calibri"/>
                        </a:rPr>
                        <a:t>62.0</a:t>
                      </a:r>
                    </a:p>
                  </a:txBody>
                  <a:tcPr marL="2249" marR="2249" marT="1687" marB="0" anchor="b">
                    <a:lnL>
                      <a:noFill/>
                    </a:lnL>
                    <a:lnR>
                      <a:noFill/>
                    </a:lnR>
                    <a:lnT>
                      <a:noFill/>
                    </a:lnT>
                    <a:lnB>
                      <a:noFill/>
                    </a:lnB>
                    <a:solidFill>
                      <a:srgbClr val="FED280"/>
                    </a:solidFill>
                  </a:tcPr>
                </a:tc>
                <a:tc>
                  <a:txBody>
                    <a:bodyPr/>
                    <a:lstStyle/>
                    <a:p>
                      <a:pPr algn="r" fontAlgn="b"/>
                      <a:r>
                        <a:rPr lang="en-US" sz="200" b="0" i="0" u="none" strike="noStrike">
                          <a:solidFill>
                            <a:srgbClr val="000000"/>
                          </a:solidFill>
                          <a:latin typeface="Calibri"/>
                        </a:rPr>
                        <a:t>45.5</a:t>
                      </a:r>
                    </a:p>
                  </a:txBody>
                  <a:tcPr marL="2249" marR="2249" marT="1687" marB="0" anchor="b">
                    <a:lnL>
                      <a:noFill/>
                    </a:lnL>
                    <a:lnR>
                      <a:noFill/>
                    </a:lnR>
                    <a:lnT>
                      <a:noFill/>
                    </a:lnT>
                    <a:lnB>
                      <a:noFill/>
                    </a:lnB>
                    <a:solidFill>
                      <a:srgbClr val="FFE082"/>
                    </a:solidFill>
                  </a:tcPr>
                </a:tc>
                <a:tc>
                  <a:txBody>
                    <a:bodyPr/>
                    <a:lstStyle/>
                    <a:p>
                      <a:pPr algn="r" fontAlgn="b"/>
                      <a:r>
                        <a:rPr lang="en-US" sz="200" b="0" i="0" u="none" strike="noStrike">
                          <a:solidFill>
                            <a:srgbClr val="000000"/>
                          </a:solidFill>
                          <a:latin typeface="Calibri"/>
                        </a:rPr>
                        <a:t>59.1</a:t>
                      </a:r>
                    </a:p>
                  </a:txBody>
                  <a:tcPr marL="2249" marR="2249" marT="1687" marB="0" anchor="b">
                    <a:lnL>
                      <a:noFill/>
                    </a:lnL>
                    <a:lnR>
                      <a:noFill/>
                    </a:lnR>
                    <a:lnT>
                      <a:noFill/>
                    </a:lnT>
                    <a:lnB>
                      <a:noFill/>
                    </a:lnB>
                    <a:solidFill>
                      <a:srgbClr val="FED480"/>
                    </a:solidFill>
                  </a:tcPr>
                </a:tc>
                <a:tc>
                  <a:txBody>
                    <a:bodyPr/>
                    <a:lstStyle/>
                    <a:p>
                      <a:pPr algn="r" fontAlgn="b"/>
                      <a:r>
                        <a:rPr lang="en-US" sz="200" b="0" i="0" u="none" strike="noStrike">
                          <a:solidFill>
                            <a:srgbClr val="000000"/>
                          </a:solidFill>
                          <a:latin typeface="Calibri"/>
                        </a:rPr>
                        <a:t>39.2</a:t>
                      </a:r>
                    </a:p>
                  </a:txBody>
                  <a:tcPr marL="2249" marR="2249" marT="1687"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48.7</a:t>
                      </a:r>
                    </a:p>
                  </a:txBody>
                  <a:tcPr marL="2249" marR="2249" marT="1687"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33.8</a:t>
                      </a:r>
                    </a:p>
                  </a:txBody>
                  <a:tcPr marL="2249" marR="2249" marT="1687" marB="0" anchor="b">
                    <a:lnL>
                      <a:noFill/>
                    </a:lnL>
                    <a:lnR>
                      <a:noFill/>
                    </a:lnR>
                    <a:lnT>
                      <a:noFill/>
                    </a:lnT>
                    <a:lnB>
                      <a:noFill/>
                    </a:lnB>
                    <a:solidFill>
                      <a:srgbClr val="FFEA84"/>
                    </a:solidFill>
                  </a:tcPr>
                </a:tc>
                <a:tc>
                  <a:txBody>
                    <a:bodyPr/>
                    <a:lstStyle/>
                    <a:p>
                      <a:pPr algn="r" fontAlgn="b"/>
                      <a:r>
                        <a:rPr lang="en-US" sz="200" b="0" i="0" u="none" strike="noStrike">
                          <a:solidFill>
                            <a:srgbClr val="000000"/>
                          </a:solidFill>
                          <a:latin typeface="Calibri"/>
                        </a:rPr>
                        <a:t>46.2</a:t>
                      </a:r>
                    </a:p>
                  </a:txBody>
                  <a:tcPr marL="2249" marR="2249" marT="1687" marB="0" anchor="b">
                    <a:lnL>
                      <a:noFill/>
                    </a:lnL>
                    <a:lnR>
                      <a:noFill/>
                    </a:lnR>
                    <a:lnT>
                      <a:noFill/>
                    </a:lnT>
                    <a:lnB>
                      <a:noFill/>
                    </a:lnB>
                    <a:solidFill>
                      <a:srgbClr val="FFDF82"/>
                    </a:solidFill>
                  </a:tcPr>
                </a:tc>
                <a:tc>
                  <a:txBody>
                    <a:bodyPr/>
                    <a:lstStyle/>
                    <a:p>
                      <a:pPr algn="r" fontAlgn="b"/>
                      <a:r>
                        <a:rPr lang="en-US" sz="200" b="0" i="0" u="none" strike="noStrike">
                          <a:solidFill>
                            <a:srgbClr val="000000"/>
                          </a:solidFill>
                          <a:latin typeface="Calibri"/>
                        </a:rPr>
                        <a:t>35.0</a:t>
                      </a:r>
                    </a:p>
                  </a:txBody>
                  <a:tcPr marL="2249" marR="2249" marT="1687"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53.0</a:t>
                      </a:r>
                    </a:p>
                  </a:txBody>
                  <a:tcPr marL="2249" marR="2249" marT="1687"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36.0</a:t>
                      </a:r>
                    </a:p>
                  </a:txBody>
                  <a:tcPr marL="2249" marR="2249" marT="1687" marB="0" anchor="b">
                    <a:lnL>
                      <a:noFill/>
                    </a:lnL>
                    <a:lnR>
                      <a:noFill/>
                    </a:lnR>
                    <a:lnT>
                      <a:noFill/>
                    </a:lnT>
                    <a:lnB>
                      <a:noFill/>
                    </a:lnB>
                    <a:solidFill>
                      <a:srgbClr val="FFE884"/>
                    </a:solidFill>
                  </a:tcPr>
                </a:tc>
                <a:tc>
                  <a:txBody>
                    <a:bodyPr/>
                    <a:lstStyle/>
                    <a:p>
                      <a:pPr algn="r" fontAlgn="b"/>
                      <a:r>
                        <a:rPr lang="en-US" sz="200" b="0" i="0" u="none" strike="noStrike">
                          <a:solidFill>
                            <a:srgbClr val="000000"/>
                          </a:solidFill>
                          <a:latin typeface="Calibri"/>
                        </a:rPr>
                        <a:t>54.4</a:t>
                      </a:r>
                    </a:p>
                  </a:txBody>
                  <a:tcPr marL="2249" marR="2249" marT="1687" marB="0" anchor="b">
                    <a:lnL>
                      <a:noFill/>
                    </a:lnL>
                    <a:lnR>
                      <a:noFill/>
                    </a:lnR>
                    <a:lnT>
                      <a:noFill/>
                    </a:lnT>
                    <a:lnB>
                      <a:noFill/>
                    </a:lnB>
                    <a:solidFill>
                      <a:srgbClr val="FED881"/>
                    </a:solidFill>
                  </a:tcPr>
                </a:tc>
                <a:tc>
                  <a:txBody>
                    <a:bodyPr/>
                    <a:lstStyle/>
                    <a:p>
                      <a:pPr algn="r" fontAlgn="b"/>
                      <a:r>
                        <a:rPr lang="en-US" sz="200" b="0" i="0" u="none" strike="noStrike">
                          <a:solidFill>
                            <a:srgbClr val="000000"/>
                          </a:solidFill>
                          <a:latin typeface="Calibri"/>
                        </a:rPr>
                        <a:t>35.4</a:t>
                      </a:r>
                    </a:p>
                  </a:txBody>
                  <a:tcPr marL="2249" marR="2249" marT="1687"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35.2</a:t>
                      </a:r>
                    </a:p>
                  </a:txBody>
                  <a:tcPr marL="2249" marR="2249" marT="1687"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29.7</a:t>
                      </a:r>
                    </a:p>
                  </a:txBody>
                  <a:tcPr marL="2249" marR="2249" marT="1687" marB="0" anchor="b">
                    <a:lnL>
                      <a:noFill/>
                    </a:lnL>
                    <a:lnR>
                      <a:noFill/>
                    </a:lnR>
                    <a:lnT>
                      <a:noFill/>
                    </a:lnT>
                    <a:lnB>
                      <a:noFill/>
                    </a:lnB>
                    <a:solidFill>
                      <a:srgbClr val="F2E783"/>
                    </a:solidFill>
                  </a:tcPr>
                </a:tc>
                <a:tc>
                  <a:txBody>
                    <a:bodyPr/>
                    <a:lstStyle/>
                    <a:p>
                      <a:pPr algn="r" fontAlgn="b"/>
                      <a:r>
                        <a:rPr lang="en-US" sz="200" b="0" i="0" u="none" strike="noStrike">
                          <a:solidFill>
                            <a:srgbClr val="000000"/>
                          </a:solidFill>
                          <a:latin typeface="Calibri"/>
                        </a:rPr>
                        <a:t>37.7</a:t>
                      </a:r>
                    </a:p>
                  </a:txBody>
                  <a:tcPr marL="2249" marR="2249" marT="1687" marB="0" anchor="b">
                    <a:lnL>
                      <a:noFill/>
                    </a:lnL>
                    <a:lnR>
                      <a:noFill/>
                    </a:lnR>
                    <a:lnT>
                      <a:noFill/>
                    </a:lnT>
                    <a:lnB>
                      <a:noFill/>
                    </a:lnB>
                    <a:solidFill>
                      <a:srgbClr val="FFE784"/>
                    </a:solidFill>
                  </a:tcPr>
                </a:tc>
                <a:tc>
                  <a:txBody>
                    <a:bodyPr/>
                    <a:lstStyle/>
                    <a:p>
                      <a:pPr algn="r" fontAlgn="b"/>
                      <a:r>
                        <a:rPr lang="en-US" sz="200" b="0" i="0" u="none" strike="noStrike">
                          <a:solidFill>
                            <a:srgbClr val="000000"/>
                          </a:solidFill>
                          <a:latin typeface="Calibri"/>
                        </a:rPr>
                        <a:t>31.2</a:t>
                      </a:r>
                    </a:p>
                  </a:txBody>
                  <a:tcPr marL="2249" marR="2249" marT="1687" marB="0" anchor="b">
                    <a:lnL>
                      <a:noFill/>
                    </a:lnL>
                    <a:lnR>
                      <a:noFill/>
                    </a:lnR>
                    <a:lnT>
                      <a:noFill/>
                    </a:lnT>
                    <a:lnB>
                      <a:noFill/>
                    </a:lnB>
                    <a:solidFill>
                      <a:srgbClr val="F9E983"/>
                    </a:solidFill>
                  </a:tcPr>
                </a:tc>
                <a:tc>
                  <a:txBody>
                    <a:bodyPr/>
                    <a:lstStyle/>
                    <a:p>
                      <a:pPr algn="r" fontAlgn="b"/>
                      <a:r>
                        <a:rPr lang="en-US" sz="200" b="0" i="0" u="none" strike="noStrike">
                          <a:solidFill>
                            <a:srgbClr val="000000"/>
                          </a:solidFill>
                          <a:latin typeface="Calibri"/>
                        </a:rPr>
                        <a:t>42.9</a:t>
                      </a:r>
                    </a:p>
                  </a:txBody>
                  <a:tcPr marL="2249" marR="2249" marT="1687" marB="0" anchor="b">
                    <a:lnL>
                      <a:noFill/>
                    </a:lnL>
                    <a:lnR>
                      <a:noFill/>
                    </a:lnR>
                    <a:lnT>
                      <a:noFill/>
                    </a:lnT>
                    <a:lnB>
                      <a:noFill/>
                    </a:lnB>
                    <a:solidFill>
                      <a:srgbClr val="FFE283"/>
                    </a:solidFill>
                  </a:tcPr>
                </a:tc>
                <a:tc>
                  <a:txBody>
                    <a:bodyPr/>
                    <a:lstStyle/>
                    <a:p>
                      <a:pPr algn="r" fontAlgn="b"/>
                      <a:r>
                        <a:rPr lang="en-US" sz="200" b="0" i="0" u="none" strike="noStrike">
                          <a:solidFill>
                            <a:srgbClr val="000000"/>
                          </a:solidFill>
                          <a:latin typeface="Calibri"/>
                        </a:rPr>
                        <a:t>34.4</a:t>
                      </a:r>
                    </a:p>
                  </a:txBody>
                  <a:tcPr marL="2249" marR="2249" marT="1687" marB="0" anchor="b">
                    <a:lnL>
                      <a:noFill/>
                    </a:lnL>
                    <a:lnR>
                      <a:noFill/>
                    </a:lnR>
                    <a:lnT>
                      <a:noFill/>
                    </a:lnT>
                    <a:lnB>
                      <a:noFill/>
                    </a:lnB>
                    <a:solidFill>
                      <a:srgbClr val="FFEA84"/>
                    </a:solidFill>
                  </a:tcPr>
                </a:tc>
                <a:tc>
                  <a:txBody>
                    <a:bodyPr/>
                    <a:lstStyle/>
                    <a:p>
                      <a:pPr algn="r" fontAlgn="b"/>
                      <a:r>
                        <a:rPr lang="en-US" sz="200" b="0" i="0" u="none" strike="noStrike">
                          <a:solidFill>
                            <a:srgbClr val="000000"/>
                          </a:solidFill>
                          <a:latin typeface="Calibri"/>
                        </a:rPr>
                        <a:t>44.6</a:t>
                      </a:r>
                    </a:p>
                  </a:txBody>
                  <a:tcPr marL="2249" marR="2249" marT="1687" marB="0" anchor="b">
                    <a:lnL>
                      <a:noFill/>
                    </a:lnL>
                    <a:lnR>
                      <a:noFill/>
                    </a:lnR>
                    <a:lnT>
                      <a:noFill/>
                    </a:lnT>
                    <a:lnB>
                      <a:noFill/>
                    </a:lnB>
                    <a:solidFill>
                      <a:srgbClr val="FFE182"/>
                    </a:solidFill>
                  </a:tcPr>
                </a:tc>
                <a:tc>
                  <a:txBody>
                    <a:bodyPr/>
                    <a:lstStyle/>
                    <a:p>
                      <a:pPr algn="r" fontAlgn="b"/>
                      <a:r>
                        <a:rPr lang="en-US" sz="200" b="0" i="0" u="none" strike="noStrike">
                          <a:solidFill>
                            <a:srgbClr val="000000"/>
                          </a:solidFill>
                          <a:latin typeface="Calibri"/>
                        </a:rPr>
                        <a:t>30.9</a:t>
                      </a:r>
                    </a:p>
                  </a:txBody>
                  <a:tcPr marL="2249" marR="2249" marT="1687" marB="0" anchor="b">
                    <a:lnL>
                      <a:noFill/>
                    </a:lnL>
                    <a:lnR>
                      <a:noFill/>
                    </a:lnR>
                    <a:lnT>
                      <a:noFill/>
                    </a:lnT>
                    <a:lnB>
                      <a:noFill/>
                    </a:lnB>
                    <a:solidFill>
                      <a:srgbClr val="F8E983"/>
                    </a:solidFill>
                  </a:tcPr>
                </a:tc>
                <a:tc>
                  <a:txBody>
                    <a:bodyPr/>
                    <a:lstStyle/>
                    <a:p>
                      <a:pPr algn="r" fontAlgn="b"/>
                      <a:r>
                        <a:rPr lang="en-US" sz="200" b="0" i="0" u="none" strike="noStrike">
                          <a:solidFill>
                            <a:srgbClr val="000000"/>
                          </a:solidFill>
                          <a:latin typeface="Calibri"/>
                        </a:rPr>
                        <a:t>36.0</a:t>
                      </a:r>
                    </a:p>
                  </a:txBody>
                  <a:tcPr marL="2249" marR="2249" marT="1687" marB="0" anchor="b">
                    <a:lnL>
                      <a:noFill/>
                    </a:lnL>
                    <a:lnR>
                      <a:noFill/>
                    </a:lnR>
                    <a:lnT>
                      <a:noFill/>
                    </a:lnT>
                    <a:lnB>
                      <a:noFill/>
                    </a:lnB>
                    <a:solidFill>
                      <a:srgbClr val="FFE884"/>
                    </a:solidFill>
                  </a:tcPr>
                </a:tc>
                <a:tc>
                  <a:txBody>
                    <a:bodyPr/>
                    <a:lstStyle/>
                    <a:p>
                      <a:pPr algn="r" fontAlgn="b"/>
                      <a:r>
                        <a:rPr lang="en-US" sz="200" b="0" i="0" u="none" strike="noStrike">
                          <a:solidFill>
                            <a:srgbClr val="000000"/>
                          </a:solidFill>
                          <a:latin typeface="Calibri"/>
                        </a:rPr>
                        <a:t>15.2</a:t>
                      </a:r>
                    </a:p>
                  </a:txBody>
                  <a:tcPr marL="2249" marR="2249" marT="1687" marB="0" anchor="b">
                    <a:lnL>
                      <a:noFill/>
                    </a:lnL>
                    <a:lnR>
                      <a:noFill/>
                    </a:lnR>
                    <a:lnT>
                      <a:noFill/>
                    </a:lnT>
                    <a:lnB>
                      <a:noFill/>
                    </a:lnB>
                    <a:solidFill>
                      <a:srgbClr val="AAD27F"/>
                    </a:solidFill>
                  </a:tcPr>
                </a:tc>
                <a:tc>
                  <a:txBody>
                    <a:bodyPr/>
                    <a:lstStyle/>
                    <a:p>
                      <a:pPr algn="r" fontAlgn="b"/>
                      <a:r>
                        <a:rPr lang="en-US" sz="200" b="0" i="0" u="none" strike="noStrike">
                          <a:solidFill>
                            <a:srgbClr val="000000"/>
                          </a:solidFill>
                          <a:latin typeface="Calibri"/>
                        </a:rPr>
                        <a:t>37.2</a:t>
                      </a:r>
                    </a:p>
                  </a:txBody>
                  <a:tcPr marL="2249" marR="2249" marT="1687" marB="0" anchor="b">
                    <a:lnL>
                      <a:noFill/>
                    </a:lnL>
                    <a:lnR>
                      <a:noFill/>
                    </a:lnR>
                    <a:lnT>
                      <a:noFill/>
                    </a:lnT>
                    <a:lnB>
                      <a:noFill/>
                    </a:lnB>
                    <a:solidFill>
                      <a:srgbClr val="FFE784"/>
                    </a:solidFill>
                  </a:tcPr>
                </a:tc>
                <a:tc>
                  <a:txBody>
                    <a:bodyPr/>
                    <a:lstStyle/>
                    <a:p>
                      <a:pPr algn="r" fontAlgn="b"/>
                      <a:r>
                        <a:rPr lang="en-US" sz="200" b="0" i="0" u="none" strike="noStrike">
                          <a:solidFill>
                            <a:srgbClr val="000000"/>
                          </a:solidFill>
                          <a:latin typeface="Calibri"/>
                        </a:rPr>
                        <a:t>20.2</a:t>
                      </a:r>
                    </a:p>
                  </a:txBody>
                  <a:tcPr marL="2249" marR="2249" marT="1687" marB="0" anchor="b">
                    <a:lnL>
                      <a:noFill/>
                    </a:lnL>
                    <a:lnR>
                      <a:noFill/>
                    </a:lnR>
                    <a:lnT>
                      <a:noFill/>
                    </a:lnT>
                    <a:lnB>
                      <a:noFill/>
                    </a:lnB>
                    <a:solidFill>
                      <a:srgbClr val="C3D980"/>
                    </a:solidFill>
                  </a:tcPr>
                </a:tc>
                <a:tc>
                  <a:txBody>
                    <a:bodyPr/>
                    <a:lstStyle/>
                    <a:p>
                      <a:pPr algn="r" fontAlgn="b"/>
                      <a:r>
                        <a:rPr lang="en-US" sz="200" b="0" i="0" u="none" strike="noStrike">
                          <a:solidFill>
                            <a:srgbClr val="000000"/>
                          </a:solidFill>
                          <a:latin typeface="Calibri"/>
                        </a:rPr>
                        <a:t>41.7</a:t>
                      </a:r>
                    </a:p>
                  </a:txBody>
                  <a:tcPr marL="2249" marR="2249" marT="1687" marB="0" anchor="b">
                    <a:lnL>
                      <a:noFill/>
                    </a:lnL>
                    <a:lnR>
                      <a:noFill/>
                    </a:lnR>
                    <a:lnT>
                      <a:noFill/>
                    </a:lnT>
                    <a:lnB>
                      <a:noFill/>
                    </a:lnB>
                    <a:solidFill>
                      <a:srgbClr val="FFE383"/>
                    </a:solidFill>
                  </a:tcPr>
                </a:tc>
                <a:tc>
                  <a:txBody>
                    <a:bodyPr/>
                    <a:lstStyle/>
                    <a:p>
                      <a:pPr algn="r" fontAlgn="b"/>
                      <a:r>
                        <a:rPr lang="en-US" sz="200" b="0" i="0" u="none" strike="noStrike">
                          <a:solidFill>
                            <a:srgbClr val="000000"/>
                          </a:solidFill>
                          <a:latin typeface="Calibri"/>
                        </a:rPr>
                        <a:t>28.5</a:t>
                      </a:r>
                    </a:p>
                  </a:txBody>
                  <a:tcPr marL="2249" marR="2249" marT="1687" marB="0" anchor="b">
                    <a:lnL>
                      <a:noFill/>
                    </a:lnL>
                    <a:lnR>
                      <a:noFill/>
                    </a:lnR>
                    <a:lnT>
                      <a:noFill/>
                    </a:lnT>
                    <a:lnB>
                      <a:noFill/>
                    </a:lnB>
                    <a:solidFill>
                      <a:srgbClr val="ECE582"/>
                    </a:solidFill>
                  </a:tcPr>
                </a:tc>
                <a:tc>
                  <a:txBody>
                    <a:bodyPr/>
                    <a:lstStyle/>
                    <a:p>
                      <a:pPr algn="r" fontAlgn="b"/>
                      <a:r>
                        <a:rPr lang="en-US" sz="200" b="0" i="0" u="none" strike="noStrike">
                          <a:solidFill>
                            <a:srgbClr val="000000"/>
                          </a:solidFill>
                          <a:latin typeface="Calibri"/>
                        </a:rPr>
                        <a:t>40.1</a:t>
                      </a:r>
                    </a:p>
                  </a:txBody>
                  <a:tcPr marL="2249" marR="2249" marT="1687"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26.0</a:t>
                      </a:r>
                    </a:p>
                  </a:txBody>
                  <a:tcPr marL="2249" marR="2249" marT="1687" marB="0" anchor="b">
                    <a:lnL>
                      <a:noFill/>
                    </a:lnL>
                    <a:lnR>
                      <a:noFill/>
                    </a:lnR>
                    <a:lnT>
                      <a:noFill/>
                    </a:lnT>
                    <a:lnB>
                      <a:noFill/>
                    </a:lnB>
                    <a:solidFill>
                      <a:srgbClr val="DFE282"/>
                    </a:solidFill>
                  </a:tcPr>
                </a:tc>
                <a:tc>
                  <a:txBody>
                    <a:bodyPr/>
                    <a:lstStyle/>
                    <a:p>
                      <a:pPr algn="r" fontAlgn="b"/>
                      <a:r>
                        <a:rPr lang="en-US" sz="200" b="0" i="0" u="none" strike="noStrike">
                          <a:solidFill>
                            <a:srgbClr val="000000"/>
                          </a:solidFill>
                          <a:latin typeface="Calibri"/>
                        </a:rPr>
                        <a:t>44.2</a:t>
                      </a:r>
                    </a:p>
                  </a:txBody>
                  <a:tcPr marL="2249" marR="2249" marT="1687" marB="0" anchor="b">
                    <a:lnL>
                      <a:noFill/>
                    </a:lnL>
                    <a:lnR>
                      <a:noFill/>
                    </a:lnR>
                    <a:lnT>
                      <a:noFill/>
                    </a:lnT>
                    <a:lnB>
                      <a:noFill/>
                    </a:lnB>
                    <a:solidFill>
                      <a:srgbClr val="FFE182"/>
                    </a:solidFill>
                  </a:tcPr>
                </a:tc>
                <a:tc>
                  <a:txBody>
                    <a:bodyPr/>
                    <a:lstStyle/>
                    <a:p>
                      <a:pPr algn="r" fontAlgn="b"/>
                      <a:r>
                        <a:rPr lang="en-US" sz="200" b="0" i="0" u="none" strike="noStrike">
                          <a:solidFill>
                            <a:srgbClr val="000000"/>
                          </a:solidFill>
                          <a:latin typeface="Calibri"/>
                        </a:rPr>
                        <a:t>21.5</a:t>
                      </a:r>
                    </a:p>
                  </a:txBody>
                  <a:tcPr marL="2249" marR="2249" marT="1687" marB="0" anchor="b">
                    <a:lnL>
                      <a:noFill/>
                    </a:lnL>
                    <a:lnR>
                      <a:noFill/>
                    </a:lnR>
                    <a:lnT>
                      <a:noFill/>
                    </a:lnT>
                    <a:lnB>
                      <a:noFill/>
                    </a:lnB>
                    <a:solidFill>
                      <a:srgbClr val="CADB80"/>
                    </a:solidFill>
                  </a:tcPr>
                </a:tc>
                <a:tc>
                  <a:txBody>
                    <a:bodyPr/>
                    <a:lstStyle/>
                    <a:p>
                      <a:pPr algn="r" fontAlgn="b"/>
                      <a:r>
                        <a:rPr lang="en-US" sz="200" b="0" i="0" u="none" strike="noStrike">
                          <a:solidFill>
                            <a:srgbClr val="000000"/>
                          </a:solidFill>
                          <a:latin typeface="Calibri"/>
                        </a:rPr>
                        <a:t>43.7</a:t>
                      </a:r>
                    </a:p>
                  </a:txBody>
                  <a:tcPr marL="2249" marR="2249" marT="1687" marB="0" anchor="b">
                    <a:lnL>
                      <a:noFill/>
                    </a:lnL>
                    <a:lnR>
                      <a:noFill/>
                    </a:lnR>
                    <a:lnT>
                      <a:noFill/>
                    </a:lnT>
                    <a:lnB>
                      <a:noFill/>
                    </a:lnB>
                    <a:solidFill>
                      <a:srgbClr val="FFE283"/>
                    </a:solidFill>
                  </a:tcPr>
                </a:tc>
                <a:tc>
                  <a:txBody>
                    <a:bodyPr/>
                    <a:lstStyle/>
                    <a:p>
                      <a:pPr algn="r" fontAlgn="b"/>
                      <a:r>
                        <a:rPr lang="en-US" sz="200" b="0" i="0" u="none" strike="noStrike">
                          <a:solidFill>
                            <a:srgbClr val="000000"/>
                          </a:solidFill>
                          <a:latin typeface="Calibri"/>
                        </a:rPr>
                        <a:t>29.7</a:t>
                      </a:r>
                    </a:p>
                  </a:txBody>
                  <a:tcPr marL="2249" marR="2249" marT="1687" marB="0" anchor="b">
                    <a:lnL>
                      <a:noFill/>
                    </a:lnL>
                    <a:lnR>
                      <a:noFill/>
                    </a:lnR>
                    <a:lnT>
                      <a:noFill/>
                    </a:lnT>
                    <a:lnB>
                      <a:noFill/>
                    </a:lnB>
                    <a:solidFill>
                      <a:srgbClr val="F2E783"/>
                    </a:solidFill>
                  </a:tcPr>
                </a:tc>
                <a:tc>
                  <a:txBody>
                    <a:bodyPr/>
                    <a:lstStyle/>
                    <a:p>
                      <a:pPr algn="r" fontAlgn="b"/>
                      <a:r>
                        <a:rPr lang="en-US" sz="200" b="0" i="0" u="none" strike="noStrike">
                          <a:solidFill>
                            <a:srgbClr val="000000"/>
                          </a:solidFill>
                          <a:latin typeface="Calibri"/>
                        </a:rPr>
                        <a:t>50.4</a:t>
                      </a:r>
                    </a:p>
                  </a:txBody>
                  <a:tcPr marL="2249" marR="2249" marT="1687" marB="0" anchor="b">
                    <a:lnL>
                      <a:noFill/>
                    </a:lnL>
                    <a:lnR>
                      <a:noFill/>
                    </a:lnR>
                    <a:lnT>
                      <a:noFill/>
                    </a:lnT>
                    <a:lnB>
                      <a:noFill/>
                    </a:lnB>
                    <a:solidFill>
                      <a:srgbClr val="FFDC81"/>
                    </a:solidFill>
                  </a:tcPr>
                </a:tc>
                <a:tc>
                  <a:txBody>
                    <a:bodyPr/>
                    <a:lstStyle/>
                    <a:p>
                      <a:pPr algn="r" fontAlgn="b"/>
                      <a:r>
                        <a:rPr lang="en-US" sz="200" b="0" i="0" u="none" strike="noStrike">
                          <a:solidFill>
                            <a:srgbClr val="000000"/>
                          </a:solidFill>
                          <a:latin typeface="Calibri"/>
                        </a:rPr>
                        <a:t>37.9</a:t>
                      </a:r>
                    </a:p>
                  </a:txBody>
                  <a:tcPr marL="2249" marR="2249" marT="1687" marB="0" anchor="b">
                    <a:lnL>
                      <a:noFill/>
                    </a:lnL>
                    <a:lnR>
                      <a:noFill/>
                    </a:lnR>
                    <a:lnT>
                      <a:noFill/>
                    </a:lnT>
                    <a:lnB>
                      <a:noFill/>
                    </a:lnB>
                    <a:solidFill>
                      <a:srgbClr val="FFE784"/>
                    </a:solidFill>
                  </a:tcPr>
                </a:tc>
                <a:tc>
                  <a:txBody>
                    <a:bodyPr/>
                    <a:lstStyle/>
                    <a:p>
                      <a:pPr algn="r" fontAlgn="b"/>
                      <a:r>
                        <a:rPr lang="en-US" sz="200" b="0" i="0" u="none" strike="noStrike">
                          <a:solidFill>
                            <a:srgbClr val="000000"/>
                          </a:solidFill>
                          <a:latin typeface="Calibri"/>
                        </a:rPr>
                        <a:t>54.0</a:t>
                      </a:r>
                    </a:p>
                  </a:txBody>
                  <a:tcPr marL="2249" marR="2249" marT="1687" marB="0" anchor="b">
                    <a:lnL>
                      <a:noFill/>
                    </a:lnL>
                    <a:lnR>
                      <a:noFill/>
                    </a:lnR>
                    <a:lnT>
                      <a:noFill/>
                    </a:lnT>
                    <a:lnB>
                      <a:noFill/>
                    </a:lnB>
                    <a:solidFill>
                      <a:srgbClr val="FED981"/>
                    </a:solidFill>
                  </a:tcPr>
                </a:tc>
                <a:tc>
                  <a:txBody>
                    <a:bodyPr/>
                    <a:lstStyle/>
                    <a:p>
                      <a:pPr algn="r" fontAlgn="b"/>
                      <a:r>
                        <a:rPr lang="en-US" sz="200" b="0" i="0" u="none" strike="noStrike">
                          <a:solidFill>
                            <a:srgbClr val="000000"/>
                          </a:solidFill>
                          <a:latin typeface="Calibri"/>
                        </a:rPr>
                        <a:t>38.3</a:t>
                      </a:r>
                    </a:p>
                  </a:txBody>
                  <a:tcPr marL="2249" marR="2249" marT="1687" marB="0" anchor="b">
                    <a:lnL>
                      <a:noFill/>
                    </a:lnL>
                    <a:lnR>
                      <a:noFill/>
                    </a:lnR>
                    <a:lnT>
                      <a:noFill/>
                    </a:lnT>
                    <a:lnB>
                      <a:noFill/>
                    </a:lnB>
                    <a:solidFill>
                      <a:srgbClr val="FFE683"/>
                    </a:solidFill>
                  </a:tcPr>
                </a:tc>
                <a:tc>
                  <a:txBody>
                    <a:bodyPr/>
                    <a:lstStyle/>
                    <a:p>
                      <a:pPr algn="r" fontAlgn="b"/>
                      <a:r>
                        <a:rPr lang="en-US" sz="200" b="0" i="0" u="none" strike="noStrike">
                          <a:solidFill>
                            <a:srgbClr val="000000"/>
                          </a:solidFill>
                          <a:latin typeface="Calibri"/>
                        </a:rPr>
                        <a:t>35.1</a:t>
                      </a:r>
                    </a:p>
                  </a:txBody>
                  <a:tcPr marL="2249" marR="2249" marT="1687"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40.0</a:t>
                      </a:r>
                    </a:p>
                  </a:txBody>
                  <a:tcPr marL="2249" marR="2249" marT="1687"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36.2</a:t>
                      </a:r>
                    </a:p>
                  </a:txBody>
                  <a:tcPr marL="2249" marR="2249" marT="1687" marB="0" anchor="b">
                    <a:lnL>
                      <a:noFill/>
                    </a:lnL>
                    <a:lnR>
                      <a:noFill/>
                    </a:lnR>
                    <a:lnT>
                      <a:noFill/>
                    </a:lnT>
                    <a:lnB>
                      <a:noFill/>
                    </a:lnB>
                    <a:solidFill>
                      <a:srgbClr val="FFE884"/>
                    </a:solidFill>
                  </a:tcPr>
                </a:tc>
                <a:tc>
                  <a:txBody>
                    <a:bodyPr/>
                    <a:lstStyle/>
                    <a:p>
                      <a:pPr algn="r" fontAlgn="b"/>
                      <a:r>
                        <a:rPr lang="en-US" sz="200" b="0" i="0" u="none" strike="noStrike">
                          <a:solidFill>
                            <a:srgbClr val="000000"/>
                          </a:solidFill>
                          <a:latin typeface="Calibri"/>
                        </a:rPr>
                        <a:t>38.2</a:t>
                      </a:r>
                    </a:p>
                  </a:txBody>
                  <a:tcPr marL="2249" marR="2249" marT="1687" marB="0" anchor="b">
                    <a:lnL>
                      <a:noFill/>
                    </a:lnL>
                    <a:lnR>
                      <a:noFill/>
                    </a:lnR>
                    <a:lnT>
                      <a:noFill/>
                    </a:lnT>
                    <a:lnB>
                      <a:noFill/>
                    </a:lnB>
                    <a:solidFill>
                      <a:srgbClr val="FFE684"/>
                    </a:solidFill>
                  </a:tcPr>
                </a:tc>
                <a:tc>
                  <a:txBody>
                    <a:bodyPr/>
                    <a:lstStyle/>
                    <a:p>
                      <a:pPr algn="r" fontAlgn="b"/>
                      <a:r>
                        <a:rPr lang="en-US" sz="200" b="0" i="0" u="none" strike="noStrike">
                          <a:solidFill>
                            <a:srgbClr val="000000"/>
                          </a:solidFill>
                          <a:latin typeface="Calibri"/>
                        </a:rPr>
                        <a:t>42.0</a:t>
                      </a:r>
                    </a:p>
                  </a:txBody>
                  <a:tcPr marL="2249" marR="2249" marT="1687" marB="0" anchor="b">
                    <a:lnL>
                      <a:noFill/>
                    </a:lnL>
                    <a:lnR>
                      <a:noFill/>
                    </a:lnR>
                    <a:lnT>
                      <a:noFill/>
                    </a:lnT>
                    <a:lnB>
                      <a:noFill/>
                    </a:lnB>
                    <a:solidFill>
                      <a:srgbClr val="FFE383"/>
                    </a:solidFill>
                  </a:tcPr>
                </a:tc>
                <a:tc>
                  <a:txBody>
                    <a:bodyPr/>
                    <a:lstStyle/>
                    <a:p>
                      <a:pPr algn="r" fontAlgn="b"/>
                      <a:r>
                        <a:rPr lang="en-US" sz="200" b="0" i="0" u="none" strike="noStrike">
                          <a:solidFill>
                            <a:srgbClr val="000000"/>
                          </a:solidFill>
                          <a:latin typeface="Calibri"/>
                        </a:rPr>
                        <a:t>39.9</a:t>
                      </a:r>
                    </a:p>
                  </a:txBody>
                  <a:tcPr marL="2249" marR="2249" marT="1687"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41.3</a:t>
                      </a:r>
                    </a:p>
                  </a:txBody>
                  <a:tcPr marL="2249" marR="2249" marT="1687" marB="0" anchor="b">
                    <a:lnL>
                      <a:noFill/>
                    </a:lnL>
                    <a:lnR>
                      <a:noFill/>
                    </a:lnR>
                    <a:lnT>
                      <a:noFill/>
                    </a:lnT>
                    <a:lnB>
                      <a:noFill/>
                    </a:lnB>
                    <a:solidFill>
                      <a:srgbClr val="FFE483"/>
                    </a:solidFill>
                  </a:tcPr>
                </a:tc>
                <a:tc>
                  <a:txBody>
                    <a:bodyPr/>
                    <a:lstStyle/>
                    <a:p>
                      <a:pPr algn="r" fontAlgn="b"/>
                      <a:r>
                        <a:rPr lang="en-US" sz="200" b="0" i="0" u="none" strike="noStrike">
                          <a:solidFill>
                            <a:srgbClr val="000000"/>
                          </a:solidFill>
                          <a:latin typeface="Calibri"/>
                        </a:rPr>
                        <a:t>38.7</a:t>
                      </a:r>
                    </a:p>
                  </a:txBody>
                  <a:tcPr marL="2249" marR="2249" marT="1687" marB="0" anchor="b">
                    <a:lnL>
                      <a:noFill/>
                    </a:lnL>
                    <a:lnR w="12700" cap="flat" cmpd="sng" algn="ctr">
                      <a:solidFill>
                        <a:srgbClr val="000000"/>
                      </a:solidFill>
                      <a:prstDash val="solid"/>
                      <a:round/>
                      <a:headEnd type="none" w="med" len="med"/>
                      <a:tailEnd type="none" w="med" len="med"/>
                    </a:lnR>
                    <a:lnT>
                      <a:noFill/>
                    </a:lnT>
                    <a:lnB>
                      <a:noFill/>
                    </a:lnB>
                    <a:solidFill>
                      <a:srgbClr val="FFE683"/>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ACCORD BP Full</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200" b="0" i="0" u="none" strike="noStrike">
                          <a:solidFill>
                            <a:srgbClr val="000000"/>
                          </a:solidFill>
                          <a:latin typeface="Calibri"/>
                        </a:rPr>
                        <a:t>49.3</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DD82"/>
                    </a:solidFill>
                  </a:tcPr>
                </a:tc>
                <a:tc>
                  <a:txBody>
                    <a:bodyPr/>
                    <a:lstStyle/>
                    <a:p>
                      <a:pPr algn="r" fontAlgn="b"/>
                      <a:r>
                        <a:rPr lang="en-US" sz="200" b="0" i="0" u="none" strike="noStrike">
                          <a:solidFill>
                            <a:srgbClr val="000000"/>
                          </a:solidFill>
                          <a:latin typeface="Calibri"/>
                        </a:rPr>
                        <a:t>28.6</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EDE582"/>
                    </a:solidFill>
                  </a:tcPr>
                </a:tc>
                <a:tc>
                  <a:txBody>
                    <a:bodyPr/>
                    <a:lstStyle/>
                    <a:p>
                      <a:pPr algn="r" fontAlgn="b"/>
                      <a:r>
                        <a:rPr lang="en-US" sz="200" b="0" i="0" u="none" strike="noStrike">
                          <a:solidFill>
                            <a:srgbClr val="000000"/>
                          </a:solidFill>
                          <a:latin typeface="Calibri"/>
                        </a:rPr>
                        <a:t>45.1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082"/>
                    </a:solidFill>
                  </a:tcPr>
                </a:tc>
                <a:tc>
                  <a:txBody>
                    <a:bodyPr/>
                    <a:lstStyle/>
                    <a:p>
                      <a:pPr algn="r" fontAlgn="b"/>
                      <a:r>
                        <a:rPr lang="en-US" sz="200" b="0" i="0" u="none" strike="noStrike">
                          <a:solidFill>
                            <a:srgbClr val="000000"/>
                          </a:solidFill>
                          <a:latin typeface="Calibri"/>
                        </a:rPr>
                        <a:t>28.6</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EDE582"/>
                    </a:solidFill>
                  </a:tcPr>
                </a:tc>
                <a:tc>
                  <a:txBody>
                    <a:bodyPr/>
                    <a:lstStyle/>
                    <a:p>
                      <a:pPr algn="r" fontAlgn="b"/>
                      <a:r>
                        <a:rPr lang="en-US" sz="200" b="0" i="0" u="none" strike="noStrike">
                          <a:solidFill>
                            <a:srgbClr val="000000"/>
                          </a:solidFill>
                          <a:latin typeface="Calibri"/>
                        </a:rPr>
                        <a:t>49.9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DC82"/>
                    </a:solidFill>
                  </a:tcPr>
                </a:tc>
                <a:tc>
                  <a:txBody>
                    <a:bodyPr/>
                    <a:lstStyle/>
                    <a:p>
                      <a:pPr algn="r" fontAlgn="b"/>
                      <a:r>
                        <a:rPr lang="en-US" sz="200" b="0" i="0" u="none" strike="noStrike">
                          <a:solidFill>
                            <a:srgbClr val="000000"/>
                          </a:solidFill>
                          <a:latin typeface="Calibri"/>
                        </a:rPr>
                        <a:t>33.2</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B84"/>
                    </a:solidFill>
                  </a:tcPr>
                </a:tc>
                <a:tc>
                  <a:txBody>
                    <a:bodyPr/>
                    <a:lstStyle/>
                    <a:p>
                      <a:pPr algn="r" fontAlgn="b"/>
                      <a:r>
                        <a:rPr lang="en-US" sz="200" b="0" i="0" u="none" strike="noStrike">
                          <a:solidFill>
                            <a:srgbClr val="000000"/>
                          </a:solidFill>
                          <a:latin typeface="Calibri"/>
                        </a:rPr>
                        <a:t>51.6</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DB81"/>
                    </a:solidFill>
                  </a:tcPr>
                </a:tc>
                <a:tc>
                  <a:txBody>
                    <a:bodyPr/>
                    <a:lstStyle/>
                    <a:p>
                      <a:pPr algn="r" fontAlgn="b"/>
                      <a:r>
                        <a:rPr lang="en-US" sz="200" b="0" i="0" u="none" strike="noStrike">
                          <a:solidFill>
                            <a:srgbClr val="000000"/>
                          </a:solidFill>
                          <a:latin typeface="Calibri"/>
                        </a:rPr>
                        <a:t>29.4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1E683"/>
                    </a:solidFill>
                  </a:tcPr>
                </a:tc>
                <a:tc>
                  <a:txBody>
                    <a:bodyPr/>
                    <a:lstStyle/>
                    <a:p>
                      <a:pPr algn="r" fontAlgn="b"/>
                      <a:r>
                        <a:rPr lang="en-US" sz="200" b="0" i="0" u="none" strike="noStrike">
                          <a:solidFill>
                            <a:srgbClr val="000000"/>
                          </a:solidFill>
                          <a:latin typeface="Calibri"/>
                        </a:rPr>
                        <a:t>44.4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182"/>
                    </a:solidFill>
                  </a:tcPr>
                </a:tc>
                <a:tc>
                  <a:txBody>
                    <a:bodyPr/>
                    <a:lstStyle/>
                    <a:p>
                      <a:pPr algn="r" fontAlgn="b"/>
                      <a:r>
                        <a:rPr lang="en-US" sz="200" b="0" i="0" u="none" strike="noStrike">
                          <a:solidFill>
                            <a:srgbClr val="000000"/>
                          </a:solidFill>
                          <a:latin typeface="Calibri"/>
                        </a:rPr>
                        <a:t>17.3</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B4D57F"/>
                    </a:solidFill>
                  </a:tcPr>
                </a:tc>
                <a:tc>
                  <a:txBody>
                    <a:bodyPr/>
                    <a:lstStyle/>
                    <a:p>
                      <a:pPr algn="r" fontAlgn="b"/>
                      <a:r>
                        <a:rPr lang="en-US" sz="200" b="0" i="0" u="none" strike="noStrike">
                          <a:solidFill>
                            <a:srgbClr val="000000"/>
                          </a:solidFill>
                          <a:latin typeface="Calibri"/>
                        </a:rPr>
                        <a:t>44.9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182"/>
                    </a:solidFill>
                  </a:tcPr>
                </a:tc>
                <a:tc>
                  <a:txBody>
                    <a:bodyPr/>
                    <a:lstStyle/>
                    <a:p>
                      <a:pPr algn="r" fontAlgn="b"/>
                      <a:r>
                        <a:rPr lang="en-US" sz="200" b="0" i="0" u="none" strike="noStrike">
                          <a:solidFill>
                            <a:srgbClr val="000000"/>
                          </a:solidFill>
                          <a:latin typeface="Calibri"/>
                        </a:rPr>
                        <a:t>23.6</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D4DE81"/>
                    </a:solidFill>
                  </a:tcPr>
                </a:tc>
                <a:tc>
                  <a:txBody>
                    <a:bodyPr/>
                    <a:lstStyle/>
                    <a:p>
                      <a:pPr algn="r" fontAlgn="b"/>
                      <a:r>
                        <a:rPr lang="en-US" sz="200" b="0" i="0" u="none" strike="noStrike">
                          <a:solidFill>
                            <a:srgbClr val="000000"/>
                          </a:solidFill>
                          <a:latin typeface="Calibri"/>
                        </a:rPr>
                        <a:t>46.9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DF82"/>
                    </a:solidFill>
                  </a:tcPr>
                </a:tc>
                <a:tc>
                  <a:txBody>
                    <a:bodyPr/>
                    <a:lstStyle/>
                    <a:p>
                      <a:pPr algn="r" fontAlgn="b"/>
                      <a:r>
                        <a:rPr lang="en-US" sz="200" b="0" i="0" u="none" strike="noStrike">
                          <a:solidFill>
                            <a:srgbClr val="000000"/>
                          </a:solidFill>
                          <a:latin typeface="Calibri"/>
                        </a:rPr>
                        <a:t>28.6</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EDE582"/>
                    </a:solidFill>
                  </a:tcPr>
                </a:tc>
                <a:tc>
                  <a:txBody>
                    <a:bodyPr/>
                    <a:lstStyle/>
                    <a:p>
                      <a:pPr algn="r" fontAlgn="b"/>
                      <a:r>
                        <a:rPr lang="en-US" sz="200" b="0" i="0" u="none" strike="noStrike">
                          <a:solidFill>
                            <a:srgbClr val="000000"/>
                          </a:solidFill>
                          <a:latin typeface="Calibri"/>
                        </a:rPr>
                        <a:t>48.9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DD82"/>
                    </a:solidFill>
                  </a:tcPr>
                </a:tc>
                <a:tc>
                  <a:txBody>
                    <a:bodyPr/>
                    <a:lstStyle/>
                    <a:p>
                      <a:pPr algn="r" fontAlgn="b"/>
                      <a:r>
                        <a:rPr lang="en-US" sz="200" b="0" i="0" u="none" strike="noStrike">
                          <a:solidFill>
                            <a:srgbClr val="000000"/>
                          </a:solidFill>
                          <a:latin typeface="Calibri"/>
                        </a:rPr>
                        <a:t>29.0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EFE683"/>
                    </a:solidFill>
                  </a:tcPr>
                </a:tc>
                <a:tc>
                  <a:txBody>
                    <a:bodyPr/>
                    <a:lstStyle/>
                    <a:p>
                      <a:pPr algn="r" fontAlgn="b"/>
                      <a:r>
                        <a:rPr lang="en-US" sz="200" b="0" i="0" u="none" strike="noStrike">
                          <a:solidFill>
                            <a:srgbClr val="000000"/>
                          </a:solidFill>
                          <a:latin typeface="Calibri"/>
                        </a:rPr>
                        <a:t>60.2</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D380"/>
                    </a:solidFill>
                  </a:tcPr>
                </a:tc>
                <a:tc>
                  <a:txBody>
                    <a:bodyPr/>
                    <a:lstStyle/>
                    <a:p>
                      <a:pPr algn="r" fontAlgn="b"/>
                      <a:r>
                        <a:rPr lang="en-US" sz="200" b="0" i="0" u="none" strike="noStrike">
                          <a:solidFill>
                            <a:srgbClr val="000000"/>
                          </a:solidFill>
                          <a:latin typeface="Calibri"/>
                        </a:rPr>
                        <a:t>32.0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DEA83"/>
                    </a:solidFill>
                  </a:tcPr>
                </a:tc>
                <a:tc>
                  <a:txBody>
                    <a:bodyPr/>
                    <a:lstStyle/>
                    <a:p>
                      <a:pPr algn="r" fontAlgn="b"/>
                      <a:r>
                        <a:rPr lang="en-US" sz="200" b="0" i="0" u="none" strike="noStrike">
                          <a:solidFill>
                            <a:srgbClr val="000000"/>
                          </a:solidFill>
                          <a:latin typeface="Calibri"/>
                        </a:rPr>
                        <a:t>56.9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D680"/>
                    </a:solidFill>
                  </a:tcPr>
                </a:tc>
                <a:tc>
                  <a:txBody>
                    <a:bodyPr/>
                    <a:lstStyle/>
                    <a:p>
                      <a:pPr algn="r" fontAlgn="b"/>
                      <a:r>
                        <a:rPr lang="en-US" sz="200" b="0" i="0" u="none" strike="noStrike">
                          <a:solidFill>
                            <a:srgbClr val="000000"/>
                          </a:solidFill>
                          <a:latin typeface="Calibri"/>
                        </a:rPr>
                        <a:t>36.7</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sz="200" b="0" i="0" u="none" strike="noStrike">
                          <a:solidFill>
                            <a:srgbClr val="000000"/>
                          </a:solidFill>
                          <a:latin typeface="Calibri"/>
                        </a:rPr>
                        <a:t>64.6</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CF7F"/>
                    </a:solidFill>
                  </a:tcPr>
                </a:tc>
                <a:tc>
                  <a:txBody>
                    <a:bodyPr/>
                    <a:lstStyle/>
                    <a:p>
                      <a:pPr algn="r" fontAlgn="b"/>
                      <a:r>
                        <a:rPr lang="en-US" sz="200" b="0" i="0" u="none" strike="noStrike">
                          <a:solidFill>
                            <a:srgbClr val="000000"/>
                          </a:solidFill>
                          <a:latin typeface="Calibri"/>
                        </a:rPr>
                        <a:t>50.9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DB81"/>
                    </a:solidFill>
                  </a:tcPr>
                </a:tc>
                <a:tc>
                  <a:txBody>
                    <a:bodyPr/>
                    <a:lstStyle/>
                    <a:p>
                      <a:pPr algn="r" fontAlgn="b"/>
                      <a:r>
                        <a:rPr lang="en-US" sz="200" b="0" i="0" u="none" strike="noStrike">
                          <a:solidFill>
                            <a:srgbClr val="000000"/>
                          </a:solidFill>
                          <a:latin typeface="Calibri"/>
                        </a:rPr>
                        <a:t>64.6</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CF7F"/>
                    </a:solidFill>
                  </a:tcPr>
                </a:tc>
                <a:tc>
                  <a:txBody>
                    <a:bodyPr/>
                    <a:lstStyle/>
                    <a:p>
                      <a:pPr algn="r" fontAlgn="b"/>
                      <a:r>
                        <a:rPr lang="en-US" sz="200" b="0" i="0" u="none" strike="noStrike">
                          <a:solidFill>
                            <a:srgbClr val="000000"/>
                          </a:solidFill>
                          <a:latin typeface="Calibri"/>
                        </a:rPr>
                        <a:t>44.1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183"/>
                    </a:solidFill>
                  </a:tcPr>
                </a:tc>
                <a:tc>
                  <a:txBody>
                    <a:bodyPr/>
                    <a:lstStyle/>
                    <a:p>
                      <a:pPr algn="r" fontAlgn="b"/>
                      <a:r>
                        <a:rPr lang="en-US" sz="200" b="0" i="0" u="none" strike="noStrike">
                          <a:solidFill>
                            <a:srgbClr val="000000"/>
                          </a:solidFill>
                          <a:latin typeface="Calibri"/>
                        </a:rPr>
                        <a:t>50.3</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DC81"/>
                    </a:solidFill>
                  </a:tcPr>
                </a:tc>
                <a:tc>
                  <a:txBody>
                    <a:bodyPr/>
                    <a:lstStyle/>
                    <a:p>
                      <a:pPr algn="r" fontAlgn="b"/>
                      <a:r>
                        <a:rPr lang="en-US" sz="200" b="0" i="0" u="none" strike="noStrike">
                          <a:solidFill>
                            <a:srgbClr val="000000"/>
                          </a:solidFill>
                          <a:latin typeface="Calibri"/>
                        </a:rPr>
                        <a:t>33.7</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A84"/>
                    </a:solidFill>
                  </a:tcPr>
                </a:tc>
                <a:tc>
                  <a:txBody>
                    <a:bodyPr/>
                    <a:lstStyle/>
                    <a:p>
                      <a:pPr algn="r" fontAlgn="b"/>
                      <a:r>
                        <a:rPr lang="en-US" sz="200" b="0" i="0" u="none" strike="noStrike">
                          <a:solidFill>
                            <a:srgbClr val="000000"/>
                          </a:solidFill>
                          <a:latin typeface="Calibri"/>
                        </a:rPr>
                        <a:t>49.9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DC82"/>
                    </a:solidFill>
                  </a:tcPr>
                </a:tc>
                <a:tc>
                  <a:txBody>
                    <a:bodyPr/>
                    <a:lstStyle/>
                    <a:p>
                      <a:pPr algn="r" fontAlgn="b"/>
                      <a:r>
                        <a:rPr lang="en-US" sz="200" b="0" i="0" u="none" strike="noStrike">
                          <a:solidFill>
                            <a:srgbClr val="000000"/>
                          </a:solidFill>
                          <a:latin typeface="Calibri"/>
                        </a:rPr>
                        <a:t>35.1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sz="200" b="0" i="0" u="none" strike="noStrike">
                          <a:solidFill>
                            <a:srgbClr val="000000"/>
                          </a:solidFill>
                          <a:latin typeface="Calibri"/>
                        </a:rPr>
                        <a:t>54.3</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D881"/>
                    </a:solidFill>
                  </a:tcPr>
                </a:tc>
                <a:tc>
                  <a:txBody>
                    <a:bodyPr/>
                    <a:lstStyle/>
                    <a:p>
                      <a:pPr algn="r" fontAlgn="b"/>
                      <a:r>
                        <a:rPr lang="en-US" sz="200" b="0" i="0" u="none" strike="noStrike">
                          <a:solidFill>
                            <a:srgbClr val="000000"/>
                          </a:solidFill>
                          <a:latin typeface="Calibri"/>
                        </a:rPr>
                        <a:t>35.9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sz="200" b="0" i="0" u="none" strike="noStrike">
                          <a:solidFill>
                            <a:srgbClr val="000000"/>
                          </a:solidFill>
                          <a:latin typeface="Calibri"/>
                        </a:rPr>
                        <a:t>53.2</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D981"/>
                    </a:solidFill>
                  </a:tcPr>
                </a:tc>
                <a:tc>
                  <a:txBody>
                    <a:bodyPr/>
                    <a:lstStyle/>
                    <a:p>
                      <a:pPr algn="r" fontAlgn="b"/>
                      <a:r>
                        <a:rPr lang="en-US" sz="200" b="0" i="0" u="none" strike="noStrike">
                          <a:solidFill>
                            <a:srgbClr val="000000"/>
                          </a:solidFill>
                          <a:latin typeface="Calibri"/>
                        </a:rPr>
                        <a:t>34.6</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sz="200" b="0" i="0" u="none" strike="noStrike">
                          <a:solidFill>
                            <a:srgbClr val="000000"/>
                          </a:solidFill>
                          <a:latin typeface="Calibri"/>
                        </a:rPr>
                        <a:t>40.7</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483"/>
                    </a:solidFill>
                  </a:tcPr>
                </a:tc>
                <a:tc>
                  <a:txBody>
                    <a:bodyPr/>
                    <a:lstStyle/>
                    <a:p>
                      <a:pPr algn="r" fontAlgn="b"/>
                      <a:r>
                        <a:rPr lang="en-US" sz="200" b="0" i="0" u="none" strike="noStrike">
                          <a:solidFill>
                            <a:srgbClr val="000000"/>
                          </a:solidFill>
                          <a:latin typeface="Calibri"/>
                        </a:rPr>
                        <a:t>29.4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1E683"/>
                    </a:solidFill>
                  </a:tcPr>
                </a:tc>
                <a:tc>
                  <a:txBody>
                    <a:bodyPr/>
                    <a:lstStyle/>
                    <a:p>
                      <a:pPr algn="r" fontAlgn="b"/>
                      <a:r>
                        <a:rPr lang="en-US" sz="200" b="0" i="0" u="none" strike="noStrike">
                          <a:solidFill>
                            <a:srgbClr val="000000"/>
                          </a:solidFill>
                          <a:latin typeface="Calibri"/>
                        </a:rPr>
                        <a:t>41.4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483"/>
                    </a:solidFill>
                  </a:tcPr>
                </a:tc>
                <a:tc>
                  <a:txBody>
                    <a:bodyPr/>
                    <a:lstStyle/>
                    <a:p>
                      <a:pPr algn="r" fontAlgn="b"/>
                      <a:r>
                        <a:rPr lang="en-US" sz="200" b="0" i="0" u="none" strike="noStrike">
                          <a:solidFill>
                            <a:srgbClr val="000000"/>
                          </a:solidFill>
                          <a:latin typeface="Calibri"/>
                        </a:rPr>
                        <a:t>29.7</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2E783"/>
                    </a:solidFill>
                  </a:tcPr>
                </a:tc>
                <a:tc>
                  <a:txBody>
                    <a:bodyPr/>
                    <a:lstStyle/>
                    <a:p>
                      <a:pPr algn="r" fontAlgn="b"/>
                      <a:r>
                        <a:rPr lang="en-US" sz="200" b="0" i="0" u="none" strike="noStrike">
                          <a:solidFill>
                            <a:srgbClr val="000000"/>
                          </a:solidFill>
                          <a:latin typeface="Calibri"/>
                        </a:rPr>
                        <a:t>44.1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183"/>
                    </a:solidFill>
                  </a:tcPr>
                </a:tc>
                <a:tc>
                  <a:txBody>
                    <a:bodyPr/>
                    <a:lstStyle/>
                    <a:p>
                      <a:pPr algn="r" fontAlgn="b"/>
                      <a:r>
                        <a:rPr lang="en-US" sz="200" b="0" i="0" u="none" strike="noStrike">
                          <a:solidFill>
                            <a:srgbClr val="000000"/>
                          </a:solidFill>
                          <a:latin typeface="Calibri"/>
                        </a:rPr>
                        <a:t>33.8</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A84"/>
                    </a:solidFill>
                  </a:tcPr>
                </a:tc>
                <a:tc>
                  <a:txBody>
                    <a:bodyPr/>
                    <a:lstStyle/>
                    <a:p>
                      <a:pPr algn="r" fontAlgn="b"/>
                      <a:r>
                        <a:rPr lang="en-US" sz="200" b="0" i="0" u="none" strike="noStrike">
                          <a:solidFill>
                            <a:srgbClr val="000000"/>
                          </a:solidFill>
                          <a:latin typeface="Calibri"/>
                        </a:rPr>
                        <a:t>49.3</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DD82"/>
                    </a:solidFill>
                  </a:tcPr>
                </a:tc>
                <a:tc>
                  <a:txBody>
                    <a:bodyPr/>
                    <a:lstStyle/>
                    <a:p>
                      <a:pPr algn="r" fontAlgn="b"/>
                      <a:r>
                        <a:rPr lang="en-US" sz="200" b="0" i="0" u="none" strike="noStrike">
                          <a:solidFill>
                            <a:srgbClr val="000000"/>
                          </a:solidFill>
                          <a:latin typeface="Calibri"/>
                        </a:rPr>
                        <a:t>32.7</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B84"/>
                    </a:solidFill>
                  </a:tcPr>
                </a:tc>
                <a:tc>
                  <a:txBody>
                    <a:bodyPr/>
                    <a:lstStyle/>
                    <a:p>
                      <a:pPr algn="r" fontAlgn="b"/>
                      <a:r>
                        <a:rPr lang="en-US" sz="200" b="0" i="0" u="none" strike="noStrike">
                          <a:solidFill>
                            <a:srgbClr val="000000"/>
                          </a:solidFill>
                          <a:latin typeface="Calibri"/>
                        </a:rPr>
                        <a:t>40.6</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483"/>
                    </a:solidFill>
                  </a:tcPr>
                </a:tc>
                <a:tc>
                  <a:txBody>
                    <a:bodyPr/>
                    <a:lstStyle/>
                    <a:p>
                      <a:pPr algn="r" fontAlgn="b"/>
                      <a:r>
                        <a:rPr lang="en-US" sz="200" b="0" i="0" u="none" strike="noStrike">
                          <a:solidFill>
                            <a:srgbClr val="000000"/>
                          </a:solidFill>
                          <a:latin typeface="Calibri"/>
                        </a:rPr>
                        <a:t>17.9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B7D67F"/>
                    </a:solidFill>
                  </a:tcPr>
                </a:tc>
                <a:tc>
                  <a:txBody>
                    <a:bodyPr/>
                    <a:lstStyle/>
                    <a:p>
                      <a:pPr algn="r" fontAlgn="b"/>
                      <a:r>
                        <a:rPr lang="en-US" sz="200" b="0" i="0" u="none" strike="noStrike">
                          <a:solidFill>
                            <a:srgbClr val="000000"/>
                          </a:solidFill>
                          <a:latin typeface="Calibri"/>
                        </a:rPr>
                        <a:t>39.4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583"/>
                    </a:solidFill>
                  </a:tcPr>
                </a:tc>
                <a:tc>
                  <a:txBody>
                    <a:bodyPr/>
                    <a:lstStyle/>
                    <a:p>
                      <a:pPr algn="r" fontAlgn="b"/>
                      <a:r>
                        <a:rPr lang="en-US" sz="200" b="0" i="0" u="none" strike="noStrike">
                          <a:solidFill>
                            <a:srgbClr val="000000"/>
                          </a:solidFill>
                          <a:latin typeface="Calibri"/>
                        </a:rPr>
                        <a:t>23.4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D3DE81"/>
                    </a:solidFill>
                  </a:tcPr>
                </a:tc>
                <a:tc>
                  <a:txBody>
                    <a:bodyPr/>
                    <a:lstStyle/>
                    <a:p>
                      <a:pPr algn="r" fontAlgn="b"/>
                      <a:r>
                        <a:rPr lang="en-US" sz="200" b="0" i="0" u="none" strike="noStrike">
                          <a:solidFill>
                            <a:srgbClr val="000000"/>
                          </a:solidFill>
                          <a:latin typeface="Calibri"/>
                        </a:rPr>
                        <a:t>43.3</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283"/>
                    </a:solidFill>
                  </a:tcPr>
                </a:tc>
                <a:tc>
                  <a:txBody>
                    <a:bodyPr/>
                    <a:lstStyle/>
                    <a:p>
                      <a:pPr algn="r" fontAlgn="b"/>
                      <a:r>
                        <a:rPr lang="en-US" sz="200" b="0" i="0" u="none" strike="noStrike">
                          <a:solidFill>
                            <a:srgbClr val="000000"/>
                          </a:solidFill>
                          <a:latin typeface="Calibri"/>
                        </a:rPr>
                        <a:t>29.2</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0E683"/>
                    </a:solidFill>
                  </a:tcPr>
                </a:tc>
                <a:tc>
                  <a:txBody>
                    <a:bodyPr/>
                    <a:lstStyle/>
                    <a:p>
                      <a:pPr algn="r" fontAlgn="b"/>
                      <a:r>
                        <a:rPr lang="en-US" sz="200" b="0" i="0" u="none" strike="noStrike">
                          <a:solidFill>
                            <a:srgbClr val="000000"/>
                          </a:solidFill>
                          <a:latin typeface="Calibri"/>
                        </a:rPr>
                        <a:t>45.3</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082"/>
                    </a:solidFill>
                  </a:tcPr>
                </a:tc>
                <a:tc>
                  <a:txBody>
                    <a:bodyPr/>
                    <a:lstStyle/>
                    <a:p>
                      <a:pPr algn="r" fontAlgn="b"/>
                      <a:r>
                        <a:rPr lang="en-US" sz="200" b="0" i="0" u="none" strike="noStrike">
                          <a:solidFill>
                            <a:srgbClr val="000000"/>
                          </a:solidFill>
                          <a:latin typeface="Calibri"/>
                        </a:rPr>
                        <a:t>26.0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DFE282"/>
                    </a:solidFill>
                  </a:tcPr>
                </a:tc>
                <a:tc>
                  <a:txBody>
                    <a:bodyPr/>
                    <a:lstStyle/>
                    <a:p>
                      <a:pPr algn="r" fontAlgn="b"/>
                      <a:r>
                        <a:rPr lang="en-US" sz="200" b="0" i="0" u="none" strike="noStrike">
                          <a:solidFill>
                            <a:srgbClr val="000000"/>
                          </a:solidFill>
                          <a:latin typeface="Calibri"/>
                        </a:rPr>
                        <a:t>51.7</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DB81"/>
                    </a:solidFill>
                  </a:tcPr>
                </a:tc>
                <a:tc>
                  <a:txBody>
                    <a:bodyPr/>
                    <a:lstStyle/>
                    <a:p>
                      <a:pPr algn="r" fontAlgn="b"/>
                      <a:r>
                        <a:rPr lang="en-US" sz="200" b="0" i="0" u="none" strike="noStrike">
                          <a:solidFill>
                            <a:srgbClr val="000000"/>
                          </a:solidFill>
                          <a:latin typeface="Calibri"/>
                        </a:rPr>
                        <a:t>28.3</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EBE582"/>
                    </a:solidFill>
                  </a:tcPr>
                </a:tc>
                <a:tc>
                  <a:txBody>
                    <a:bodyPr/>
                    <a:lstStyle/>
                    <a:p>
                      <a:pPr algn="r" fontAlgn="b"/>
                      <a:r>
                        <a:rPr lang="en-US" sz="200" b="0" i="0" u="none" strike="noStrike">
                          <a:solidFill>
                            <a:srgbClr val="000000"/>
                          </a:solidFill>
                          <a:latin typeface="Calibri"/>
                        </a:rPr>
                        <a:t>51.2</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DB81"/>
                    </a:solidFill>
                  </a:tcPr>
                </a:tc>
                <a:tc>
                  <a:txBody>
                    <a:bodyPr/>
                    <a:lstStyle/>
                    <a:p>
                      <a:pPr algn="r" fontAlgn="b"/>
                      <a:r>
                        <a:rPr lang="en-US" sz="200" b="0" i="0" u="none" strike="noStrike">
                          <a:solidFill>
                            <a:srgbClr val="000000"/>
                          </a:solidFill>
                          <a:latin typeface="Calibri"/>
                        </a:rPr>
                        <a:t>35.9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sz="200" b="0" i="0" u="none" strike="noStrike">
                          <a:solidFill>
                            <a:srgbClr val="000000"/>
                          </a:solidFill>
                          <a:latin typeface="Calibri"/>
                        </a:rPr>
                        <a:t>57.0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D680"/>
                    </a:solidFill>
                  </a:tcPr>
                </a:tc>
                <a:tc>
                  <a:txBody>
                    <a:bodyPr/>
                    <a:lstStyle/>
                    <a:p>
                      <a:pPr algn="r" fontAlgn="b"/>
                      <a:r>
                        <a:rPr lang="en-US" sz="200" b="0" i="0" u="none" strike="noStrike">
                          <a:solidFill>
                            <a:srgbClr val="000000"/>
                          </a:solidFill>
                          <a:latin typeface="Calibri"/>
                        </a:rPr>
                        <a:t>42.7</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283"/>
                    </a:solidFill>
                  </a:tcPr>
                </a:tc>
                <a:tc>
                  <a:txBody>
                    <a:bodyPr/>
                    <a:lstStyle/>
                    <a:p>
                      <a:pPr algn="r" fontAlgn="b"/>
                      <a:r>
                        <a:rPr lang="en-US" sz="200" b="0" i="0" u="none" strike="noStrike">
                          <a:solidFill>
                            <a:srgbClr val="000000"/>
                          </a:solidFill>
                          <a:latin typeface="Calibri"/>
                        </a:rPr>
                        <a:t>59.0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D480"/>
                    </a:solidFill>
                  </a:tcPr>
                </a:tc>
                <a:tc>
                  <a:txBody>
                    <a:bodyPr/>
                    <a:lstStyle/>
                    <a:p>
                      <a:pPr algn="r" fontAlgn="b"/>
                      <a:r>
                        <a:rPr lang="en-US" sz="200" b="0" i="0" u="none" strike="noStrike">
                          <a:solidFill>
                            <a:srgbClr val="000000"/>
                          </a:solidFill>
                          <a:latin typeface="Calibri"/>
                        </a:rPr>
                        <a:t>37.1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200" b="0" i="0" u="none" strike="noStrike">
                          <a:solidFill>
                            <a:srgbClr val="000000"/>
                          </a:solidFill>
                          <a:latin typeface="Calibri"/>
                        </a:rPr>
                        <a:t>38.3</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683"/>
                    </a:solidFill>
                  </a:tcPr>
                </a:tc>
                <a:tc>
                  <a:txBody>
                    <a:bodyPr/>
                    <a:lstStyle/>
                    <a:p>
                      <a:pPr algn="r" fontAlgn="b"/>
                      <a:r>
                        <a:rPr lang="en-US" sz="200" b="0" i="0" u="none" strike="noStrike">
                          <a:solidFill>
                            <a:srgbClr val="000000"/>
                          </a:solidFill>
                          <a:latin typeface="Calibri"/>
                        </a:rPr>
                        <a:t>37.7</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200" b="0" i="0" u="none" strike="noStrike">
                          <a:solidFill>
                            <a:srgbClr val="000000"/>
                          </a:solidFill>
                          <a:latin typeface="Calibri"/>
                        </a:rPr>
                        <a:t>39.0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683"/>
                    </a:solidFill>
                  </a:tcPr>
                </a:tc>
                <a:tc>
                  <a:txBody>
                    <a:bodyPr/>
                    <a:lstStyle/>
                    <a:p>
                      <a:pPr algn="r" fontAlgn="b"/>
                      <a:r>
                        <a:rPr lang="en-US" sz="200" b="0" i="0" u="none" strike="noStrike">
                          <a:solidFill>
                            <a:srgbClr val="000000"/>
                          </a:solidFill>
                          <a:latin typeface="Calibri"/>
                        </a:rPr>
                        <a:t>36.9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200" b="0" i="0" u="none" strike="noStrike">
                          <a:solidFill>
                            <a:srgbClr val="000000"/>
                          </a:solidFill>
                          <a:latin typeface="Calibri"/>
                        </a:rPr>
                        <a:t>44.4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182"/>
                    </a:solidFill>
                  </a:tcPr>
                </a:tc>
                <a:tc>
                  <a:txBody>
                    <a:bodyPr/>
                    <a:lstStyle/>
                    <a:p>
                      <a:pPr algn="r" fontAlgn="b"/>
                      <a:r>
                        <a:rPr lang="en-US" sz="200" b="0" i="0" u="none" strike="noStrike">
                          <a:solidFill>
                            <a:srgbClr val="000000"/>
                          </a:solidFill>
                          <a:latin typeface="Calibri"/>
                        </a:rPr>
                        <a:t>39.4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583"/>
                    </a:solidFill>
                  </a:tcPr>
                </a:tc>
                <a:tc>
                  <a:txBody>
                    <a:bodyPr/>
                    <a:lstStyle/>
                    <a:p>
                      <a:pPr algn="r" fontAlgn="b"/>
                      <a:r>
                        <a:rPr lang="en-US" sz="200" b="0" i="0" u="none" strike="noStrike">
                          <a:solidFill>
                            <a:srgbClr val="000000"/>
                          </a:solidFill>
                          <a:latin typeface="Calibri"/>
                        </a:rPr>
                        <a:t>45.2</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082"/>
                    </a:solidFill>
                  </a:tcPr>
                </a:tc>
                <a:tc>
                  <a:txBody>
                    <a:bodyPr/>
                    <a:lstStyle/>
                    <a:p>
                      <a:pPr algn="r" fontAlgn="b"/>
                      <a:r>
                        <a:rPr lang="en-US" sz="200" b="0" i="0" u="none" strike="noStrike">
                          <a:solidFill>
                            <a:srgbClr val="000000"/>
                          </a:solidFill>
                          <a:latin typeface="Calibri"/>
                        </a:rPr>
                        <a:t>37.5</a:t>
                      </a:r>
                    </a:p>
                  </a:txBody>
                  <a:tcPr marL="2249" marR="2249" marT="1687"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E784"/>
                    </a:solidFill>
                  </a:tcPr>
                </a:tc>
              </a:tr>
              <a:tr h="35977">
                <a:tc rowSpan="6">
                  <a:txBody>
                    <a:bodyPr/>
                    <a:lstStyle/>
                    <a:p>
                      <a:pPr algn="ctr" fontAlgn="ctr"/>
                      <a:r>
                        <a:rPr lang="en-US" sz="400" b="1" i="0" u="none" strike="noStrike">
                          <a:solidFill>
                            <a:srgbClr val="000000"/>
                          </a:solidFill>
                          <a:latin typeface="Calibri"/>
                        </a:rPr>
                        <a:t>KP</a:t>
                      </a:r>
                    </a:p>
                  </a:txBody>
                  <a:tcPr marL="2249" marR="2249" marT="1687"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 b="0" i="0" u="none" strike="noStrike">
                          <a:solidFill>
                            <a:srgbClr val="000000"/>
                          </a:solidFill>
                          <a:latin typeface="Calibri"/>
                        </a:rPr>
                        <a:t>KP 20-34</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200" b="0" i="0" u="none" strike="noStrike">
                          <a:solidFill>
                            <a:srgbClr val="000000"/>
                          </a:solidFill>
                          <a:latin typeface="Calibri"/>
                        </a:rPr>
                        <a:t>8.5</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89C97D"/>
                    </a:solidFill>
                  </a:tcPr>
                </a:tc>
                <a:tc>
                  <a:txBody>
                    <a:bodyPr/>
                    <a:lstStyle/>
                    <a:p>
                      <a:pPr algn="r" fontAlgn="b"/>
                      <a:r>
                        <a:rPr lang="en-US" sz="200" b="0" i="0" u="none" strike="noStrike">
                          <a:solidFill>
                            <a:srgbClr val="000000"/>
                          </a:solidFill>
                          <a:latin typeface="Calibri"/>
                        </a:rPr>
                        <a:t>6.6</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80C67C"/>
                    </a:solidFill>
                  </a:tcPr>
                </a:tc>
                <a:tc>
                  <a:txBody>
                    <a:bodyPr/>
                    <a:lstStyle/>
                    <a:p>
                      <a:pPr algn="r" fontAlgn="b"/>
                      <a:r>
                        <a:rPr lang="en-US" sz="200" b="0" i="0" u="none" strike="noStrike">
                          <a:solidFill>
                            <a:srgbClr val="000000"/>
                          </a:solidFill>
                          <a:latin typeface="Calibri"/>
                        </a:rPr>
                        <a:t>10.9</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5CC7D"/>
                    </a:solidFill>
                  </a:tcPr>
                </a:tc>
                <a:tc>
                  <a:txBody>
                    <a:bodyPr/>
                    <a:lstStyle/>
                    <a:p>
                      <a:pPr algn="r" fontAlgn="b"/>
                      <a:r>
                        <a:rPr lang="en-US" sz="200" b="0" i="0" u="none" strike="noStrike">
                          <a:solidFill>
                            <a:srgbClr val="000000"/>
                          </a:solidFill>
                          <a:latin typeface="Calibri"/>
                        </a:rPr>
                        <a:t>7.3</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83C77C"/>
                    </a:solidFill>
                  </a:tcPr>
                </a:tc>
                <a:tc>
                  <a:txBody>
                    <a:bodyPr/>
                    <a:lstStyle/>
                    <a:p>
                      <a:pPr algn="r" fontAlgn="b"/>
                      <a:r>
                        <a:rPr lang="en-US" sz="200" b="0" i="0" u="none" strike="noStrike">
                          <a:solidFill>
                            <a:srgbClr val="000000"/>
                          </a:solidFill>
                          <a:latin typeface="Calibri"/>
                        </a:rPr>
                        <a:t>11.4</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7CD7E"/>
                    </a:solidFill>
                  </a:tcPr>
                </a:tc>
                <a:tc>
                  <a:txBody>
                    <a:bodyPr/>
                    <a:lstStyle/>
                    <a:p>
                      <a:pPr algn="r" fontAlgn="b"/>
                      <a:r>
                        <a:rPr lang="en-US" sz="200" b="0" i="0" u="none" strike="noStrike">
                          <a:solidFill>
                            <a:srgbClr val="000000"/>
                          </a:solidFill>
                          <a:latin typeface="Calibri"/>
                        </a:rPr>
                        <a:t>7.7</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85C87D"/>
                    </a:solidFill>
                  </a:tcPr>
                </a:tc>
                <a:tc>
                  <a:txBody>
                    <a:bodyPr/>
                    <a:lstStyle/>
                    <a:p>
                      <a:pPr algn="r" fontAlgn="b"/>
                      <a:r>
                        <a:rPr lang="en-US" sz="200" b="0" i="0" u="none" strike="noStrike">
                          <a:solidFill>
                            <a:srgbClr val="000000"/>
                          </a:solidFill>
                          <a:latin typeface="Calibri"/>
                        </a:rPr>
                        <a:t>12.4</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CCE7E"/>
                    </a:solidFill>
                  </a:tcPr>
                </a:tc>
                <a:tc>
                  <a:txBody>
                    <a:bodyPr/>
                    <a:lstStyle/>
                    <a:p>
                      <a:pPr algn="r" fontAlgn="b"/>
                      <a:r>
                        <a:rPr lang="en-US" sz="200" b="0" i="0" u="none" strike="noStrike">
                          <a:solidFill>
                            <a:srgbClr val="000000"/>
                          </a:solidFill>
                          <a:latin typeface="Calibri"/>
                        </a:rPr>
                        <a:t>6.8</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81C67C"/>
                    </a:solidFill>
                  </a:tcPr>
                </a:tc>
                <a:tc>
                  <a:txBody>
                    <a:bodyPr/>
                    <a:lstStyle/>
                    <a:p>
                      <a:pPr algn="r" fontAlgn="b"/>
                      <a:r>
                        <a:rPr lang="en-US" sz="200" b="0" i="0" u="none" strike="noStrike">
                          <a:solidFill>
                            <a:srgbClr val="000000"/>
                          </a:solidFill>
                          <a:latin typeface="Calibri"/>
                        </a:rPr>
                        <a:t>9.2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8DCA7D"/>
                    </a:solidFill>
                  </a:tcPr>
                </a:tc>
                <a:tc>
                  <a:txBody>
                    <a:bodyPr/>
                    <a:lstStyle/>
                    <a:p>
                      <a:pPr algn="r" fontAlgn="b"/>
                      <a:r>
                        <a:rPr lang="en-US" sz="200" b="0" i="0" u="none" strike="noStrike">
                          <a:solidFill>
                            <a:srgbClr val="000000"/>
                          </a:solidFill>
                          <a:latin typeface="Calibri"/>
                        </a:rPr>
                        <a:t>8.2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87C87D"/>
                    </a:solidFill>
                  </a:tcPr>
                </a:tc>
                <a:tc>
                  <a:txBody>
                    <a:bodyPr/>
                    <a:lstStyle/>
                    <a:p>
                      <a:pPr algn="r" fontAlgn="b"/>
                      <a:r>
                        <a:rPr lang="en-US" sz="200" b="0" i="0" u="none" strike="noStrike">
                          <a:solidFill>
                            <a:srgbClr val="000000"/>
                          </a:solidFill>
                          <a:latin typeface="Calibri"/>
                        </a:rPr>
                        <a:t>11.4</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7CD7E"/>
                    </a:solidFill>
                  </a:tcPr>
                </a:tc>
                <a:tc>
                  <a:txBody>
                    <a:bodyPr/>
                    <a:lstStyle/>
                    <a:p>
                      <a:pPr algn="r" fontAlgn="b"/>
                      <a:r>
                        <a:rPr lang="en-US" sz="200" b="0" i="0" u="none" strike="noStrike">
                          <a:solidFill>
                            <a:srgbClr val="000000"/>
                          </a:solidFill>
                          <a:latin typeface="Calibri"/>
                        </a:rPr>
                        <a:t>8.3</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88C87D"/>
                    </a:solidFill>
                  </a:tcPr>
                </a:tc>
                <a:tc>
                  <a:txBody>
                    <a:bodyPr/>
                    <a:lstStyle/>
                    <a:p>
                      <a:pPr algn="r" fontAlgn="b"/>
                      <a:r>
                        <a:rPr lang="en-US" sz="200" b="0" i="0" u="none" strike="noStrike">
                          <a:solidFill>
                            <a:srgbClr val="000000"/>
                          </a:solidFill>
                          <a:latin typeface="Calibri"/>
                        </a:rPr>
                        <a:t>9.9</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0CB7D"/>
                    </a:solidFill>
                  </a:tcPr>
                </a:tc>
                <a:tc>
                  <a:txBody>
                    <a:bodyPr/>
                    <a:lstStyle/>
                    <a:p>
                      <a:pPr algn="r" fontAlgn="b"/>
                      <a:r>
                        <a:rPr lang="en-US" sz="200" b="0" i="0" u="none" strike="noStrike">
                          <a:solidFill>
                            <a:srgbClr val="000000"/>
                          </a:solidFill>
                          <a:latin typeface="Calibri"/>
                        </a:rPr>
                        <a:t>10.5</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3CB7D"/>
                    </a:solidFill>
                  </a:tcPr>
                </a:tc>
                <a:tc>
                  <a:txBody>
                    <a:bodyPr/>
                    <a:lstStyle/>
                    <a:p>
                      <a:pPr algn="r" fontAlgn="b"/>
                      <a:r>
                        <a:rPr lang="en-US" sz="200" b="0" i="0" u="none" strike="noStrike">
                          <a:solidFill>
                            <a:srgbClr val="000000"/>
                          </a:solidFill>
                          <a:latin typeface="Calibri"/>
                        </a:rPr>
                        <a:t>10.5</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3CC7D"/>
                    </a:solidFill>
                  </a:tcPr>
                </a:tc>
                <a:tc>
                  <a:txBody>
                    <a:bodyPr/>
                    <a:lstStyle/>
                    <a:p>
                      <a:pPr algn="r" fontAlgn="b"/>
                      <a:r>
                        <a:rPr lang="en-US" sz="200" b="0" i="0" u="none" strike="noStrike">
                          <a:solidFill>
                            <a:srgbClr val="000000"/>
                          </a:solidFill>
                          <a:latin typeface="Calibri"/>
                        </a:rPr>
                        <a:t>9.2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8CCA7D"/>
                    </a:solidFill>
                  </a:tcPr>
                </a:tc>
                <a:tc>
                  <a:txBody>
                    <a:bodyPr/>
                    <a:lstStyle/>
                    <a:p>
                      <a:pPr algn="r" fontAlgn="b"/>
                      <a:r>
                        <a:rPr lang="en-US" sz="200" b="0" i="0" u="none" strike="noStrike">
                          <a:solidFill>
                            <a:srgbClr val="000000"/>
                          </a:solidFill>
                          <a:latin typeface="Calibri"/>
                        </a:rPr>
                        <a:t>10.4</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2CB7D"/>
                    </a:solidFill>
                  </a:tcPr>
                </a:tc>
                <a:tc>
                  <a:txBody>
                    <a:bodyPr/>
                    <a:lstStyle/>
                    <a:p>
                      <a:pPr algn="r" fontAlgn="b"/>
                      <a:r>
                        <a:rPr lang="en-US" sz="200" b="0" i="0" u="none" strike="noStrike">
                          <a:solidFill>
                            <a:srgbClr val="000000"/>
                          </a:solidFill>
                          <a:latin typeface="Calibri"/>
                        </a:rPr>
                        <a:t>10.3</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2CB7D"/>
                    </a:solidFill>
                  </a:tcPr>
                </a:tc>
                <a:tc>
                  <a:txBody>
                    <a:bodyPr/>
                    <a:lstStyle/>
                    <a:p>
                      <a:pPr algn="r" fontAlgn="b"/>
                      <a:r>
                        <a:rPr lang="en-US" sz="200" b="0" i="0" u="none" strike="noStrike">
                          <a:solidFill>
                            <a:srgbClr val="000000"/>
                          </a:solidFill>
                          <a:latin typeface="Calibri"/>
                        </a:rPr>
                        <a:t>11.4</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7CD7E"/>
                    </a:solidFill>
                  </a:tcPr>
                </a:tc>
                <a:tc>
                  <a:txBody>
                    <a:bodyPr/>
                    <a:lstStyle/>
                    <a:p>
                      <a:pPr algn="r" fontAlgn="b"/>
                      <a:r>
                        <a:rPr lang="en-US" sz="200" b="0" i="0" u="none" strike="noStrike">
                          <a:solidFill>
                            <a:srgbClr val="000000"/>
                          </a:solidFill>
                          <a:latin typeface="Calibri"/>
                        </a:rPr>
                        <a:t>10.8</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4CC7D"/>
                    </a:solidFill>
                  </a:tcPr>
                </a:tc>
                <a:tc>
                  <a:txBody>
                    <a:bodyPr/>
                    <a:lstStyle/>
                    <a:p>
                      <a:pPr algn="r" fontAlgn="b"/>
                      <a:r>
                        <a:rPr lang="en-US" sz="200" b="0" i="0" u="none" strike="noStrike">
                          <a:solidFill>
                            <a:srgbClr val="000000"/>
                          </a:solidFill>
                          <a:latin typeface="Calibri"/>
                        </a:rPr>
                        <a:t>12.3</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CCE7E"/>
                    </a:solidFill>
                  </a:tcPr>
                </a:tc>
                <a:tc>
                  <a:txBody>
                    <a:bodyPr/>
                    <a:lstStyle/>
                    <a:p>
                      <a:pPr algn="r" fontAlgn="b"/>
                      <a:r>
                        <a:rPr lang="en-US" sz="200" b="0" i="0" u="none" strike="noStrike">
                          <a:solidFill>
                            <a:srgbClr val="000000"/>
                          </a:solidFill>
                          <a:latin typeface="Calibri"/>
                        </a:rPr>
                        <a:t>12.2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BCE7E"/>
                    </a:solidFill>
                  </a:tcPr>
                </a:tc>
                <a:tc>
                  <a:txBody>
                    <a:bodyPr/>
                    <a:lstStyle/>
                    <a:p>
                      <a:pPr algn="r" fontAlgn="b"/>
                      <a:r>
                        <a:rPr lang="en-US" sz="200" b="0" i="0" u="none" strike="noStrike">
                          <a:solidFill>
                            <a:srgbClr val="000000"/>
                          </a:solidFill>
                          <a:latin typeface="Calibri"/>
                        </a:rPr>
                        <a:t>12.7</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ECF7E"/>
                    </a:solidFill>
                  </a:tcPr>
                </a:tc>
                <a:tc>
                  <a:txBody>
                    <a:bodyPr/>
                    <a:lstStyle/>
                    <a:p>
                      <a:pPr algn="r" fontAlgn="b"/>
                      <a:r>
                        <a:rPr lang="en-US" sz="200" b="0" i="0" u="none" strike="noStrike">
                          <a:solidFill>
                            <a:srgbClr val="000000"/>
                          </a:solidFill>
                          <a:latin typeface="Calibri"/>
                        </a:rPr>
                        <a:t>11.4</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7CD7E"/>
                    </a:solidFill>
                  </a:tcPr>
                </a:tc>
                <a:tc>
                  <a:txBody>
                    <a:bodyPr/>
                    <a:lstStyle/>
                    <a:p>
                      <a:pPr algn="r" fontAlgn="b"/>
                      <a:r>
                        <a:rPr lang="en-US" sz="200" b="0" i="0" u="none" strike="noStrike">
                          <a:solidFill>
                            <a:srgbClr val="000000"/>
                          </a:solidFill>
                          <a:latin typeface="Calibri"/>
                        </a:rPr>
                        <a:t>10.6</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3CC7D"/>
                    </a:solidFill>
                  </a:tcPr>
                </a:tc>
                <a:tc>
                  <a:txBody>
                    <a:bodyPr/>
                    <a:lstStyle/>
                    <a:p>
                      <a:pPr algn="r" fontAlgn="b"/>
                      <a:r>
                        <a:rPr lang="en-US" sz="200" b="0" i="0" u="none" strike="noStrike">
                          <a:solidFill>
                            <a:srgbClr val="000000"/>
                          </a:solidFill>
                          <a:latin typeface="Calibri"/>
                        </a:rPr>
                        <a:t>4.7</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76C37C"/>
                    </a:solidFill>
                  </a:tcPr>
                </a:tc>
                <a:tc>
                  <a:txBody>
                    <a:bodyPr/>
                    <a:lstStyle/>
                    <a:p>
                      <a:pPr algn="r" fontAlgn="b"/>
                      <a:r>
                        <a:rPr lang="en-US" sz="200" b="0" i="0" u="none" strike="noStrike">
                          <a:solidFill>
                            <a:srgbClr val="000000"/>
                          </a:solidFill>
                          <a:latin typeface="Calibri"/>
                        </a:rPr>
                        <a:t>14.6</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A7D17E"/>
                    </a:solidFill>
                  </a:tcPr>
                </a:tc>
                <a:tc>
                  <a:txBody>
                    <a:bodyPr/>
                    <a:lstStyle/>
                    <a:p>
                      <a:pPr algn="r" fontAlgn="b"/>
                      <a:r>
                        <a:rPr lang="en-US" sz="200" b="0" i="0" u="none" strike="noStrike">
                          <a:solidFill>
                            <a:srgbClr val="000000"/>
                          </a:solidFill>
                          <a:latin typeface="Calibri"/>
                        </a:rPr>
                        <a:t>6.3</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7EC57C"/>
                    </a:solidFill>
                  </a:tcPr>
                </a:tc>
                <a:tc>
                  <a:txBody>
                    <a:bodyPr/>
                    <a:lstStyle/>
                    <a:p>
                      <a:pPr algn="r" fontAlgn="b"/>
                      <a:r>
                        <a:rPr lang="en-US" sz="200" b="0" i="0" u="none" strike="noStrike">
                          <a:solidFill>
                            <a:srgbClr val="000000"/>
                          </a:solidFill>
                          <a:latin typeface="Calibri"/>
                        </a:rPr>
                        <a:t>13.6</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A2D07E"/>
                    </a:solidFill>
                  </a:tcPr>
                </a:tc>
                <a:tc>
                  <a:txBody>
                    <a:bodyPr/>
                    <a:lstStyle/>
                    <a:p>
                      <a:pPr algn="r" fontAlgn="b"/>
                      <a:r>
                        <a:rPr lang="en-US" sz="200" b="0" i="0" u="none" strike="noStrike">
                          <a:solidFill>
                            <a:srgbClr val="000000"/>
                          </a:solidFill>
                          <a:latin typeface="Calibri"/>
                        </a:rPr>
                        <a:t>7.0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81C67C"/>
                    </a:solidFill>
                  </a:tcPr>
                </a:tc>
                <a:tc>
                  <a:txBody>
                    <a:bodyPr/>
                    <a:lstStyle/>
                    <a:p>
                      <a:pPr algn="r" fontAlgn="b"/>
                      <a:r>
                        <a:rPr lang="en-US" sz="200" b="0" i="0" u="none" strike="noStrike">
                          <a:solidFill>
                            <a:srgbClr val="000000"/>
                          </a:solidFill>
                          <a:latin typeface="Calibri"/>
                        </a:rPr>
                        <a:t>12.8</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ECF7E"/>
                    </a:solidFill>
                  </a:tcPr>
                </a:tc>
                <a:tc>
                  <a:txBody>
                    <a:bodyPr/>
                    <a:lstStyle/>
                    <a:p>
                      <a:pPr algn="r" fontAlgn="b"/>
                      <a:r>
                        <a:rPr lang="en-US" sz="200" b="0" i="0" u="none" strike="noStrike">
                          <a:solidFill>
                            <a:srgbClr val="000000"/>
                          </a:solidFill>
                          <a:latin typeface="Calibri"/>
                        </a:rPr>
                        <a:t>6.6</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80C67C"/>
                    </a:solidFill>
                  </a:tcPr>
                </a:tc>
                <a:tc>
                  <a:txBody>
                    <a:bodyPr/>
                    <a:lstStyle/>
                    <a:p>
                      <a:pPr algn="r" fontAlgn="b"/>
                      <a:r>
                        <a:rPr lang="en-US" sz="200" b="0" i="0" u="none" strike="noStrike">
                          <a:solidFill>
                            <a:srgbClr val="000000"/>
                          </a:solidFill>
                          <a:latin typeface="Calibri"/>
                        </a:rPr>
                        <a:t>8.9</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8BC97D"/>
                    </a:solidFill>
                  </a:tcPr>
                </a:tc>
                <a:tc>
                  <a:txBody>
                    <a:bodyPr/>
                    <a:lstStyle/>
                    <a:p>
                      <a:pPr algn="r" fontAlgn="b"/>
                      <a:r>
                        <a:rPr lang="en-US" sz="200" b="0" i="0" u="none" strike="noStrike">
                          <a:solidFill>
                            <a:srgbClr val="000000"/>
                          </a:solidFill>
                          <a:latin typeface="Calibri"/>
                        </a:rPr>
                        <a:t>6.0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7DC57C"/>
                    </a:solidFill>
                  </a:tcPr>
                </a:tc>
                <a:tc>
                  <a:txBody>
                    <a:bodyPr/>
                    <a:lstStyle/>
                    <a:p>
                      <a:pPr algn="r" fontAlgn="b"/>
                      <a:r>
                        <a:rPr lang="en-US" sz="200" b="0" i="0" u="none" strike="noStrike">
                          <a:solidFill>
                            <a:srgbClr val="000000"/>
                          </a:solidFill>
                          <a:latin typeface="Calibri"/>
                        </a:rPr>
                        <a:t>9.8</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0CB7D"/>
                    </a:solidFill>
                  </a:tcPr>
                </a:tc>
                <a:tc>
                  <a:txBody>
                    <a:bodyPr/>
                    <a:lstStyle/>
                    <a:p>
                      <a:pPr algn="r" fontAlgn="b"/>
                      <a:r>
                        <a:rPr lang="en-US" sz="200" b="0" i="0" u="none" strike="noStrike">
                          <a:solidFill>
                            <a:srgbClr val="000000"/>
                          </a:solidFill>
                          <a:latin typeface="Calibri"/>
                        </a:rPr>
                        <a:t>7.5</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84C77C"/>
                    </a:solidFill>
                  </a:tcPr>
                </a:tc>
                <a:tc>
                  <a:txBody>
                    <a:bodyPr/>
                    <a:lstStyle/>
                    <a:p>
                      <a:pPr algn="r" fontAlgn="b"/>
                      <a:r>
                        <a:rPr lang="en-US" sz="200" b="0" i="0" u="none" strike="noStrike">
                          <a:solidFill>
                            <a:srgbClr val="000000"/>
                          </a:solidFill>
                          <a:latin typeface="Calibri"/>
                        </a:rPr>
                        <a:t>13.6</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A2D07E"/>
                    </a:solidFill>
                  </a:tcPr>
                </a:tc>
                <a:tc>
                  <a:txBody>
                    <a:bodyPr/>
                    <a:lstStyle/>
                    <a:p>
                      <a:pPr algn="r" fontAlgn="b"/>
                      <a:r>
                        <a:rPr lang="en-US" sz="200" b="0" i="0" u="none" strike="noStrike">
                          <a:solidFill>
                            <a:srgbClr val="000000"/>
                          </a:solidFill>
                          <a:latin typeface="Calibri"/>
                        </a:rPr>
                        <a:t>8.2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87C87D"/>
                    </a:solidFill>
                  </a:tcPr>
                </a:tc>
                <a:tc>
                  <a:txBody>
                    <a:bodyPr/>
                    <a:lstStyle/>
                    <a:p>
                      <a:pPr algn="r" fontAlgn="b"/>
                      <a:r>
                        <a:rPr lang="en-US" sz="200" b="0" i="0" u="none" strike="noStrike">
                          <a:solidFill>
                            <a:srgbClr val="000000"/>
                          </a:solidFill>
                          <a:latin typeface="Calibri"/>
                        </a:rPr>
                        <a:t>11.6</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8CD7E"/>
                    </a:solidFill>
                  </a:tcPr>
                </a:tc>
                <a:tc>
                  <a:txBody>
                    <a:bodyPr/>
                    <a:lstStyle/>
                    <a:p>
                      <a:pPr algn="r" fontAlgn="b"/>
                      <a:r>
                        <a:rPr lang="en-US" sz="200" b="0" i="0" u="none" strike="noStrike">
                          <a:solidFill>
                            <a:srgbClr val="000000"/>
                          </a:solidFill>
                          <a:latin typeface="Calibri"/>
                        </a:rPr>
                        <a:t>7.1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82C77C"/>
                    </a:solidFill>
                  </a:tcPr>
                </a:tc>
                <a:tc>
                  <a:txBody>
                    <a:bodyPr/>
                    <a:lstStyle/>
                    <a:p>
                      <a:pPr algn="r" fontAlgn="b"/>
                      <a:r>
                        <a:rPr lang="en-US" sz="200" b="0" i="0" u="none" strike="noStrike">
                          <a:solidFill>
                            <a:srgbClr val="000000"/>
                          </a:solidFill>
                          <a:latin typeface="Calibri"/>
                        </a:rPr>
                        <a:t>10.3</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2CB7D"/>
                    </a:solidFill>
                  </a:tcPr>
                </a:tc>
                <a:tc>
                  <a:txBody>
                    <a:bodyPr/>
                    <a:lstStyle/>
                    <a:p>
                      <a:pPr algn="r" fontAlgn="b"/>
                      <a:r>
                        <a:rPr lang="en-US" sz="200" b="0" i="0" u="none" strike="noStrike">
                          <a:solidFill>
                            <a:srgbClr val="000000"/>
                          </a:solidFill>
                          <a:latin typeface="Calibri"/>
                        </a:rPr>
                        <a:t>7.7</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85C77C"/>
                    </a:solidFill>
                  </a:tcPr>
                </a:tc>
                <a:tc>
                  <a:txBody>
                    <a:bodyPr/>
                    <a:lstStyle/>
                    <a:p>
                      <a:pPr algn="r" fontAlgn="b"/>
                      <a:r>
                        <a:rPr lang="en-US" sz="200" b="0" i="0" u="none" strike="noStrike">
                          <a:solidFill>
                            <a:srgbClr val="000000"/>
                          </a:solidFill>
                          <a:latin typeface="Calibri"/>
                        </a:rPr>
                        <a:t>11.2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7CD7E"/>
                    </a:solidFill>
                  </a:tcPr>
                </a:tc>
                <a:tc>
                  <a:txBody>
                    <a:bodyPr/>
                    <a:lstStyle/>
                    <a:p>
                      <a:pPr algn="r" fontAlgn="b"/>
                      <a:r>
                        <a:rPr lang="en-US" sz="200" b="0" i="0" u="none" strike="noStrike">
                          <a:solidFill>
                            <a:srgbClr val="000000"/>
                          </a:solidFill>
                          <a:latin typeface="Calibri"/>
                        </a:rPr>
                        <a:t>9.1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8CCA7D"/>
                    </a:solidFill>
                  </a:tcPr>
                </a:tc>
                <a:tc>
                  <a:txBody>
                    <a:bodyPr/>
                    <a:lstStyle/>
                    <a:p>
                      <a:pPr algn="r" fontAlgn="b"/>
                      <a:r>
                        <a:rPr lang="en-US" sz="200" b="0" i="0" u="none" strike="noStrike">
                          <a:solidFill>
                            <a:srgbClr val="000000"/>
                          </a:solidFill>
                          <a:latin typeface="Calibri"/>
                        </a:rPr>
                        <a:t>11.1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6CC7D"/>
                    </a:solidFill>
                  </a:tcPr>
                </a:tc>
                <a:tc>
                  <a:txBody>
                    <a:bodyPr/>
                    <a:lstStyle/>
                    <a:p>
                      <a:pPr algn="r" fontAlgn="b"/>
                      <a:r>
                        <a:rPr lang="en-US" sz="200" b="0" i="0" u="none" strike="noStrike">
                          <a:solidFill>
                            <a:srgbClr val="000000"/>
                          </a:solidFill>
                          <a:latin typeface="Calibri"/>
                        </a:rPr>
                        <a:t>10.5</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3CB7D"/>
                    </a:solidFill>
                  </a:tcPr>
                </a:tc>
                <a:tc>
                  <a:txBody>
                    <a:bodyPr/>
                    <a:lstStyle/>
                    <a:p>
                      <a:pPr algn="r" fontAlgn="b"/>
                      <a:r>
                        <a:rPr lang="en-US" sz="200" b="0" i="0" u="none" strike="noStrike">
                          <a:solidFill>
                            <a:srgbClr val="000000"/>
                          </a:solidFill>
                          <a:latin typeface="Calibri"/>
                        </a:rPr>
                        <a:t>11.6</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8CD7E"/>
                    </a:solidFill>
                  </a:tcPr>
                </a:tc>
                <a:tc>
                  <a:txBody>
                    <a:bodyPr/>
                    <a:lstStyle/>
                    <a:p>
                      <a:pPr algn="r" fontAlgn="b"/>
                      <a:r>
                        <a:rPr lang="en-US" sz="200" b="0" i="0" u="none" strike="noStrike">
                          <a:solidFill>
                            <a:srgbClr val="000000"/>
                          </a:solidFill>
                          <a:latin typeface="Calibri"/>
                        </a:rPr>
                        <a:t>8.1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87C87D"/>
                    </a:solidFill>
                  </a:tcPr>
                </a:tc>
                <a:tc>
                  <a:txBody>
                    <a:bodyPr/>
                    <a:lstStyle/>
                    <a:p>
                      <a:pPr algn="r" fontAlgn="b"/>
                      <a:r>
                        <a:rPr lang="en-US" sz="200" b="0" i="0" u="none" strike="noStrike">
                          <a:solidFill>
                            <a:srgbClr val="000000"/>
                          </a:solidFill>
                          <a:latin typeface="Calibri"/>
                        </a:rPr>
                        <a:t>10.6</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3CC7D"/>
                    </a:solidFill>
                  </a:tcPr>
                </a:tc>
                <a:tc>
                  <a:txBody>
                    <a:bodyPr/>
                    <a:lstStyle/>
                    <a:p>
                      <a:pPr algn="r" fontAlgn="b"/>
                      <a:r>
                        <a:rPr lang="en-US" sz="200" b="0" i="0" u="none" strike="noStrike">
                          <a:solidFill>
                            <a:srgbClr val="000000"/>
                          </a:solidFill>
                          <a:latin typeface="Calibri"/>
                        </a:rPr>
                        <a:t>9.2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8CCA7D"/>
                    </a:solidFill>
                  </a:tcPr>
                </a:tc>
                <a:tc>
                  <a:txBody>
                    <a:bodyPr/>
                    <a:lstStyle/>
                    <a:p>
                      <a:pPr algn="r" fontAlgn="b"/>
                      <a:r>
                        <a:rPr lang="en-US" sz="200" b="0" i="0" u="none" strike="noStrike">
                          <a:solidFill>
                            <a:srgbClr val="000000"/>
                          </a:solidFill>
                          <a:latin typeface="Calibri"/>
                        </a:rPr>
                        <a:t>10.8</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5CC7D"/>
                    </a:solidFill>
                  </a:tcPr>
                </a:tc>
                <a:tc>
                  <a:txBody>
                    <a:bodyPr/>
                    <a:lstStyle/>
                    <a:p>
                      <a:pPr algn="r" fontAlgn="b"/>
                      <a:r>
                        <a:rPr lang="en-US" sz="200" b="0" i="0" u="none" strike="noStrike">
                          <a:solidFill>
                            <a:srgbClr val="000000"/>
                          </a:solidFill>
                          <a:latin typeface="Calibri"/>
                        </a:rPr>
                        <a:t>11.8</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9CD7E"/>
                    </a:solidFill>
                  </a:tcPr>
                </a:tc>
                <a:tc>
                  <a:txBody>
                    <a:bodyPr/>
                    <a:lstStyle/>
                    <a:p>
                      <a:pPr algn="r" fontAlgn="b"/>
                      <a:r>
                        <a:rPr lang="en-US" sz="200" b="0" i="0" u="none" strike="noStrike">
                          <a:solidFill>
                            <a:srgbClr val="000000"/>
                          </a:solidFill>
                          <a:latin typeface="Calibri"/>
                        </a:rPr>
                        <a:t>12.0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BCE7E"/>
                    </a:solidFill>
                  </a:tcPr>
                </a:tc>
                <a:tc>
                  <a:txBody>
                    <a:bodyPr/>
                    <a:lstStyle/>
                    <a:p>
                      <a:pPr algn="r" fontAlgn="b"/>
                      <a:r>
                        <a:rPr lang="en-US" sz="200" b="0" i="0" u="none" strike="noStrike">
                          <a:solidFill>
                            <a:srgbClr val="000000"/>
                          </a:solidFill>
                          <a:latin typeface="Calibri"/>
                        </a:rPr>
                        <a:t>13.1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A0CF7E"/>
                    </a:solidFill>
                  </a:tcPr>
                </a:tc>
                <a:tc>
                  <a:txBody>
                    <a:bodyPr/>
                    <a:lstStyle/>
                    <a:p>
                      <a:pPr algn="r" fontAlgn="b"/>
                      <a:r>
                        <a:rPr lang="en-US" sz="200" b="0" i="0" u="none" strike="noStrike">
                          <a:solidFill>
                            <a:srgbClr val="000000"/>
                          </a:solidFill>
                          <a:latin typeface="Calibri"/>
                        </a:rPr>
                        <a:t>12.8</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ECF7E"/>
                    </a:solidFill>
                  </a:tcPr>
                </a:tc>
                <a:tc>
                  <a:txBody>
                    <a:bodyPr/>
                    <a:lstStyle/>
                    <a:p>
                      <a:pPr algn="r" fontAlgn="b"/>
                      <a:r>
                        <a:rPr lang="en-US" sz="200" b="0" i="0" u="none" strike="noStrike">
                          <a:solidFill>
                            <a:srgbClr val="000000"/>
                          </a:solidFill>
                          <a:latin typeface="Calibri"/>
                        </a:rPr>
                        <a:t>12.0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ACE7E"/>
                    </a:solidFill>
                  </a:tcPr>
                </a:tc>
                <a:tc>
                  <a:txBody>
                    <a:bodyPr/>
                    <a:lstStyle/>
                    <a:p>
                      <a:pPr algn="r" fontAlgn="b"/>
                      <a:r>
                        <a:rPr lang="en-US" sz="200" b="0" i="0" u="none" strike="noStrike">
                          <a:solidFill>
                            <a:srgbClr val="000000"/>
                          </a:solidFill>
                          <a:latin typeface="Calibri"/>
                        </a:rPr>
                        <a:t>11.3</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7CD7E"/>
                    </a:solidFill>
                  </a:tcPr>
                </a:tc>
                <a:tc>
                  <a:txBody>
                    <a:bodyPr/>
                    <a:lstStyle/>
                    <a:p>
                      <a:pPr algn="r" fontAlgn="b"/>
                      <a:r>
                        <a:rPr lang="en-US" sz="200" b="0" i="0" u="none" strike="noStrike">
                          <a:solidFill>
                            <a:srgbClr val="000000"/>
                          </a:solidFill>
                          <a:latin typeface="Calibri"/>
                        </a:rPr>
                        <a:t>4.3</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74C37C"/>
                    </a:solidFill>
                  </a:tcPr>
                </a:tc>
                <a:tc>
                  <a:txBody>
                    <a:bodyPr/>
                    <a:lstStyle/>
                    <a:p>
                      <a:pPr algn="r" fontAlgn="b"/>
                      <a:r>
                        <a:rPr lang="en-US" sz="200" b="0" i="0" u="none" strike="noStrike">
                          <a:solidFill>
                            <a:srgbClr val="000000"/>
                          </a:solidFill>
                          <a:latin typeface="Calibri"/>
                        </a:rPr>
                        <a:t>11.9</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ACE7E"/>
                    </a:solidFill>
                  </a:tcPr>
                </a:tc>
                <a:tc>
                  <a:txBody>
                    <a:bodyPr/>
                    <a:lstStyle/>
                    <a:p>
                      <a:pPr algn="r" fontAlgn="b"/>
                      <a:r>
                        <a:rPr lang="en-US" sz="200" b="0" i="0" u="none" strike="noStrike">
                          <a:solidFill>
                            <a:srgbClr val="000000"/>
                          </a:solidFill>
                          <a:latin typeface="Calibri"/>
                        </a:rPr>
                        <a:t>6.5</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7FC67C"/>
                    </a:solidFill>
                  </a:tcPr>
                </a:tc>
                <a:tc>
                  <a:txBody>
                    <a:bodyPr/>
                    <a:lstStyle/>
                    <a:p>
                      <a:pPr algn="r" fontAlgn="b"/>
                      <a:r>
                        <a:rPr lang="en-US" sz="200" b="0" i="0" u="none" strike="noStrike">
                          <a:solidFill>
                            <a:srgbClr val="000000"/>
                          </a:solidFill>
                          <a:latin typeface="Calibri"/>
                        </a:rPr>
                        <a:t>13.9</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A4D07E"/>
                    </a:solidFill>
                  </a:tcPr>
                </a:tc>
                <a:tc>
                  <a:txBody>
                    <a:bodyPr/>
                    <a:lstStyle/>
                    <a:p>
                      <a:pPr algn="r" fontAlgn="b"/>
                      <a:r>
                        <a:rPr lang="en-US" sz="200" b="0" i="0" u="none" strike="noStrike">
                          <a:solidFill>
                            <a:srgbClr val="000000"/>
                          </a:solidFill>
                          <a:latin typeface="Calibri"/>
                        </a:rPr>
                        <a:t>6.4</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7FC67C"/>
                    </a:solidFill>
                  </a:tcPr>
                </a:tc>
                <a:tc>
                  <a:txBody>
                    <a:bodyPr/>
                    <a:lstStyle/>
                    <a:p>
                      <a:pPr algn="r" fontAlgn="b"/>
                      <a:r>
                        <a:rPr lang="en-US" sz="200" b="0" i="0" u="none" strike="noStrike">
                          <a:solidFill>
                            <a:srgbClr val="000000"/>
                          </a:solidFill>
                          <a:latin typeface="Calibri"/>
                        </a:rPr>
                        <a:t>10.9</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5CC7D"/>
                    </a:solidFill>
                  </a:tcPr>
                </a:tc>
                <a:tc>
                  <a:txBody>
                    <a:bodyPr/>
                    <a:lstStyle/>
                    <a:p>
                      <a:pPr algn="r" fontAlgn="b"/>
                      <a:r>
                        <a:rPr lang="en-US" sz="200" b="0" i="0" u="none" strike="noStrike">
                          <a:solidFill>
                            <a:srgbClr val="000000"/>
                          </a:solidFill>
                          <a:latin typeface="Calibri"/>
                        </a:rPr>
                        <a:t>5.9</a:t>
                      </a:r>
                    </a:p>
                  </a:txBody>
                  <a:tcPr marL="2249" marR="2249" marT="1687"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7CC57C"/>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KP 35-50</a:t>
                      </a:r>
                    </a:p>
                  </a:txBody>
                  <a:tcPr marL="2249" marR="2249" marT="1687" marB="0" anchor="b">
                    <a:lnL>
                      <a:noFill/>
                    </a:lnL>
                    <a:lnR>
                      <a:noFill/>
                    </a:lnR>
                    <a:lnT>
                      <a:noFill/>
                    </a:lnT>
                    <a:lnB>
                      <a:noFill/>
                    </a:lnB>
                  </a:tcPr>
                </a:tc>
                <a:tc>
                  <a:txBody>
                    <a:bodyPr/>
                    <a:lstStyle/>
                    <a:p>
                      <a:pPr algn="r" fontAlgn="b"/>
                      <a:r>
                        <a:rPr lang="en-US" sz="200" b="0" i="0" u="none" strike="noStrike">
                          <a:solidFill>
                            <a:srgbClr val="000000"/>
                          </a:solidFill>
                          <a:latin typeface="Calibri"/>
                        </a:rPr>
                        <a:t>19.4</a:t>
                      </a:r>
                    </a:p>
                  </a:txBody>
                  <a:tcPr marL="2249" marR="2249" marT="1687" marB="0" anchor="b">
                    <a:lnL>
                      <a:noFill/>
                    </a:lnL>
                    <a:lnR>
                      <a:noFill/>
                    </a:lnR>
                    <a:lnT>
                      <a:noFill/>
                    </a:lnT>
                    <a:lnB>
                      <a:noFill/>
                    </a:lnB>
                    <a:solidFill>
                      <a:srgbClr val="BFD880"/>
                    </a:solidFill>
                  </a:tcPr>
                </a:tc>
                <a:tc>
                  <a:txBody>
                    <a:bodyPr/>
                    <a:lstStyle/>
                    <a:p>
                      <a:pPr algn="r" fontAlgn="b"/>
                      <a:r>
                        <a:rPr lang="en-US" sz="200" b="0" i="0" u="none" strike="noStrike">
                          <a:solidFill>
                            <a:srgbClr val="000000"/>
                          </a:solidFill>
                          <a:latin typeface="Calibri"/>
                        </a:rPr>
                        <a:t>6.0</a:t>
                      </a:r>
                    </a:p>
                  </a:txBody>
                  <a:tcPr marL="2249" marR="2249" marT="1687" marB="0" anchor="b">
                    <a:lnL>
                      <a:noFill/>
                    </a:lnL>
                    <a:lnR>
                      <a:noFill/>
                    </a:lnR>
                    <a:lnT>
                      <a:noFill/>
                    </a:lnT>
                    <a:lnB>
                      <a:noFill/>
                    </a:lnB>
                    <a:solidFill>
                      <a:srgbClr val="7DC57C"/>
                    </a:solidFill>
                  </a:tcPr>
                </a:tc>
                <a:tc>
                  <a:txBody>
                    <a:bodyPr/>
                    <a:lstStyle/>
                    <a:p>
                      <a:pPr algn="r" fontAlgn="b"/>
                      <a:r>
                        <a:rPr lang="en-US" sz="200" b="0" i="0" u="none" strike="noStrike">
                          <a:solidFill>
                            <a:srgbClr val="000000"/>
                          </a:solidFill>
                          <a:latin typeface="Calibri"/>
                        </a:rPr>
                        <a:t>19.9</a:t>
                      </a:r>
                    </a:p>
                  </a:txBody>
                  <a:tcPr marL="2249" marR="2249" marT="1687" marB="0" anchor="b">
                    <a:lnL>
                      <a:noFill/>
                    </a:lnL>
                    <a:lnR>
                      <a:noFill/>
                    </a:lnR>
                    <a:lnT>
                      <a:noFill/>
                    </a:lnT>
                    <a:lnB>
                      <a:noFill/>
                    </a:lnB>
                    <a:solidFill>
                      <a:srgbClr val="C1D980"/>
                    </a:solidFill>
                  </a:tcPr>
                </a:tc>
                <a:tc>
                  <a:txBody>
                    <a:bodyPr/>
                    <a:lstStyle/>
                    <a:p>
                      <a:pPr algn="r" fontAlgn="b"/>
                      <a:r>
                        <a:rPr lang="en-US" sz="200" b="0" i="0" u="none" strike="noStrike">
                          <a:solidFill>
                            <a:srgbClr val="000000"/>
                          </a:solidFill>
                          <a:latin typeface="Calibri"/>
                        </a:rPr>
                        <a:t>11.4</a:t>
                      </a:r>
                    </a:p>
                  </a:txBody>
                  <a:tcPr marL="2249" marR="2249" marT="1687" marB="0" anchor="b">
                    <a:lnL>
                      <a:noFill/>
                    </a:lnL>
                    <a:lnR>
                      <a:noFill/>
                    </a:lnR>
                    <a:lnT>
                      <a:noFill/>
                    </a:lnT>
                    <a:lnB>
                      <a:noFill/>
                    </a:lnB>
                    <a:solidFill>
                      <a:srgbClr val="97CD7E"/>
                    </a:solidFill>
                  </a:tcPr>
                </a:tc>
                <a:tc>
                  <a:txBody>
                    <a:bodyPr/>
                    <a:lstStyle/>
                    <a:p>
                      <a:pPr algn="r" fontAlgn="b"/>
                      <a:r>
                        <a:rPr lang="en-US" sz="200" b="0" i="0" u="none" strike="noStrike">
                          <a:solidFill>
                            <a:srgbClr val="000000"/>
                          </a:solidFill>
                          <a:latin typeface="Calibri"/>
                        </a:rPr>
                        <a:t>26.7</a:t>
                      </a:r>
                    </a:p>
                  </a:txBody>
                  <a:tcPr marL="2249" marR="2249" marT="1687" marB="0" anchor="b">
                    <a:lnL>
                      <a:noFill/>
                    </a:lnL>
                    <a:lnR>
                      <a:noFill/>
                    </a:lnR>
                    <a:lnT>
                      <a:noFill/>
                    </a:lnT>
                    <a:lnB>
                      <a:noFill/>
                    </a:lnB>
                    <a:solidFill>
                      <a:srgbClr val="E3E382"/>
                    </a:solidFill>
                  </a:tcPr>
                </a:tc>
                <a:tc>
                  <a:txBody>
                    <a:bodyPr/>
                    <a:lstStyle/>
                    <a:p>
                      <a:pPr algn="r" fontAlgn="b"/>
                      <a:r>
                        <a:rPr lang="en-US" sz="200" b="0" i="0" u="none" strike="noStrike">
                          <a:solidFill>
                            <a:srgbClr val="000000"/>
                          </a:solidFill>
                          <a:latin typeface="Calibri"/>
                        </a:rPr>
                        <a:t>10.2</a:t>
                      </a:r>
                    </a:p>
                  </a:txBody>
                  <a:tcPr marL="2249" marR="2249" marT="1687" marB="0" anchor="b">
                    <a:lnL>
                      <a:noFill/>
                    </a:lnL>
                    <a:lnR>
                      <a:noFill/>
                    </a:lnR>
                    <a:lnT>
                      <a:noFill/>
                    </a:lnT>
                    <a:lnB>
                      <a:noFill/>
                    </a:lnB>
                    <a:solidFill>
                      <a:srgbClr val="91CB7D"/>
                    </a:solidFill>
                  </a:tcPr>
                </a:tc>
                <a:tc>
                  <a:txBody>
                    <a:bodyPr/>
                    <a:lstStyle/>
                    <a:p>
                      <a:pPr algn="r" fontAlgn="b"/>
                      <a:r>
                        <a:rPr lang="en-US" sz="200" b="0" i="0" u="none" strike="noStrike">
                          <a:solidFill>
                            <a:srgbClr val="000000"/>
                          </a:solidFill>
                          <a:latin typeface="Calibri"/>
                        </a:rPr>
                        <a:t>23.2</a:t>
                      </a:r>
                    </a:p>
                  </a:txBody>
                  <a:tcPr marL="2249" marR="2249" marT="1687" marB="0" anchor="b">
                    <a:lnL>
                      <a:noFill/>
                    </a:lnL>
                    <a:lnR>
                      <a:noFill/>
                    </a:lnR>
                    <a:lnT>
                      <a:noFill/>
                    </a:lnT>
                    <a:lnB>
                      <a:noFill/>
                    </a:lnB>
                    <a:solidFill>
                      <a:srgbClr val="D2DE81"/>
                    </a:solidFill>
                  </a:tcPr>
                </a:tc>
                <a:tc>
                  <a:txBody>
                    <a:bodyPr/>
                    <a:lstStyle/>
                    <a:p>
                      <a:pPr algn="r" fontAlgn="b"/>
                      <a:r>
                        <a:rPr lang="en-US" sz="200" b="0" i="0" u="none" strike="noStrike">
                          <a:solidFill>
                            <a:srgbClr val="000000"/>
                          </a:solidFill>
                          <a:latin typeface="Calibri"/>
                        </a:rPr>
                        <a:t>7.3</a:t>
                      </a:r>
                    </a:p>
                  </a:txBody>
                  <a:tcPr marL="2249" marR="2249" marT="1687" marB="0" anchor="b">
                    <a:lnL>
                      <a:noFill/>
                    </a:lnL>
                    <a:lnR>
                      <a:noFill/>
                    </a:lnR>
                    <a:lnT>
                      <a:noFill/>
                    </a:lnT>
                    <a:lnB>
                      <a:noFill/>
                    </a:lnB>
                    <a:solidFill>
                      <a:srgbClr val="83C77C"/>
                    </a:solidFill>
                  </a:tcPr>
                </a:tc>
                <a:tc>
                  <a:txBody>
                    <a:bodyPr/>
                    <a:lstStyle/>
                    <a:p>
                      <a:pPr algn="r" fontAlgn="b"/>
                      <a:r>
                        <a:rPr lang="en-US" sz="200" b="0" i="0" u="none" strike="noStrike">
                          <a:solidFill>
                            <a:srgbClr val="000000"/>
                          </a:solidFill>
                          <a:latin typeface="Calibri"/>
                        </a:rPr>
                        <a:t>18.3</a:t>
                      </a:r>
                    </a:p>
                  </a:txBody>
                  <a:tcPr marL="2249" marR="2249" marT="1687" marB="0" anchor="b">
                    <a:lnL>
                      <a:noFill/>
                    </a:lnL>
                    <a:lnR>
                      <a:noFill/>
                    </a:lnR>
                    <a:lnT>
                      <a:noFill/>
                    </a:lnT>
                    <a:lnB>
                      <a:noFill/>
                    </a:lnB>
                    <a:solidFill>
                      <a:srgbClr val="BAD780"/>
                    </a:solidFill>
                  </a:tcPr>
                </a:tc>
                <a:tc>
                  <a:txBody>
                    <a:bodyPr/>
                    <a:lstStyle/>
                    <a:p>
                      <a:pPr algn="r" fontAlgn="b"/>
                      <a:r>
                        <a:rPr lang="en-US" sz="200" b="0" i="0" u="none" strike="noStrike">
                          <a:solidFill>
                            <a:srgbClr val="000000"/>
                          </a:solidFill>
                          <a:latin typeface="Calibri"/>
                        </a:rPr>
                        <a:t>14.8</a:t>
                      </a:r>
                    </a:p>
                  </a:txBody>
                  <a:tcPr marL="2249" marR="2249" marT="1687" marB="0" anchor="b">
                    <a:lnL>
                      <a:noFill/>
                    </a:lnL>
                    <a:lnR>
                      <a:noFill/>
                    </a:lnR>
                    <a:lnT>
                      <a:noFill/>
                    </a:lnT>
                    <a:lnB>
                      <a:noFill/>
                    </a:lnB>
                    <a:solidFill>
                      <a:srgbClr val="A8D27F"/>
                    </a:solidFill>
                  </a:tcPr>
                </a:tc>
                <a:tc>
                  <a:txBody>
                    <a:bodyPr/>
                    <a:lstStyle/>
                    <a:p>
                      <a:pPr algn="r" fontAlgn="b"/>
                      <a:r>
                        <a:rPr lang="en-US" sz="200" b="0" i="0" u="none" strike="noStrike">
                          <a:solidFill>
                            <a:srgbClr val="000000"/>
                          </a:solidFill>
                          <a:latin typeface="Calibri"/>
                        </a:rPr>
                        <a:t>21.0</a:t>
                      </a:r>
                    </a:p>
                  </a:txBody>
                  <a:tcPr marL="2249" marR="2249" marT="1687" marB="0" anchor="b">
                    <a:lnL>
                      <a:noFill/>
                    </a:lnL>
                    <a:lnR>
                      <a:noFill/>
                    </a:lnR>
                    <a:lnT>
                      <a:noFill/>
                    </a:lnT>
                    <a:lnB>
                      <a:noFill/>
                    </a:lnB>
                    <a:solidFill>
                      <a:srgbClr val="C7DA80"/>
                    </a:solidFill>
                  </a:tcPr>
                </a:tc>
                <a:tc>
                  <a:txBody>
                    <a:bodyPr/>
                    <a:lstStyle/>
                    <a:p>
                      <a:pPr algn="r" fontAlgn="b"/>
                      <a:r>
                        <a:rPr lang="en-US" sz="200" b="0" i="0" u="none" strike="noStrike">
                          <a:solidFill>
                            <a:srgbClr val="000000"/>
                          </a:solidFill>
                          <a:latin typeface="Calibri"/>
                        </a:rPr>
                        <a:t>18.1</a:t>
                      </a:r>
                    </a:p>
                  </a:txBody>
                  <a:tcPr marL="2249" marR="2249" marT="1687" marB="0" anchor="b">
                    <a:lnL>
                      <a:noFill/>
                    </a:lnL>
                    <a:lnR>
                      <a:noFill/>
                    </a:lnR>
                    <a:lnT>
                      <a:noFill/>
                    </a:lnT>
                    <a:lnB>
                      <a:noFill/>
                    </a:lnB>
                    <a:solidFill>
                      <a:srgbClr val="B9D67F"/>
                    </a:solidFill>
                  </a:tcPr>
                </a:tc>
                <a:tc>
                  <a:txBody>
                    <a:bodyPr/>
                    <a:lstStyle/>
                    <a:p>
                      <a:pPr algn="r" fontAlgn="b"/>
                      <a:r>
                        <a:rPr lang="en-US" sz="200" b="0" i="0" u="none" strike="noStrike">
                          <a:solidFill>
                            <a:srgbClr val="000000"/>
                          </a:solidFill>
                          <a:latin typeface="Calibri"/>
                        </a:rPr>
                        <a:t>24.8</a:t>
                      </a:r>
                    </a:p>
                  </a:txBody>
                  <a:tcPr marL="2249" marR="2249" marT="1687" marB="0" anchor="b">
                    <a:lnL>
                      <a:noFill/>
                    </a:lnL>
                    <a:lnR>
                      <a:noFill/>
                    </a:lnR>
                    <a:lnT>
                      <a:noFill/>
                    </a:lnT>
                    <a:lnB>
                      <a:noFill/>
                    </a:lnB>
                    <a:solidFill>
                      <a:srgbClr val="DAE081"/>
                    </a:solidFill>
                  </a:tcPr>
                </a:tc>
                <a:tc>
                  <a:txBody>
                    <a:bodyPr/>
                    <a:lstStyle/>
                    <a:p>
                      <a:pPr algn="r" fontAlgn="b"/>
                      <a:r>
                        <a:rPr lang="en-US" sz="200" b="0" i="0" u="none" strike="noStrike">
                          <a:solidFill>
                            <a:srgbClr val="000000"/>
                          </a:solidFill>
                          <a:latin typeface="Calibri"/>
                        </a:rPr>
                        <a:t>20.5</a:t>
                      </a:r>
                    </a:p>
                  </a:txBody>
                  <a:tcPr marL="2249" marR="2249" marT="1687" marB="0" anchor="b">
                    <a:lnL>
                      <a:noFill/>
                    </a:lnL>
                    <a:lnR>
                      <a:noFill/>
                    </a:lnR>
                    <a:lnT>
                      <a:noFill/>
                    </a:lnT>
                    <a:lnB>
                      <a:noFill/>
                    </a:lnB>
                    <a:solidFill>
                      <a:srgbClr val="C5DA80"/>
                    </a:solidFill>
                  </a:tcPr>
                </a:tc>
                <a:tc>
                  <a:txBody>
                    <a:bodyPr/>
                    <a:lstStyle/>
                    <a:p>
                      <a:pPr algn="r" fontAlgn="b"/>
                      <a:r>
                        <a:rPr lang="en-US" sz="200" b="0" i="0" u="none" strike="noStrike">
                          <a:solidFill>
                            <a:srgbClr val="000000"/>
                          </a:solidFill>
                          <a:latin typeface="Calibri"/>
                        </a:rPr>
                        <a:t>25.1</a:t>
                      </a:r>
                    </a:p>
                  </a:txBody>
                  <a:tcPr marL="2249" marR="2249" marT="1687" marB="0" anchor="b">
                    <a:lnL>
                      <a:noFill/>
                    </a:lnL>
                    <a:lnR>
                      <a:noFill/>
                    </a:lnR>
                    <a:lnT>
                      <a:noFill/>
                    </a:lnT>
                    <a:lnB>
                      <a:noFill/>
                    </a:lnB>
                    <a:solidFill>
                      <a:srgbClr val="DBE081"/>
                    </a:solidFill>
                  </a:tcPr>
                </a:tc>
                <a:tc>
                  <a:txBody>
                    <a:bodyPr/>
                    <a:lstStyle/>
                    <a:p>
                      <a:pPr algn="r" fontAlgn="b"/>
                      <a:r>
                        <a:rPr lang="en-US" sz="200" b="0" i="0" u="none" strike="noStrike">
                          <a:solidFill>
                            <a:srgbClr val="000000"/>
                          </a:solidFill>
                          <a:latin typeface="Calibri"/>
                        </a:rPr>
                        <a:t>19.2</a:t>
                      </a:r>
                    </a:p>
                  </a:txBody>
                  <a:tcPr marL="2249" marR="2249" marT="1687" marB="0" anchor="b">
                    <a:lnL>
                      <a:noFill/>
                    </a:lnL>
                    <a:lnR>
                      <a:noFill/>
                    </a:lnR>
                    <a:lnT>
                      <a:noFill/>
                    </a:lnT>
                    <a:lnB>
                      <a:noFill/>
                    </a:lnB>
                    <a:solidFill>
                      <a:srgbClr val="BED880"/>
                    </a:solidFill>
                  </a:tcPr>
                </a:tc>
                <a:tc>
                  <a:txBody>
                    <a:bodyPr/>
                    <a:lstStyle/>
                    <a:p>
                      <a:pPr algn="r" fontAlgn="b"/>
                      <a:r>
                        <a:rPr lang="en-US" sz="200" b="0" i="0" u="none" strike="noStrike">
                          <a:solidFill>
                            <a:srgbClr val="000000"/>
                          </a:solidFill>
                          <a:latin typeface="Calibri"/>
                        </a:rPr>
                        <a:t>18.4</a:t>
                      </a:r>
                    </a:p>
                  </a:txBody>
                  <a:tcPr marL="2249" marR="2249" marT="1687" marB="0" anchor="b">
                    <a:lnL>
                      <a:noFill/>
                    </a:lnL>
                    <a:lnR>
                      <a:noFill/>
                    </a:lnR>
                    <a:lnT>
                      <a:noFill/>
                    </a:lnT>
                    <a:lnB>
                      <a:noFill/>
                    </a:lnB>
                    <a:solidFill>
                      <a:srgbClr val="BAD780"/>
                    </a:solidFill>
                  </a:tcPr>
                </a:tc>
                <a:tc>
                  <a:txBody>
                    <a:bodyPr/>
                    <a:lstStyle/>
                    <a:p>
                      <a:pPr algn="r" fontAlgn="b"/>
                      <a:r>
                        <a:rPr lang="en-US" sz="200" b="0" i="0" u="none" strike="noStrike">
                          <a:solidFill>
                            <a:srgbClr val="000000"/>
                          </a:solidFill>
                          <a:latin typeface="Calibri"/>
                        </a:rPr>
                        <a:t>17.7</a:t>
                      </a:r>
                    </a:p>
                  </a:txBody>
                  <a:tcPr marL="2249" marR="2249" marT="1687" marB="0" anchor="b">
                    <a:lnL>
                      <a:noFill/>
                    </a:lnL>
                    <a:lnR>
                      <a:noFill/>
                    </a:lnR>
                    <a:lnT>
                      <a:noFill/>
                    </a:lnT>
                    <a:lnB>
                      <a:noFill/>
                    </a:lnB>
                    <a:solidFill>
                      <a:srgbClr val="B7D67F"/>
                    </a:solidFill>
                  </a:tcPr>
                </a:tc>
                <a:tc>
                  <a:txBody>
                    <a:bodyPr/>
                    <a:lstStyle/>
                    <a:p>
                      <a:pPr algn="r" fontAlgn="b"/>
                      <a:r>
                        <a:rPr lang="en-US" sz="200" b="0" i="0" u="none" strike="noStrike">
                          <a:solidFill>
                            <a:srgbClr val="000000"/>
                          </a:solidFill>
                          <a:latin typeface="Calibri"/>
                        </a:rPr>
                        <a:t>21.6</a:t>
                      </a:r>
                    </a:p>
                  </a:txBody>
                  <a:tcPr marL="2249" marR="2249" marT="1687" marB="0" anchor="b">
                    <a:lnL>
                      <a:noFill/>
                    </a:lnL>
                    <a:lnR>
                      <a:noFill/>
                    </a:lnR>
                    <a:lnT>
                      <a:noFill/>
                    </a:lnT>
                    <a:lnB>
                      <a:noFill/>
                    </a:lnB>
                    <a:solidFill>
                      <a:srgbClr val="CADB80"/>
                    </a:solidFill>
                  </a:tcPr>
                </a:tc>
                <a:tc>
                  <a:txBody>
                    <a:bodyPr/>
                    <a:lstStyle/>
                    <a:p>
                      <a:pPr algn="r" fontAlgn="b"/>
                      <a:r>
                        <a:rPr lang="en-US" sz="200" b="0" i="0" u="none" strike="noStrike">
                          <a:solidFill>
                            <a:srgbClr val="000000"/>
                          </a:solidFill>
                          <a:latin typeface="Calibri"/>
                        </a:rPr>
                        <a:t>21.8</a:t>
                      </a:r>
                    </a:p>
                  </a:txBody>
                  <a:tcPr marL="2249" marR="2249" marT="1687"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22.9</a:t>
                      </a:r>
                    </a:p>
                  </a:txBody>
                  <a:tcPr marL="2249" marR="2249" marT="1687" marB="0" anchor="b">
                    <a:lnL>
                      <a:noFill/>
                    </a:lnL>
                    <a:lnR>
                      <a:noFill/>
                    </a:lnR>
                    <a:lnT>
                      <a:noFill/>
                    </a:lnT>
                    <a:lnB>
                      <a:noFill/>
                    </a:lnB>
                    <a:solidFill>
                      <a:srgbClr val="D0DD81"/>
                    </a:solidFill>
                  </a:tcPr>
                </a:tc>
                <a:tc>
                  <a:txBody>
                    <a:bodyPr/>
                    <a:lstStyle/>
                    <a:p>
                      <a:pPr algn="r" fontAlgn="b"/>
                      <a:r>
                        <a:rPr lang="en-US" sz="200" b="0" i="0" u="none" strike="noStrike">
                          <a:solidFill>
                            <a:srgbClr val="000000"/>
                          </a:solidFill>
                          <a:latin typeface="Calibri"/>
                        </a:rPr>
                        <a:t>20.1</a:t>
                      </a:r>
                    </a:p>
                  </a:txBody>
                  <a:tcPr marL="2249" marR="2249" marT="1687" marB="0" anchor="b">
                    <a:lnL>
                      <a:noFill/>
                    </a:lnL>
                    <a:lnR>
                      <a:noFill/>
                    </a:lnR>
                    <a:lnT>
                      <a:noFill/>
                    </a:lnT>
                    <a:lnB>
                      <a:noFill/>
                    </a:lnB>
                    <a:solidFill>
                      <a:srgbClr val="C3D980"/>
                    </a:solidFill>
                  </a:tcPr>
                </a:tc>
                <a:tc>
                  <a:txBody>
                    <a:bodyPr/>
                    <a:lstStyle/>
                    <a:p>
                      <a:pPr algn="r" fontAlgn="b"/>
                      <a:r>
                        <a:rPr lang="en-US" sz="200" b="0" i="0" u="none" strike="noStrike">
                          <a:solidFill>
                            <a:srgbClr val="000000"/>
                          </a:solidFill>
                          <a:latin typeface="Calibri"/>
                        </a:rPr>
                        <a:t>22.9</a:t>
                      </a:r>
                    </a:p>
                  </a:txBody>
                  <a:tcPr marL="2249" marR="2249" marT="1687" marB="0" anchor="b">
                    <a:lnL>
                      <a:noFill/>
                    </a:lnL>
                    <a:lnR>
                      <a:noFill/>
                    </a:lnR>
                    <a:lnT>
                      <a:noFill/>
                    </a:lnT>
                    <a:lnB>
                      <a:noFill/>
                    </a:lnB>
                    <a:solidFill>
                      <a:srgbClr val="D0DD81"/>
                    </a:solidFill>
                  </a:tcPr>
                </a:tc>
                <a:tc>
                  <a:txBody>
                    <a:bodyPr/>
                    <a:lstStyle/>
                    <a:p>
                      <a:pPr algn="r" fontAlgn="b"/>
                      <a:r>
                        <a:rPr lang="en-US" sz="200" b="0" i="0" u="none" strike="noStrike">
                          <a:solidFill>
                            <a:srgbClr val="000000"/>
                          </a:solidFill>
                          <a:latin typeface="Calibri"/>
                        </a:rPr>
                        <a:t>23.0</a:t>
                      </a:r>
                    </a:p>
                  </a:txBody>
                  <a:tcPr marL="2249" marR="2249" marT="1687" marB="0" anchor="b">
                    <a:lnL>
                      <a:noFill/>
                    </a:lnL>
                    <a:lnR>
                      <a:noFill/>
                    </a:lnR>
                    <a:lnT>
                      <a:noFill/>
                    </a:lnT>
                    <a:lnB>
                      <a:noFill/>
                    </a:lnB>
                    <a:solidFill>
                      <a:srgbClr val="D1DD81"/>
                    </a:solidFill>
                  </a:tcPr>
                </a:tc>
                <a:tc>
                  <a:txBody>
                    <a:bodyPr/>
                    <a:lstStyle/>
                    <a:p>
                      <a:pPr algn="r" fontAlgn="b"/>
                      <a:r>
                        <a:rPr lang="en-US" sz="200" b="0" i="0" u="none" strike="noStrike">
                          <a:solidFill>
                            <a:srgbClr val="000000"/>
                          </a:solidFill>
                          <a:latin typeface="Calibri"/>
                        </a:rPr>
                        <a:t>37.4</a:t>
                      </a:r>
                    </a:p>
                  </a:txBody>
                  <a:tcPr marL="2249" marR="2249" marT="1687" marB="0" anchor="b">
                    <a:lnL>
                      <a:noFill/>
                    </a:lnL>
                    <a:lnR>
                      <a:noFill/>
                    </a:lnR>
                    <a:lnT>
                      <a:noFill/>
                    </a:lnT>
                    <a:lnB>
                      <a:noFill/>
                    </a:lnB>
                    <a:solidFill>
                      <a:srgbClr val="FFE784"/>
                    </a:solidFill>
                  </a:tcPr>
                </a:tc>
                <a:tc>
                  <a:txBody>
                    <a:bodyPr/>
                    <a:lstStyle/>
                    <a:p>
                      <a:pPr algn="r" fontAlgn="b"/>
                      <a:r>
                        <a:rPr lang="en-US" sz="200" b="0" i="0" u="none" strike="noStrike">
                          <a:solidFill>
                            <a:srgbClr val="000000"/>
                          </a:solidFill>
                          <a:latin typeface="Calibri"/>
                        </a:rPr>
                        <a:t>5.9</a:t>
                      </a:r>
                    </a:p>
                  </a:txBody>
                  <a:tcPr marL="2249" marR="2249" marT="1687" marB="0" anchor="b">
                    <a:lnL>
                      <a:noFill/>
                    </a:lnL>
                    <a:lnR>
                      <a:noFill/>
                    </a:lnR>
                    <a:lnT>
                      <a:noFill/>
                    </a:lnT>
                    <a:lnB>
                      <a:noFill/>
                    </a:lnB>
                    <a:solidFill>
                      <a:srgbClr val="7CC57C"/>
                    </a:solidFill>
                  </a:tcPr>
                </a:tc>
                <a:tc>
                  <a:txBody>
                    <a:bodyPr/>
                    <a:lstStyle/>
                    <a:p>
                      <a:pPr algn="r" fontAlgn="b"/>
                      <a:r>
                        <a:rPr lang="en-US" sz="200" b="0" i="0" u="none" strike="noStrike">
                          <a:solidFill>
                            <a:srgbClr val="000000"/>
                          </a:solidFill>
                          <a:latin typeface="Calibri"/>
                        </a:rPr>
                        <a:t>41.9</a:t>
                      </a:r>
                    </a:p>
                  </a:txBody>
                  <a:tcPr marL="2249" marR="2249" marT="1687" marB="0" anchor="b">
                    <a:lnL>
                      <a:noFill/>
                    </a:lnL>
                    <a:lnR>
                      <a:noFill/>
                    </a:lnR>
                    <a:lnT>
                      <a:noFill/>
                    </a:lnT>
                    <a:lnB>
                      <a:noFill/>
                    </a:lnB>
                    <a:solidFill>
                      <a:srgbClr val="FFE383"/>
                    </a:solidFill>
                  </a:tcPr>
                </a:tc>
                <a:tc>
                  <a:txBody>
                    <a:bodyPr/>
                    <a:lstStyle/>
                    <a:p>
                      <a:pPr algn="r" fontAlgn="b"/>
                      <a:r>
                        <a:rPr lang="en-US" sz="200" b="0" i="0" u="none" strike="noStrike">
                          <a:solidFill>
                            <a:srgbClr val="000000"/>
                          </a:solidFill>
                          <a:latin typeface="Calibri"/>
                        </a:rPr>
                        <a:t>10.2</a:t>
                      </a:r>
                    </a:p>
                  </a:txBody>
                  <a:tcPr marL="2249" marR="2249" marT="1687" marB="0" anchor="b">
                    <a:lnL>
                      <a:noFill/>
                    </a:lnL>
                    <a:lnR>
                      <a:noFill/>
                    </a:lnR>
                    <a:lnT>
                      <a:noFill/>
                    </a:lnT>
                    <a:lnB>
                      <a:noFill/>
                    </a:lnB>
                    <a:solidFill>
                      <a:srgbClr val="92CB7D"/>
                    </a:solidFill>
                  </a:tcPr>
                </a:tc>
                <a:tc>
                  <a:txBody>
                    <a:bodyPr/>
                    <a:lstStyle/>
                    <a:p>
                      <a:pPr algn="r" fontAlgn="b"/>
                      <a:r>
                        <a:rPr lang="en-US" sz="200" b="0" i="0" u="none" strike="noStrike">
                          <a:solidFill>
                            <a:srgbClr val="000000"/>
                          </a:solidFill>
                          <a:latin typeface="Calibri"/>
                        </a:rPr>
                        <a:t>41.4</a:t>
                      </a:r>
                    </a:p>
                  </a:txBody>
                  <a:tcPr marL="2249" marR="2249" marT="1687" marB="0" anchor="b">
                    <a:lnL>
                      <a:noFill/>
                    </a:lnL>
                    <a:lnR>
                      <a:noFill/>
                    </a:lnR>
                    <a:lnT>
                      <a:noFill/>
                    </a:lnT>
                    <a:lnB>
                      <a:noFill/>
                    </a:lnB>
                    <a:solidFill>
                      <a:srgbClr val="FFE483"/>
                    </a:solidFill>
                  </a:tcPr>
                </a:tc>
                <a:tc>
                  <a:txBody>
                    <a:bodyPr/>
                    <a:lstStyle/>
                    <a:p>
                      <a:pPr algn="r" fontAlgn="b"/>
                      <a:r>
                        <a:rPr lang="en-US" sz="200" b="0" i="0" u="none" strike="noStrike">
                          <a:solidFill>
                            <a:srgbClr val="000000"/>
                          </a:solidFill>
                          <a:latin typeface="Calibri"/>
                        </a:rPr>
                        <a:t>10.9</a:t>
                      </a:r>
                    </a:p>
                  </a:txBody>
                  <a:tcPr marL="2249" marR="2249" marT="1687" marB="0" anchor="b">
                    <a:lnL>
                      <a:noFill/>
                    </a:lnL>
                    <a:lnR>
                      <a:noFill/>
                    </a:lnR>
                    <a:lnT>
                      <a:noFill/>
                    </a:lnT>
                    <a:lnB>
                      <a:noFill/>
                    </a:lnB>
                    <a:solidFill>
                      <a:srgbClr val="95CC7D"/>
                    </a:solidFill>
                  </a:tcPr>
                </a:tc>
                <a:tc>
                  <a:txBody>
                    <a:bodyPr/>
                    <a:lstStyle/>
                    <a:p>
                      <a:pPr algn="r" fontAlgn="b"/>
                      <a:r>
                        <a:rPr lang="en-US" sz="200" b="0" i="0" u="none" strike="noStrike">
                          <a:solidFill>
                            <a:srgbClr val="000000"/>
                          </a:solidFill>
                          <a:latin typeface="Calibri"/>
                        </a:rPr>
                        <a:t>44.6</a:t>
                      </a:r>
                    </a:p>
                  </a:txBody>
                  <a:tcPr marL="2249" marR="2249" marT="1687" marB="0" anchor="b">
                    <a:lnL>
                      <a:noFill/>
                    </a:lnL>
                    <a:lnR>
                      <a:noFill/>
                    </a:lnR>
                    <a:lnT>
                      <a:noFill/>
                    </a:lnT>
                    <a:lnB>
                      <a:noFill/>
                    </a:lnB>
                    <a:solidFill>
                      <a:srgbClr val="FFE182"/>
                    </a:solidFill>
                  </a:tcPr>
                </a:tc>
                <a:tc>
                  <a:txBody>
                    <a:bodyPr/>
                    <a:lstStyle/>
                    <a:p>
                      <a:pPr algn="r" fontAlgn="b"/>
                      <a:r>
                        <a:rPr lang="en-US" sz="200" b="0" i="0" u="none" strike="noStrike">
                          <a:solidFill>
                            <a:srgbClr val="000000"/>
                          </a:solidFill>
                          <a:latin typeface="Calibri"/>
                        </a:rPr>
                        <a:t>10.2</a:t>
                      </a:r>
                    </a:p>
                  </a:txBody>
                  <a:tcPr marL="2249" marR="2249" marT="1687" marB="0" anchor="b">
                    <a:lnL>
                      <a:noFill/>
                    </a:lnL>
                    <a:lnR>
                      <a:noFill/>
                    </a:lnR>
                    <a:lnT>
                      <a:noFill/>
                    </a:lnT>
                    <a:lnB>
                      <a:noFill/>
                    </a:lnB>
                    <a:solidFill>
                      <a:srgbClr val="91CB7D"/>
                    </a:solidFill>
                  </a:tcPr>
                </a:tc>
                <a:tc>
                  <a:txBody>
                    <a:bodyPr/>
                    <a:lstStyle/>
                    <a:p>
                      <a:pPr algn="r" fontAlgn="b"/>
                      <a:r>
                        <a:rPr lang="en-US" sz="200" b="0" i="0" u="none" strike="noStrike">
                          <a:solidFill>
                            <a:srgbClr val="000000"/>
                          </a:solidFill>
                          <a:latin typeface="Calibri"/>
                        </a:rPr>
                        <a:t>21.1</a:t>
                      </a:r>
                    </a:p>
                  </a:txBody>
                  <a:tcPr marL="2249" marR="2249" marT="1687" marB="0" anchor="b">
                    <a:lnL>
                      <a:noFill/>
                    </a:lnL>
                    <a:lnR>
                      <a:noFill/>
                    </a:lnR>
                    <a:lnT>
                      <a:noFill/>
                    </a:lnT>
                    <a:lnB>
                      <a:noFill/>
                    </a:lnB>
                    <a:solidFill>
                      <a:srgbClr val="C7DB80"/>
                    </a:solidFill>
                  </a:tcPr>
                </a:tc>
                <a:tc>
                  <a:txBody>
                    <a:bodyPr/>
                    <a:lstStyle/>
                    <a:p>
                      <a:pPr algn="r" fontAlgn="b"/>
                      <a:r>
                        <a:rPr lang="en-US" sz="200" b="0" i="0" u="none" strike="noStrike">
                          <a:solidFill>
                            <a:srgbClr val="000000"/>
                          </a:solidFill>
                          <a:latin typeface="Calibri"/>
                        </a:rPr>
                        <a:t>6.7</a:t>
                      </a:r>
                    </a:p>
                  </a:txBody>
                  <a:tcPr marL="2249" marR="2249" marT="1687" marB="0" anchor="b">
                    <a:lnL>
                      <a:noFill/>
                    </a:lnL>
                    <a:lnR>
                      <a:noFill/>
                    </a:lnR>
                    <a:lnT>
                      <a:noFill/>
                    </a:lnT>
                    <a:lnB>
                      <a:noFill/>
                    </a:lnB>
                    <a:solidFill>
                      <a:srgbClr val="80C67C"/>
                    </a:solidFill>
                  </a:tcPr>
                </a:tc>
                <a:tc>
                  <a:txBody>
                    <a:bodyPr/>
                    <a:lstStyle/>
                    <a:p>
                      <a:pPr algn="r" fontAlgn="b"/>
                      <a:r>
                        <a:rPr lang="en-US" sz="200" b="0" i="0" u="none" strike="noStrike">
                          <a:solidFill>
                            <a:srgbClr val="000000"/>
                          </a:solidFill>
                          <a:latin typeface="Calibri"/>
                        </a:rPr>
                        <a:t>22.4</a:t>
                      </a:r>
                    </a:p>
                  </a:txBody>
                  <a:tcPr marL="2249" marR="2249" marT="1687" marB="0" anchor="b">
                    <a:lnL>
                      <a:noFill/>
                    </a:lnL>
                    <a:lnR>
                      <a:noFill/>
                    </a:lnR>
                    <a:lnT>
                      <a:noFill/>
                    </a:lnT>
                    <a:lnB>
                      <a:noFill/>
                    </a:lnB>
                    <a:solidFill>
                      <a:srgbClr val="CEDC81"/>
                    </a:solidFill>
                  </a:tcPr>
                </a:tc>
                <a:tc>
                  <a:txBody>
                    <a:bodyPr/>
                    <a:lstStyle/>
                    <a:p>
                      <a:pPr algn="r" fontAlgn="b"/>
                      <a:r>
                        <a:rPr lang="en-US" sz="200" b="0" i="0" u="none" strike="noStrike">
                          <a:solidFill>
                            <a:srgbClr val="000000"/>
                          </a:solidFill>
                          <a:latin typeface="Calibri"/>
                        </a:rPr>
                        <a:t>9.2</a:t>
                      </a:r>
                    </a:p>
                  </a:txBody>
                  <a:tcPr marL="2249" marR="2249" marT="1687" marB="0" anchor="b">
                    <a:lnL>
                      <a:noFill/>
                    </a:lnL>
                    <a:lnR>
                      <a:noFill/>
                    </a:lnR>
                    <a:lnT>
                      <a:noFill/>
                    </a:lnT>
                    <a:lnB>
                      <a:noFill/>
                    </a:lnB>
                    <a:solidFill>
                      <a:srgbClr val="8DCA7D"/>
                    </a:solidFill>
                  </a:tcPr>
                </a:tc>
                <a:tc>
                  <a:txBody>
                    <a:bodyPr/>
                    <a:lstStyle/>
                    <a:p>
                      <a:pPr algn="r" fontAlgn="b"/>
                      <a:r>
                        <a:rPr lang="en-US" sz="200" b="0" i="0" u="none" strike="noStrike">
                          <a:solidFill>
                            <a:srgbClr val="000000"/>
                          </a:solidFill>
                          <a:latin typeface="Calibri"/>
                        </a:rPr>
                        <a:t>24.1</a:t>
                      </a:r>
                    </a:p>
                  </a:txBody>
                  <a:tcPr marL="2249" marR="2249" marT="1687" marB="0" anchor="b">
                    <a:lnL>
                      <a:noFill/>
                    </a:lnL>
                    <a:lnR>
                      <a:noFill/>
                    </a:lnR>
                    <a:lnT>
                      <a:noFill/>
                    </a:lnT>
                    <a:lnB>
                      <a:noFill/>
                    </a:lnB>
                    <a:solidFill>
                      <a:srgbClr val="D6DF81"/>
                    </a:solidFill>
                  </a:tcPr>
                </a:tc>
                <a:tc>
                  <a:txBody>
                    <a:bodyPr/>
                    <a:lstStyle/>
                    <a:p>
                      <a:pPr algn="r" fontAlgn="b"/>
                      <a:r>
                        <a:rPr lang="en-US" sz="200" b="0" i="0" u="none" strike="noStrike">
                          <a:solidFill>
                            <a:srgbClr val="000000"/>
                          </a:solidFill>
                          <a:latin typeface="Calibri"/>
                        </a:rPr>
                        <a:t>10.5</a:t>
                      </a:r>
                    </a:p>
                  </a:txBody>
                  <a:tcPr marL="2249" marR="2249" marT="1687" marB="0" anchor="b">
                    <a:lnL>
                      <a:noFill/>
                    </a:lnL>
                    <a:lnR>
                      <a:noFill/>
                    </a:lnR>
                    <a:lnT>
                      <a:noFill/>
                    </a:lnT>
                    <a:lnB>
                      <a:noFill/>
                    </a:lnB>
                    <a:solidFill>
                      <a:srgbClr val="93CC7D"/>
                    </a:solidFill>
                  </a:tcPr>
                </a:tc>
                <a:tc>
                  <a:txBody>
                    <a:bodyPr/>
                    <a:lstStyle/>
                    <a:p>
                      <a:pPr algn="r" fontAlgn="b"/>
                      <a:r>
                        <a:rPr lang="en-US" sz="200" b="0" i="0" u="none" strike="noStrike">
                          <a:solidFill>
                            <a:srgbClr val="000000"/>
                          </a:solidFill>
                          <a:latin typeface="Calibri"/>
                        </a:rPr>
                        <a:t>21.9</a:t>
                      </a:r>
                    </a:p>
                  </a:txBody>
                  <a:tcPr marL="2249" marR="2249" marT="1687"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8.2</a:t>
                      </a:r>
                    </a:p>
                  </a:txBody>
                  <a:tcPr marL="2249" marR="2249" marT="1687" marB="0" anchor="b">
                    <a:lnL>
                      <a:noFill/>
                    </a:lnL>
                    <a:lnR>
                      <a:noFill/>
                    </a:lnR>
                    <a:lnT>
                      <a:noFill/>
                    </a:lnT>
                    <a:lnB>
                      <a:noFill/>
                    </a:lnB>
                    <a:solidFill>
                      <a:srgbClr val="87C87D"/>
                    </a:solidFill>
                  </a:tcPr>
                </a:tc>
                <a:tc>
                  <a:txBody>
                    <a:bodyPr/>
                    <a:lstStyle/>
                    <a:p>
                      <a:pPr algn="r" fontAlgn="b"/>
                      <a:r>
                        <a:rPr lang="en-US" sz="200" b="0" i="0" u="none" strike="noStrike">
                          <a:solidFill>
                            <a:srgbClr val="000000"/>
                          </a:solidFill>
                          <a:latin typeface="Calibri"/>
                        </a:rPr>
                        <a:t>20.7</a:t>
                      </a:r>
                    </a:p>
                  </a:txBody>
                  <a:tcPr marL="2249" marR="2249" marT="1687" marB="0" anchor="b">
                    <a:lnL>
                      <a:noFill/>
                    </a:lnL>
                    <a:lnR>
                      <a:noFill/>
                    </a:lnR>
                    <a:lnT>
                      <a:noFill/>
                    </a:lnT>
                    <a:lnB>
                      <a:noFill/>
                    </a:lnB>
                    <a:solidFill>
                      <a:srgbClr val="C5DA80"/>
                    </a:solidFill>
                  </a:tcPr>
                </a:tc>
                <a:tc>
                  <a:txBody>
                    <a:bodyPr/>
                    <a:lstStyle/>
                    <a:p>
                      <a:pPr algn="r" fontAlgn="b"/>
                      <a:r>
                        <a:rPr lang="en-US" sz="200" b="0" i="0" u="none" strike="noStrike">
                          <a:solidFill>
                            <a:srgbClr val="000000"/>
                          </a:solidFill>
                          <a:latin typeface="Calibri"/>
                        </a:rPr>
                        <a:t>16.7</a:t>
                      </a:r>
                    </a:p>
                  </a:txBody>
                  <a:tcPr marL="2249" marR="2249" marT="1687" marB="0" anchor="b">
                    <a:lnL>
                      <a:noFill/>
                    </a:lnL>
                    <a:lnR>
                      <a:noFill/>
                    </a:lnR>
                    <a:lnT>
                      <a:noFill/>
                    </a:lnT>
                    <a:lnB>
                      <a:noFill/>
                    </a:lnB>
                    <a:solidFill>
                      <a:srgbClr val="B1D47F"/>
                    </a:solidFill>
                  </a:tcPr>
                </a:tc>
                <a:tc>
                  <a:txBody>
                    <a:bodyPr/>
                    <a:lstStyle/>
                    <a:p>
                      <a:pPr algn="r" fontAlgn="b"/>
                      <a:r>
                        <a:rPr lang="en-US" sz="200" b="0" i="0" u="none" strike="noStrike">
                          <a:solidFill>
                            <a:srgbClr val="000000"/>
                          </a:solidFill>
                          <a:latin typeface="Calibri"/>
                        </a:rPr>
                        <a:t>23.1</a:t>
                      </a:r>
                    </a:p>
                  </a:txBody>
                  <a:tcPr marL="2249" marR="2249" marT="1687" marB="0" anchor="b">
                    <a:lnL>
                      <a:noFill/>
                    </a:lnL>
                    <a:lnR>
                      <a:noFill/>
                    </a:lnR>
                    <a:lnT>
                      <a:noFill/>
                    </a:lnT>
                    <a:lnB>
                      <a:noFill/>
                    </a:lnB>
                    <a:solidFill>
                      <a:srgbClr val="D1DD81"/>
                    </a:solidFill>
                  </a:tcPr>
                </a:tc>
                <a:tc>
                  <a:txBody>
                    <a:bodyPr/>
                    <a:lstStyle/>
                    <a:p>
                      <a:pPr algn="r" fontAlgn="b"/>
                      <a:r>
                        <a:rPr lang="en-US" sz="200" b="0" i="0" u="none" strike="noStrike">
                          <a:solidFill>
                            <a:srgbClr val="000000"/>
                          </a:solidFill>
                          <a:latin typeface="Calibri"/>
                        </a:rPr>
                        <a:t>22.4</a:t>
                      </a:r>
                    </a:p>
                  </a:txBody>
                  <a:tcPr marL="2249" marR="2249" marT="1687" marB="0" anchor="b">
                    <a:lnL>
                      <a:noFill/>
                    </a:lnL>
                    <a:lnR>
                      <a:noFill/>
                    </a:lnR>
                    <a:lnT>
                      <a:noFill/>
                    </a:lnT>
                    <a:lnB>
                      <a:noFill/>
                    </a:lnB>
                    <a:solidFill>
                      <a:srgbClr val="CEDC81"/>
                    </a:solidFill>
                  </a:tcPr>
                </a:tc>
                <a:tc>
                  <a:txBody>
                    <a:bodyPr/>
                    <a:lstStyle/>
                    <a:p>
                      <a:pPr algn="r" fontAlgn="b"/>
                      <a:r>
                        <a:rPr lang="en-US" sz="200" b="0" i="0" u="none" strike="noStrike">
                          <a:solidFill>
                            <a:srgbClr val="000000"/>
                          </a:solidFill>
                          <a:latin typeface="Calibri"/>
                        </a:rPr>
                        <a:t>23.2</a:t>
                      </a:r>
                    </a:p>
                  </a:txBody>
                  <a:tcPr marL="2249" marR="2249" marT="1687" marB="0" anchor="b">
                    <a:lnL>
                      <a:noFill/>
                    </a:lnL>
                    <a:lnR>
                      <a:noFill/>
                    </a:lnR>
                    <a:lnT>
                      <a:noFill/>
                    </a:lnT>
                    <a:lnB>
                      <a:noFill/>
                    </a:lnB>
                    <a:solidFill>
                      <a:srgbClr val="D2DE81"/>
                    </a:solidFill>
                  </a:tcPr>
                </a:tc>
                <a:tc>
                  <a:txBody>
                    <a:bodyPr/>
                    <a:lstStyle/>
                    <a:p>
                      <a:pPr algn="r" fontAlgn="b"/>
                      <a:r>
                        <a:rPr lang="en-US" sz="200" b="0" i="0" u="none" strike="noStrike">
                          <a:solidFill>
                            <a:srgbClr val="000000"/>
                          </a:solidFill>
                          <a:latin typeface="Calibri"/>
                        </a:rPr>
                        <a:t>21.5</a:t>
                      </a:r>
                    </a:p>
                  </a:txBody>
                  <a:tcPr marL="2249" marR="2249" marT="1687" marB="0" anchor="b">
                    <a:lnL>
                      <a:noFill/>
                    </a:lnL>
                    <a:lnR>
                      <a:noFill/>
                    </a:lnR>
                    <a:lnT>
                      <a:noFill/>
                    </a:lnT>
                    <a:lnB>
                      <a:noFill/>
                    </a:lnB>
                    <a:solidFill>
                      <a:srgbClr val="C9DB80"/>
                    </a:solidFill>
                  </a:tcPr>
                </a:tc>
                <a:tc>
                  <a:txBody>
                    <a:bodyPr/>
                    <a:lstStyle/>
                    <a:p>
                      <a:pPr algn="r" fontAlgn="b"/>
                      <a:r>
                        <a:rPr lang="en-US" sz="200" b="0" i="0" u="none" strike="noStrike">
                          <a:solidFill>
                            <a:srgbClr val="000000"/>
                          </a:solidFill>
                          <a:latin typeface="Calibri"/>
                        </a:rPr>
                        <a:t>22.8</a:t>
                      </a:r>
                    </a:p>
                  </a:txBody>
                  <a:tcPr marL="2249" marR="2249" marT="1687" marB="0" anchor="b">
                    <a:lnL>
                      <a:noFill/>
                    </a:lnL>
                    <a:lnR>
                      <a:noFill/>
                    </a:lnR>
                    <a:lnT>
                      <a:noFill/>
                    </a:lnT>
                    <a:lnB>
                      <a:noFill/>
                    </a:lnB>
                    <a:solidFill>
                      <a:srgbClr val="D0DD81"/>
                    </a:solidFill>
                  </a:tcPr>
                </a:tc>
                <a:tc>
                  <a:txBody>
                    <a:bodyPr/>
                    <a:lstStyle/>
                    <a:p>
                      <a:pPr algn="r" fontAlgn="b"/>
                      <a:r>
                        <a:rPr lang="en-US" sz="200" b="0" i="0" u="none" strike="noStrike">
                          <a:solidFill>
                            <a:srgbClr val="000000"/>
                          </a:solidFill>
                          <a:latin typeface="Calibri"/>
                        </a:rPr>
                        <a:t>19.2</a:t>
                      </a:r>
                    </a:p>
                  </a:txBody>
                  <a:tcPr marL="2249" marR="2249" marT="1687" marB="0" anchor="b">
                    <a:lnL>
                      <a:noFill/>
                    </a:lnL>
                    <a:lnR>
                      <a:noFill/>
                    </a:lnR>
                    <a:lnT>
                      <a:noFill/>
                    </a:lnT>
                    <a:lnB>
                      <a:noFill/>
                    </a:lnB>
                    <a:solidFill>
                      <a:srgbClr val="BED880"/>
                    </a:solidFill>
                  </a:tcPr>
                </a:tc>
                <a:tc>
                  <a:txBody>
                    <a:bodyPr/>
                    <a:lstStyle/>
                    <a:p>
                      <a:pPr algn="r" fontAlgn="b"/>
                      <a:r>
                        <a:rPr lang="en-US" sz="200" b="0" i="0" u="none" strike="noStrike">
                          <a:solidFill>
                            <a:srgbClr val="000000"/>
                          </a:solidFill>
                          <a:latin typeface="Calibri"/>
                        </a:rPr>
                        <a:t>18.4</a:t>
                      </a:r>
                    </a:p>
                  </a:txBody>
                  <a:tcPr marL="2249" marR="2249" marT="1687" marB="0" anchor="b">
                    <a:lnL>
                      <a:noFill/>
                    </a:lnL>
                    <a:lnR>
                      <a:noFill/>
                    </a:lnR>
                    <a:lnT>
                      <a:noFill/>
                    </a:lnT>
                    <a:lnB>
                      <a:noFill/>
                    </a:lnB>
                    <a:solidFill>
                      <a:srgbClr val="BAD780"/>
                    </a:solidFill>
                  </a:tcPr>
                </a:tc>
                <a:tc>
                  <a:txBody>
                    <a:bodyPr/>
                    <a:lstStyle/>
                    <a:p>
                      <a:pPr algn="r" fontAlgn="b"/>
                      <a:r>
                        <a:rPr lang="en-US" sz="200" b="0" i="0" u="none" strike="noStrike">
                          <a:solidFill>
                            <a:srgbClr val="000000"/>
                          </a:solidFill>
                          <a:latin typeface="Calibri"/>
                        </a:rPr>
                        <a:t>18.7</a:t>
                      </a:r>
                    </a:p>
                  </a:txBody>
                  <a:tcPr marL="2249" marR="2249" marT="1687" marB="0" anchor="b">
                    <a:lnL>
                      <a:noFill/>
                    </a:lnL>
                    <a:lnR>
                      <a:noFill/>
                    </a:lnR>
                    <a:lnT>
                      <a:noFill/>
                    </a:lnT>
                    <a:lnB>
                      <a:noFill/>
                    </a:lnB>
                    <a:solidFill>
                      <a:srgbClr val="BCD780"/>
                    </a:solidFill>
                  </a:tcPr>
                </a:tc>
                <a:tc>
                  <a:txBody>
                    <a:bodyPr/>
                    <a:lstStyle/>
                    <a:p>
                      <a:pPr algn="r" fontAlgn="b"/>
                      <a:r>
                        <a:rPr lang="en-US" sz="200" b="0" i="0" u="none" strike="noStrike">
                          <a:solidFill>
                            <a:srgbClr val="000000"/>
                          </a:solidFill>
                          <a:latin typeface="Calibri"/>
                        </a:rPr>
                        <a:t>26.3</a:t>
                      </a:r>
                    </a:p>
                  </a:txBody>
                  <a:tcPr marL="2249" marR="2249" marT="1687" marB="0" anchor="b">
                    <a:lnL>
                      <a:noFill/>
                    </a:lnL>
                    <a:lnR>
                      <a:noFill/>
                    </a:lnR>
                    <a:lnT>
                      <a:noFill/>
                    </a:lnT>
                    <a:lnB>
                      <a:noFill/>
                    </a:lnB>
                    <a:solidFill>
                      <a:srgbClr val="E1E282"/>
                    </a:solidFill>
                  </a:tcPr>
                </a:tc>
                <a:tc>
                  <a:txBody>
                    <a:bodyPr/>
                    <a:lstStyle/>
                    <a:p>
                      <a:pPr algn="r" fontAlgn="b"/>
                      <a:r>
                        <a:rPr lang="en-US" sz="200" b="0" i="0" u="none" strike="noStrike">
                          <a:solidFill>
                            <a:srgbClr val="000000"/>
                          </a:solidFill>
                          <a:latin typeface="Calibri"/>
                        </a:rPr>
                        <a:t>20.7</a:t>
                      </a:r>
                    </a:p>
                  </a:txBody>
                  <a:tcPr marL="2249" marR="2249" marT="1687" marB="0" anchor="b">
                    <a:lnL>
                      <a:noFill/>
                    </a:lnL>
                    <a:lnR>
                      <a:noFill/>
                    </a:lnR>
                    <a:lnT>
                      <a:noFill/>
                    </a:lnT>
                    <a:lnB>
                      <a:noFill/>
                    </a:lnB>
                    <a:solidFill>
                      <a:srgbClr val="C5DA80"/>
                    </a:solidFill>
                  </a:tcPr>
                </a:tc>
                <a:tc>
                  <a:txBody>
                    <a:bodyPr/>
                    <a:lstStyle/>
                    <a:p>
                      <a:pPr algn="r" fontAlgn="b"/>
                      <a:r>
                        <a:rPr lang="en-US" sz="200" b="0" i="0" u="none" strike="noStrike">
                          <a:solidFill>
                            <a:srgbClr val="000000"/>
                          </a:solidFill>
                          <a:latin typeface="Calibri"/>
                        </a:rPr>
                        <a:t>23.0</a:t>
                      </a:r>
                    </a:p>
                  </a:txBody>
                  <a:tcPr marL="2249" marR="2249" marT="1687" marB="0" anchor="b">
                    <a:lnL>
                      <a:noFill/>
                    </a:lnL>
                    <a:lnR>
                      <a:noFill/>
                    </a:lnR>
                    <a:lnT>
                      <a:noFill/>
                    </a:lnT>
                    <a:lnB>
                      <a:noFill/>
                    </a:lnB>
                    <a:solidFill>
                      <a:srgbClr val="D1DD81"/>
                    </a:solidFill>
                  </a:tcPr>
                </a:tc>
                <a:tc>
                  <a:txBody>
                    <a:bodyPr/>
                    <a:lstStyle/>
                    <a:p>
                      <a:pPr algn="r" fontAlgn="b"/>
                      <a:r>
                        <a:rPr lang="en-US" sz="200" b="0" i="0" u="none" strike="noStrike">
                          <a:solidFill>
                            <a:srgbClr val="000000"/>
                          </a:solidFill>
                          <a:latin typeface="Calibri"/>
                        </a:rPr>
                        <a:t>20.8</a:t>
                      </a:r>
                    </a:p>
                  </a:txBody>
                  <a:tcPr marL="2249" marR="2249" marT="1687" marB="0" anchor="b">
                    <a:lnL>
                      <a:noFill/>
                    </a:lnL>
                    <a:lnR>
                      <a:noFill/>
                    </a:lnR>
                    <a:lnT>
                      <a:noFill/>
                    </a:lnT>
                    <a:lnB>
                      <a:noFill/>
                    </a:lnB>
                    <a:solidFill>
                      <a:srgbClr val="C6DA80"/>
                    </a:solidFill>
                  </a:tcPr>
                </a:tc>
                <a:tc>
                  <a:txBody>
                    <a:bodyPr/>
                    <a:lstStyle/>
                    <a:p>
                      <a:pPr algn="r" fontAlgn="b"/>
                      <a:r>
                        <a:rPr lang="en-US" sz="200" b="0" i="0" u="none" strike="noStrike">
                          <a:solidFill>
                            <a:srgbClr val="000000"/>
                          </a:solidFill>
                          <a:latin typeface="Calibri"/>
                        </a:rPr>
                        <a:t>21.5</a:t>
                      </a:r>
                    </a:p>
                  </a:txBody>
                  <a:tcPr marL="2249" marR="2249" marT="1687" marB="0" anchor="b">
                    <a:lnL>
                      <a:noFill/>
                    </a:lnL>
                    <a:lnR>
                      <a:noFill/>
                    </a:lnR>
                    <a:lnT>
                      <a:noFill/>
                    </a:lnT>
                    <a:lnB>
                      <a:noFill/>
                    </a:lnB>
                    <a:solidFill>
                      <a:srgbClr val="C9DB80"/>
                    </a:solidFill>
                  </a:tcPr>
                </a:tc>
                <a:tc>
                  <a:txBody>
                    <a:bodyPr/>
                    <a:lstStyle/>
                    <a:p>
                      <a:pPr algn="r" fontAlgn="b"/>
                      <a:r>
                        <a:rPr lang="en-US" sz="200" b="0" i="0" u="none" strike="noStrike">
                          <a:solidFill>
                            <a:srgbClr val="000000"/>
                          </a:solidFill>
                          <a:latin typeface="Calibri"/>
                        </a:rPr>
                        <a:t>19.8</a:t>
                      </a:r>
                    </a:p>
                  </a:txBody>
                  <a:tcPr marL="2249" marR="2249" marT="1687" marB="0" anchor="b">
                    <a:lnL>
                      <a:noFill/>
                    </a:lnL>
                    <a:lnR>
                      <a:noFill/>
                    </a:lnR>
                    <a:lnT>
                      <a:noFill/>
                    </a:lnT>
                    <a:lnB>
                      <a:noFill/>
                    </a:lnB>
                    <a:solidFill>
                      <a:srgbClr val="C1D980"/>
                    </a:solidFill>
                  </a:tcPr>
                </a:tc>
                <a:tc>
                  <a:txBody>
                    <a:bodyPr/>
                    <a:lstStyle/>
                    <a:p>
                      <a:pPr algn="r" fontAlgn="b"/>
                      <a:r>
                        <a:rPr lang="en-US" sz="200" b="0" i="0" u="none" strike="noStrike">
                          <a:solidFill>
                            <a:srgbClr val="000000"/>
                          </a:solidFill>
                          <a:latin typeface="Calibri"/>
                        </a:rPr>
                        <a:t>36.9</a:t>
                      </a:r>
                    </a:p>
                  </a:txBody>
                  <a:tcPr marL="2249" marR="2249" marT="1687" marB="0" anchor="b">
                    <a:lnL>
                      <a:noFill/>
                    </a:lnL>
                    <a:lnR>
                      <a:noFill/>
                    </a:lnR>
                    <a:lnT>
                      <a:noFill/>
                    </a:lnT>
                    <a:lnB>
                      <a:noFill/>
                    </a:lnB>
                    <a:solidFill>
                      <a:srgbClr val="FFE784"/>
                    </a:solidFill>
                  </a:tcPr>
                </a:tc>
                <a:tc>
                  <a:txBody>
                    <a:bodyPr/>
                    <a:lstStyle/>
                    <a:p>
                      <a:pPr algn="r" fontAlgn="b"/>
                      <a:r>
                        <a:rPr lang="en-US" sz="200" b="0" i="0" u="none" strike="noStrike">
                          <a:solidFill>
                            <a:srgbClr val="000000"/>
                          </a:solidFill>
                          <a:latin typeface="Calibri"/>
                        </a:rPr>
                        <a:t>6.1</a:t>
                      </a:r>
                    </a:p>
                  </a:txBody>
                  <a:tcPr marL="2249" marR="2249" marT="1687" marB="0" anchor="b">
                    <a:lnL>
                      <a:noFill/>
                    </a:lnL>
                    <a:lnR>
                      <a:noFill/>
                    </a:lnR>
                    <a:lnT>
                      <a:noFill/>
                    </a:lnT>
                    <a:lnB>
                      <a:noFill/>
                    </a:lnB>
                    <a:solidFill>
                      <a:srgbClr val="7DC57C"/>
                    </a:solidFill>
                  </a:tcPr>
                </a:tc>
                <a:tc>
                  <a:txBody>
                    <a:bodyPr/>
                    <a:lstStyle/>
                    <a:p>
                      <a:pPr algn="r" fontAlgn="b"/>
                      <a:r>
                        <a:rPr lang="en-US" sz="200" b="0" i="0" u="none" strike="noStrike">
                          <a:solidFill>
                            <a:srgbClr val="000000"/>
                          </a:solidFill>
                          <a:latin typeface="Calibri"/>
                        </a:rPr>
                        <a:t>39.3</a:t>
                      </a:r>
                    </a:p>
                  </a:txBody>
                  <a:tcPr marL="2249" marR="2249" marT="1687"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11.3</a:t>
                      </a:r>
                    </a:p>
                  </a:txBody>
                  <a:tcPr marL="2249" marR="2249" marT="1687" marB="0" anchor="b">
                    <a:lnL>
                      <a:noFill/>
                    </a:lnL>
                    <a:lnR>
                      <a:noFill/>
                    </a:lnR>
                    <a:lnT>
                      <a:noFill/>
                    </a:lnT>
                    <a:lnB>
                      <a:noFill/>
                    </a:lnB>
                    <a:solidFill>
                      <a:srgbClr val="97CD7E"/>
                    </a:solidFill>
                  </a:tcPr>
                </a:tc>
                <a:tc>
                  <a:txBody>
                    <a:bodyPr/>
                    <a:lstStyle/>
                    <a:p>
                      <a:pPr algn="r" fontAlgn="b"/>
                      <a:r>
                        <a:rPr lang="en-US" sz="200" b="0" i="0" u="none" strike="noStrike">
                          <a:solidFill>
                            <a:srgbClr val="000000"/>
                          </a:solidFill>
                          <a:latin typeface="Calibri"/>
                        </a:rPr>
                        <a:t>42.0</a:t>
                      </a:r>
                    </a:p>
                  </a:txBody>
                  <a:tcPr marL="2249" marR="2249" marT="1687" marB="0" anchor="b">
                    <a:lnL>
                      <a:noFill/>
                    </a:lnL>
                    <a:lnR>
                      <a:noFill/>
                    </a:lnR>
                    <a:lnT>
                      <a:noFill/>
                    </a:lnT>
                    <a:lnB>
                      <a:noFill/>
                    </a:lnB>
                    <a:solidFill>
                      <a:srgbClr val="FFE383"/>
                    </a:solidFill>
                  </a:tcPr>
                </a:tc>
                <a:tc>
                  <a:txBody>
                    <a:bodyPr/>
                    <a:lstStyle/>
                    <a:p>
                      <a:pPr algn="r" fontAlgn="b"/>
                      <a:r>
                        <a:rPr lang="en-US" sz="200" b="0" i="0" u="none" strike="noStrike">
                          <a:solidFill>
                            <a:srgbClr val="000000"/>
                          </a:solidFill>
                          <a:latin typeface="Calibri"/>
                        </a:rPr>
                        <a:t>11.0</a:t>
                      </a:r>
                    </a:p>
                  </a:txBody>
                  <a:tcPr marL="2249" marR="2249" marT="1687" marB="0" anchor="b">
                    <a:lnL>
                      <a:noFill/>
                    </a:lnL>
                    <a:lnR>
                      <a:noFill/>
                    </a:lnR>
                    <a:lnT>
                      <a:noFill/>
                    </a:lnT>
                    <a:lnB>
                      <a:noFill/>
                    </a:lnB>
                    <a:solidFill>
                      <a:srgbClr val="95CC7D"/>
                    </a:solidFill>
                  </a:tcPr>
                </a:tc>
                <a:tc>
                  <a:txBody>
                    <a:bodyPr/>
                    <a:lstStyle/>
                    <a:p>
                      <a:pPr algn="r" fontAlgn="b"/>
                      <a:r>
                        <a:rPr lang="en-US" sz="200" b="0" i="0" u="none" strike="noStrike">
                          <a:solidFill>
                            <a:srgbClr val="000000"/>
                          </a:solidFill>
                          <a:latin typeface="Calibri"/>
                        </a:rPr>
                        <a:t>41.8</a:t>
                      </a:r>
                    </a:p>
                  </a:txBody>
                  <a:tcPr marL="2249" marR="2249" marT="1687" marB="0" anchor="b">
                    <a:lnL>
                      <a:noFill/>
                    </a:lnL>
                    <a:lnR>
                      <a:noFill/>
                    </a:lnR>
                    <a:lnT>
                      <a:noFill/>
                    </a:lnT>
                    <a:lnB>
                      <a:noFill/>
                    </a:lnB>
                    <a:solidFill>
                      <a:srgbClr val="FFE383"/>
                    </a:solidFill>
                  </a:tcPr>
                </a:tc>
                <a:tc>
                  <a:txBody>
                    <a:bodyPr/>
                    <a:lstStyle/>
                    <a:p>
                      <a:pPr algn="r" fontAlgn="b"/>
                      <a:r>
                        <a:rPr lang="en-US" sz="200" b="0" i="0" u="none" strike="noStrike">
                          <a:solidFill>
                            <a:srgbClr val="000000"/>
                          </a:solidFill>
                          <a:latin typeface="Calibri"/>
                        </a:rPr>
                        <a:t>9.0</a:t>
                      </a:r>
                    </a:p>
                  </a:txBody>
                  <a:tcPr marL="2249" marR="2249" marT="1687" marB="0" anchor="b">
                    <a:lnL>
                      <a:noFill/>
                    </a:lnL>
                    <a:lnR w="12700" cap="flat" cmpd="sng" algn="ctr">
                      <a:solidFill>
                        <a:srgbClr val="000000"/>
                      </a:solidFill>
                      <a:prstDash val="solid"/>
                      <a:round/>
                      <a:headEnd type="none" w="med" len="med"/>
                      <a:tailEnd type="none" w="med" len="med"/>
                    </a:lnR>
                    <a:lnT>
                      <a:noFill/>
                    </a:lnT>
                    <a:lnB>
                      <a:noFill/>
                    </a:lnB>
                    <a:solidFill>
                      <a:srgbClr val="8BC97D"/>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KP 50-65</a:t>
                      </a:r>
                    </a:p>
                  </a:txBody>
                  <a:tcPr marL="2249" marR="2249" marT="1687" marB="0" anchor="b">
                    <a:lnL>
                      <a:noFill/>
                    </a:lnL>
                    <a:lnR>
                      <a:noFill/>
                    </a:lnR>
                    <a:lnT>
                      <a:noFill/>
                    </a:lnT>
                    <a:lnB>
                      <a:noFill/>
                    </a:lnB>
                  </a:tcPr>
                </a:tc>
                <a:tc>
                  <a:txBody>
                    <a:bodyPr/>
                    <a:lstStyle/>
                    <a:p>
                      <a:pPr algn="r" fontAlgn="b"/>
                      <a:r>
                        <a:rPr lang="en-US" sz="200" b="0" i="0" u="none" strike="noStrike">
                          <a:solidFill>
                            <a:srgbClr val="000000"/>
                          </a:solidFill>
                          <a:latin typeface="Calibri"/>
                        </a:rPr>
                        <a:t>41.0</a:t>
                      </a:r>
                    </a:p>
                  </a:txBody>
                  <a:tcPr marL="2249" marR="2249" marT="1687" marB="0" anchor="b">
                    <a:lnL>
                      <a:noFill/>
                    </a:lnL>
                    <a:lnR>
                      <a:noFill/>
                    </a:lnR>
                    <a:lnT>
                      <a:noFill/>
                    </a:lnT>
                    <a:lnB>
                      <a:noFill/>
                    </a:lnB>
                    <a:solidFill>
                      <a:srgbClr val="FFE483"/>
                    </a:solidFill>
                  </a:tcPr>
                </a:tc>
                <a:tc>
                  <a:txBody>
                    <a:bodyPr/>
                    <a:lstStyle/>
                    <a:p>
                      <a:pPr algn="r" fontAlgn="b"/>
                      <a:r>
                        <a:rPr lang="en-US" sz="200" b="0" i="0" u="none" strike="noStrike">
                          <a:solidFill>
                            <a:srgbClr val="000000"/>
                          </a:solidFill>
                          <a:latin typeface="Calibri"/>
                        </a:rPr>
                        <a:t>14.7</a:t>
                      </a:r>
                    </a:p>
                  </a:txBody>
                  <a:tcPr marL="2249" marR="2249" marT="1687" marB="0" anchor="b">
                    <a:lnL>
                      <a:noFill/>
                    </a:lnL>
                    <a:lnR>
                      <a:noFill/>
                    </a:lnR>
                    <a:lnT>
                      <a:noFill/>
                    </a:lnT>
                    <a:lnB>
                      <a:noFill/>
                    </a:lnB>
                    <a:solidFill>
                      <a:srgbClr val="A8D17E"/>
                    </a:solidFill>
                  </a:tcPr>
                </a:tc>
                <a:tc>
                  <a:txBody>
                    <a:bodyPr/>
                    <a:lstStyle/>
                    <a:p>
                      <a:pPr algn="r" fontAlgn="b"/>
                      <a:r>
                        <a:rPr lang="en-US" sz="200" b="0" i="0" u="none" strike="noStrike">
                          <a:solidFill>
                            <a:srgbClr val="000000"/>
                          </a:solidFill>
                          <a:latin typeface="Calibri"/>
                        </a:rPr>
                        <a:t>46.6</a:t>
                      </a:r>
                    </a:p>
                  </a:txBody>
                  <a:tcPr marL="2249" marR="2249" marT="1687" marB="0" anchor="b">
                    <a:lnL>
                      <a:noFill/>
                    </a:lnL>
                    <a:lnR>
                      <a:noFill/>
                    </a:lnR>
                    <a:lnT>
                      <a:noFill/>
                    </a:lnT>
                    <a:lnB>
                      <a:noFill/>
                    </a:lnB>
                    <a:solidFill>
                      <a:srgbClr val="FFDF82"/>
                    </a:solidFill>
                  </a:tcPr>
                </a:tc>
                <a:tc>
                  <a:txBody>
                    <a:bodyPr/>
                    <a:lstStyle/>
                    <a:p>
                      <a:pPr algn="r" fontAlgn="b"/>
                      <a:r>
                        <a:rPr lang="en-US" sz="200" b="0" i="0" u="none" strike="noStrike">
                          <a:solidFill>
                            <a:srgbClr val="000000"/>
                          </a:solidFill>
                          <a:latin typeface="Calibri"/>
                        </a:rPr>
                        <a:t>21.8</a:t>
                      </a:r>
                    </a:p>
                  </a:txBody>
                  <a:tcPr marL="2249" marR="2249" marT="1687" marB="0" anchor="b">
                    <a:lnL>
                      <a:noFill/>
                    </a:lnL>
                    <a:lnR>
                      <a:noFill/>
                    </a:lnR>
                    <a:lnT>
                      <a:noFill/>
                    </a:lnT>
                    <a:lnB>
                      <a:noFill/>
                    </a:lnB>
                    <a:solidFill>
                      <a:srgbClr val="CBDC81"/>
                    </a:solidFill>
                  </a:tcPr>
                </a:tc>
                <a:tc>
                  <a:txBody>
                    <a:bodyPr/>
                    <a:lstStyle/>
                    <a:p>
                      <a:pPr algn="r" fontAlgn="b"/>
                      <a:r>
                        <a:rPr lang="en-US" sz="200" b="0" i="0" u="none" strike="noStrike">
                          <a:solidFill>
                            <a:srgbClr val="000000"/>
                          </a:solidFill>
                          <a:latin typeface="Calibri"/>
                        </a:rPr>
                        <a:t>47.5</a:t>
                      </a:r>
                    </a:p>
                  </a:txBody>
                  <a:tcPr marL="2249" marR="2249" marT="1687" marB="0" anchor="b">
                    <a:lnL>
                      <a:noFill/>
                    </a:lnL>
                    <a:lnR>
                      <a:noFill/>
                    </a:lnR>
                    <a:lnT>
                      <a:noFill/>
                    </a:lnT>
                    <a:lnB>
                      <a:noFill/>
                    </a:lnB>
                    <a:solidFill>
                      <a:srgbClr val="FFDE82"/>
                    </a:solidFill>
                  </a:tcPr>
                </a:tc>
                <a:tc>
                  <a:txBody>
                    <a:bodyPr/>
                    <a:lstStyle/>
                    <a:p>
                      <a:pPr algn="r" fontAlgn="b"/>
                      <a:r>
                        <a:rPr lang="en-US" sz="200" b="0" i="0" u="none" strike="noStrike">
                          <a:solidFill>
                            <a:srgbClr val="000000"/>
                          </a:solidFill>
                          <a:latin typeface="Calibri"/>
                        </a:rPr>
                        <a:t>24.2</a:t>
                      </a:r>
                    </a:p>
                  </a:txBody>
                  <a:tcPr marL="2249" marR="2249" marT="1687" marB="0" anchor="b">
                    <a:lnL>
                      <a:noFill/>
                    </a:lnL>
                    <a:lnR>
                      <a:noFill/>
                    </a:lnR>
                    <a:lnT>
                      <a:noFill/>
                    </a:lnT>
                    <a:lnB>
                      <a:noFill/>
                    </a:lnB>
                    <a:solidFill>
                      <a:srgbClr val="D7DF81"/>
                    </a:solidFill>
                  </a:tcPr>
                </a:tc>
                <a:tc>
                  <a:txBody>
                    <a:bodyPr/>
                    <a:lstStyle/>
                    <a:p>
                      <a:pPr algn="r" fontAlgn="b"/>
                      <a:r>
                        <a:rPr lang="en-US" sz="200" b="0" i="0" u="none" strike="noStrike">
                          <a:solidFill>
                            <a:srgbClr val="000000"/>
                          </a:solidFill>
                          <a:latin typeface="Calibri"/>
                        </a:rPr>
                        <a:t>49.7</a:t>
                      </a:r>
                    </a:p>
                  </a:txBody>
                  <a:tcPr marL="2249" marR="2249" marT="1687" marB="0" anchor="b">
                    <a:lnL>
                      <a:noFill/>
                    </a:lnL>
                    <a:lnR>
                      <a:noFill/>
                    </a:lnR>
                    <a:lnT>
                      <a:noFill/>
                    </a:lnT>
                    <a:lnB>
                      <a:noFill/>
                    </a:lnB>
                    <a:solidFill>
                      <a:srgbClr val="FFDC82"/>
                    </a:solidFill>
                  </a:tcPr>
                </a:tc>
                <a:tc>
                  <a:txBody>
                    <a:bodyPr/>
                    <a:lstStyle/>
                    <a:p>
                      <a:pPr algn="r" fontAlgn="b"/>
                      <a:r>
                        <a:rPr lang="en-US" sz="200" b="0" i="0" u="none" strike="noStrike">
                          <a:solidFill>
                            <a:srgbClr val="000000"/>
                          </a:solidFill>
                          <a:latin typeface="Calibri"/>
                        </a:rPr>
                        <a:t>21.4</a:t>
                      </a:r>
                    </a:p>
                  </a:txBody>
                  <a:tcPr marL="2249" marR="2249" marT="1687" marB="0" anchor="b">
                    <a:lnL>
                      <a:noFill/>
                    </a:lnL>
                    <a:lnR>
                      <a:noFill/>
                    </a:lnR>
                    <a:lnT>
                      <a:noFill/>
                    </a:lnT>
                    <a:lnB>
                      <a:noFill/>
                    </a:lnB>
                    <a:solidFill>
                      <a:srgbClr val="C9DB80"/>
                    </a:solidFill>
                  </a:tcPr>
                </a:tc>
                <a:tc>
                  <a:txBody>
                    <a:bodyPr/>
                    <a:lstStyle/>
                    <a:p>
                      <a:pPr algn="r" fontAlgn="b"/>
                      <a:r>
                        <a:rPr lang="en-US" sz="200" b="0" i="0" u="none" strike="noStrike">
                          <a:solidFill>
                            <a:srgbClr val="000000"/>
                          </a:solidFill>
                          <a:latin typeface="Calibri"/>
                        </a:rPr>
                        <a:t>42.7</a:t>
                      </a:r>
                    </a:p>
                  </a:txBody>
                  <a:tcPr marL="2249" marR="2249" marT="1687" marB="0" anchor="b">
                    <a:lnL>
                      <a:noFill/>
                    </a:lnL>
                    <a:lnR>
                      <a:noFill/>
                    </a:lnR>
                    <a:lnT>
                      <a:noFill/>
                    </a:lnT>
                    <a:lnB>
                      <a:noFill/>
                    </a:lnB>
                    <a:solidFill>
                      <a:srgbClr val="FFE283"/>
                    </a:solidFill>
                  </a:tcPr>
                </a:tc>
                <a:tc>
                  <a:txBody>
                    <a:bodyPr/>
                    <a:lstStyle/>
                    <a:p>
                      <a:pPr algn="r" fontAlgn="b"/>
                      <a:r>
                        <a:rPr lang="en-US" sz="200" b="0" i="0" u="none" strike="noStrike">
                          <a:solidFill>
                            <a:srgbClr val="000000"/>
                          </a:solidFill>
                          <a:latin typeface="Calibri"/>
                        </a:rPr>
                        <a:t>35.8</a:t>
                      </a:r>
                    </a:p>
                  </a:txBody>
                  <a:tcPr marL="2249" marR="2249" marT="1687" marB="0" anchor="b">
                    <a:lnL>
                      <a:noFill/>
                    </a:lnL>
                    <a:lnR>
                      <a:noFill/>
                    </a:lnR>
                    <a:lnT>
                      <a:noFill/>
                    </a:lnT>
                    <a:lnB>
                      <a:noFill/>
                    </a:lnB>
                    <a:solidFill>
                      <a:srgbClr val="FFE884"/>
                    </a:solidFill>
                  </a:tcPr>
                </a:tc>
                <a:tc>
                  <a:txBody>
                    <a:bodyPr/>
                    <a:lstStyle/>
                    <a:p>
                      <a:pPr algn="r" fontAlgn="b"/>
                      <a:r>
                        <a:rPr lang="en-US" sz="200" b="0" i="0" u="none" strike="noStrike">
                          <a:solidFill>
                            <a:srgbClr val="000000"/>
                          </a:solidFill>
                          <a:latin typeface="Calibri"/>
                        </a:rPr>
                        <a:t>50.9</a:t>
                      </a:r>
                    </a:p>
                  </a:txBody>
                  <a:tcPr marL="2249" marR="2249" marT="1687" marB="0" anchor="b">
                    <a:lnL>
                      <a:noFill/>
                    </a:lnL>
                    <a:lnR>
                      <a:noFill/>
                    </a:lnR>
                    <a:lnT>
                      <a:noFill/>
                    </a:lnT>
                    <a:lnB>
                      <a:noFill/>
                    </a:lnB>
                    <a:solidFill>
                      <a:srgbClr val="FFDB81"/>
                    </a:solidFill>
                  </a:tcPr>
                </a:tc>
                <a:tc>
                  <a:txBody>
                    <a:bodyPr/>
                    <a:lstStyle/>
                    <a:p>
                      <a:pPr algn="r" fontAlgn="b"/>
                      <a:r>
                        <a:rPr lang="en-US" sz="200" b="0" i="0" u="none" strike="noStrike">
                          <a:solidFill>
                            <a:srgbClr val="000000"/>
                          </a:solidFill>
                          <a:latin typeface="Calibri"/>
                        </a:rPr>
                        <a:t>41.5</a:t>
                      </a:r>
                    </a:p>
                  </a:txBody>
                  <a:tcPr marL="2249" marR="2249" marT="1687" marB="0" anchor="b">
                    <a:lnL>
                      <a:noFill/>
                    </a:lnL>
                    <a:lnR>
                      <a:noFill/>
                    </a:lnR>
                    <a:lnT>
                      <a:noFill/>
                    </a:lnT>
                    <a:lnB>
                      <a:noFill/>
                    </a:lnB>
                    <a:solidFill>
                      <a:srgbClr val="FFE383"/>
                    </a:solidFill>
                  </a:tcPr>
                </a:tc>
                <a:tc>
                  <a:txBody>
                    <a:bodyPr/>
                    <a:lstStyle/>
                    <a:p>
                      <a:pPr algn="r" fontAlgn="b"/>
                      <a:r>
                        <a:rPr lang="en-US" sz="200" b="0" i="0" u="none" strike="noStrike">
                          <a:solidFill>
                            <a:srgbClr val="000000"/>
                          </a:solidFill>
                          <a:latin typeface="Calibri"/>
                        </a:rPr>
                        <a:t>53.7</a:t>
                      </a:r>
                    </a:p>
                  </a:txBody>
                  <a:tcPr marL="2249" marR="2249" marT="1687" marB="0" anchor="b">
                    <a:lnL>
                      <a:noFill/>
                    </a:lnL>
                    <a:lnR>
                      <a:noFill/>
                    </a:lnR>
                    <a:lnT>
                      <a:noFill/>
                    </a:lnT>
                    <a:lnB>
                      <a:noFill/>
                    </a:lnB>
                    <a:solidFill>
                      <a:srgbClr val="FED981"/>
                    </a:solidFill>
                  </a:tcPr>
                </a:tc>
                <a:tc>
                  <a:txBody>
                    <a:bodyPr/>
                    <a:lstStyle/>
                    <a:p>
                      <a:pPr algn="r" fontAlgn="b"/>
                      <a:r>
                        <a:rPr lang="en-US" sz="200" b="0" i="0" u="none" strike="noStrike">
                          <a:solidFill>
                            <a:srgbClr val="000000"/>
                          </a:solidFill>
                          <a:latin typeface="Calibri"/>
                        </a:rPr>
                        <a:t>42.5</a:t>
                      </a:r>
                    </a:p>
                  </a:txBody>
                  <a:tcPr marL="2249" marR="2249" marT="1687" marB="0" anchor="b">
                    <a:lnL>
                      <a:noFill/>
                    </a:lnL>
                    <a:lnR>
                      <a:noFill/>
                    </a:lnR>
                    <a:lnT>
                      <a:noFill/>
                    </a:lnT>
                    <a:lnB>
                      <a:noFill/>
                    </a:lnB>
                    <a:solidFill>
                      <a:srgbClr val="FFE383"/>
                    </a:solidFill>
                  </a:tcPr>
                </a:tc>
                <a:tc>
                  <a:txBody>
                    <a:bodyPr/>
                    <a:lstStyle/>
                    <a:p>
                      <a:pPr algn="r" fontAlgn="b"/>
                      <a:r>
                        <a:rPr lang="en-US" sz="200" b="0" i="0" u="none" strike="noStrike">
                          <a:solidFill>
                            <a:srgbClr val="000000"/>
                          </a:solidFill>
                          <a:latin typeface="Calibri"/>
                        </a:rPr>
                        <a:t>53.8</a:t>
                      </a:r>
                    </a:p>
                  </a:txBody>
                  <a:tcPr marL="2249" marR="2249" marT="1687" marB="0" anchor="b">
                    <a:lnL>
                      <a:noFill/>
                    </a:lnL>
                    <a:lnR>
                      <a:noFill/>
                    </a:lnR>
                    <a:lnT>
                      <a:noFill/>
                    </a:lnT>
                    <a:lnB>
                      <a:noFill/>
                    </a:lnB>
                    <a:solidFill>
                      <a:srgbClr val="FED981"/>
                    </a:solidFill>
                  </a:tcPr>
                </a:tc>
                <a:tc>
                  <a:txBody>
                    <a:bodyPr/>
                    <a:lstStyle/>
                    <a:p>
                      <a:pPr algn="r" fontAlgn="b"/>
                      <a:r>
                        <a:rPr lang="en-US" sz="200" b="0" i="0" u="none" strike="noStrike">
                          <a:solidFill>
                            <a:srgbClr val="000000"/>
                          </a:solidFill>
                          <a:latin typeface="Calibri"/>
                        </a:rPr>
                        <a:t>41.5</a:t>
                      </a:r>
                    </a:p>
                  </a:txBody>
                  <a:tcPr marL="2249" marR="2249" marT="1687" marB="0" anchor="b">
                    <a:lnL>
                      <a:noFill/>
                    </a:lnL>
                    <a:lnR>
                      <a:noFill/>
                    </a:lnR>
                    <a:lnT>
                      <a:noFill/>
                    </a:lnT>
                    <a:lnB>
                      <a:noFill/>
                    </a:lnB>
                    <a:solidFill>
                      <a:srgbClr val="FFE383"/>
                    </a:solidFill>
                  </a:tcPr>
                </a:tc>
                <a:tc>
                  <a:txBody>
                    <a:bodyPr/>
                    <a:lstStyle/>
                    <a:p>
                      <a:pPr algn="r" fontAlgn="b"/>
                      <a:r>
                        <a:rPr lang="en-US" sz="200" b="0" i="0" u="none" strike="noStrike">
                          <a:solidFill>
                            <a:srgbClr val="000000"/>
                          </a:solidFill>
                          <a:latin typeface="Calibri"/>
                        </a:rPr>
                        <a:t>42.3</a:t>
                      </a:r>
                    </a:p>
                  </a:txBody>
                  <a:tcPr marL="2249" marR="2249" marT="1687" marB="0" anchor="b">
                    <a:lnL>
                      <a:noFill/>
                    </a:lnL>
                    <a:lnR>
                      <a:noFill/>
                    </a:lnR>
                    <a:lnT>
                      <a:noFill/>
                    </a:lnT>
                    <a:lnB>
                      <a:noFill/>
                    </a:lnB>
                    <a:solidFill>
                      <a:srgbClr val="FFE383"/>
                    </a:solidFill>
                  </a:tcPr>
                </a:tc>
                <a:tc>
                  <a:txBody>
                    <a:bodyPr/>
                    <a:lstStyle/>
                    <a:p>
                      <a:pPr algn="r" fontAlgn="b"/>
                      <a:r>
                        <a:rPr lang="en-US" sz="200" b="0" i="0" u="none" strike="noStrike">
                          <a:solidFill>
                            <a:srgbClr val="000000"/>
                          </a:solidFill>
                          <a:latin typeface="Calibri"/>
                        </a:rPr>
                        <a:t>34.0</a:t>
                      </a:r>
                    </a:p>
                  </a:txBody>
                  <a:tcPr marL="2249" marR="2249" marT="1687" marB="0" anchor="b">
                    <a:lnL>
                      <a:noFill/>
                    </a:lnL>
                    <a:lnR>
                      <a:noFill/>
                    </a:lnR>
                    <a:lnT>
                      <a:noFill/>
                    </a:lnT>
                    <a:lnB>
                      <a:noFill/>
                    </a:lnB>
                    <a:solidFill>
                      <a:srgbClr val="FFEA84"/>
                    </a:solidFill>
                  </a:tcPr>
                </a:tc>
                <a:tc>
                  <a:txBody>
                    <a:bodyPr/>
                    <a:lstStyle/>
                    <a:p>
                      <a:pPr algn="r" fontAlgn="b"/>
                      <a:r>
                        <a:rPr lang="en-US" sz="200" b="0" i="0" u="none" strike="noStrike">
                          <a:solidFill>
                            <a:srgbClr val="000000"/>
                          </a:solidFill>
                          <a:latin typeface="Calibri"/>
                        </a:rPr>
                        <a:t>54.3</a:t>
                      </a:r>
                    </a:p>
                  </a:txBody>
                  <a:tcPr marL="2249" marR="2249" marT="1687" marB="0" anchor="b">
                    <a:lnL>
                      <a:noFill/>
                    </a:lnL>
                    <a:lnR>
                      <a:noFill/>
                    </a:lnR>
                    <a:lnT>
                      <a:noFill/>
                    </a:lnT>
                    <a:lnB>
                      <a:noFill/>
                    </a:lnB>
                    <a:solidFill>
                      <a:srgbClr val="FED881"/>
                    </a:solidFill>
                  </a:tcPr>
                </a:tc>
                <a:tc>
                  <a:txBody>
                    <a:bodyPr/>
                    <a:lstStyle/>
                    <a:p>
                      <a:pPr algn="r" fontAlgn="b"/>
                      <a:r>
                        <a:rPr lang="en-US" sz="200" b="0" i="0" u="none" strike="noStrike">
                          <a:solidFill>
                            <a:srgbClr val="000000"/>
                          </a:solidFill>
                          <a:latin typeface="Calibri"/>
                        </a:rPr>
                        <a:t>46.2</a:t>
                      </a:r>
                    </a:p>
                  </a:txBody>
                  <a:tcPr marL="2249" marR="2249" marT="1687" marB="0" anchor="b">
                    <a:lnL>
                      <a:noFill/>
                    </a:lnL>
                    <a:lnR>
                      <a:noFill/>
                    </a:lnR>
                    <a:lnT>
                      <a:noFill/>
                    </a:lnT>
                    <a:lnB>
                      <a:noFill/>
                    </a:lnB>
                    <a:solidFill>
                      <a:srgbClr val="FFDF82"/>
                    </a:solidFill>
                  </a:tcPr>
                </a:tc>
                <a:tc>
                  <a:txBody>
                    <a:bodyPr/>
                    <a:lstStyle/>
                    <a:p>
                      <a:pPr algn="r" fontAlgn="b"/>
                      <a:r>
                        <a:rPr lang="en-US" sz="200" b="0" i="0" u="none" strike="noStrike">
                          <a:solidFill>
                            <a:srgbClr val="000000"/>
                          </a:solidFill>
                          <a:latin typeface="Calibri"/>
                        </a:rPr>
                        <a:t>51.5</a:t>
                      </a:r>
                    </a:p>
                  </a:txBody>
                  <a:tcPr marL="2249" marR="2249" marT="1687" marB="0" anchor="b">
                    <a:lnL>
                      <a:noFill/>
                    </a:lnL>
                    <a:lnR>
                      <a:noFill/>
                    </a:lnR>
                    <a:lnT>
                      <a:noFill/>
                    </a:lnT>
                    <a:lnB>
                      <a:noFill/>
                    </a:lnB>
                    <a:solidFill>
                      <a:srgbClr val="FFDB81"/>
                    </a:solidFill>
                  </a:tcPr>
                </a:tc>
                <a:tc>
                  <a:txBody>
                    <a:bodyPr/>
                    <a:lstStyle/>
                    <a:p>
                      <a:pPr algn="r" fontAlgn="b"/>
                      <a:r>
                        <a:rPr lang="en-US" sz="200" b="0" i="0" u="none" strike="noStrike">
                          <a:solidFill>
                            <a:srgbClr val="000000"/>
                          </a:solidFill>
                          <a:latin typeface="Calibri"/>
                        </a:rPr>
                        <a:t>47.0</a:t>
                      </a:r>
                    </a:p>
                  </a:txBody>
                  <a:tcPr marL="2249" marR="2249" marT="1687" marB="0" anchor="b">
                    <a:lnL>
                      <a:noFill/>
                    </a:lnL>
                    <a:lnR>
                      <a:noFill/>
                    </a:lnR>
                    <a:lnT>
                      <a:noFill/>
                    </a:lnT>
                    <a:lnB>
                      <a:noFill/>
                    </a:lnB>
                    <a:solidFill>
                      <a:srgbClr val="FFDF82"/>
                    </a:solidFill>
                  </a:tcPr>
                </a:tc>
                <a:tc>
                  <a:txBody>
                    <a:bodyPr/>
                    <a:lstStyle/>
                    <a:p>
                      <a:pPr algn="r" fontAlgn="b"/>
                      <a:r>
                        <a:rPr lang="en-US" sz="200" b="0" i="0" u="none" strike="noStrike">
                          <a:solidFill>
                            <a:srgbClr val="000000"/>
                          </a:solidFill>
                          <a:latin typeface="Calibri"/>
                        </a:rPr>
                        <a:t>50.8</a:t>
                      </a:r>
                    </a:p>
                  </a:txBody>
                  <a:tcPr marL="2249" marR="2249" marT="1687" marB="0" anchor="b">
                    <a:lnL>
                      <a:noFill/>
                    </a:lnL>
                    <a:lnR>
                      <a:noFill/>
                    </a:lnR>
                    <a:lnT>
                      <a:noFill/>
                    </a:lnT>
                    <a:lnB>
                      <a:noFill/>
                    </a:lnB>
                    <a:solidFill>
                      <a:srgbClr val="FFDB81"/>
                    </a:solidFill>
                  </a:tcPr>
                </a:tc>
                <a:tc>
                  <a:txBody>
                    <a:bodyPr/>
                    <a:lstStyle/>
                    <a:p>
                      <a:pPr algn="r" fontAlgn="b"/>
                      <a:r>
                        <a:rPr lang="en-US" sz="200" b="0" i="0" u="none" strike="noStrike">
                          <a:solidFill>
                            <a:srgbClr val="000000"/>
                          </a:solidFill>
                          <a:latin typeface="Calibri"/>
                        </a:rPr>
                        <a:t>45.0</a:t>
                      </a:r>
                    </a:p>
                  </a:txBody>
                  <a:tcPr marL="2249" marR="2249" marT="1687" marB="0" anchor="b">
                    <a:lnL>
                      <a:noFill/>
                    </a:lnL>
                    <a:lnR>
                      <a:noFill/>
                    </a:lnR>
                    <a:lnT>
                      <a:noFill/>
                    </a:lnT>
                    <a:lnB>
                      <a:noFill/>
                    </a:lnB>
                    <a:solidFill>
                      <a:srgbClr val="FFE082"/>
                    </a:solidFill>
                  </a:tcPr>
                </a:tc>
                <a:tc>
                  <a:txBody>
                    <a:bodyPr/>
                    <a:lstStyle/>
                    <a:p>
                      <a:pPr algn="r" fontAlgn="b"/>
                      <a:r>
                        <a:rPr lang="en-US" sz="200" b="0" i="0" u="none" strike="noStrike">
                          <a:solidFill>
                            <a:srgbClr val="000000"/>
                          </a:solidFill>
                          <a:latin typeface="Calibri"/>
                        </a:rPr>
                        <a:t>64.3</a:t>
                      </a:r>
                    </a:p>
                  </a:txBody>
                  <a:tcPr marL="2249" marR="2249" marT="1687" marB="0" anchor="b">
                    <a:lnL>
                      <a:noFill/>
                    </a:lnL>
                    <a:lnR>
                      <a:noFill/>
                    </a:lnR>
                    <a:lnT>
                      <a:noFill/>
                    </a:lnT>
                    <a:lnB>
                      <a:noFill/>
                    </a:lnB>
                    <a:solidFill>
                      <a:srgbClr val="FED07F"/>
                    </a:solidFill>
                  </a:tcPr>
                </a:tc>
                <a:tc>
                  <a:txBody>
                    <a:bodyPr/>
                    <a:lstStyle/>
                    <a:p>
                      <a:pPr algn="r" fontAlgn="b"/>
                      <a:r>
                        <a:rPr lang="en-US" sz="200" b="0" i="0" u="none" strike="noStrike">
                          <a:solidFill>
                            <a:srgbClr val="000000"/>
                          </a:solidFill>
                          <a:latin typeface="Calibri"/>
                        </a:rPr>
                        <a:t>13.4</a:t>
                      </a:r>
                    </a:p>
                  </a:txBody>
                  <a:tcPr marL="2249" marR="2249" marT="1687" marB="0" anchor="b">
                    <a:lnL>
                      <a:noFill/>
                    </a:lnL>
                    <a:lnR>
                      <a:noFill/>
                    </a:lnR>
                    <a:lnT>
                      <a:noFill/>
                    </a:lnT>
                    <a:lnB>
                      <a:noFill/>
                    </a:lnB>
                    <a:solidFill>
                      <a:srgbClr val="A1D07E"/>
                    </a:solidFill>
                  </a:tcPr>
                </a:tc>
                <a:tc>
                  <a:txBody>
                    <a:bodyPr/>
                    <a:lstStyle/>
                    <a:p>
                      <a:pPr algn="r" fontAlgn="b"/>
                      <a:r>
                        <a:rPr lang="en-US" sz="200" b="0" i="0" u="none" strike="noStrike">
                          <a:solidFill>
                            <a:srgbClr val="000000"/>
                          </a:solidFill>
                          <a:latin typeface="Calibri"/>
                        </a:rPr>
                        <a:t>75.5</a:t>
                      </a:r>
                    </a:p>
                  </a:txBody>
                  <a:tcPr marL="2249" marR="2249" marT="1687" marB="0" anchor="b">
                    <a:lnL>
                      <a:noFill/>
                    </a:lnL>
                    <a:lnR>
                      <a:noFill/>
                    </a:lnR>
                    <a:lnT>
                      <a:noFill/>
                    </a:lnT>
                    <a:lnB>
                      <a:noFill/>
                    </a:lnB>
                    <a:solidFill>
                      <a:srgbClr val="FDC67D"/>
                    </a:solidFill>
                  </a:tcPr>
                </a:tc>
                <a:tc>
                  <a:txBody>
                    <a:bodyPr/>
                    <a:lstStyle/>
                    <a:p>
                      <a:pPr algn="r" fontAlgn="b"/>
                      <a:r>
                        <a:rPr lang="en-US" sz="200" b="0" i="0" u="none" strike="noStrike">
                          <a:solidFill>
                            <a:srgbClr val="000000"/>
                          </a:solidFill>
                          <a:latin typeface="Calibri"/>
                        </a:rPr>
                        <a:t>24.0</a:t>
                      </a:r>
                    </a:p>
                  </a:txBody>
                  <a:tcPr marL="2249" marR="2249" marT="1687" marB="0" anchor="b">
                    <a:lnL>
                      <a:noFill/>
                    </a:lnL>
                    <a:lnR>
                      <a:noFill/>
                    </a:lnR>
                    <a:lnT>
                      <a:noFill/>
                    </a:lnT>
                    <a:lnB>
                      <a:noFill/>
                    </a:lnB>
                    <a:solidFill>
                      <a:srgbClr val="D6DF81"/>
                    </a:solidFill>
                  </a:tcPr>
                </a:tc>
                <a:tc>
                  <a:txBody>
                    <a:bodyPr/>
                    <a:lstStyle/>
                    <a:p>
                      <a:pPr algn="r" fontAlgn="b"/>
                      <a:r>
                        <a:rPr lang="en-US" sz="200" b="0" i="0" u="none" strike="noStrike">
                          <a:solidFill>
                            <a:srgbClr val="000000"/>
                          </a:solidFill>
                          <a:latin typeface="Calibri"/>
                        </a:rPr>
                        <a:t>73.8</a:t>
                      </a:r>
                    </a:p>
                  </a:txBody>
                  <a:tcPr marL="2249" marR="2249" marT="1687" marB="0" anchor="b">
                    <a:lnL>
                      <a:noFill/>
                    </a:lnL>
                    <a:lnR>
                      <a:noFill/>
                    </a:lnR>
                    <a:lnT>
                      <a:noFill/>
                    </a:lnT>
                    <a:lnB>
                      <a:noFill/>
                    </a:lnB>
                    <a:solidFill>
                      <a:srgbClr val="FEC77E"/>
                    </a:solidFill>
                  </a:tcPr>
                </a:tc>
                <a:tc>
                  <a:txBody>
                    <a:bodyPr/>
                    <a:lstStyle/>
                    <a:p>
                      <a:pPr algn="r" fontAlgn="b"/>
                      <a:r>
                        <a:rPr lang="en-US" sz="200" b="0" i="0" u="none" strike="noStrike">
                          <a:solidFill>
                            <a:srgbClr val="000000"/>
                          </a:solidFill>
                          <a:latin typeface="Calibri"/>
                        </a:rPr>
                        <a:t>21.4</a:t>
                      </a:r>
                    </a:p>
                  </a:txBody>
                  <a:tcPr marL="2249" marR="2249" marT="1687" marB="0" anchor="b">
                    <a:lnL>
                      <a:noFill/>
                    </a:lnL>
                    <a:lnR>
                      <a:noFill/>
                    </a:lnR>
                    <a:lnT>
                      <a:noFill/>
                    </a:lnT>
                    <a:lnB>
                      <a:noFill/>
                    </a:lnB>
                    <a:solidFill>
                      <a:srgbClr val="C9DB80"/>
                    </a:solidFill>
                  </a:tcPr>
                </a:tc>
                <a:tc>
                  <a:txBody>
                    <a:bodyPr/>
                    <a:lstStyle/>
                    <a:p>
                      <a:pPr algn="r" fontAlgn="b"/>
                      <a:r>
                        <a:rPr lang="en-US" sz="200" b="0" i="0" u="none" strike="noStrike">
                          <a:solidFill>
                            <a:srgbClr val="000000"/>
                          </a:solidFill>
                          <a:latin typeface="Calibri"/>
                        </a:rPr>
                        <a:t>75.1</a:t>
                      </a:r>
                    </a:p>
                  </a:txBody>
                  <a:tcPr marL="2249" marR="2249" marT="1687" marB="0" anchor="b">
                    <a:lnL>
                      <a:noFill/>
                    </a:lnL>
                    <a:lnR>
                      <a:noFill/>
                    </a:lnR>
                    <a:lnT>
                      <a:noFill/>
                    </a:lnT>
                    <a:lnB>
                      <a:noFill/>
                    </a:lnB>
                    <a:solidFill>
                      <a:srgbClr val="FDC67D"/>
                    </a:solidFill>
                  </a:tcPr>
                </a:tc>
                <a:tc>
                  <a:txBody>
                    <a:bodyPr/>
                    <a:lstStyle/>
                    <a:p>
                      <a:pPr algn="r" fontAlgn="b"/>
                      <a:r>
                        <a:rPr lang="en-US" sz="200" b="0" i="0" u="none" strike="noStrike">
                          <a:solidFill>
                            <a:srgbClr val="000000"/>
                          </a:solidFill>
                          <a:latin typeface="Calibri"/>
                        </a:rPr>
                        <a:t>20.6</a:t>
                      </a:r>
                    </a:p>
                  </a:txBody>
                  <a:tcPr marL="2249" marR="2249" marT="1687" marB="0" anchor="b">
                    <a:lnL>
                      <a:noFill/>
                    </a:lnL>
                    <a:lnR>
                      <a:noFill/>
                    </a:lnR>
                    <a:lnT>
                      <a:noFill/>
                    </a:lnT>
                    <a:lnB>
                      <a:noFill/>
                    </a:lnB>
                    <a:solidFill>
                      <a:srgbClr val="C5DA80"/>
                    </a:solidFill>
                  </a:tcPr>
                </a:tc>
                <a:tc>
                  <a:txBody>
                    <a:bodyPr/>
                    <a:lstStyle/>
                    <a:p>
                      <a:pPr algn="r" fontAlgn="b"/>
                      <a:r>
                        <a:rPr lang="en-US" sz="200" b="0" i="0" u="none" strike="noStrike">
                          <a:solidFill>
                            <a:srgbClr val="000000"/>
                          </a:solidFill>
                          <a:latin typeface="Calibri"/>
                        </a:rPr>
                        <a:t>40.4</a:t>
                      </a:r>
                    </a:p>
                  </a:txBody>
                  <a:tcPr marL="2249" marR="2249" marT="1687" marB="0" anchor="b">
                    <a:lnL>
                      <a:noFill/>
                    </a:lnL>
                    <a:lnR>
                      <a:noFill/>
                    </a:lnR>
                    <a:lnT>
                      <a:noFill/>
                    </a:lnT>
                    <a:lnB>
                      <a:noFill/>
                    </a:lnB>
                    <a:solidFill>
                      <a:srgbClr val="FFE483"/>
                    </a:solidFill>
                  </a:tcPr>
                </a:tc>
                <a:tc>
                  <a:txBody>
                    <a:bodyPr/>
                    <a:lstStyle/>
                    <a:p>
                      <a:pPr algn="r" fontAlgn="b"/>
                      <a:r>
                        <a:rPr lang="en-US" sz="200" b="0" i="0" u="none" strike="noStrike">
                          <a:solidFill>
                            <a:srgbClr val="000000"/>
                          </a:solidFill>
                          <a:latin typeface="Calibri"/>
                        </a:rPr>
                        <a:t>12.1</a:t>
                      </a:r>
                    </a:p>
                  </a:txBody>
                  <a:tcPr marL="2249" marR="2249" marT="1687" marB="0" anchor="b">
                    <a:lnL>
                      <a:noFill/>
                    </a:lnL>
                    <a:lnR>
                      <a:noFill/>
                    </a:lnR>
                    <a:lnT>
                      <a:noFill/>
                    </a:lnT>
                    <a:lnB>
                      <a:noFill/>
                    </a:lnB>
                    <a:solidFill>
                      <a:srgbClr val="9BCE7E"/>
                    </a:solidFill>
                  </a:tcPr>
                </a:tc>
                <a:tc>
                  <a:txBody>
                    <a:bodyPr/>
                    <a:lstStyle/>
                    <a:p>
                      <a:pPr algn="r" fontAlgn="b"/>
                      <a:r>
                        <a:rPr lang="en-US" sz="200" b="0" i="0" u="none" strike="noStrike">
                          <a:solidFill>
                            <a:srgbClr val="000000"/>
                          </a:solidFill>
                          <a:latin typeface="Calibri"/>
                        </a:rPr>
                        <a:t>43.7</a:t>
                      </a:r>
                    </a:p>
                  </a:txBody>
                  <a:tcPr marL="2249" marR="2249" marT="1687" marB="0" anchor="b">
                    <a:lnL>
                      <a:noFill/>
                    </a:lnL>
                    <a:lnR>
                      <a:noFill/>
                    </a:lnR>
                    <a:lnT>
                      <a:noFill/>
                    </a:lnT>
                    <a:lnB>
                      <a:noFill/>
                    </a:lnB>
                    <a:solidFill>
                      <a:srgbClr val="FFE283"/>
                    </a:solidFill>
                  </a:tcPr>
                </a:tc>
                <a:tc>
                  <a:txBody>
                    <a:bodyPr/>
                    <a:lstStyle/>
                    <a:p>
                      <a:pPr algn="r" fontAlgn="b"/>
                      <a:r>
                        <a:rPr lang="en-US" sz="200" b="0" i="0" u="none" strike="noStrike">
                          <a:solidFill>
                            <a:srgbClr val="000000"/>
                          </a:solidFill>
                          <a:latin typeface="Calibri"/>
                        </a:rPr>
                        <a:t>22.4</a:t>
                      </a:r>
                    </a:p>
                  </a:txBody>
                  <a:tcPr marL="2249" marR="2249" marT="1687" marB="0" anchor="b">
                    <a:lnL>
                      <a:noFill/>
                    </a:lnL>
                    <a:lnR>
                      <a:noFill/>
                    </a:lnR>
                    <a:lnT>
                      <a:noFill/>
                    </a:lnT>
                    <a:lnB>
                      <a:noFill/>
                    </a:lnB>
                    <a:solidFill>
                      <a:srgbClr val="CEDC81"/>
                    </a:solidFill>
                  </a:tcPr>
                </a:tc>
                <a:tc>
                  <a:txBody>
                    <a:bodyPr/>
                    <a:lstStyle/>
                    <a:p>
                      <a:pPr algn="r" fontAlgn="b"/>
                      <a:r>
                        <a:rPr lang="en-US" sz="200" b="0" i="0" u="none" strike="noStrike">
                          <a:solidFill>
                            <a:srgbClr val="000000"/>
                          </a:solidFill>
                          <a:latin typeface="Calibri"/>
                        </a:rPr>
                        <a:t>45.6</a:t>
                      </a:r>
                    </a:p>
                  </a:txBody>
                  <a:tcPr marL="2249" marR="2249" marT="1687" marB="0" anchor="b">
                    <a:lnL>
                      <a:noFill/>
                    </a:lnL>
                    <a:lnR>
                      <a:noFill/>
                    </a:lnR>
                    <a:lnT>
                      <a:noFill/>
                    </a:lnT>
                    <a:lnB>
                      <a:noFill/>
                    </a:lnB>
                    <a:solidFill>
                      <a:srgbClr val="FFE082"/>
                    </a:solidFill>
                  </a:tcPr>
                </a:tc>
                <a:tc>
                  <a:txBody>
                    <a:bodyPr/>
                    <a:lstStyle/>
                    <a:p>
                      <a:pPr algn="r" fontAlgn="b"/>
                      <a:r>
                        <a:rPr lang="en-US" sz="200" b="0" i="0" u="none" strike="noStrike">
                          <a:solidFill>
                            <a:srgbClr val="000000"/>
                          </a:solidFill>
                          <a:latin typeface="Calibri"/>
                        </a:rPr>
                        <a:t>23.3</a:t>
                      </a:r>
                    </a:p>
                  </a:txBody>
                  <a:tcPr marL="2249" marR="2249" marT="1687" marB="0" anchor="b">
                    <a:lnL>
                      <a:noFill/>
                    </a:lnL>
                    <a:lnR>
                      <a:noFill/>
                    </a:lnR>
                    <a:lnT>
                      <a:noFill/>
                    </a:lnT>
                    <a:lnB>
                      <a:noFill/>
                    </a:lnB>
                    <a:solidFill>
                      <a:srgbClr val="D2DE81"/>
                    </a:solidFill>
                  </a:tcPr>
                </a:tc>
                <a:tc>
                  <a:txBody>
                    <a:bodyPr/>
                    <a:lstStyle/>
                    <a:p>
                      <a:pPr algn="r" fontAlgn="b"/>
                      <a:r>
                        <a:rPr lang="en-US" sz="200" b="0" i="0" u="none" strike="noStrike">
                          <a:solidFill>
                            <a:srgbClr val="000000"/>
                          </a:solidFill>
                          <a:latin typeface="Calibri"/>
                        </a:rPr>
                        <a:t>43.8</a:t>
                      </a:r>
                    </a:p>
                  </a:txBody>
                  <a:tcPr marL="2249" marR="2249" marT="1687" marB="0" anchor="b">
                    <a:lnL>
                      <a:noFill/>
                    </a:lnL>
                    <a:lnR>
                      <a:noFill/>
                    </a:lnR>
                    <a:lnT>
                      <a:noFill/>
                    </a:lnT>
                    <a:lnB>
                      <a:noFill/>
                    </a:lnB>
                    <a:solidFill>
                      <a:srgbClr val="FFE183"/>
                    </a:solidFill>
                  </a:tcPr>
                </a:tc>
                <a:tc>
                  <a:txBody>
                    <a:bodyPr/>
                    <a:lstStyle/>
                    <a:p>
                      <a:pPr algn="r" fontAlgn="b"/>
                      <a:r>
                        <a:rPr lang="en-US" sz="200" b="0" i="0" u="none" strike="noStrike">
                          <a:solidFill>
                            <a:srgbClr val="000000"/>
                          </a:solidFill>
                          <a:latin typeface="Calibri"/>
                        </a:rPr>
                        <a:t>21.5</a:t>
                      </a:r>
                    </a:p>
                  </a:txBody>
                  <a:tcPr marL="2249" marR="2249" marT="1687" marB="0" anchor="b">
                    <a:lnL>
                      <a:noFill/>
                    </a:lnL>
                    <a:lnR>
                      <a:noFill/>
                    </a:lnR>
                    <a:lnT>
                      <a:noFill/>
                    </a:lnT>
                    <a:lnB>
                      <a:noFill/>
                    </a:lnB>
                    <a:solidFill>
                      <a:srgbClr val="C9DB80"/>
                    </a:solidFill>
                  </a:tcPr>
                </a:tc>
                <a:tc>
                  <a:txBody>
                    <a:bodyPr/>
                    <a:lstStyle/>
                    <a:p>
                      <a:pPr algn="r" fontAlgn="b"/>
                      <a:r>
                        <a:rPr lang="en-US" sz="200" b="0" i="0" u="none" strike="noStrike">
                          <a:solidFill>
                            <a:srgbClr val="000000"/>
                          </a:solidFill>
                          <a:latin typeface="Calibri"/>
                        </a:rPr>
                        <a:t>44.5</a:t>
                      </a:r>
                    </a:p>
                  </a:txBody>
                  <a:tcPr marL="2249" marR="2249" marT="1687" marB="0" anchor="b">
                    <a:lnL>
                      <a:noFill/>
                    </a:lnL>
                    <a:lnR>
                      <a:noFill/>
                    </a:lnR>
                    <a:lnT>
                      <a:noFill/>
                    </a:lnT>
                    <a:lnB>
                      <a:noFill/>
                    </a:lnB>
                    <a:solidFill>
                      <a:srgbClr val="FFE182"/>
                    </a:solidFill>
                  </a:tcPr>
                </a:tc>
                <a:tc>
                  <a:txBody>
                    <a:bodyPr/>
                    <a:lstStyle/>
                    <a:p>
                      <a:pPr algn="r" fontAlgn="b"/>
                      <a:r>
                        <a:rPr lang="en-US" sz="200" b="0" i="0" u="none" strike="noStrike">
                          <a:solidFill>
                            <a:srgbClr val="000000"/>
                          </a:solidFill>
                          <a:latin typeface="Calibri"/>
                        </a:rPr>
                        <a:t>33.7</a:t>
                      </a:r>
                    </a:p>
                  </a:txBody>
                  <a:tcPr marL="2249" marR="2249" marT="1687" marB="0" anchor="b">
                    <a:lnL>
                      <a:noFill/>
                    </a:lnL>
                    <a:lnR>
                      <a:noFill/>
                    </a:lnR>
                    <a:lnT>
                      <a:noFill/>
                    </a:lnT>
                    <a:lnB>
                      <a:noFill/>
                    </a:lnB>
                    <a:solidFill>
                      <a:srgbClr val="FFEA84"/>
                    </a:solidFill>
                  </a:tcPr>
                </a:tc>
                <a:tc>
                  <a:txBody>
                    <a:bodyPr/>
                    <a:lstStyle/>
                    <a:p>
                      <a:pPr algn="r" fontAlgn="b"/>
                      <a:r>
                        <a:rPr lang="en-US" sz="200" b="0" i="0" u="none" strike="noStrike">
                          <a:solidFill>
                            <a:srgbClr val="000000"/>
                          </a:solidFill>
                          <a:latin typeface="Calibri"/>
                        </a:rPr>
                        <a:t>54.4</a:t>
                      </a:r>
                    </a:p>
                  </a:txBody>
                  <a:tcPr marL="2249" marR="2249" marT="1687" marB="0" anchor="b">
                    <a:lnL>
                      <a:noFill/>
                    </a:lnL>
                    <a:lnR>
                      <a:noFill/>
                    </a:lnR>
                    <a:lnT>
                      <a:noFill/>
                    </a:lnT>
                    <a:lnB>
                      <a:noFill/>
                    </a:lnB>
                    <a:solidFill>
                      <a:srgbClr val="FED881"/>
                    </a:solidFill>
                  </a:tcPr>
                </a:tc>
                <a:tc>
                  <a:txBody>
                    <a:bodyPr/>
                    <a:lstStyle/>
                    <a:p>
                      <a:pPr algn="r" fontAlgn="b"/>
                      <a:r>
                        <a:rPr lang="en-US" sz="200" b="0" i="0" u="none" strike="noStrike">
                          <a:solidFill>
                            <a:srgbClr val="000000"/>
                          </a:solidFill>
                          <a:latin typeface="Calibri"/>
                        </a:rPr>
                        <a:t>42.5</a:t>
                      </a:r>
                    </a:p>
                  </a:txBody>
                  <a:tcPr marL="2249" marR="2249" marT="1687" marB="0" anchor="b">
                    <a:lnL>
                      <a:noFill/>
                    </a:lnL>
                    <a:lnR>
                      <a:noFill/>
                    </a:lnR>
                    <a:lnT>
                      <a:noFill/>
                    </a:lnT>
                    <a:lnB>
                      <a:noFill/>
                    </a:lnB>
                    <a:solidFill>
                      <a:srgbClr val="FFE383"/>
                    </a:solidFill>
                  </a:tcPr>
                </a:tc>
                <a:tc>
                  <a:txBody>
                    <a:bodyPr/>
                    <a:lstStyle/>
                    <a:p>
                      <a:pPr algn="r" fontAlgn="b"/>
                      <a:r>
                        <a:rPr lang="en-US" sz="200" b="0" i="0" u="none" strike="noStrike">
                          <a:solidFill>
                            <a:srgbClr val="000000"/>
                          </a:solidFill>
                          <a:latin typeface="Calibri"/>
                        </a:rPr>
                        <a:t>50.7</a:t>
                      </a:r>
                    </a:p>
                  </a:txBody>
                  <a:tcPr marL="2249" marR="2249" marT="1687" marB="0" anchor="b">
                    <a:lnL>
                      <a:noFill/>
                    </a:lnL>
                    <a:lnR>
                      <a:noFill/>
                    </a:lnR>
                    <a:lnT>
                      <a:noFill/>
                    </a:lnT>
                    <a:lnB>
                      <a:noFill/>
                    </a:lnB>
                    <a:solidFill>
                      <a:srgbClr val="FFDB81"/>
                    </a:solidFill>
                  </a:tcPr>
                </a:tc>
                <a:tc>
                  <a:txBody>
                    <a:bodyPr/>
                    <a:lstStyle/>
                    <a:p>
                      <a:pPr algn="r" fontAlgn="b"/>
                      <a:r>
                        <a:rPr lang="en-US" sz="200" b="0" i="0" u="none" strike="noStrike">
                          <a:solidFill>
                            <a:srgbClr val="000000"/>
                          </a:solidFill>
                          <a:latin typeface="Calibri"/>
                        </a:rPr>
                        <a:t>42.5</a:t>
                      </a:r>
                    </a:p>
                  </a:txBody>
                  <a:tcPr marL="2249" marR="2249" marT="1687" marB="0" anchor="b">
                    <a:lnL>
                      <a:noFill/>
                    </a:lnL>
                    <a:lnR>
                      <a:noFill/>
                    </a:lnR>
                    <a:lnT>
                      <a:noFill/>
                    </a:lnT>
                    <a:lnB>
                      <a:noFill/>
                    </a:lnB>
                    <a:solidFill>
                      <a:srgbClr val="FFE383"/>
                    </a:solidFill>
                  </a:tcPr>
                </a:tc>
                <a:tc>
                  <a:txBody>
                    <a:bodyPr/>
                    <a:lstStyle/>
                    <a:p>
                      <a:pPr algn="r" fontAlgn="b"/>
                      <a:r>
                        <a:rPr lang="en-US" sz="200" b="0" i="0" u="none" strike="noStrike">
                          <a:solidFill>
                            <a:srgbClr val="000000"/>
                          </a:solidFill>
                          <a:latin typeface="Calibri"/>
                        </a:rPr>
                        <a:t>51.8</a:t>
                      </a:r>
                    </a:p>
                  </a:txBody>
                  <a:tcPr marL="2249" marR="2249" marT="1687" marB="0" anchor="b">
                    <a:lnL>
                      <a:noFill/>
                    </a:lnL>
                    <a:lnR>
                      <a:noFill/>
                    </a:lnR>
                    <a:lnT>
                      <a:noFill/>
                    </a:lnT>
                    <a:lnB>
                      <a:noFill/>
                    </a:lnB>
                    <a:solidFill>
                      <a:srgbClr val="FFDB81"/>
                    </a:solidFill>
                  </a:tcPr>
                </a:tc>
                <a:tc>
                  <a:txBody>
                    <a:bodyPr/>
                    <a:lstStyle/>
                    <a:p>
                      <a:pPr algn="r" fontAlgn="b"/>
                      <a:r>
                        <a:rPr lang="en-US" sz="200" b="0" i="0" u="none" strike="noStrike">
                          <a:solidFill>
                            <a:srgbClr val="000000"/>
                          </a:solidFill>
                          <a:latin typeface="Calibri"/>
                        </a:rPr>
                        <a:t>43.6</a:t>
                      </a:r>
                    </a:p>
                  </a:txBody>
                  <a:tcPr marL="2249" marR="2249" marT="1687" marB="0" anchor="b">
                    <a:lnL>
                      <a:noFill/>
                    </a:lnL>
                    <a:lnR>
                      <a:noFill/>
                    </a:lnR>
                    <a:lnT>
                      <a:noFill/>
                    </a:lnT>
                    <a:lnB>
                      <a:noFill/>
                    </a:lnB>
                    <a:solidFill>
                      <a:srgbClr val="FFE283"/>
                    </a:solidFill>
                  </a:tcPr>
                </a:tc>
                <a:tc>
                  <a:txBody>
                    <a:bodyPr/>
                    <a:lstStyle/>
                    <a:p>
                      <a:pPr algn="r" fontAlgn="b"/>
                      <a:r>
                        <a:rPr lang="en-US" sz="200" b="0" i="0" u="none" strike="noStrike">
                          <a:solidFill>
                            <a:srgbClr val="000000"/>
                          </a:solidFill>
                          <a:latin typeface="Calibri"/>
                        </a:rPr>
                        <a:t>45.7</a:t>
                      </a:r>
                    </a:p>
                  </a:txBody>
                  <a:tcPr marL="2249" marR="2249" marT="1687" marB="0" anchor="b">
                    <a:lnL>
                      <a:noFill/>
                    </a:lnL>
                    <a:lnR>
                      <a:noFill/>
                    </a:lnR>
                    <a:lnT>
                      <a:noFill/>
                    </a:lnT>
                    <a:lnB>
                      <a:noFill/>
                    </a:lnB>
                    <a:solidFill>
                      <a:srgbClr val="FFE082"/>
                    </a:solidFill>
                  </a:tcPr>
                </a:tc>
                <a:tc>
                  <a:txBody>
                    <a:bodyPr/>
                    <a:lstStyle/>
                    <a:p>
                      <a:pPr algn="r" fontAlgn="b"/>
                      <a:r>
                        <a:rPr lang="en-US" sz="200" b="0" i="0" u="none" strike="noStrike">
                          <a:solidFill>
                            <a:srgbClr val="000000"/>
                          </a:solidFill>
                          <a:latin typeface="Calibri"/>
                        </a:rPr>
                        <a:t>36.8</a:t>
                      </a:r>
                    </a:p>
                  </a:txBody>
                  <a:tcPr marL="2249" marR="2249" marT="1687" marB="0" anchor="b">
                    <a:lnL>
                      <a:noFill/>
                    </a:lnL>
                    <a:lnR>
                      <a:noFill/>
                    </a:lnR>
                    <a:lnT>
                      <a:noFill/>
                    </a:lnT>
                    <a:lnB>
                      <a:noFill/>
                    </a:lnB>
                    <a:solidFill>
                      <a:srgbClr val="FFE884"/>
                    </a:solidFill>
                  </a:tcPr>
                </a:tc>
                <a:tc>
                  <a:txBody>
                    <a:bodyPr/>
                    <a:lstStyle/>
                    <a:p>
                      <a:pPr algn="r" fontAlgn="b"/>
                      <a:r>
                        <a:rPr lang="en-US" sz="200" b="0" i="0" u="none" strike="noStrike">
                          <a:solidFill>
                            <a:srgbClr val="000000"/>
                          </a:solidFill>
                          <a:latin typeface="Calibri"/>
                        </a:rPr>
                        <a:t>49.9</a:t>
                      </a:r>
                    </a:p>
                  </a:txBody>
                  <a:tcPr marL="2249" marR="2249" marT="1687" marB="0" anchor="b">
                    <a:lnL>
                      <a:noFill/>
                    </a:lnL>
                    <a:lnR>
                      <a:noFill/>
                    </a:lnR>
                    <a:lnT>
                      <a:noFill/>
                    </a:lnT>
                    <a:lnB>
                      <a:noFill/>
                    </a:lnB>
                    <a:solidFill>
                      <a:srgbClr val="FFDC82"/>
                    </a:solidFill>
                  </a:tcPr>
                </a:tc>
                <a:tc>
                  <a:txBody>
                    <a:bodyPr/>
                    <a:lstStyle/>
                    <a:p>
                      <a:pPr algn="r" fontAlgn="b"/>
                      <a:r>
                        <a:rPr lang="en-US" sz="200" b="0" i="0" u="none" strike="noStrike">
                          <a:solidFill>
                            <a:srgbClr val="000000"/>
                          </a:solidFill>
                          <a:latin typeface="Calibri"/>
                        </a:rPr>
                        <a:t>43.2</a:t>
                      </a:r>
                    </a:p>
                  </a:txBody>
                  <a:tcPr marL="2249" marR="2249" marT="1687" marB="0" anchor="b">
                    <a:lnL>
                      <a:noFill/>
                    </a:lnL>
                    <a:lnR>
                      <a:noFill/>
                    </a:lnR>
                    <a:lnT>
                      <a:noFill/>
                    </a:lnT>
                    <a:lnB>
                      <a:noFill/>
                    </a:lnB>
                    <a:solidFill>
                      <a:srgbClr val="FFE283"/>
                    </a:solidFill>
                  </a:tcPr>
                </a:tc>
                <a:tc>
                  <a:txBody>
                    <a:bodyPr/>
                    <a:lstStyle/>
                    <a:p>
                      <a:pPr algn="r" fontAlgn="b"/>
                      <a:r>
                        <a:rPr lang="en-US" sz="200" b="0" i="0" u="none" strike="noStrike">
                          <a:solidFill>
                            <a:srgbClr val="000000"/>
                          </a:solidFill>
                          <a:latin typeface="Calibri"/>
                        </a:rPr>
                        <a:t>48.6</a:t>
                      </a:r>
                    </a:p>
                  </a:txBody>
                  <a:tcPr marL="2249" marR="2249" marT="1687"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46.0</a:t>
                      </a:r>
                    </a:p>
                  </a:txBody>
                  <a:tcPr marL="2249" marR="2249" marT="1687" marB="0" anchor="b">
                    <a:lnL>
                      <a:noFill/>
                    </a:lnL>
                    <a:lnR>
                      <a:noFill/>
                    </a:lnR>
                    <a:lnT>
                      <a:noFill/>
                    </a:lnT>
                    <a:lnB>
                      <a:noFill/>
                    </a:lnB>
                    <a:solidFill>
                      <a:srgbClr val="FFE082"/>
                    </a:solidFill>
                  </a:tcPr>
                </a:tc>
                <a:tc>
                  <a:txBody>
                    <a:bodyPr/>
                    <a:lstStyle/>
                    <a:p>
                      <a:pPr algn="r" fontAlgn="b"/>
                      <a:r>
                        <a:rPr lang="en-US" sz="200" b="0" i="0" u="none" strike="noStrike">
                          <a:solidFill>
                            <a:srgbClr val="000000"/>
                          </a:solidFill>
                          <a:latin typeface="Calibri"/>
                        </a:rPr>
                        <a:t>48.6</a:t>
                      </a:r>
                    </a:p>
                  </a:txBody>
                  <a:tcPr marL="2249" marR="2249" marT="1687"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45.9</a:t>
                      </a:r>
                    </a:p>
                  </a:txBody>
                  <a:tcPr marL="2249" marR="2249" marT="1687" marB="0" anchor="b">
                    <a:lnL>
                      <a:noFill/>
                    </a:lnL>
                    <a:lnR>
                      <a:noFill/>
                    </a:lnR>
                    <a:lnT>
                      <a:noFill/>
                    </a:lnT>
                    <a:lnB>
                      <a:noFill/>
                    </a:lnB>
                    <a:solidFill>
                      <a:srgbClr val="FFE082"/>
                    </a:solidFill>
                  </a:tcPr>
                </a:tc>
                <a:tc>
                  <a:txBody>
                    <a:bodyPr/>
                    <a:lstStyle/>
                    <a:p>
                      <a:pPr algn="r" fontAlgn="b"/>
                      <a:r>
                        <a:rPr lang="en-US" sz="200" b="0" i="0" u="none" strike="noStrike">
                          <a:solidFill>
                            <a:srgbClr val="000000"/>
                          </a:solidFill>
                          <a:latin typeface="Calibri"/>
                        </a:rPr>
                        <a:t>71.0</a:t>
                      </a:r>
                    </a:p>
                  </a:txBody>
                  <a:tcPr marL="2249" marR="2249" marT="1687" marB="0" anchor="b">
                    <a:lnL>
                      <a:noFill/>
                    </a:lnL>
                    <a:lnR>
                      <a:noFill/>
                    </a:lnR>
                    <a:lnT>
                      <a:noFill/>
                    </a:lnT>
                    <a:lnB>
                      <a:noFill/>
                    </a:lnB>
                    <a:solidFill>
                      <a:srgbClr val="FECA7E"/>
                    </a:solidFill>
                  </a:tcPr>
                </a:tc>
                <a:tc>
                  <a:txBody>
                    <a:bodyPr/>
                    <a:lstStyle/>
                    <a:p>
                      <a:pPr algn="r" fontAlgn="b"/>
                      <a:r>
                        <a:rPr lang="en-US" sz="200" b="0" i="0" u="none" strike="noStrike">
                          <a:solidFill>
                            <a:srgbClr val="000000"/>
                          </a:solidFill>
                          <a:latin typeface="Calibri"/>
                        </a:rPr>
                        <a:t>15.4</a:t>
                      </a:r>
                    </a:p>
                  </a:txBody>
                  <a:tcPr marL="2249" marR="2249" marT="1687" marB="0" anchor="b">
                    <a:lnL>
                      <a:noFill/>
                    </a:lnL>
                    <a:lnR>
                      <a:noFill/>
                    </a:lnR>
                    <a:lnT>
                      <a:noFill/>
                    </a:lnT>
                    <a:lnB>
                      <a:noFill/>
                    </a:lnB>
                    <a:solidFill>
                      <a:srgbClr val="ABD37F"/>
                    </a:solidFill>
                  </a:tcPr>
                </a:tc>
                <a:tc>
                  <a:txBody>
                    <a:bodyPr/>
                    <a:lstStyle/>
                    <a:p>
                      <a:pPr algn="r" fontAlgn="b"/>
                      <a:r>
                        <a:rPr lang="en-US" sz="200" b="0" i="0" u="none" strike="noStrike">
                          <a:solidFill>
                            <a:srgbClr val="000000"/>
                          </a:solidFill>
                          <a:latin typeface="Calibri"/>
                        </a:rPr>
                        <a:t>73.1</a:t>
                      </a:r>
                    </a:p>
                  </a:txBody>
                  <a:tcPr marL="2249" marR="2249" marT="1687"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22.8</a:t>
                      </a:r>
                    </a:p>
                  </a:txBody>
                  <a:tcPr marL="2249" marR="2249" marT="1687" marB="0" anchor="b">
                    <a:lnL>
                      <a:noFill/>
                    </a:lnL>
                    <a:lnR>
                      <a:noFill/>
                    </a:lnR>
                    <a:lnT>
                      <a:noFill/>
                    </a:lnT>
                    <a:lnB>
                      <a:noFill/>
                    </a:lnB>
                    <a:solidFill>
                      <a:srgbClr val="D0DD81"/>
                    </a:solidFill>
                  </a:tcPr>
                </a:tc>
                <a:tc>
                  <a:txBody>
                    <a:bodyPr/>
                    <a:lstStyle/>
                    <a:p>
                      <a:pPr algn="r" fontAlgn="b"/>
                      <a:r>
                        <a:rPr lang="en-US" sz="200" b="0" i="0" u="none" strike="noStrike">
                          <a:solidFill>
                            <a:srgbClr val="000000"/>
                          </a:solidFill>
                          <a:latin typeface="Calibri"/>
                        </a:rPr>
                        <a:t>70.8</a:t>
                      </a:r>
                    </a:p>
                  </a:txBody>
                  <a:tcPr marL="2249" marR="2249" marT="1687" marB="0" anchor="b">
                    <a:lnL>
                      <a:noFill/>
                    </a:lnL>
                    <a:lnR>
                      <a:noFill/>
                    </a:lnR>
                    <a:lnT>
                      <a:noFill/>
                    </a:lnT>
                    <a:lnB>
                      <a:noFill/>
                    </a:lnB>
                    <a:solidFill>
                      <a:srgbClr val="FECA7E"/>
                    </a:solidFill>
                  </a:tcPr>
                </a:tc>
                <a:tc>
                  <a:txBody>
                    <a:bodyPr/>
                    <a:lstStyle/>
                    <a:p>
                      <a:pPr algn="r" fontAlgn="b"/>
                      <a:r>
                        <a:rPr lang="en-US" sz="200" b="0" i="0" u="none" strike="noStrike">
                          <a:solidFill>
                            <a:srgbClr val="000000"/>
                          </a:solidFill>
                          <a:latin typeface="Calibri"/>
                        </a:rPr>
                        <a:t>23.9</a:t>
                      </a:r>
                    </a:p>
                  </a:txBody>
                  <a:tcPr marL="2249" marR="2249" marT="1687" marB="0" anchor="b">
                    <a:lnL>
                      <a:noFill/>
                    </a:lnL>
                    <a:lnR>
                      <a:noFill/>
                    </a:lnR>
                    <a:lnT>
                      <a:noFill/>
                    </a:lnT>
                    <a:lnB>
                      <a:noFill/>
                    </a:lnB>
                    <a:solidFill>
                      <a:srgbClr val="D5DF81"/>
                    </a:solidFill>
                  </a:tcPr>
                </a:tc>
                <a:tc>
                  <a:txBody>
                    <a:bodyPr/>
                    <a:lstStyle/>
                    <a:p>
                      <a:pPr algn="r" fontAlgn="b"/>
                      <a:r>
                        <a:rPr lang="en-US" sz="200" b="0" i="0" u="none" strike="noStrike">
                          <a:solidFill>
                            <a:srgbClr val="000000"/>
                          </a:solidFill>
                          <a:latin typeface="Calibri"/>
                        </a:rPr>
                        <a:t>73.6</a:t>
                      </a:r>
                    </a:p>
                  </a:txBody>
                  <a:tcPr marL="2249" marR="2249" marT="1687"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23.8</a:t>
                      </a:r>
                    </a:p>
                  </a:txBody>
                  <a:tcPr marL="2249" marR="2249" marT="1687" marB="0" anchor="b">
                    <a:lnL>
                      <a:noFill/>
                    </a:lnL>
                    <a:lnR w="12700" cap="flat" cmpd="sng" algn="ctr">
                      <a:solidFill>
                        <a:srgbClr val="000000"/>
                      </a:solidFill>
                      <a:prstDash val="solid"/>
                      <a:round/>
                      <a:headEnd type="none" w="med" len="med"/>
                      <a:tailEnd type="none" w="med" len="med"/>
                    </a:lnR>
                    <a:lnT>
                      <a:noFill/>
                    </a:lnT>
                    <a:lnB>
                      <a:noFill/>
                    </a:lnB>
                    <a:solidFill>
                      <a:srgbClr val="D5DE81"/>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KP 65-75</a:t>
                      </a:r>
                    </a:p>
                  </a:txBody>
                  <a:tcPr marL="2249" marR="2249" marT="1687" marB="0" anchor="b">
                    <a:lnL>
                      <a:noFill/>
                    </a:lnL>
                    <a:lnR>
                      <a:noFill/>
                    </a:lnR>
                    <a:lnT>
                      <a:noFill/>
                    </a:lnT>
                    <a:lnB>
                      <a:noFill/>
                    </a:lnB>
                  </a:tcPr>
                </a:tc>
                <a:tc>
                  <a:txBody>
                    <a:bodyPr/>
                    <a:lstStyle/>
                    <a:p>
                      <a:pPr algn="r" fontAlgn="b"/>
                      <a:r>
                        <a:rPr lang="en-US" sz="200" b="0" i="0" u="none" strike="noStrike">
                          <a:solidFill>
                            <a:srgbClr val="000000"/>
                          </a:solidFill>
                          <a:latin typeface="Calibri"/>
                        </a:rPr>
                        <a:t>73.3</a:t>
                      </a:r>
                    </a:p>
                  </a:txBody>
                  <a:tcPr marL="2249" marR="2249" marT="1687"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35.4</a:t>
                      </a:r>
                    </a:p>
                  </a:txBody>
                  <a:tcPr marL="2249" marR="2249" marT="1687"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81.6</a:t>
                      </a:r>
                    </a:p>
                  </a:txBody>
                  <a:tcPr marL="2249" marR="2249" marT="1687" marB="0" anchor="b">
                    <a:lnL>
                      <a:noFill/>
                    </a:lnL>
                    <a:lnR>
                      <a:noFill/>
                    </a:lnR>
                    <a:lnT>
                      <a:noFill/>
                    </a:lnT>
                    <a:lnB>
                      <a:noFill/>
                    </a:lnB>
                    <a:solidFill>
                      <a:srgbClr val="FDC17C"/>
                    </a:solidFill>
                  </a:tcPr>
                </a:tc>
                <a:tc>
                  <a:txBody>
                    <a:bodyPr/>
                    <a:lstStyle/>
                    <a:p>
                      <a:pPr algn="r" fontAlgn="b"/>
                      <a:r>
                        <a:rPr lang="en-US" sz="200" b="0" i="0" u="none" strike="noStrike">
                          <a:solidFill>
                            <a:srgbClr val="000000"/>
                          </a:solidFill>
                          <a:latin typeface="Calibri"/>
                        </a:rPr>
                        <a:t>42.0</a:t>
                      </a:r>
                    </a:p>
                  </a:txBody>
                  <a:tcPr marL="2249" marR="2249" marT="1687" marB="0" anchor="b">
                    <a:lnL>
                      <a:noFill/>
                    </a:lnL>
                    <a:lnR>
                      <a:noFill/>
                    </a:lnR>
                    <a:lnT>
                      <a:noFill/>
                    </a:lnT>
                    <a:lnB>
                      <a:noFill/>
                    </a:lnB>
                    <a:solidFill>
                      <a:srgbClr val="FFE383"/>
                    </a:solidFill>
                  </a:tcPr>
                </a:tc>
                <a:tc>
                  <a:txBody>
                    <a:bodyPr/>
                    <a:lstStyle/>
                    <a:p>
                      <a:pPr algn="r" fontAlgn="b"/>
                      <a:r>
                        <a:rPr lang="en-US" sz="200" b="0" i="0" u="none" strike="noStrike">
                          <a:solidFill>
                            <a:srgbClr val="000000"/>
                          </a:solidFill>
                          <a:latin typeface="Calibri"/>
                        </a:rPr>
                        <a:t>71.9</a:t>
                      </a:r>
                    </a:p>
                  </a:txBody>
                  <a:tcPr marL="2249" marR="2249" marT="1687" marB="0" anchor="b">
                    <a:lnL>
                      <a:noFill/>
                    </a:lnL>
                    <a:lnR>
                      <a:noFill/>
                    </a:lnR>
                    <a:lnT>
                      <a:noFill/>
                    </a:lnT>
                    <a:lnB>
                      <a:noFill/>
                    </a:lnB>
                    <a:solidFill>
                      <a:srgbClr val="FEC97E"/>
                    </a:solidFill>
                  </a:tcPr>
                </a:tc>
                <a:tc>
                  <a:txBody>
                    <a:bodyPr/>
                    <a:lstStyle/>
                    <a:p>
                      <a:pPr algn="r" fontAlgn="b"/>
                      <a:r>
                        <a:rPr lang="en-US" sz="200" b="0" i="0" u="none" strike="noStrike">
                          <a:solidFill>
                            <a:srgbClr val="000000"/>
                          </a:solidFill>
                          <a:latin typeface="Calibri"/>
                        </a:rPr>
                        <a:t>49.9</a:t>
                      </a:r>
                    </a:p>
                  </a:txBody>
                  <a:tcPr marL="2249" marR="2249" marT="1687" marB="0" anchor="b">
                    <a:lnL>
                      <a:noFill/>
                    </a:lnL>
                    <a:lnR>
                      <a:noFill/>
                    </a:lnR>
                    <a:lnT>
                      <a:noFill/>
                    </a:lnT>
                    <a:lnB>
                      <a:noFill/>
                    </a:lnB>
                    <a:solidFill>
                      <a:srgbClr val="FFDC82"/>
                    </a:solidFill>
                  </a:tcPr>
                </a:tc>
                <a:tc>
                  <a:txBody>
                    <a:bodyPr/>
                    <a:lstStyle/>
                    <a:p>
                      <a:pPr algn="r" fontAlgn="b"/>
                      <a:r>
                        <a:rPr lang="en-US" sz="200" b="0" i="0" u="none" strike="noStrike">
                          <a:solidFill>
                            <a:srgbClr val="000000"/>
                          </a:solidFill>
                          <a:latin typeface="Calibri"/>
                        </a:rPr>
                        <a:t>89.6</a:t>
                      </a:r>
                    </a:p>
                  </a:txBody>
                  <a:tcPr marL="2249" marR="2249" marT="1687" marB="0" anchor="b">
                    <a:lnL>
                      <a:noFill/>
                    </a:lnL>
                    <a:lnR>
                      <a:noFill/>
                    </a:lnR>
                    <a:lnT>
                      <a:noFill/>
                    </a:lnT>
                    <a:lnB>
                      <a:noFill/>
                    </a:lnB>
                    <a:solidFill>
                      <a:srgbClr val="FDBA7B"/>
                    </a:solidFill>
                  </a:tcPr>
                </a:tc>
                <a:tc>
                  <a:txBody>
                    <a:bodyPr/>
                    <a:lstStyle/>
                    <a:p>
                      <a:pPr algn="r" fontAlgn="b"/>
                      <a:r>
                        <a:rPr lang="en-US" sz="200" b="0" i="0" u="none" strike="noStrike">
                          <a:solidFill>
                            <a:srgbClr val="000000"/>
                          </a:solidFill>
                          <a:latin typeface="Calibri"/>
                        </a:rPr>
                        <a:t>49.8</a:t>
                      </a:r>
                    </a:p>
                  </a:txBody>
                  <a:tcPr marL="2249" marR="2249" marT="1687" marB="0" anchor="b">
                    <a:lnL>
                      <a:noFill/>
                    </a:lnL>
                    <a:lnR>
                      <a:noFill/>
                    </a:lnR>
                    <a:lnT>
                      <a:noFill/>
                    </a:lnT>
                    <a:lnB>
                      <a:noFill/>
                    </a:lnB>
                    <a:solidFill>
                      <a:srgbClr val="FFDC82"/>
                    </a:solidFill>
                  </a:tcPr>
                </a:tc>
                <a:tc>
                  <a:txBody>
                    <a:bodyPr/>
                    <a:lstStyle/>
                    <a:p>
                      <a:pPr algn="r" fontAlgn="b"/>
                      <a:r>
                        <a:rPr lang="en-US" sz="200" b="0" i="0" u="none" strike="noStrike">
                          <a:solidFill>
                            <a:srgbClr val="000000"/>
                          </a:solidFill>
                          <a:latin typeface="Calibri"/>
                        </a:rPr>
                        <a:t>81.5</a:t>
                      </a:r>
                    </a:p>
                  </a:txBody>
                  <a:tcPr marL="2249" marR="2249" marT="1687" marB="0" anchor="b">
                    <a:lnL>
                      <a:noFill/>
                    </a:lnL>
                    <a:lnR>
                      <a:noFill/>
                    </a:lnR>
                    <a:lnT>
                      <a:noFill/>
                    </a:lnT>
                    <a:lnB>
                      <a:noFill/>
                    </a:lnB>
                    <a:solidFill>
                      <a:srgbClr val="FDC17C"/>
                    </a:solidFill>
                  </a:tcPr>
                </a:tc>
                <a:tc>
                  <a:txBody>
                    <a:bodyPr/>
                    <a:lstStyle/>
                    <a:p>
                      <a:pPr algn="r" fontAlgn="b"/>
                      <a:r>
                        <a:rPr lang="en-US" sz="200" b="0" i="0" u="none" strike="noStrike">
                          <a:solidFill>
                            <a:srgbClr val="000000"/>
                          </a:solidFill>
                          <a:latin typeface="Calibri"/>
                        </a:rPr>
                        <a:t>64.7</a:t>
                      </a:r>
                    </a:p>
                  </a:txBody>
                  <a:tcPr marL="2249" marR="2249" marT="1687" marB="0" anchor="b">
                    <a:lnL>
                      <a:noFill/>
                    </a:lnL>
                    <a:lnR>
                      <a:noFill/>
                    </a:lnR>
                    <a:lnT>
                      <a:noFill/>
                    </a:lnT>
                    <a:lnB>
                      <a:noFill/>
                    </a:lnB>
                    <a:solidFill>
                      <a:srgbClr val="FECF7F"/>
                    </a:solidFill>
                  </a:tcPr>
                </a:tc>
                <a:tc>
                  <a:txBody>
                    <a:bodyPr/>
                    <a:lstStyle/>
                    <a:p>
                      <a:pPr algn="r" fontAlgn="b"/>
                      <a:r>
                        <a:rPr lang="en-US" sz="200" b="0" i="0" u="none" strike="noStrike">
                          <a:solidFill>
                            <a:srgbClr val="000000"/>
                          </a:solidFill>
                          <a:latin typeface="Calibri"/>
                        </a:rPr>
                        <a:t>84.7</a:t>
                      </a:r>
                    </a:p>
                  </a:txBody>
                  <a:tcPr marL="2249" marR="2249" marT="1687" marB="0" anchor="b">
                    <a:lnL>
                      <a:noFill/>
                    </a:lnL>
                    <a:lnR>
                      <a:noFill/>
                    </a:lnR>
                    <a:lnT>
                      <a:noFill/>
                    </a:lnT>
                    <a:lnB>
                      <a:noFill/>
                    </a:lnB>
                    <a:solidFill>
                      <a:srgbClr val="FDBE7C"/>
                    </a:solidFill>
                  </a:tcPr>
                </a:tc>
                <a:tc>
                  <a:txBody>
                    <a:bodyPr/>
                    <a:lstStyle/>
                    <a:p>
                      <a:pPr algn="r" fontAlgn="b"/>
                      <a:r>
                        <a:rPr lang="en-US" sz="200" b="0" i="0" u="none" strike="noStrike">
                          <a:solidFill>
                            <a:srgbClr val="000000"/>
                          </a:solidFill>
                          <a:latin typeface="Calibri"/>
                        </a:rPr>
                        <a:t>73.4</a:t>
                      </a:r>
                    </a:p>
                  </a:txBody>
                  <a:tcPr marL="2249" marR="2249" marT="1687"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83.8</a:t>
                      </a:r>
                    </a:p>
                  </a:txBody>
                  <a:tcPr marL="2249" marR="2249" marT="1687" marB="0" anchor="b">
                    <a:lnL>
                      <a:noFill/>
                    </a:lnL>
                    <a:lnR>
                      <a:noFill/>
                    </a:lnR>
                    <a:lnT>
                      <a:noFill/>
                    </a:lnT>
                    <a:lnB>
                      <a:noFill/>
                    </a:lnB>
                    <a:solidFill>
                      <a:srgbClr val="FDBF7C"/>
                    </a:solidFill>
                  </a:tcPr>
                </a:tc>
                <a:tc>
                  <a:txBody>
                    <a:bodyPr/>
                    <a:lstStyle/>
                    <a:p>
                      <a:pPr algn="r" fontAlgn="b"/>
                      <a:r>
                        <a:rPr lang="en-US" sz="200" b="0" i="0" u="none" strike="noStrike">
                          <a:solidFill>
                            <a:srgbClr val="000000"/>
                          </a:solidFill>
                          <a:latin typeface="Calibri"/>
                        </a:rPr>
                        <a:t>72.9</a:t>
                      </a:r>
                    </a:p>
                  </a:txBody>
                  <a:tcPr marL="2249" marR="2249" marT="1687"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88.9</a:t>
                      </a:r>
                    </a:p>
                  </a:txBody>
                  <a:tcPr marL="2249" marR="2249" marT="1687" marB="0" anchor="b">
                    <a:lnL>
                      <a:noFill/>
                    </a:lnL>
                    <a:lnR>
                      <a:noFill/>
                    </a:lnR>
                    <a:lnT>
                      <a:noFill/>
                    </a:lnT>
                    <a:lnB>
                      <a:noFill/>
                    </a:lnB>
                    <a:solidFill>
                      <a:srgbClr val="FDBA7B"/>
                    </a:solidFill>
                  </a:tcPr>
                </a:tc>
                <a:tc>
                  <a:txBody>
                    <a:bodyPr/>
                    <a:lstStyle/>
                    <a:p>
                      <a:pPr algn="r" fontAlgn="b"/>
                      <a:r>
                        <a:rPr lang="en-US" sz="200" b="0" i="0" u="none" strike="noStrike">
                          <a:solidFill>
                            <a:srgbClr val="000000"/>
                          </a:solidFill>
                          <a:latin typeface="Calibri"/>
                        </a:rPr>
                        <a:t>80.0</a:t>
                      </a:r>
                    </a:p>
                  </a:txBody>
                  <a:tcPr marL="2249" marR="2249" marT="1687" marB="0" anchor="b">
                    <a:lnL>
                      <a:noFill/>
                    </a:lnL>
                    <a:lnR>
                      <a:noFill/>
                    </a:lnR>
                    <a:lnT>
                      <a:noFill/>
                    </a:lnT>
                    <a:lnB>
                      <a:noFill/>
                    </a:lnB>
                    <a:solidFill>
                      <a:srgbClr val="FDC27D"/>
                    </a:solidFill>
                  </a:tcPr>
                </a:tc>
                <a:tc>
                  <a:txBody>
                    <a:bodyPr/>
                    <a:lstStyle/>
                    <a:p>
                      <a:pPr algn="r" fontAlgn="b"/>
                      <a:r>
                        <a:rPr lang="en-US" sz="200" b="0" i="0" u="none" strike="noStrike">
                          <a:solidFill>
                            <a:srgbClr val="000000"/>
                          </a:solidFill>
                          <a:latin typeface="Calibri"/>
                        </a:rPr>
                        <a:t>92.1</a:t>
                      </a:r>
                    </a:p>
                  </a:txBody>
                  <a:tcPr marL="2249" marR="2249" marT="1687" marB="0" anchor="b">
                    <a:lnL>
                      <a:noFill/>
                    </a:lnL>
                    <a:lnR>
                      <a:noFill/>
                    </a:lnR>
                    <a:lnT>
                      <a:noFill/>
                    </a:lnT>
                    <a:lnB>
                      <a:noFill/>
                    </a:lnB>
                    <a:solidFill>
                      <a:srgbClr val="FDB87B"/>
                    </a:solidFill>
                  </a:tcPr>
                </a:tc>
                <a:tc>
                  <a:txBody>
                    <a:bodyPr/>
                    <a:lstStyle/>
                    <a:p>
                      <a:pPr algn="r" fontAlgn="b"/>
                      <a:r>
                        <a:rPr lang="en-US" sz="200" b="0" i="0" u="none" strike="noStrike">
                          <a:solidFill>
                            <a:srgbClr val="000000"/>
                          </a:solidFill>
                          <a:latin typeface="Calibri"/>
                        </a:rPr>
                        <a:t>72.2</a:t>
                      </a:r>
                    </a:p>
                  </a:txBody>
                  <a:tcPr marL="2249" marR="2249" marT="1687" marB="0" anchor="b">
                    <a:lnL>
                      <a:noFill/>
                    </a:lnL>
                    <a:lnR>
                      <a:noFill/>
                    </a:lnR>
                    <a:lnT>
                      <a:noFill/>
                    </a:lnT>
                    <a:lnB>
                      <a:noFill/>
                    </a:lnB>
                    <a:solidFill>
                      <a:srgbClr val="FEC97E"/>
                    </a:solidFill>
                  </a:tcPr>
                </a:tc>
                <a:tc>
                  <a:txBody>
                    <a:bodyPr/>
                    <a:lstStyle/>
                    <a:p>
                      <a:pPr algn="r" fontAlgn="b"/>
                      <a:r>
                        <a:rPr lang="en-US" sz="200" b="0" i="0" u="none" strike="noStrike">
                          <a:solidFill>
                            <a:srgbClr val="000000"/>
                          </a:solidFill>
                          <a:latin typeface="Calibri"/>
                        </a:rPr>
                        <a:t>96.8</a:t>
                      </a:r>
                    </a:p>
                  </a:txBody>
                  <a:tcPr marL="2249" marR="2249" marT="1687" marB="0" anchor="b">
                    <a:lnL>
                      <a:noFill/>
                    </a:lnL>
                    <a:lnR>
                      <a:noFill/>
                    </a:lnR>
                    <a:lnT>
                      <a:noFill/>
                    </a:lnT>
                    <a:lnB>
                      <a:noFill/>
                    </a:lnB>
                    <a:solidFill>
                      <a:srgbClr val="FCB37A"/>
                    </a:solidFill>
                  </a:tcPr>
                </a:tc>
                <a:tc>
                  <a:txBody>
                    <a:bodyPr/>
                    <a:lstStyle/>
                    <a:p>
                      <a:pPr algn="r" fontAlgn="b"/>
                      <a:r>
                        <a:rPr lang="en-US" sz="200" b="0" i="0" u="none" strike="noStrike">
                          <a:solidFill>
                            <a:srgbClr val="000000"/>
                          </a:solidFill>
                          <a:latin typeface="Calibri"/>
                        </a:rPr>
                        <a:t>85.4</a:t>
                      </a:r>
                    </a:p>
                  </a:txBody>
                  <a:tcPr marL="2249" marR="2249" marT="1687" marB="0" anchor="b">
                    <a:lnL>
                      <a:noFill/>
                    </a:lnL>
                    <a:lnR>
                      <a:noFill/>
                    </a:lnR>
                    <a:lnT>
                      <a:noFill/>
                    </a:lnT>
                    <a:lnB>
                      <a:noFill/>
                    </a:lnB>
                    <a:solidFill>
                      <a:srgbClr val="FDBD7C"/>
                    </a:solidFill>
                  </a:tcPr>
                </a:tc>
                <a:tc>
                  <a:txBody>
                    <a:bodyPr/>
                    <a:lstStyle/>
                    <a:p>
                      <a:pPr algn="r" fontAlgn="b"/>
                      <a:r>
                        <a:rPr lang="en-US" sz="200" b="0" i="0" u="none" strike="noStrike">
                          <a:solidFill>
                            <a:srgbClr val="000000"/>
                          </a:solidFill>
                          <a:latin typeface="Calibri"/>
                        </a:rPr>
                        <a:t>91.6</a:t>
                      </a:r>
                    </a:p>
                  </a:txBody>
                  <a:tcPr marL="2249" marR="2249" marT="1687" marB="0" anchor="b">
                    <a:lnL>
                      <a:noFill/>
                    </a:lnL>
                    <a:lnR>
                      <a:noFill/>
                    </a:lnR>
                    <a:lnT>
                      <a:noFill/>
                    </a:lnT>
                    <a:lnB>
                      <a:noFill/>
                    </a:lnB>
                    <a:solidFill>
                      <a:srgbClr val="FDB87B"/>
                    </a:solidFill>
                  </a:tcPr>
                </a:tc>
                <a:tc>
                  <a:txBody>
                    <a:bodyPr/>
                    <a:lstStyle/>
                    <a:p>
                      <a:pPr algn="r" fontAlgn="b"/>
                      <a:r>
                        <a:rPr lang="en-US" sz="200" b="0" i="0" u="none" strike="noStrike">
                          <a:solidFill>
                            <a:srgbClr val="000000"/>
                          </a:solidFill>
                          <a:latin typeface="Calibri"/>
                        </a:rPr>
                        <a:t>89.4</a:t>
                      </a:r>
                    </a:p>
                  </a:txBody>
                  <a:tcPr marL="2249" marR="2249" marT="1687" marB="0" anchor="b">
                    <a:lnL>
                      <a:noFill/>
                    </a:lnL>
                    <a:lnR>
                      <a:noFill/>
                    </a:lnR>
                    <a:lnT>
                      <a:noFill/>
                    </a:lnT>
                    <a:lnB>
                      <a:noFill/>
                    </a:lnB>
                    <a:solidFill>
                      <a:srgbClr val="FDBA7B"/>
                    </a:solidFill>
                  </a:tcPr>
                </a:tc>
                <a:tc>
                  <a:txBody>
                    <a:bodyPr/>
                    <a:lstStyle/>
                    <a:p>
                      <a:pPr algn="r" fontAlgn="b"/>
                      <a:r>
                        <a:rPr lang="en-US" sz="200" b="0" i="0" u="none" strike="noStrike">
                          <a:solidFill>
                            <a:srgbClr val="000000"/>
                          </a:solidFill>
                          <a:latin typeface="Calibri"/>
                        </a:rPr>
                        <a:t>102.0</a:t>
                      </a:r>
                    </a:p>
                  </a:txBody>
                  <a:tcPr marL="2249" marR="2249" marT="1687" marB="0" anchor="b">
                    <a:lnL>
                      <a:noFill/>
                    </a:lnL>
                    <a:lnR>
                      <a:noFill/>
                    </a:lnR>
                    <a:lnT>
                      <a:noFill/>
                    </a:lnT>
                    <a:lnB>
                      <a:noFill/>
                    </a:lnB>
                    <a:solidFill>
                      <a:srgbClr val="FCAF79"/>
                    </a:solidFill>
                  </a:tcPr>
                </a:tc>
                <a:tc>
                  <a:txBody>
                    <a:bodyPr/>
                    <a:lstStyle/>
                    <a:p>
                      <a:pPr algn="r" fontAlgn="b"/>
                      <a:r>
                        <a:rPr lang="en-US" sz="200" b="0" i="0" u="none" strike="noStrike">
                          <a:solidFill>
                            <a:srgbClr val="000000"/>
                          </a:solidFill>
                          <a:latin typeface="Calibri"/>
                        </a:rPr>
                        <a:t>94.0</a:t>
                      </a:r>
                    </a:p>
                  </a:txBody>
                  <a:tcPr marL="2249" marR="2249" marT="1687" marB="0" anchor="b">
                    <a:lnL>
                      <a:noFill/>
                    </a:lnL>
                    <a:lnR>
                      <a:noFill/>
                    </a:lnR>
                    <a:lnT>
                      <a:noFill/>
                    </a:lnT>
                    <a:lnB>
                      <a:noFill/>
                    </a:lnB>
                    <a:solidFill>
                      <a:srgbClr val="FDB67A"/>
                    </a:solidFill>
                  </a:tcPr>
                </a:tc>
                <a:tc>
                  <a:txBody>
                    <a:bodyPr/>
                    <a:lstStyle/>
                    <a:p>
                      <a:pPr algn="r" fontAlgn="b"/>
                      <a:r>
                        <a:rPr lang="en-US" sz="200" b="0" i="0" u="none" strike="noStrike">
                          <a:solidFill>
                            <a:srgbClr val="000000"/>
                          </a:solidFill>
                          <a:latin typeface="Calibri"/>
                        </a:rPr>
                        <a:t>82.6</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31.9</a:t>
                      </a:r>
                    </a:p>
                  </a:txBody>
                  <a:tcPr marL="2249" marR="2249" marT="1687" marB="0" anchor="b">
                    <a:lnL>
                      <a:noFill/>
                    </a:lnL>
                    <a:lnR>
                      <a:noFill/>
                    </a:lnR>
                    <a:lnT>
                      <a:noFill/>
                    </a:lnT>
                    <a:lnB>
                      <a:noFill/>
                    </a:lnB>
                    <a:solidFill>
                      <a:srgbClr val="FDEA83"/>
                    </a:solidFill>
                  </a:tcPr>
                </a:tc>
                <a:tc>
                  <a:txBody>
                    <a:bodyPr/>
                    <a:lstStyle/>
                    <a:p>
                      <a:pPr algn="r" fontAlgn="b"/>
                      <a:r>
                        <a:rPr lang="en-US" sz="200" b="0" i="0" u="none" strike="noStrike">
                          <a:solidFill>
                            <a:srgbClr val="000000"/>
                          </a:solidFill>
                          <a:latin typeface="Calibri"/>
                        </a:rPr>
                        <a:t>83.1</a:t>
                      </a:r>
                    </a:p>
                  </a:txBody>
                  <a:tcPr marL="2249" marR="2249" marT="1687" marB="0" anchor="b">
                    <a:lnL>
                      <a:noFill/>
                    </a:lnL>
                    <a:lnR>
                      <a:noFill/>
                    </a:lnR>
                    <a:lnT>
                      <a:noFill/>
                    </a:lnT>
                    <a:lnB>
                      <a:noFill/>
                    </a:lnB>
                    <a:solidFill>
                      <a:srgbClr val="FDBF7C"/>
                    </a:solidFill>
                  </a:tcPr>
                </a:tc>
                <a:tc>
                  <a:txBody>
                    <a:bodyPr/>
                    <a:lstStyle/>
                    <a:p>
                      <a:pPr algn="r" fontAlgn="b"/>
                      <a:r>
                        <a:rPr lang="en-US" sz="200" b="0" i="0" u="none" strike="noStrike">
                          <a:solidFill>
                            <a:srgbClr val="000000"/>
                          </a:solidFill>
                          <a:latin typeface="Calibri"/>
                        </a:rPr>
                        <a:t>37.2</a:t>
                      </a:r>
                    </a:p>
                  </a:txBody>
                  <a:tcPr marL="2249" marR="2249" marT="1687" marB="0" anchor="b">
                    <a:lnL>
                      <a:noFill/>
                    </a:lnL>
                    <a:lnR>
                      <a:noFill/>
                    </a:lnR>
                    <a:lnT>
                      <a:noFill/>
                    </a:lnT>
                    <a:lnB>
                      <a:noFill/>
                    </a:lnB>
                    <a:solidFill>
                      <a:srgbClr val="FFE784"/>
                    </a:solidFill>
                  </a:tcPr>
                </a:tc>
                <a:tc>
                  <a:txBody>
                    <a:bodyPr/>
                    <a:lstStyle/>
                    <a:p>
                      <a:pPr algn="r" fontAlgn="b"/>
                      <a:r>
                        <a:rPr lang="en-US" sz="200" b="0" i="0" u="none" strike="noStrike">
                          <a:solidFill>
                            <a:srgbClr val="000000"/>
                          </a:solidFill>
                          <a:latin typeface="Calibri"/>
                        </a:rPr>
                        <a:t>89.3</a:t>
                      </a:r>
                    </a:p>
                  </a:txBody>
                  <a:tcPr marL="2249" marR="2249" marT="1687" marB="0" anchor="b">
                    <a:lnL>
                      <a:noFill/>
                    </a:lnL>
                    <a:lnR>
                      <a:noFill/>
                    </a:lnR>
                    <a:lnT>
                      <a:noFill/>
                    </a:lnT>
                    <a:lnB>
                      <a:noFill/>
                    </a:lnB>
                    <a:solidFill>
                      <a:srgbClr val="FDBA7B"/>
                    </a:solidFill>
                  </a:tcPr>
                </a:tc>
                <a:tc>
                  <a:txBody>
                    <a:bodyPr/>
                    <a:lstStyle/>
                    <a:p>
                      <a:pPr algn="r" fontAlgn="b"/>
                      <a:r>
                        <a:rPr lang="en-US" sz="200" b="0" i="0" u="none" strike="noStrike">
                          <a:solidFill>
                            <a:srgbClr val="000000"/>
                          </a:solidFill>
                          <a:latin typeface="Calibri"/>
                        </a:rPr>
                        <a:t>42.8</a:t>
                      </a:r>
                    </a:p>
                  </a:txBody>
                  <a:tcPr marL="2249" marR="2249" marT="1687" marB="0" anchor="b">
                    <a:lnL>
                      <a:noFill/>
                    </a:lnL>
                    <a:lnR>
                      <a:noFill/>
                    </a:lnR>
                    <a:lnT>
                      <a:noFill/>
                    </a:lnT>
                    <a:lnB>
                      <a:noFill/>
                    </a:lnB>
                    <a:solidFill>
                      <a:srgbClr val="FFE283"/>
                    </a:solidFill>
                  </a:tcPr>
                </a:tc>
                <a:tc>
                  <a:txBody>
                    <a:bodyPr/>
                    <a:lstStyle/>
                    <a:p>
                      <a:pPr algn="r" fontAlgn="b"/>
                      <a:r>
                        <a:rPr lang="en-US" sz="200" b="0" i="0" u="none" strike="noStrike">
                          <a:solidFill>
                            <a:srgbClr val="000000"/>
                          </a:solidFill>
                          <a:latin typeface="Calibri"/>
                        </a:rPr>
                        <a:t>95.2</a:t>
                      </a:r>
                    </a:p>
                  </a:txBody>
                  <a:tcPr marL="2249" marR="2249" marT="1687" marB="0" anchor="b">
                    <a:lnL>
                      <a:noFill/>
                    </a:lnL>
                    <a:lnR>
                      <a:noFill/>
                    </a:lnR>
                    <a:lnT>
                      <a:noFill/>
                    </a:lnT>
                    <a:lnB>
                      <a:noFill/>
                    </a:lnB>
                    <a:solidFill>
                      <a:srgbClr val="FDB57A"/>
                    </a:solidFill>
                  </a:tcPr>
                </a:tc>
                <a:tc>
                  <a:txBody>
                    <a:bodyPr/>
                    <a:lstStyle/>
                    <a:p>
                      <a:pPr algn="r" fontAlgn="b"/>
                      <a:r>
                        <a:rPr lang="en-US" sz="200" b="0" i="0" u="none" strike="noStrike">
                          <a:solidFill>
                            <a:srgbClr val="000000"/>
                          </a:solidFill>
                          <a:latin typeface="Calibri"/>
                        </a:rPr>
                        <a:t>40.3</a:t>
                      </a:r>
                    </a:p>
                  </a:txBody>
                  <a:tcPr marL="2249" marR="2249" marT="1687" marB="0" anchor="b">
                    <a:lnL>
                      <a:noFill/>
                    </a:lnL>
                    <a:lnR>
                      <a:noFill/>
                    </a:lnR>
                    <a:lnT>
                      <a:noFill/>
                    </a:lnT>
                    <a:lnB>
                      <a:noFill/>
                    </a:lnB>
                    <a:solidFill>
                      <a:srgbClr val="FFE483"/>
                    </a:solidFill>
                  </a:tcPr>
                </a:tc>
                <a:tc>
                  <a:txBody>
                    <a:bodyPr/>
                    <a:lstStyle/>
                    <a:p>
                      <a:pPr algn="r" fontAlgn="b"/>
                      <a:r>
                        <a:rPr lang="en-US" sz="200" b="0" i="0" u="none" strike="noStrike">
                          <a:solidFill>
                            <a:srgbClr val="000000"/>
                          </a:solidFill>
                          <a:latin typeface="Calibri"/>
                        </a:rPr>
                        <a:t>73.7</a:t>
                      </a:r>
                    </a:p>
                  </a:txBody>
                  <a:tcPr marL="2249" marR="2249" marT="1687"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32.8</a:t>
                      </a:r>
                    </a:p>
                  </a:txBody>
                  <a:tcPr marL="2249" marR="2249" marT="1687" marB="0" anchor="b">
                    <a:lnL>
                      <a:noFill/>
                    </a:lnL>
                    <a:lnR>
                      <a:noFill/>
                    </a:lnR>
                    <a:lnT>
                      <a:noFill/>
                    </a:lnT>
                    <a:lnB>
                      <a:noFill/>
                    </a:lnB>
                    <a:solidFill>
                      <a:srgbClr val="FFEB84"/>
                    </a:solidFill>
                  </a:tcPr>
                </a:tc>
                <a:tc>
                  <a:txBody>
                    <a:bodyPr/>
                    <a:lstStyle/>
                    <a:p>
                      <a:pPr algn="r" fontAlgn="b"/>
                      <a:r>
                        <a:rPr lang="en-US" sz="200" b="0" i="0" u="none" strike="noStrike">
                          <a:solidFill>
                            <a:srgbClr val="000000"/>
                          </a:solidFill>
                          <a:latin typeface="Calibri"/>
                        </a:rPr>
                        <a:t>71.7</a:t>
                      </a:r>
                    </a:p>
                  </a:txBody>
                  <a:tcPr marL="2249" marR="2249" marT="1687" marB="0" anchor="b">
                    <a:lnL>
                      <a:noFill/>
                    </a:lnL>
                    <a:lnR>
                      <a:noFill/>
                    </a:lnR>
                    <a:lnT>
                      <a:noFill/>
                    </a:lnT>
                    <a:lnB>
                      <a:noFill/>
                    </a:lnB>
                    <a:solidFill>
                      <a:srgbClr val="FEC97E"/>
                    </a:solidFill>
                  </a:tcPr>
                </a:tc>
                <a:tc>
                  <a:txBody>
                    <a:bodyPr/>
                    <a:lstStyle/>
                    <a:p>
                      <a:pPr algn="r" fontAlgn="b"/>
                      <a:r>
                        <a:rPr lang="en-US" sz="200" b="0" i="0" u="none" strike="noStrike">
                          <a:solidFill>
                            <a:srgbClr val="000000"/>
                          </a:solidFill>
                          <a:latin typeface="Calibri"/>
                        </a:rPr>
                        <a:t>45.3</a:t>
                      </a:r>
                    </a:p>
                  </a:txBody>
                  <a:tcPr marL="2249" marR="2249" marT="1687" marB="0" anchor="b">
                    <a:lnL>
                      <a:noFill/>
                    </a:lnL>
                    <a:lnR>
                      <a:noFill/>
                    </a:lnR>
                    <a:lnT>
                      <a:noFill/>
                    </a:lnT>
                    <a:lnB>
                      <a:noFill/>
                    </a:lnB>
                    <a:solidFill>
                      <a:srgbClr val="FFE082"/>
                    </a:solidFill>
                  </a:tcPr>
                </a:tc>
                <a:tc>
                  <a:txBody>
                    <a:bodyPr/>
                    <a:lstStyle/>
                    <a:p>
                      <a:pPr algn="r" fontAlgn="b"/>
                      <a:r>
                        <a:rPr lang="en-US" sz="200" b="0" i="0" u="none" strike="noStrike">
                          <a:solidFill>
                            <a:srgbClr val="000000"/>
                          </a:solidFill>
                          <a:latin typeface="Calibri"/>
                        </a:rPr>
                        <a:t>73.1</a:t>
                      </a:r>
                    </a:p>
                  </a:txBody>
                  <a:tcPr marL="2249" marR="2249" marT="1687"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47.6</a:t>
                      </a:r>
                    </a:p>
                  </a:txBody>
                  <a:tcPr marL="2249" marR="2249" marT="1687" marB="0" anchor="b">
                    <a:lnL>
                      <a:noFill/>
                    </a:lnL>
                    <a:lnR>
                      <a:noFill/>
                    </a:lnR>
                    <a:lnT>
                      <a:noFill/>
                    </a:lnT>
                    <a:lnB>
                      <a:noFill/>
                    </a:lnB>
                    <a:solidFill>
                      <a:srgbClr val="FFDE82"/>
                    </a:solidFill>
                  </a:tcPr>
                </a:tc>
                <a:tc>
                  <a:txBody>
                    <a:bodyPr/>
                    <a:lstStyle/>
                    <a:p>
                      <a:pPr algn="r" fontAlgn="b"/>
                      <a:r>
                        <a:rPr lang="en-US" sz="200" b="0" i="0" u="none" strike="noStrike">
                          <a:solidFill>
                            <a:srgbClr val="000000"/>
                          </a:solidFill>
                          <a:latin typeface="Calibri"/>
                        </a:rPr>
                        <a:t>91.1</a:t>
                      </a:r>
                    </a:p>
                  </a:txBody>
                  <a:tcPr marL="2249" marR="2249" marT="1687" marB="0" anchor="b">
                    <a:lnL>
                      <a:noFill/>
                    </a:lnL>
                    <a:lnR>
                      <a:noFill/>
                    </a:lnR>
                    <a:lnT>
                      <a:noFill/>
                    </a:lnT>
                    <a:lnB>
                      <a:noFill/>
                    </a:lnB>
                    <a:solidFill>
                      <a:srgbClr val="FDB87B"/>
                    </a:solidFill>
                  </a:tcPr>
                </a:tc>
                <a:tc>
                  <a:txBody>
                    <a:bodyPr/>
                    <a:lstStyle/>
                    <a:p>
                      <a:pPr algn="r" fontAlgn="b"/>
                      <a:r>
                        <a:rPr lang="en-US" sz="200" b="0" i="0" u="none" strike="noStrike">
                          <a:solidFill>
                            <a:srgbClr val="000000"/>
                          </a:solidFill>
                          <a:latin typeface="Calibri"/>
                        </a:rPr>
                        <a:t>50.7</a:t>
                      </a:r>
                    </a:p>
                  </a:txBody>
                  <a:tcPr marL="2249" marR="2249" marT="1687" marB="0" anchor="b">
                    <a:lnL>
                      <a:noFill/>
                    </a:lnL>
                    <a:lnR>
                      <a:noFill/>
                    </a:lnR>
                    <a:lnT>
                      <a:noFill/>
                    </a:lnT>
                    <a:lnB>
                      <a:noFill/>
                    </a:lnB>
                    <a:solidFill>
                      <a:srgbClr val="FFDC81"/>
                    </a:solidFill>
                  </a:tcPr>
                </a:tc>
                <a:tc>
                  <a:txBody>
                    <a:bodyPr/>
                    <a:lstStyle/>
                    <a:p>
                      <a:pPr algn="r" fontAlgn="b"/>
                      <a:r>
                        <a:rPr lang="en-US" sz="200" b="0" i="0" u="none" strike="noStrike">
                          <a:solidFill>
                            <a:srgbClr val="000000"/>
                          </a:solidFill>
                          <a:latin typeface="Calibri"/>
                        </a:rPr>
                        <a:t>77.1</a:t>
                      </a:r>
                    </a:p>
                  </a:txBody>
                  <a:tcPr marL="2249" marR="2249" marT="1687" marB="0" anchor="b">
                    <a:lnL>
                      <a:noFill/>
                    </a:lnL>
                    <a:lnR>
                      <a:noFill/>
                    </a:lnR>
                    <a:lnT>
                      <a:noFill/>
                    </a:lnT>
                    <a:lnB>
                      <a:noFill/>
                    </a:lnB>
                    <a:solidFill>
                      <a:srgbClr val="FDC57D"/>
                    </a:solidFill>
                  </a:tcPr>
                </a:tc>
                <a:tc>
                  <a:txBody>
                    <a:bodyPr/>
                    <a:lstStyle/>
                    <a:p>
                      <a:pPr algn="r" fontAlgn="b"/>
                      <a:r>
                        <a:rPr lang="en-US" sz="200" b="0" i="0" u="none" strike="noStrike">
                          <a:solidFill>
                            <a:srgbClr val="000000"/>
                          </a:solidFill>
                          <a:latin typeface="Calibri"/>
                        </a:rPr>
                        <a:t>65.7</a:t>
                      </a:r>
                    </a:p>
                  </a:txBody>
                  <a:tcPr marL="2249" marR="2249" marT="1687" marB="0" anchor="b">
                    <a:lnL>
                      <a:noFill/>
                    </a:lnL>
                    <a:lnR>
                      <a:noFill/>
                    </a:lnR>
                    <a:lnT>
                      <a:noFill/>
                    </a:lnT>
                    <a:lnB>
                      <a:noFill/>
                    </a:lnB>
                    <a:solidFill>
                      <a:srgbClr val="FECF7F"/>
                    </a:solidFill>
                  </a:tcPr>
                </a:tc>
                <a:tc>
                  <a:txBody>
                    <a:bodyPr/>
                    <a:lstStyle/>
                    <a:p>
                      <a:pPr algn="r" fontAlgn="b"/>
                      <a:r>
                        <a:rPr lang="en-US" sz="200" b="0" i="0" u="none" strike="noStrike">
                          <a:solidFill>
                            <a:srgbClr val="000000"/>
                          </a:solidFill>
                          <a:latin typeface="Calibri"/>
                        </a:rPr>
                        <a:t>85.8</a:t>
                      </a:r>
                    </a:p>
                  </a:txBody>
                  <a:tcPr marL="2249" marR="2249" marT="1687" marB="0" anchor="b">
                    <a:lnL>
                      <a:noFill/>
                    </a:lnL>
                    <a:lnR>
                      <a:noFill/>
                    </a:lnR>
                    <a:lnT>
                      <a:noFill/>
                    </a:lnT>
                    <a:lnB>
                      <a:noFill/>
                    </a:lnB>
                    <a:solidFill>
                      <a:srgbClr val="FDBD7C"/>
                    </a:solidFill>
                  </a:tcPr>
                </a:tc>
                <a:tc>
                  <a:txBody>
                    <a:bodyPr/>
                    <a:lstStyle/>
                    <a:p>
                      <a:pPr algn="r" fontAlgn="b"/>
                      <a:r>
                        <a:rPr lang="en-US" sz="200" b="0" i="0" u="none" strike="noStrike">
                          <a:solidFill>
                            <a:srgbClr val="000000"/>
                          </a:solidFill>
                          <a:latin typeface="Calibri"/>
                        </a:rPr>
                        <a:t>71.2</a:t>
                      </a:r>
                    </a:p>
                  </a:txBody>
                  <a:tcPr marL="2249" marR="2249" marT="1687" marB="0" anchor="b">
                    <a:lnL>
                      <a:noFill/>
                    </a:lnL>
                    <a:lnR>
                      <a:noFill/>
                    </a:lnR>
                    <a:lnT>
                      <a:noFill/>
                    </a:lnT>
                    <a:lnB>
                      <a:noFill/>
                    </a:lnB>
                    <a:solidFill>
                      <a:srgbClr val="FECA7E"/>
                    </a:solidFill>
                  </a:tcPr>
                </a:tc>
                <a:tc>
                  <a:txBody>
                    <a:bodyPr/>
                    <a:lstStyle/>
                    <a:p>
                      <a:pPr algn="r" fontAlgn="b"/>
                      <a:r>
                        <a:rPr lang="en-US" sz="200" b="0" i="0" u="none" strike="noStrike">
                          <a:solidFill>
                            <a:srgbClr val="000000"/>
                          </a:solidFill>
                          <a:latin typeface="Calibri"/>
                        </a:rPr>
                        <a:t>83.0</a:t>
                      </a:r>
                    </a:p>
                  </a:txBody>
                  <a:tcPr marL="2249" marR="2249" marT="1687" marB="0" anchor="b">
                    <a:lnL>
                      <a:noFill/>
                    </a:lnL>
                    <a:lnR>
                      <a:noFill/>
                    </a:lnR>
                    <a:lnT>
                      <a:noFill/>
                    </a:lnT>
                    <a:lnB>
                      <a:noFill/>
                    </a:lnB>
                    <a:solidFill>
                      <a:srgbClr val="FDBF7C"/>
                    </a:solidFill>
                  </a:tcPr>
                </a:tc>
                <a:tc>
                  <a:txBody>
                    <a:bodyPr/>
                    <a:lstStyle/>
                    <a:p>
                      <a:pPr algn="r" fontAlgn="b"/>
                      <a:r>
                        <a:rPr lang="en-US" sz="200" b="0" i="0" u="none" strike="noStrike">
                          <a:solidFill>
                            <a:srgbClr val="000000"/>
                          </a:solidFill>
                          <a:latin typeface="Calibri"/>
                        </a:rPr>
                        <a:t>78.6</a:t>
                      </a:r>
                    </a:p>
                  </a:txBody>
                  <a:tcPr marL="2249" marR="2249" marT="1687" marB="0" anchor="b">
                    <a:lnL>
                      <a:noFill/>
                    </a:lnL>
                    <a:lnR>
                      <a:noFill/>
                    </a:lnR>
                    <a:lnT>
                      <a:noFill/>
                    </a:lnT>
                    <a:lnB>
                      <a:noFill/>
                    </a:lnB>
                    <a:solidFill>
                      <a:srgbClr val="FDC37D"/>
                    </a:solidFill>
                  </a:tcPr>
                </a:tc>
                <a:tc>
                  <a:txBody>
                    <a:bodyPr/>
                    <a:lstStyle/>
                    <a:p>
                      <a:pPr algn="r" fontAlgn="b"/>
                      <a:r>
                        <a:rPr lang="en-US" sz="200" b="0" i="0" u="none" strike="noStrike">
                          <a:solidFill>
                            <a:srgbClr val="000000"/>
                          </a:solidFill>
                          <a:latin typeface="Calibri"/>
                        </a:rPr>
                        <a:t>94.6</a:t>
                      </a:r>
                    </a:p>
                  </a:txBody>
                  <a:tcPr marL="2249" marR="2249" marT="1687" marB="0" anchor="b">
                    <a:lnL>
                      <a:noFill/>
                    </a:lnL>
                    <a:lnR>
                      <a:noFill/>
                    </a:lnR>
                    <a:lnT>
                      <a:noFill/>
                    </a:lnT>
                    <a:lnB>
                      <a:noFill/>
                    </a:lnB>
                    <a:solidFill>
                      <a:srgbClr val="FDB57A"/>
                    </a:solidFill>
                  </a:tcPr>
                </a:tc>
                <a:tc>
                  <a:txBody>
                    <a:bodyPr/>
                    <a:lstStyle/>
                    <a:p>
                      <a:pPr algn="r" fontAlgn="b"/>
                      <a:r>
                        <a:rPr lang="en-US" sz="200" b="0" i="0" u="none" strike="noStrike">
                          <a:solidFill>
                            <a:srgbClr val="000000"/>
                          </a:solidFill>
                          <a:latin typeface="Calibri"/>
                        </a:rPr>
                        <a:t>78.6</a:t>
                      </a:r>
                    </a:p>
                  </a:txBody>
                  <a:tcPr marL="2249" marR="2249" marT="1687" marB="0" anchor="b">
                    <a:lnL>
                      <a:noFill/>
                    </a:lnL>
                    <a:lnR>
                      <a:noFill/>
                    </a:lnR>
                    <a:lnT>
                      <a:noFill/>
                    </a:lnT>
                    <a:lnB>
                      <a:noFill/>
                    </a:lnB>
                    <a:solidFill>
                      <a:srgbClr val="FDC37D"/>
                    </a:solidFill>
                  </a:tcPr>
                </a:tc>
                <a:tc>
                  <a:txBody>
                    <a:bodyPr/>
                    <a:lstStyle/>
                    <a:p>
                      <a:pPr algn="r" fontAlgn="b"/>
                      <a:r>
                        <a:rPr lang="en-US" sz="200" b="0" i="0" u="none" strike="noStrike">
                          <a:solidFill>
                            <a:srgbClr val="000000"/>
                          </a:solidFill>
                          <a:latin typeface="Calibri"/>
                        </a:rPr>
                        <a:t>92.9</a:t>
                      </a:r>
                    </a:p>
                  </a:txBody>
                  <a:tcPr marL="2249" marR="2249" marT="1687" marB="0" anchor="b">
                    <a:lnL>
                      <a:noFill/>
                    </a:lnL>
                    <a:lnR>
                      <a:noFill/>
                    </a:lnR>
                    <a:lnT>
                      <a:noFill/>
                    </a:lnT>
                    <a:lnB>
                      <a:noFill/>
                    </a:lnB>
                    <a:solidFill>
                      <a:srgbClr val="FDB77A"/>
                    </a:solidFill>
                  </a:tcPr>
                </a:tc>
                <a:tc>
                  <a:txBody>
                    <a:bodyPr/>
                    <a:lstStyle/>
                    <a:p>
                      <a:pPr algn="r" fontAlgn="b"/>
                      <a:r>
                        <a:rPr lang="en-US" sz="200" b="0" i="0" u="none" strike="noStrike">
                          <a:solidFill>
                            <a:srgbClr val="000000"/>
                          </a:solidFill>
                          <a:latin typeface="Calibri"/>
                        </a:rPr>
                        <a:t>79.3</a:t>
                      </a:r>
                    </a:p>
                  </a:txBody>
                  <a:tcPr marL="2249" marR="2249" marT="1687" marB="0" anchor="b">
                    <a:lnL>
                      <a:noFill/>
                    </a:lnL>
                    <a:lnR>
                      <a:noFill/>
                    </a:lnR>
                    <a:lnT>
                      <a:noFill/>
                    </a:lnT>
                    <a:lnB>
                      <a:noFill/>
                    </a:lnB>
                    <a:solidFill>
                      <a:srgbClr val="FDC37D"/>
                    </a:solidFill>
                  </a:tcPr>
                </a:tc>
                <a:tc>
                  <a:txBody>
                    <a:bodyPr/>
                    <a:lstStyle/>
                    <a:p>
                      <a:pPr algn="r" fontAlgn="b"/>
                      <a:r>
                        <a:rPr lang="en-US" sz="200" b="0" i="0" u="none" strike="noStrike">
                          <a:solidFill>
                            <a:srgbClr val="000000"/>
                          </a:solidFill>
                          <a:latin typeface="Calibri"/>
                        </a:rPr>
                        <a:t>91.2</a:t>
                      </a:r>
                    </a:p>
                  </a:txBody>
                  <a:tcPr marL="2249" marR="2249" marT="1687" marB="0" anchor="b">
                    <a:lnL>
                      <a:noFill/>
                    </a:lnL>
                    <a:lnR>
                      <a:noFill/>
                    </a:lnR>
                    <a:lnT>
                      <a:noFill/>
                    </a:lnT>
                    <a:lnB>
                      <a:noFill/>
                    </a:lnB>
                    <a:solidFill>
                      <a:srgbClr val="FDB87B"/>
                    </a:solidFill>
                  </a:tcPr>
                </a:tc>
                <a:tc>
                  <a:txBody>
                    <a:bodyPr/>
                    <a:lstStyle/>
                    <a:p>
                      <a:pPr algn="r" fontAlgn="b"/>
                      <a:r>
                        <a:rPr lang="en-US" sz="200" b="0" i="0" u="none" strike="noStrike">
                          <a:solidFill>
                            <a:srgbClr val="000000"/>
                          </a:solidFill>
                          <a:latin typeface="Calibri"/>
                        </a:rPr>
                        <a:t>88.4</a:t>
                      </a:r>
                    </a:p>
                  </a:txBody>
                  <a:tcPr marL="2249" marR="2249" marT="1687" marB="0" anchor="b">
                    <a:lnL>
                      <a:noFill/>
                    </a:lnL>
                    <a:lnR>
                      <a:noFill/>
                    </a:lnR>
                    <a:lnT>
                      <a:noFill/>
                    </a:lnT>
                    <a:lnB>
                      <a:noFill/>
                    </a:lnB>
                    <a:solidFill>
                      <a:srgbClr val="FDBB7B"/>
                    </a:solidFill>
                  </a:tcPr>
                </a:tc>
                <a:tc>
                  <a:txBody>
                    <a:bodyPr/>
                    <a:lstStyle/>
                    <a:p>
                      <a:pPr algn="r" fontAlgn="b"/>
                      <a:r>
                        <a:rPr lang="en-US" sz="200" b="0" i="0" u="none" strike="noStrike">
                          <a:solidFill>
                            <a:srgbClr val="000000"/>
                          </a:solidFill>
                          <a:latin typeface="Calibri"/>
                        </a:rPr>
                        <a:t>91.5</a:t>
                      </a:r>
                    </a:p>
                  </a:txBody>
                  <a:tcPr marL="2249" marR="2249" marT="1687" marB="0" anchor="b">
                    <a:lnL>
                      <a:noFill/>
                    </a:lnL>
                    <a:lnR>
                      <a:noFill/>
                    </a:lnR>
                    <a:lnT>
                      <a:noFill/>
                    </a:lnT>
                    <a:lnB>
                      <a:noFill/>
                    </a:lnB>
                    <a:solidFill>
                      <a:srgbClr val="FDB87B"/>
                    </a:solidFill>
                  </a:tcPr>
                </a:tc>
                <a:tc>
                  <a:txBody>
                    <a:bodyPr/>
                    <a:lstStyle/>
                    <a:p>
                      <a:pPr algn="r" fontAlgn="b"/>
                      <a:r>
                        <a:rPr lang="en-US" sz="200" b="0" i="0" u="none" strike="noStrike">
                          <a:solidFill>
                            <a:srgbClr val="000000"/>
                          </a:solidFill>
                          <a:latin typeface="Calibri"/>
                        </a:rPr>
                        <a:t>88.0</a:t>
                      </a:r>
                    </a:p>
                  </a:txBody>
                  <a:tcPr marL="2249" marR="2249" marT="1687" marB="0" anchor="b">
                    <a:lnL>
                      <a:noFill/>
                    </a:lnL>
                    <a:lnR>
                      <a:noFill/>
                    </a:lnR>
                    <a:lnT>
                      <a:noFill/>
                    </a:lnT>
                    <a:lnB>
                      <a:noFill/>
                    </a:lnB>
                    <a:solidFill>
                      <a:srgbClr val="FDBB7B"/>
                    </a:solidFill>
                  </a:tcPr>
                </a:tc>
                <a:tc>
                  <a:txBody>
                    <a:bodyPr/>
                    <a:lstStyle/>
                    <a:p>
                      <a:pPr algn="r" fontAlgn="b"/>
                      <a:r>
                        <a:rPr lang="en-US" sz="200" b="0" i="0" u="none" strike="noStrike">
                          <a:solidFill>
                            <a:srgbClr val="000000"/>
                          </a:solidFill>
                          <a:latin typeface="Calibri"/>
                        </a:rPr>
                        <a:t>91.4</a:t>
                      </a:r>
                    </a:p>
                  </a:txBody>
                  <a:tcPr marL="2249" marR="2249" marT="1687" marB="0" anchor="b">
                    <a:lnL>
                      <a:noFill/>
                    </a:lnL>
                    <a:lnR>
                      <a:noFill/>
                    </a:lnR>
                    <a:lnT>
                      <a:noFill/>
                    </a:lnT>
                    <a:lnB>
                      <a:noFill/>
                    </a:lnB>
                    <a:solidFill>
                      <a:srgbClr val="FDB87B"/>
                    </a:solidFill>
                  </a:tcPr>
                </a:tc>
                <a:tc>
                  <a:txBody>
                    <a:bodyPr/>
                    <a:lstStyle/>
                    <a:p>
                      <a:pPr algn="r" fontAlgn="b"/>
                      <a:r>
                        <a:rPr lang="en-US" sz="200" b="0" i="0" u="none" strike="noStrike">
                          <a:solidFill>
                            <a:srgbClr val="000000"/>
                          </a:solidFill>
                          <a:latin typeface="Calibri"/>
                        </a:rPr>
                        <a:t>87.8</a:t>
                      </a:r>
                    </a:p>
                  </a:txBody>
                  <a:tcPr marL="2249" marR="2249" marT="1687" marB="0" anchor="b">
                    <a:lnL>
                      <a:noFill/>
                    </a:lnL>
                    <a:lnR>
                      <a:noFill/>
                    </a:lnR>
                    <a:lnT>
                      <a:noFill/>
                    </a:lnT>
                    <a:lnB>
                      <a:noFill/>
                    </a:lnB>
                    <a:solidFill>
                      <a:srgbClr val="FDBB7B"/>
                    </a:solidFill>
                  </a:tcPr>
                </a:tc>
                <a:tc>
                  <a:txBody>
                    <a:bodyPr/>
                    <a:lstStyle/>
                    <a:p>
                      <a:pPr algn="r" fontAlgn="b"/>
                      <a:r>
                        <a:rPr lang="en-US" sz="200" b="0" i="0" u="none" strike="noStrike">
                          <a:solidFill>
                            <a:srgbClr val="000000"/>
                          </a:solidFill>
                          <a:latin typeface="Calibri"/>
                        </a:rPr>
                        <a:t>86.4</a:t>
                      </a:r>
                    </a:p>
                  </a:txBody>
                  <a:tcPr marL="2249" marR="2249" marT="1687" marB="0" anchor="b">
                    <a:lnL>
                      <a:noFill/>
                    </a:lnL>
                    <a:lnR>
                      <a:noFill/>
                    </a:lnR>
                    <a:lnT>
                      <a:noFill/>
                    </a:lnT>
                    <a:lnB>
                      <a:noFill/>
                    </a:lnB>
                    <a:solidFill>
                      <a:srgbClr val="FDBD7B"/>
                    </a:solidFill>
                  </a:tcPr>
                </a:tc>
                <a:tc>
                  <a:txBody>
                    <a:bodyPr/>
                    <a:lstStyle/>
                    <a:p>
                      <a:pPr algn="r" fontAlgn="b"/>
                      <a:r>
                        <a:rPr lang="en-US" sz="200" b="0" i="0" u="none" strike="noStrike">
                          <a:solidFill>
                            <a:srgbClr val="000000"/>
                          </a:solidFill>
                          <a:latin typeface="Calibri"/>
                        </a:rPr>
                        <a:t>31.3</a:t>
                      </a:r>
                    </a:p>
                  </a:txBody>
                  <a:tcPr marL="2249" marR="2249" marT="1687" marB="0" anchor="b">
                    <a:lnL>
                      <a:noFill/>
                    </a:lnL>
                    <a:lnR>
                      <a:noFill/>
                    </a:lnR>
                    <a:lnT>
                      <a:noFill/>
                    </a:lnT>
                    <a:lnB>
                      <a:noFill/>
                    </a:lnB>
                    <a:solidFill>
                      <a:srgbClr val="FAE983"/>
                    </a:solidFill>
                  </a:tcPr>
                </a:tc>
                <a:tc>
                  <a:txBody>
                    <a:bodyPr/>
                    <a:lstStyle/>
                    <a:p>
                      <a:pPr algn="r" fontAlgn="b"/>
                      <a:r>
                        <a:rPr lang="en-US" sz="200" b="0" i="0" u="none" strike="noStrike">
                          <a:solidFill>
                            <a:srgbClr val="000000"/>
                          </a:solidFill>
                          <a:latin typeface="Calibri"/>
                        </a:rPr>
                        <a:t>85.1</a:t>
                      </a:r>
                    </a:p>
                  </a:txBody>
                  <a:tcPr marL="2249" marR="2249" marT="1687" marB="0" anchor="b">
                    <a:lnL>
                      <a:noFill/>
                    </a:lnL>
                    <a:lnR>
                      <a:noFill/>
                    </a:lnR>
                    <a:lnT>
                      <a:noFill/>
                    </a:lnT>
                    <a:lnB>
                      <a:noFill/>
                    </a:lnB>
                    <a:solidFill>
                      <a:srgbClr val="FDBE7C"/>
                    </a:solidFill>
                  </a:tcPr>
                </a:tc>
                <a:tc>
                  <a:txBody>
                    <a:bodyPr/>
                    <a:lstStyle/>
                    <a:p>
                      <a:pPr algn="r" fontAlgn="b"/>
                      <a:r>
                        <a:rPr lang="en-US" sz="200" b="0" i="0" u="none" strike="noStrike">
                          <a:solidFill>
                            <a:srgbClr val="000000"/>
                          </a:solidFill>
                          <a:latin typeface="Calibri"/>
                        </a:rPr>
                        <a:t>40.8</a:t>
                      </a:r>
                    </a:p>
                  </a:txBody>
                  <a:tcPr marL="2249" marR="2249" marT="1687" marB="0" anchor="b">
                    <a:lnL>
                      <a:noFill/>
                    </a:lnL>
                    <a:lnR>
                      <a:noFill/>
                    </a:lnR>
                    <a:lnT>
                      <a:noFill/>
                    </a:lnT>
                    <a:lnB>
                      <a:noFill/>
                    </a:lnB>
                    <a:solidFill>
                      <a:srgbClr val="FFE483"/>
                    </a:solidFill>
                  </a:tcPr>
                </a:tc>
                <a:tc>
                  <a:txBody>
                    <a:bodyPr/>
                    <a:lstStyle/>
                    <a:p>
                      <a:pPr algn="r" fontAlgn="b"/>
                      <a:r>
                        <a:rPr lang="en-US" sz="200" b="0" i="0" u="none" strike="noStrike">
                          <a:solidFill>
                            <a:srgbClr val="000000"/>
                          </a:solidFill>
                          <a:latin typeface="Calibri"/>
                        </a:rPr>
                        <a:t>86.7</a:t>
                      </a:r>
                    </a:p>
                  </a:txBody>
                  <a:tcPr marL="2249" marR="2249" marT="1687" marB="0" anchor="b">
                    <a:lnL>
                      <a:noFill/>
                    </a:lnL>
                    <a:lnR>
                      <a:noFill/>
                    </a:lnR>
                    <a:lnT>
                      <a:noFill/>
                    </a:lnT>
                    <a:lnB>
                      <a:noFill/>
                    </a:lnB>
                    <a:solidFill>
                      <a:srgbClr val="FDBC7B"/>
                    </a:solidFill>
                  </a:tcPr>
                </a:tc>
                <a:tc>
                  <a:txBody>
                    <a:bodyPr/>
                    <a:lstStyle/>
                    <a:p>
                      <a:pPr algn="r" fontAlgn="b"/>
                      <a:r>
                        <a:rPr lang="en-US" sz="200" b="0" i="0" u="none" strike="noStrike">
                          <a:solidFill>
                            <a:srgbClr val="000000"/>
                          </a:solidFill>
                          <a:latin typeface="Calibri"/>
                        </a:rPr>
                        <a:t>44.3</a:t>
                      </a:r>
                    </a:p>
                  </a:txBody>
                  <a:tcPr marL="2249" marR="2249" marT="1687" marB="0" anchor="b">
                    <a:lnL>
                      <a:noFill/>
                    </a:lnL>
                    <a:lnR>
                      <a:noFill/>
                    </a:lnR>
                    <a:lnT>
                      <a:noFill/>
                    </a:lnT>
                    <a:lnB>
                      <a:noFill/>
                    </a:lnB>
                    <a:solidFill>
                      <a:srgbClr val="FFE182"/>
                    </a:solidFill>
                  </a:tcPr>
                </a:tc>
                <a:tc>
                  <a:txBody>
                    <a:bodyPr/>
                    <a:lstStyle/>
                    <a:p>
                      <a:pPr algn="r" fontAlgn="b"/>
                      <a:r>
                        <a:rPr lang="en-US" sz="200" b="0" i="0" u="none" strike="noStrike">
                          <a:solidFill>
                            <a:srgbClr val="000000"/>
                          </a:solidFill>
                          <a:latin typeface="Calibri"/>
                        </a:rPr>
                        <a:t>96.8</a:t>
                      </a:r>
                    </a:p>
                  </a:txBody>
                  <a:tcPr marL="2249" marR="2249" marT="1687" marB="0" anchor="b">
                    <a:lnL>
                      <a:noFill/>
                    </a:lnL>
                    <a:lnR>
                      <a:noFill/>
                    </a:lnR>
                    <a:lnT>
                      <a:noFill/>
                    </a:lnT>
                    <a:lnB>
                      <a:noFill/>
                    </a:lnB>
                    <a:solidFill>
                      <a:srgbClr val="FCB47A"/>
                    </a:solidFill>
                  </a:tcPr>
                </a:tc>
                <a:tc>
                  <a:txBody>
                    <a:bodyPr/>
                    <a:lstStyle/>
                    <a:p>
                      <a:pPr algn="r" fontAlgn="b"/>
                      <a:r>
                        <a:rPr lang="en-US" sz="200" b="0" i="0" u="none" strike="noStrike">
                          <a:solidFill>
                            <a:srgbClr val="000000"/>
                          </a:solidFill>
                          <a:latin typeface="Calibri"/>
                        </a:rPr>
                        <a:t>43.7</a:t>
                      </a:r>
                    </a:p>
                  </a:txBody>
                  <a:tcPr marL="2249" marR="2249" marT="1687" marB="0" anchor="b">
                    <a:lnL>
                      <a:noFill/>
                    </a:lnL>
                    <a:lnR w="12700" cap="flat" cmpd="sng" algn="ctr">
                      <a:solidFill>
                        <a:srgbClr val="000000"/>
                      </a:solidFill>
                      <a:prstDash val="solid"/>
                      <a:round/>
                      <a:headEnd type="none" w="med" len="med"/>
                      <a:tailEnd type="none" w="med" len="med"/>
                    </a:lnR>
                    <a:lnT>
                      <a:noFill/>
                    </a:lnT>
                    <a:lnB>
                      <a:noFill/>
                    </a:lnB>
                    <a:solidFill>
                      <a:srgbClr val="FFE283"/>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KP 75+</a:t>
                      </a:r>
                    </a:p>
                  </a:txBody>
                  <a:tcPr marL="2249" marR="2249" marT="1687" marB="0" anchor="b">
                    <a:lnL>
                      <a:noFill/>
                    </a:lnL>
                    <a:lnR>
                      <a:noFill/>
                    </a:lnR>
                    <a:lnT>
                      <a:noFill/>
                    </a:lnT>
                    <a:lnB>
                      <a:noFill/>
                    </a:lnB>
                  </a:tcPr>
                </a:tc>
                <a:tc>
                  <a:txBody>
                    <a:bodyPr/>
                    <a:lstStyle/>
                    <a:p>
                      <a:pPr algn="r" fontAlgn="b"/>
                      <a:r>
                        <a:rPr lang="en-US" sz="200" b="0" i="0" u="none" strike="noStrike">
                          <a:solidFill>
                            <a:srgbClr val="000000"/>
                          </a:solidFill>
                          <a:latin typeface="Calibri"/>
                        </a:rPr>
                        <a:t>140.3</a:t>
                      </a:r>
                    </a:p>
                  </a:txBody>
                  <a:tcPr marL="2249" marR="2249" marT="1687" marB="0" anchor="b">
                    <a:lnL>
                      <a:noFill/>
                    </a:lnL>
                    <a:lnR>
                      <a:noFill/>
                    </a:lnR>
                    <a:lnT>
                      <a:noFill/>
                    </a:lnT>
                    <a:lnB>
                      <a:noFill/>
                    </a:lnB>
                    <a:solidFill>
                      <a:srgbClr val="FA8E72"/>
                    </a:solidFill>
                  </a:tcPr>
                </a:tc>
                <a:tc>
                  <a:txBody>
                    <a:bodyPr/>
                    <a:lstStyle/>
                    <a:p>
                      <a:pPr algn="r" fontAlgn="b"/>
                      <a:r>
                        <a:rPr lang="en-US" sz="200" b="0" i="0" u="none" strike="noStrike">
                          <a:solidFill>
                            <a:srgbClr val="000000"/>
                          </a:solidFill>
                          <a:latin typeface="Calibri"/>
                        </a:rPr>
                        <a:t>91.7</a:t>
                      </a:r>
                    </a:p>
                  </a:txBody>
                  <a:tcPr marL="2249" marR="2249" marT="1687" marB="0" anchor="b">
                    <a:lnL>
                      <a:noFill/>
                    </a:lnL>
                    <a:lnR>
                      <a:noFill/>
                    </a:lnR>
                    <a:lnT>
                      <a:noFill/>
                    </a:lnT>
                    <a:lnB>
                      <a:noFill/>
                    </a:lnB>
                    <a:solidFill>
                      <a:srgbClr val="FDB87B"/>
                    </a:solidFill>
                  </a:tcPr>
                </a:tc>
                <a:tc>
                  <a:txBody>
                    <a:bodyPr/>
                    <a:lstStyle/>
                    <a:p>
                      <a:pPr algn="r" fontAlgn="b"/>
                      <a:r>
                        <a:rPr lang="en-US" sz="200" b="0" i="0" u="none" strike="noStrike">
                          <a:solidFill>
                            <a:srgbClr val="000000"/>
                          </a:solidFill>
                          <a:latin typeface="Calibri"/>
                        </a:rPr>
                        <a:t>119.8</a:t>
                      </a:r>
                    </a:p>
                  </a:txBody>
                  <a:tcPr marL="2249" marR="2249" marT="1687" marB="0" anchor="b">
                    <a:lnL>
                      <a:noFill/>
                    </a:lnL>
                    <a:lnR>
                      <a:noFill/>
                    </a:lnR>
                    <a:lnT>
                      <a:noFill/>
                    </a:lnT>
                    <a:lnB>
                      <a:noFill/>
                    </a:lnB>
                    <a:solidFill>
                      <a:srgbClr val="FBA076"/>
                    </a:solidFill>
                  </a:tcPr>
                </a:tc>
                <a:tc>
                  <a:txBody>
                    <a:bodyPr/>
                    <a:lstStyle/>
                    <a:p>
                      <a:pPr algn="r" fontAlgn="b"/>
                      <a:r>
                        <a:rPr lang="en-US" sz="200" b="0" i="0" u="none" strike="noStrike">
                          <a:solidFill>
                            <a:srgbClr val="000000"/>
                          </a:solidFill>
                          <a:latin typeface="Calibri"/>
                        </a:rPr>
                        <a:t>94.6</a:t>
                      </a:r>
                    </a:p>
                  </a:txBody>
                  <a:tcPr marL="2249" marR="2249" marT="1687" marB="0" anchor="b">
                    <a:lnL>
                      <a:noFill/>
                    </a:lnL>
                    <a:lnR>
                      <a:noFill/>
                    </a:lnR>
                    <a:lnT>
                      <a:noFill/>
                    </a:lnT>
                    <a:lnB>
                      <a:noFill/>
                    </a:lnB>
                    <a:solidFill>
                      <a:srgbClr val="FDB57A"/>
                    </a:solidFill>
                  </a:tcPr>
                </a:tc>
                <a:tc>
                  <a:txBody>
                    <a:bodyPr/>
                    <a:lstStyle/>
                    <a:p>
                      <a:pPr algn="r" fontAlgn="b"/>
                      <a:r>
                        <a:rPr lang="en-US" sz="200" b="0" i="0" u="none" strike="noStrike">
                          <a:solidFill>
                            <a:srgbClr val="000000"/>
                          </a:solidFill>
                          <a:latin typeface="Calibri"/>
                        </a:rPr>
                        <a:t>117.2</a:t>
                      </a:r>
                    </a:p>
                  </a:txBody>
                  <a:tcPr marL="2249" marR="2249" marT="1687" marB="0" anchor="b">
                    <a:lnL>
                      <a:noFill/>
                    </a:lnL>
                    <a:lnR>
                      <a:noFill/>
                    </a:lnR>
                    <a:lnT>
                      <a:noFill/>
                    </a:lnT>
                    <a:lnB>
                      <a:noFill/>
                    </a:lnB>
                    <a:solidFill>
                      <a:srgbClr val="FCA276"/>
                    </a:solidFill>
                  </a:tcPr>
                </a:tc>
                <a:tc>
                  <a:txBody>
                    <a:bodyPr/>
                    <a:lstStyle/>
                    <a:p>
                      <a:pPr algn="r" fontAlgn="b"/>
                      <a:r>
                        <a:rPr lang="en-US" sz="200" b="0" i="0" u="none" strike="noStrike">
                          <a:solidFill>
                            <a:srgbClr val="000000"/>
                          </a:solidFill>
                          <a:latin typeface="Calibri"/>
                        </a:rPr>
                        <a:t>99.8</a:t>
                      </a:r>
                    </a:p>
                  </a:txBody>
                  <a:tcPr marL="2249" marR="2249" marT="1687" marB="0" anchor="b">
                    <a:lnL>
                      <a:noFill/>
                    </a:lnL>
                    <a:lnR>
                      <a:noFill/>
                    </a:lnR>
                    <a:lnT>
                      <a:noFill/>
                    </a:lnT>
                    <a:lnB>
                      <a:noFill/>
                    </a:lnB>
                    <a:solidFill>
                      <a:srgbClr val="FCB179"/>
                    </a:solidFill>
                  </a:tcPr>
                </a:tc>
                <a:tc>
                  <a:txBody>
                    <a:bodyPr/>
                    <a:lstStyle/>
                    <a:p>
                      <a:pPr algn="r" fontAlgn="b"/>
                      <a:r>
                        <a:rPr lang="en-US" sz="200" b="0" i="0" u="none" strike="noStrike">
                          <a:solidFill>
                            <a:srgbClr val="000000"/>
                          </a:solidFill>
                          <a:latin typeface="Calibri"/>
                        </a:rPr>
                        <a:t>155.8</a:t>
                      </a:r>
                    </a:p>
                  </a:txBody>
                  <a:tcPr marL="2249" marR="2249" marT="1687" marB="0" anchor="b">
                    <a:lnL>
                      <a:noFill/>
                    </a:lnL>
                    <a:lnR>
                      <a:noFill/>
                    </a:lnR>
                    <a:lnT>
                      <a:noFill/>
                    </a:lnT>
                    <a:lnB>
                      <a:noFill/>
                    </a:lnB>
                    <a:solidFill>
                      <a:srgbClr val="FA8070"/>
                    </a:solidFill>
                  </a:tcPr>
                </a:tc>
                <a:tc>
                  <a:txBody>
                    <a:bodyPr/>
                    <a:lstStyle/>
                    <a:p>
                      <a:pPr algn="r" fontAlgn="b"/>
                      <a:r>
                        <a:rPr lang="en-US" sz="200" b="0" i="0" u="none" strike="noStrike">
                          <a:solidFill>
                            <a:srgbClr val="000000"/>
                          </a:solidFill>
                          <a:latin typeface="Calibri"/>
                        </a:rPr>
                        <a:t>116.3</a:t>
                      </a:r>
                    </a:p>
                  </a:txBody>
                  <a:tcPr marL="2249" marR="2249" marT="1687" marB="0" anchor="b">
                    <a:lnL>
                      <a:noFill/>
                    </a:lnL>
                    <a:lnR>
                      <a:noFill/>
                    </a:lnR>
                    <a:lnT>
                      <a:noFill/>
                    </a:lnT>
                    <a:lnB>
                      <a:noFill/>
                    </a:lnB>
                    <a:solidFill>
                      <a:srgbClr val="FCA376"/>
                    </a:solidFill>
                  </a:tcPr>
                </a:tc>
                <a:tc>
                  <a:txBody>
                    <a:bodyPr/>
                    <a:lstStyle/>
                    <a:p>
                      <a:pPr algn="r" fontAlgn="b"/>
                      <a:r>
                        <a:rPr lang="en-US" sz="200" b="0" i="0" u="none" strike="noStrike">
                          <a:solidFill>
                            <a:srgbClr val="000000"/>
                          </a:solidFill>
                          <a:latin typeface="Calibri"/>
                        </a:rPr>
                        <a:t>151.5</a:t>
                      </a:r>
                    </a:p>
                  </a:txBody>
                  <a:tcPr marL="2249" marR="2249" marT="1687" marB="0" anchor="b">
                    <a:lnL>
                      <a:noFill/>
                    </a:lnL>
                    <a:lnR>
                      <a:noFill/>
                    </a:lnR>
                    <a:lnT>
                      <a:noFill/>
                    </a:lnT>
                    <a:lnB>
                      <a:noFill/>
                    </a:lnB>
                    <a:solidFill>
                      <a:srgbClr val="FA8471"/>
                    </a:solidFill>
                  </a:tcPr>
                </a:tc>
                <a:tc>
                  <a:txBody>
                    <a:bodyPr/>
                    <a:lstStyle/>
                    <a:p>
                      <a:pPr algn="r" fontAlgn="b"/>
                      <a:r>
                        <a:rPr lang="en-US" sz="200" b="0" i="0" u="none" strike="noStrike">
                          <a:solidFill>
                            <a:srgbClr val="000000"/>
                          </a:solidFill>
                          <a:latin typeface="Calibri"/>
                        </a:rPr>
                        <a:t>123.1</a:t>
                      </a:r>
                    </a:p>
                  </a:txBody>
                  <a:tcPr marL="2249" marR="2249" marT="1687" marB="0" anchor="b">
                    <a:lnL>
                      <a:noFill/>
                    </a:lnL>
                    <a:lnR>
                      <a:noFill/>
                    </a:lnR>
                    <a:lnT>
                      <a:noFill/>
                    </a:lnT>
                    <a:lnB>
                      <a:noFill/>
                    </a:lnB>
                    <a:solidFill>
                      <a:srgbClr val="FB9D75"/>
                    </a:solidFill>
                  </a:tcPr>
                </a:tc>
                <a:tc>
                  <a:txBody>
                    <a:bodyPr/>
                    <a:lstStyle/>
                    <a:p>
                      <a:pPr algn="r" fontAlgn="b"/>
                      <a:r>
                        <a:rPr lang="en-US" sz="200" b="0" i="0" u="none" strike="noStrike">
                          <a:solidFill>
                            <a:srgbClr val="000000"/>
                          </a:solidFill>
                          <a:latin typeface="Calibri"/>
                        </a:rPr>
                        <a:t>128.0</a:t>
                      </a:r>
                    </a:p>
                  </a:txBody>
                  <a:tcPr marL="2249" marR="2249" marT="1687" marB="0" anchor="b">
                    <a:lnL>
                      <a:noFill/>
                    </a:lnL>
                    <a:lnR>
                      <a:noFill/>
                    </a:lnR>
                    <a:lnT>
                      <a:noFill/>
                    </a:lnT>
                    <a:lnB>
                      <a:noFill/>
                    </a:lnB>
                    <a:solidFill>
                      <a:srgbClr val="FB9875"/>
                    </a:solidFill>
                  </a:tcPr>
                </a:tc>
                <a:tc>
                  <a:txBody>
                    <a:bodyPr/>
                    <a:lstStyle/>
                    <a:p>
                      <a:pPr algn="r" fontAlgn="b"/>
                      <a:r>
                        <a:rPr lang="en-US" sz="200" b="0" i="0" u="none" strike="noStrike">
                          <a:solidFill>
                            <a:srgbClr val="000000"/>
                          </a:solidFill>
                          <a:latin typeface="Calibri"/>
                        </a:rPr>
                        <a:t>123.7</a:t>
                      </a:r>
                    </a:p>
                  </a:txBody>
                  <a:tcPr marL="2249" marR="2249" marT="1687" marB="0" anchor="b">
                    <a:lnL>
                      <a:noFill/>
                    </a:lnL>
                    <a:lnR>
                      <a:noFill/>
                    </a:lnR>
                    <a:lnT>
                      <a:noFill/>
                    </a:lnT>
                    <a:lnB>
                      <a:noFill/>
                    </a:lnB>
                    <a:solidFill>
                      <a:srgbClr val="FB9C75"/>
                    </a:solidFill>
                  </a:tcPr>
                </a:tc>
                <a:tc>
                  <a:txBody>
                    <a:bodyPr/>
                    <a:lstStyle/>
                    <a:p>
                      <a:pPr algn="r" fontAlgn="b"/>
                      <a:r>
                        <a:rPr lang="en-US" sz="200" b="0" i="0" u="none" strike="noStrike">
                          <a:solidFill>
                            <a:srgbClr val="000000"/>
                          </a:solidFill>
                          <a:latin typeface="Calibri"/>
                        </a:rPr>
                        <a:t>138.0</a:t>
                      </a:r>
                    </a:p>
                  </a:txBody>
                  <a:tcPr marL="2249" marR="2249" marT="1687" marB="0" anchor="b">
                    <a:lnL>
                      <a:noFill/>
                    </a:lnL>
                    <a:lnR>
                      <a:noFill/>
                    </a:lnR>
                    <a:lnT>
                      <a:noFill/>
                    </a:lnT>
                    <a:lnB>
                      <a:noFill/>
                    </a:lnB>
                    <a:solidFill>
                      <a:srgbClr val="FB9073"/>
                    </a:solidFill>
                  </a:tcPr>
                </a:tc>
                <a:tc>
                  <a:txBody>
                    <a:bodyPr/>
                    <a:lstStyle/>
                    <a:p>
                      <a:pPr algn="r" fontAlgn="b"/>
                      <a:r>
                        <a:rPr lang="en-US" sz="200" b="0" i="0" u="none" strike="noStrike">
                          <a:solidFill>
                            <a:srgbClr val="000000"/>
                          </a:solidFill>
                          <a:latin typeface="Calibri"/>
                        </a:rPr>
                        <a:t>125.8</a:t>
                      </a:r>
                    </a:p>
                  </a:txBody>
                  <a:tcPr marL="2249" marR="2249" marT="1687" marB="0" anchor="b">
                    <a:lnL>
                      <a:noFill/>
                    </a:lnL>
                    <a:lnR>
                      <a:noFill/>
                    </a:lnR>
                    <a:lnT>
                      <a:noFill/>
                    </a:lnT>
                    <a:lnB>
                      <a:noFill/>
                    </a:lnB>
                    <a:solidFill>
                      <a:srgbClr val="FB9A75"/>
                    </a:solidFill>
                  </a:tcPr>
                </a:tc>
                <a:tc>
                  <a:txBody>
                    <a:bodyPr/>
                    <a:lstStyle/>
                    <a:p>
                      <a:pPr algn="r" fontAlgn="b"/>
                      <a:r>
                        <a:rPr lang="en-US" sz="200" b="0" i="0" u="none" strike="noStrike">
                          <a:solidFill>
                            <a:srgbClr val="000000"/>
                          </a:solidFill>
                          <a:latin typeface="Calibri"/>
                        </a:rPr>
                        <a:t>164.2</a:t>
                      </a:r>
                    </a:p>
                  </a:txBody>
                  <a:tcPr marL="2249" marR="2249" marT="1687" marB="0" anchor="b">
                    <a:lnL>
                      <a:noFill/>
                    </a:lnL>
                    <a:lnR>
                      <a:noFill/>
                    </a:lnR>
                    <a:lnT>
                      <a:noFill/>
                    </a:lnT>
                    <a:lnB>
                      <a:noFill/>
                    </a:lnB>
                    <a:solidFill>
                      <a:srgbClr val="F9796E"/>
                    </a:solidFill>
                  </a:tcPr>
                </a:tc>
                <a:tc>
                  <a:txBody>
                    <a:bodyPr/>
                    <a:lstStyle/>
                    <a:p>
                      <a:pPr algn="r" fontAlgn="b"/>
                      <a:r>
                        <a:rPr lang="en-US" sz="200" b="0" i="0" u="none" strike="noStrike">
                          <a:solidFill>
                            <a:srgbClr val="000000"/>
                          </a:solidFill>
                          <a:latin typeface="Calibri"/>
                        </a:rPr>
                        <a:t>145.8</a:t>
                      </a:r>
                    </a:p>
                  </a:txBody>
                  <a:tcPr marL="2249" marR="2249" marT="1687" marB="0" anchor="b">
                    <a:lnL>
                      <a:noFill/>
                    </a:lnL>
                    <a:lnR>
                      <a:noFill/>
                    </a:lnR>
                    <a:lnT>
                      <a:noFill/>
                    </a:lnT>
                    <a:lnB>
                      <a:noFill/>
                    </a:lnB>
                    <a:solidFill>
                      <a:srgbClr val="FA8972"/>
                    </a:solidFill>
                  </a:tcPr>
                </a:tc>
                <a:tc>
                  <a:txBody>
                    <a:bodyPr/>
                    <a:lstStyle/>
                    <a:p>
                      <a:pPr algn="r" fontAlgn="b"/>
                      <a:r>
                        <a:rPr lang="en-US" sz="200" b="0" i="0" u="none" strike="noStrike">
                          <a:solidFill>
                            <a:srgbClr val="000000"/>
                          </a:solidFill>
                          <a:latin typeface="Calibri"/>
                        </a:rPr>
                        <a:t>162.2</a:t>
                      </a:r>
                    </a:p>
                  </a:txBody>
                  <a:tcPr marL="2249" marR="2249" marT="1687" marB="0" anchor="b">
                    <a:lnL>
                      <a:noFill/>
                    </a:lnL>
                    <a:lnR>
                      <a:noFill/>
                    </a:lnR>
                    <a:lnT>
                      <a:noFill/>
                    </a:lnT>
                    <a:lnB>
                      <a:noFill/>
                    </a:lnB>
                    <a:solidFill>
                      <a:srgbClr val="F97B6F"/>
                    </a:solidFill>
                  </a:tcPr>
                </a:tc>
                <a:tc>
                  <a:txBody>
                    <a:bodyPr/>
                    <a:lstStyle/>
                    <a:p>
                      <a:pPr algn="r" fontAlgn="b"/>
                      <a:r>
                        <a:rPr lang="en-US" sz="200" b="0" i="0" u="none" strike="noStrike">
                          <a:solidFill>
                            <a:srgbClr val="000000"/>
                          </a:solidFill>
                          <a:latin typeface="Calibri"/>
                        </a:rPr>
                        <a:t>141.9</a:t>
                      </a:r>
                    </a:p>
                  </a:txBody>
                  <a:tcPr marL="2249" marR="2249" marT="1687" marB="0" anchor="b">
                    <a:lnL>
                      <a:noFill/>
                    </a:lnL>
                    <a:lnR>
                      <a:noFill/>
                    </a:lnR>
                    <a:lnT>
                      <a:noFill/>
                    </a:lnT>
                    <a:lnB>
                      <a:noFill/>
                    </a:lnB>
                    <a:solidFill>
                      <a:srgbClr val="FA8C72"/>
                    </a:solidFill>
                  </a:tcPr>
                </a:tc>
                <a:tc>
                  <a:txBody>
                    <a:bodyPr/>
                    <a:lstStyle/>
                    <a:p>
                      <a:pPr algn="r" fontAlgn="b"/>
                      <a:r>
                        <a:rPr lang="en-US" sz="200" b="0" i="0" u="none" strike="noStrike">
                          <a:solidFill>
                            <a:srgbClr val="000000"/>
                          </a:solidFill>
                          <a:latin typeface="Calibri"/>
                        </a:rPr>
                        <a:t>140.4</a:t>
                      </a:r>
                    </a:p>
                  </a:txBody>
                  <a:tcPr marL="2249" marR="2249" marT="1687" marB="0" anchor="b">
                    <a:lnL>
                      <a:noFill/>
                    </a:lnL>
                    <a:lnR>
                      <a:noFill/>
                    </a:lnR>
                    <a:lnT>
                      <a:noFill/>
                    </a:lnT>
                    <a:lnB>
                      <a:noFill/>
                    </a:lnB>
                    <a:solidFill>
                      <a:srgbClr val="FA8E72"/>
                    </a:solidFill>
                  </a:tcPr>
                </a:tc>
                <a:tc>
                  <a:txBody>
                    <a:bodyPr/>
                    <a:lstStyle/>
                    <a:p>
                      <a:pPr algn="r" fontAlgn="b"/>
                      <a:r>
                        <a:rPr lang="en-US" sz="200" b="0" i="0" u="none" strike="noStrike">
                          <a:solidFill>
                            <a:srgbClr val="000000"/>
                          </a:solidFill>
                          <a:latin typeface="Calibri"/>
                        </a:rPr>
                        <a:t>149.5</a:t>
                      </a:r>
                    </a:p>
                  </a:txBody>
                  <a:tcPr marL="2249" marR="2249" marT="1687" marB="0" anchor="b">
                    <a:lnL>
                      <a:noFill/>
                    </a:lnL>
                    <a:lnR>
                      <a:noFill/>
                    </a:lnR>
                    <a:lnT>
                      <a:noFill/>
                    </a:lnT>
                    <a:lnB>
                      <a:noFill/>
                    </a:lnB>
                    <a:solidFill>
                      <a:srgbClr val="FA8671"/>
                    </a:solidFill>
                  </a:tcPr>
                </a:tc>
                <a:tc>
                  <a:txBody>
                    <a:bodyPr/>
                    <a:lstStyle/>
                    <a:p>
                      <a:pPr algn="r" fontAlgn="b"/>
                      <a:r>
                        <a:rPr lang="en-US" sz="200" b="0" i="0" u="none" strike="noStrike">
                          <a:solidFill>
                            <a:srgbClr val="000000"/>
                          </a:solidFill>
                          <a:latin typeface="Calibri"/>
                        </a:rPr>
                        <a:t>151.8</a:t>
                      </a:r>
                    </a:p>
                  </a:txBody>
                  <a:tcPr marL="2249" marR="2249" marT="1687" marB="0" anchor="b">
                    <a:lnL>
                      <a:noFill/>
                    </a:lnL>
                    <a:lnR>
                      <a:noFill/>
                    </a:lnR>
                    <a:lnT>
                      <a:noFill/>
                    </a:lnT>
                    <a:lnB>
                      <a:noFill/>
                    </a:lnB>
                    <a:solidFill>
                      <a:srgbClr val="FA8471"/>
                    </a:solidFill>
                  </a:tcPr>
                </a:tc>
                <a:tc>
                  <a:txBody>
                    <a:bodyPr/>
                    <a:lstStyle/>
                    <a:p>
                      <a:pPr algn="r" fontAlgn="b"/>
                      <a:r>
                        <a:rPr lang="en-US" sz="200" b="0" i="0" u="none" strike="noStrike">
                          <a:solidFill>
                            <a:srgbClr val="000000"/>
                          </a:solidFill>
                          <a:latin typeface="Calibri"/>
                        </a:rPr>
                        <a:t>152.3</a:t>
                      </a:r>
                    </a:p>
                  </a:txBody>
                  <a:tcPr marL="2249" marR="2249" marT="1687" marB="0" anchor="b">
                    <a:lnL>
                      <a:noFill/>
                    </a:lnL>
                    <a:lnR>
                      <a:noFill/>
                    </a:lnR>
                    <a:lnT>
                      <a:noFill/>
                    </a:lnT>
                    <a:lnB>
                      <a:noFill/>
                    </a:lnB>
                    <a:solidFill>
                      <a:srgbClr val="FA8370"/>
                    </a:solidFill>
                  </a:tcPr>
                </a:tc>
                <a:tc>
                  <a:txBody>
                    <a:bodyPr/>
                    <a:lstStyle/>
                    <a:p>
                      <a:pPr algn="r" fontAlgn="b"/>
                      <a:r>
                        <a:rPr lang="en-US" sz="200" b="0" i="0" u="none" strike="noStrike">
                          <a:solidFill>
                            <a:srgbClr val="000000"/>
                          </a:solidFill>
                          <a:latin typeface="Calibri"/>
                        </a:rPr>
                        <a:t>180.9</a:t>
                      </a:r>
                    </a:p>
                  </a:txBody>
                  <a:tcPr marL="2249" marR="2249" marT="1687" marB="0" anchor="b">
                    <a:lnL>
                      <a:noFill/>
                    </a:lnL>
                    <a:lnR>
                      <a:noFill/>
                    </a:lnR>
                    <a:lnT>
                      <a:noFill/>
                    </a:lnT>
                    <a:lnB>
                      <a:noFill/>
                    </a:lnB>
                    <a:solidFill>
                      <a:srgbClr val="F96B6C"/>
                    </a:solidFill>
                  </a:tcPr>
                </a:tc>
                <a:tc>
                  <a:txBody>
                    <a:bodyPr/>
                    <a:lstStyle/>
                    <a:p>
                      <a:pPr algn="r" fontAlgn="b"/>
                      <a:r>
                        <a:rPr lang="en-US" sz="200" b="0" i="0" u="none" strike="noStrike">
                          <a:solidFill>
                            <a:srgbClr val="000000"/>
                          </a:solidFill>
                          <a:latin typeface="Calibri"/>
                        </a:rPr>
                        <a:t>169.1</a:t>
                      </a:r>
                    </a:p>
                  </a:txBody>
                  <a:tcPr marL="2249" marR="2249" marT="1687" marB="0" anchor="b">
                    <a:lnL>
                      <a:noFill/>
                    </a:lnL>
                    <a:lnR>
                      <a:noFill/>
                    </a:lnR>
                    <a:lnT>
                      <a:noFill/>
                    </a:lnT>
                    <a:lnB>
                      <a:noFill/>
                    </a:lnB>
                    <a:solidFill>
                      <a:srgbClr val="F9756E"/>
                    </a:solidFill>
                  </a:tcPr>
                </a:tc>
                <a:tc>
                  <a:txBody>
                    <a:bodyPr/>
                    <a:lstStyle/>
                    <a:p>
                      <a:pPr algn="r" fontAlgn="b"/>
                      <a:r>
                        <a:rPr lang="en-US" sz="200" b="0" i="0" u="none" strike="noStrike">
                          <a:solidFill>
                            <a:srgbClr val="000000"/>
                          </a:solidFill>
                          <a:latin typeface="Calibri"/>
                        </a:rPr>
                        <a:t>110.9</a:t>
                      </a:r>
                    </a:p>
                  </a:txBody>
                  <a:tcPr marL="2249" marR="2249" marT="1687" marB="0" anchor="b">
                    <a:lnL>
                      <a:noFill/>
                    </a:lnL>
                    <a:lnR>
                      <a:noFill/>
                    </a:lnR>
                    <a:lnT>
                      <a:noFill/>
                    </a:lnT>
                    <a:lnB>
                      <a:noFill/>
                    </a:lnB>
                    <a:solidFill>
                      <a:srgbClr val="FCA777"/>
                    </a:solidFill>
                  </a:tcPr>
                </a:tc>
                <a:tc>
                  <a:txBody>
                    <a:bodyPr/>
                    <a:lstStyle/>
                    <a:p>
                      <a:pPr algn="r" fontAlgn="b"/>
                      <a:r>
                        <a:rPr lang="en-US" sz="200" b="0" i="0" u="none" strike="noStrike">
                          <a:solidFill>
                            <a:srgbClr val="000000"/>
                          </a:solidFill>
                          <a:latin typeface="Calibri"/>
                        </a:rPr>
                        <a:t>88.6</a:t>
                      </a:r>
                    </a:p>
                  </a:txBody>
                  <a:tcPr marL="2249" marR="2249" marT="1687" marB="0" anchor="b">
                    <a:lnL>
                      <a:noFill/>
                    </a:lnL>
                    <a:lnR>
                      <a:noFill/>
                    </a:lnR>
                    <a:lnT>
                      <a:noFill/>
                    </a:lnT>
                    <a:lnB>
                      <a:noFill/>
                    </a:lnB>
                    <a:solidFill>
                      <a:srgbClr val="FDBB7B"/>
                    </a:solidFill>
                  </a:tcPr>
                </a:tc>
                <a:tc>
                  <a:txBody>
                    <a:bodyPr/>
                    <a:lstStyle/>
                    <a:p>
                      <a:pPr algn="r" fontAlgn="b"/>
                      <a:r>
                        <a:rPr lang="en-US" sz="200" b="0" i="0" u="none" strike="noStrike">
                          <a:solidFill>
                            <a:srgbClr val="000000"/>
                          </a:solidFill>
                          <a:latin typeface="Calibri"/>
                        </a:rPr>
                        <a:t>93.5</a:t>
                      </a:r>
                    </a:p>
                  </a:txBody>
                  <a:tcPr marL="2249" marR="2249" marT="1687" marB="0" anchor="b">
                    <a:lnL>
                      <a:noFill/>
                    </a:lnL>
                    <a:lnR>
                      <a:noFill/>
                    </a:lnR>
                    <a:lnT>
                      <a:noFill/>
                    </a:lnT>
                    <a:lnB>
                      <a:noFill/>
                    </a:lnB>
                    <a:solidFill>
                      <a:srgbClr val="FDB67A"/>
                    </a:solidFill>
                  </a:tcPr>
                </a:tc>
                <a:tc>
                  <a:txBody>
                    <a:bodyPr/>
                    <a:lstStyle/>
                    <a:p>
                      <a:pPr algn="r" fontAlgn="b"/>
                      <a:r>
                        <a:rPr lang="en-US" sz="200" b="0" i="0" u="none" strike="noStrike">
                          <a:solidFill>
                            <a:srgbClr val="000000"/>
                          </a:solidFill>
                          <a:latin typeface="Calibri"/>
                        </a:rPr>
                        <a:t>87.7</a:t>
                      </a:r>
                    </a:p>
                  </a:txBody>
                  <a:tcPr marL="2249" marR="2249" marT="1687" marB="0" anchor="b">
                    <a:lnL>
                      <a:noFill/>
                    </a:lnL>
                    <a:lnR>
                      <a:noFill/>
                    </a:lnR>
                    <a:lnT>
                      <a:noFill/>
                    </a:lnT>
                    <a:lnB>
                      <a:noFill/>
                    </a:lnB>
                    <a:solidFill>
                      <a:srgbClr val="FDBB7B"/>
                    </a:solidFill>
                  </a:tcPr>
                </a:tc>
                <a:tc>
                  <a:txBody>
                    <a:bodyPr/>
                    <a:lstStyle/>
                    <a:p>
                      <a:pPr algn="r" fontAlgn="b"/>
                      <a:r>
                        <a:rPr lang="en-US" sz="200" b="0" i="0" u="none" strike="noStrike">
                          <a:solidFill>
                            <a:srgbClr val="000000"/>
                          </a:solidFill>
                          <a:latin typeface="Calibri"/>
                        </a:rPr>
                        <a:t>97.5</a:t>
                      </a:r>
                    </a:p>
                  </a:txBody>
                  <a:tcPr marL="2249" marR="2249" marT="1687" marB="0" anchor="b">
                    <a:lnL>
                      <a:noFill/>
                    </a:lnL>
                    <a:lnR>
                      <a:noFill/>
                    </a:lnR>
                    <a:lnT>
                      <a:noFill/>
                    </a:lnT>
                    <a:lnB>
                      <a:noFill/>
                    </a:lnB>
                    <a:solidFill>
                      <a:srgbClr val="FCB37A"/>
                    </a:solidFill>
                  </a:tcPr>
                </a:tc>
                <a:tc>
                  <a:txBody>
                    <a:bodyPr/>
                    <a:lstStyle/>
                    <a:p>
                      <a:pPr algn="r" fontAlgn="b"/>
                      <a:r>
                        <a:rPr lang="en-US" sz="200" b="0" i="0" u="none" strike="noStrike">
                          <a:solidFill>
                            <a:srgbClr val="000000"/>
                          </a:solidFill>
                          <a:latin typeface="Calibri"/>
                        </a:rPr>
                        <a:t>95.4</a:t>
                      </a:r>
                    </a:p>
                  </a:txBody>
                  <a:tcPr marL="2249" marR="2249" marT="1687" marB="0" anchor="b">
                    <a:lnL>
                      <a:noFill/>
                    </a:lnL>
                    <a:lnR>
                      <a:noFill/>
                    </a:lnR>
                    <a:lnT>
                      <a:noFill/>
                    </a:lnT>
                    <a:lnB>
                      <a:noFill/>
                    </a:lnB>
                    <a:solidFill>
                      <a:srgbClr val="FDB57A"/>
                    </a:solidFill>
                  </a:tcPr>
                </a:tc>
                <a:tc>
                  <a:txBody>
                    <a:bodyPr/>
                    <a:lstStyle/>
                    <a:p>
                      <a:pPr algn="r" fontAlgn="b"/>
                      <a:r>
                        <a:rPr lang="en-US" sz="200" b="0" i="0" u="none" strike="noStrike">
                          <a:solidFill>
                            <a:srgbClr val="000000"/>
                          </a:solidFill>
                          <a:latin typeface="Calibri"/>
                        </a:rPr>
                        <a:t>130.4</a:t>
                      </a:r>
                    </a:p>
                  </a:txBody>
                  <a:tcPr marL="2249" marR="2249" marT="1687" marB="0" anchor="b">
                    <a:lnL>
                      <a:noFill/>
                    </a:lnL>
                    <a:lnR>
                      <a:noFill/>
                    </a:lnR>
                    <a:lnT>
                      <a:noFill/>
                    </a:lnT>
                    <a:lnB>
                      <a:noFill/>
                    </a:lnB>
                    <a:solidFill>
                      <a:srgbClr val="FB9674"/>
                    </a:solidFill>
                  </a:tcPr>
                </a:tc>
                <a:tc>
                  <a:txBody>
                    <a:bodyPr/>
                    <a:lstStyle/>
                    <a:p>
                      <a:pPr algn="r" fontAlgn="b"/>
                      <a:r>
                        <a:rPr lang="en-US" sz="200" b="0" i="0" u="none" strike="noStrike">
                          <a:solidFill>
                            <a:srgbClr val="000000"/>
                          </a:solidFill>
                          <a:latin typeface="Calibri"/>
                        </a:rPr>
                        <a:t>108.3</a:t>
                      </a:r>
                    </a:p>
                  </a:txBody>
                  <a:tcPr marL="2249" marR="2249" marT="1687" marB="0" anchor="b">
                    <a:lnL>
                      <a:noFill/>
                    </a:lnL>
                    <a:lnR>
                      <a:noFill/>
                    </a:lnR>
                    <a:lnT>
                      <a:noFill/>
                    </a:lnT>
                    <a:lnB>
                      <a:noFill/>
                    </a:lnB>
                    <a:solidFill>
                      <a:srgbClr val="FCAA78"/>
                    </a:solidFill>
                  </a:tcPr>
                </a:tc>
                <a:tc>
                  <a:txBody>
                    <a:bodyPr/>
                    <a:lstStyle/>
                    <a:p>
                      <a:pPr algn="r" fontAlgn="b"/>
                      <a:r>
                        <a:rPr lang="en-US" sz="200" b="0" i="0" u="none" strike="noStrike">
                          <a:solidFill>
                            <a:srgbClr val="000000"/>
                          </a:solidFill>
                          <a:latin typeface="Calibri"/>
                        </a:rPr>
                        <a:t>136.9</a:t>
                      </a:r>
                    </a:p>
                  </a:txBody>
                  <a:tcPr marL="2249" marR="2249" marT="1687" marB="0" anchor="b">
                    <a:lnL>
                      <a:noFill/>
                    </a:lnL>
                    <a:lnR>
                      <a:noFill/>
                    </a:lnR>
                    <a:lnT>
                      <a:noFill/>
                    </a:lnT>
                    <a:lnB>
                      <a:noFill/>
                    </a:lnB>
                    <a:solidFill>
                      <a:srgbClr val="FB9173"/>
                    </a:solidFill>
                  </a:tcPr>
                </a:tc>
                <a:tc>
                  <a:txBody>
                    <a:bodyPr/>
                    <a:lstStyle/>
                    <a:p>
                      <a:pPr algn="r" fontAlgn="b"/>
                      <a:r>
                        <a:rPr lang="en-US" sz="200" b="0" i="0" u="none" strike="noStrike">
                          <a:solidFill>
                            <a:srgbClr val="000000"/>
                          </a:solidFill>
                          <a:latin typeface="Calibri"/>
                        </a:rPr>
                        <a:t>83.9</a:t>
                      </a:r>
                    </a:p>
                  </a:txBody>
                  <a:tcPr marL="2249" marR="2249" marT="1687" marB="0" anchor="b">
                    <a:lnL>
                      <a:noFill/>
                    </a:lnL>
                    <a:lnR>
                      <a:noFill/>
                    </a:lnR>
                    <a:lnT>
                      <a:noFill/>
                    </a:lnT>
                    <a:lnB>
                      <a:noFill/>
                    </a:lnB>
                    <a:solidFill>
                      <a:srgbClr val="FDBF7C"/>
                    </a:solidFill>
                  </a:tcPr>
                </a:tc>
                <a:tc>
                  <a:txBody>
                    <a:bodyPr/>
                    <a:lstStyle/>
                    <a:p>
                      <a:pPr algn="r" fontAlgn="b"/>
                      <a:r>
                        <a:rPr lang="en-US" sz="200" b="0" i="0" u="none" strike="noStrike">
                          <a:solidFill>
                            <a:srgbClr val="000000"/>
                          </a:solidFill>
                          <a:latin typeface="Calibri"/>
                        </a:rPr>
                        <a:t>115.1</a:t>
                      </a:r>
                    </a:p>
                  </a:txBody>
                  <a:tcPr marL="2249" marR="2249" marT="1687" marB="0" anchor="b">
                    <a:lnL>
                      <a:noFill/>
                    </a:lnL>
                    <a:lnR>
                      <a:noFill/>
                    </a:lnR>
                    <a:lnT>
                      <a:noFill/>
                    </a:lnT>
                    <a:lnB>
                      <a:noFill/>
                    </a:lnB>
                    <a:solidFill>
                      <a:srgbClr val="FCA477"/>
                    </a:solidFill>
                  </a:tcPr>
                </a:tc>
                <a:tc>
                  <a:txBody>
                    <a:bodyPr/>
                    <a:lstStyle/>
                    <a:p>
                      <a:pPr algn="r" fontAlgn="b"/>
                      <a:r>
                        <a:rPr lang="en-US" sz="200" b="0" i="0" u="none" strike="noStrike">
                          <a:solidFill>
                            <a:srgbClr val="000000"/>
                          </a:solidFill>
                          <a:latin typeface="Calibri"/>
                        </a:rPr>
                        <a:t>94.0</a:t>
                      </a:r>
                    </a:p>
                  </a:txBody>
                  <a:tcPr marL="2249" marR="2249" marT="1687" marB="0" anchor="b">
                    <a:lnL>
                      <a:noFill/>
                    </a:lnL>
                    <a:lnR>
                      <a:noFill/>
                    </a:lnR>
                    <a:lnT>
                      <a:noFill/>
                    </a:lnT>
                    <a:lnB>
                      <a:noFill/>
                    </a:lnB>
                    <a:solidFill>
                      <a:srgbClr val="FDB67A"/>
                    </a:solidFill>
                  </a:tcPr>
                </a:tc>
                <a:tc>
                  <a:txBody>
                    <a:bodyPr/>
                    <a:lstStyle/>
                    <a:p>
                      <a:pPr algn="r" fontAlgn="b"/>
                      <a:r>
                        <a:rPr lang="en-US" sz="200" b="0" i="0" u="none" strike="noStrike">
                          <a:solidFill>
                            <a:srgbClr val="000000"/>
                          </a:solidFill>
                          <a:latin typeface="Calibri"/>
                        </a:rPr>
                        <a:t>124.4</a:t>
                      </a:r>
                    </a:p>
                  </a:txBody>
                  <a:tcPr marL="2249" marR="2249" marT="1687" marB="0" anchor="b">
                    <a:lnL>
                      <a:noFill/>
                    </a:lnL>
                    <a:lnR>
                      <a:noFill/>
                    </a:lnR>
                    <a:lnT>
                      <a:noFill/>
                    </a:lnT>
                    <a:lnB>
                      <a:noFill/>
                    </a:lnB>
                    <a:solidFill>
                      <a:srgbClr val="FB9C75"/>
                    </a:solidFill>
                  </a:tcPr>
                </a:tc>
                <a:tc>
                  <a:txBody>
                    <a:bodyPr/>
                    <a:lstStyle/>
                    <a:p>
                      <a:pPr algn="r" fontAlgn="b"/>
                      <a:r>
                        <a:rPr lang="en-US" sz="200" b="0" i="0" u="none" strike="noStrike">
                          <a:solidFill>
                            <a:srgbClr val="000000"/>
                          </a:solidFill>
                          <a:latin typeface="Calibri"/>
                        </a:rPr>
                        <a:t>99.0</a:t>
                      </a:r>
                    </a:p>
                  </a:txBody>
                  <a:tcPr marL="2249" marR="2249" marT="1687" marB="0" anchor="b">
                    <a:lnL>
                      <a:noFill/>
                    </a:lnL>
                    <a:lnR>
                      <a:noFill/>
                    </a:lnR>
                    <a:lnT>
                      <a:noFill/>
                    </a:lnT>
                    <a:lnB>
                      <a:noFill/>
                    </a:lnB>
                    <a:solidFill>
                      <a:srgbClr val="FCB279"/>
                    </a:solidFill>
                  </a:tcPr>
                </a:tc>
                <a:tc>
                  <a:txBody>
                    <a:bodyPr/>
                    <a:lstStyle/>
                    <a:p>
                      <a:pPr algn="r" fontAlgn="b"/>
                      <a:r>
                        <a:rPr lang="en-US" sz="200" b="0" i="0" u="none" strike="noStrike">
                          <a:solidFill>
                            <a:srgbClr val="000000"/>
                          </a:solidFill>
                          <a:latin typeface="Calibri"/>
                        </a:rPr>
                        <a:t>151.7</a:t>
                      </a:r>
                    </a:p>
                  </a:txBody>
                  <a:tcPr marL="2249" marR="2249" marT="1687" marB="0" anchor="b">
                    <a:lnL>
                      <a:noFill/>
                    </a:lnL>
                    <a:lnR>
                      <a:noFill/>
                    </a:lnR>
                    <a:lnT>
                      <a:noFill/>
                    </a:lnT>
                    <a:lnB>
                      <a:noFill/>
                    </a:lnB>
                    <a:solidFill>
                      <a:srgbClr val="FA8471"/>
                    </a:solidFill>
                  </a:tcPr>
                </a:tc>
                <a:tc>
                  <a:txBody>
                    <a:bodyPr/>
                    <a:lstStyle/>
                    <a:p>
                      <a:pPr algn="r" fontAlgn="b"/>
                      <a:r>
                        <a:rPr lang="en-US" sz="200" b="0" i="0" u="none" strike="noStrike">
                          <a:solidFill>
                            <a:srgbClr val="000000"/>
                          </a:solidFill>
                          <a:latin typeface="Calibri"/>
                        </a:rPr>
                        <a:t>116.2</a:t>
                      </a:r>
                    </a:p>
                  </a:txBody>
                  <a:tcPr marL="2249" marR="2249" marT="1687" marB="0" anchor="b">
                    <a:lnL>
                      <a:noFill/>
                    </a:lnL>
                    <a:lnR>
                      <a:noFill/>
                    </a:lnR>
                    <a:lnT>
                      <a:noFill/>
                    </a:lnT>
                    <a:lnB>
                      <a:noFill/>
                    </a:lnB>
                    <a:solidFill>
                      <a:srgbClr val="FCA377"/>
                    </a:solidFill>
                  </a:tcPr>
                </a:tc>
                <a:tc>
                  <a:txBody>
                    <a:bodyPr/>
                    <a:lstStyle/>
                    <a:p>
                      <a:pPr algn="r" fontAlgn="b"/>
                      <a:r>
                        <a:rPr lang="en-US" sz="200" b="0" i="0" u="none" strike="noStrike">
                          <a:solidFill>
                            <a:srgbClr val="000000"/>
                          </a:solidFill>
                          <a:latin typeface="Calibri"/>
                        </a:rPr>
                        <a:t>149.3</a:t>
                      </a:r>
                    </a:p>
                  </a:txBody>
                  <a:tcPr marL="2249" marR="2249" marT="1687" marB="0" anchor="b">
                    <a:lnL>
                      <a:noFill/>
                    </a:lnL>
                    <a:lnR>
                      <a:noFill/>
                    </a:lnR>
                    <a:lnT>
                      <a:noFill/>
                    </a:lnT>
                    <a:lnB>
                      <a:noFill/>
                    </a:lnB>
                    <a:solidFill>
                      <a:srgbClr val="FA8671"/>
                    </a:solidFill>
                  </a:tcPr>
                </a:tc>
                <a:tc>
                  <a:txBody>
                    <a:bodyPr/>
                    <a:lstStyle/>
                    <a:p>
                      <a:pPr algn="r" fontAlgn="b"/>
                      <a:r>
                        <a:rPr lang="en-US" sz="200" b="0" i="0" u="none" strike="noStrike">
                          <a:solidFill>
                            <a:srgbClr val="000000"/>
                          </a:solidFill>
                          <a:latin typeface="Calibri"/>
                        </a:rPr>
                        <a:t>120.2</a:t>
                      </a:r>
                    </a:p>
                  </a:txBody>
                  <a:tcPr marL="2249" marR="2249" marT="1687" marB="0" anchor="b">
                    <a:lnL>
                      <a:noFill/>
                    </a:lnL>
                    <a:lnR>
                      <a:noFill/>
                    </a:lnR>
                    <a:lnT>
                      <a:noFill/>
                    </a:lnT>
                    <a:lnB>
                      <a:noFill/>
                    </a:lnB>
                    <a:solidFill>
                      <a:srgbClr val="FB9F76"/>
                    </a:solidFill>
                  </a:tcPr>
                </a:tc>
                <a:tc>
                  <a:txBody>
                    <a:bodyPr/>
                    <a:lstStyle/>
                    <a:p>
                      <a:pPr algn="r" fontAlgn="b"/>
                      <a:r>
                        <a:rPr lang="en-US" sz="200" b="0" i="0" u="none" strike="noStrike">
                          <a:solidFill>
                            <a:srgbClr val="000000"/>
                          </a:solidFill>
                          <a:latin typeface="Calibri"/>
                        </a:rPr>
                        <a:t>132.0</a:t>
                      </a:r>
                    </a:p>
                  </a:txBody>
                  <a:tcPr marL="2249" marR="2249" marT="1687" marB="0" anchor="b">
                    <a:lnL>
                      <a:noFill/>
                    </a:lnL>
                    <a:lnR>
                      <a:noFill/>
                    </a:lnR>
                    <a:lnT>
                      <a:noFill/>
                    </a:lnT>
                    <a:lnB>
                      <a:noFill/>
                    </a:lnB>
                    <a:solidFill>
                      <a:srgbClr val="FB9574"/>
                    </a:solidFill>
                  </a:tcPr>
                </a:tc>
                <a:tc>
                  <a:txBody>
                    <a:bodyPr/>
                    <a:lstStyle/>
                    <a:p>
                      <a:pPr algn="r" fontAlgn="b"/>
                      <a:r>
                        <a:rPr lang="en-US" sz="200" b="0" i="0" u="none" strike="noStrike">
                          <a:solidFill>
                            <a:srgbClr val="000000"/>
                          </a:solidFill>
                          <a:latin typeface="Calibri"/>
                        </a:rPr>
                        <a:t>129.1</a:t>
                      </a:r>
                    </a:p>
                  </a:txBody>
                  <a:tcPr marL="2249" marR="2249" marT="1687" marB="0" anchor="b">
                    <a:lnL>
                      <a:noFill/>
                    </a:lnL>
                    <a:lnR>
                      <a:noFill/>
                    </a:lnR>
                    <a:lnT>
                      <a:noFill/>
                    </a:lnT>
                    <a:lnB>
                      <a:noFill/>
                    </a:lnB>
                    <a:solidFill>
                      <a:srgbClr val="FB9874"/>
                    </a:solidFill>
                  </a:tcPr>
                </a:tc>
                <a:tc>
                  <a:txBody>
                    <a:bodyPr/>
                    <a:lstStyle/>
                    <a:p>
                      <a:pPr algn="r" fontAlgn="b"/>
                      <a:r>
                        <a:rPr lang="en-US" sz="200" b="0" i="0" u="none" strike="noStrike">
                          <a:solidFill>
                            <a:srgbClr val="000000"/>
                          </a:solidFill>
                          <a:latin typeface="Calibri"/>
                        </a:rPr>
                        <a:t>137.6</a:t>
                      </a:r>
                    </a:p>
                  </a:txBody>
                  <a:tcPr marL="2249" marR="2249" marT="1687" marB="0" anchor="b">
                    <a:lnL>
                      <a:noFill/>
                    </a:lnL>
                    <a:lnR>
                      <a:noFill/>
                    </a:lnR>
                    <a:lnT>
                      <a:noFill/>
                    </a:lnT>
                    <a:lnB>
                      <a:noFill/>
                    </a:lnB>
                    <a:solidFill>
                      <a:srgbClr val="FB9073"/>
                    </a:solidFill>
                  </a:tcPr>
                </a:tc>
                <a:tc>
                  <a:txBody>
                    <a:bodyPr/>
                    <a:lstStyle/>
                    <a:p>
                      <a:pPr algn="r" fontAlgn="b"/>
                      <a:r>
                        <a:rPr lang="en-US" sz="200" b="0" i="0" u="none" strike="noStrike">
                          <a:solidFill>
                            <a:srgbClr val="000000"/>
                          </a:solidFill>
                          <a:latin typeface="Calibri"/>
                        </a:rPr>
                        <a:t>133.2</a:t>
                      </a:r>
                    </a:p>
                  </a:txBody>
                  <a:tcPr marL="2249" marR="2249" marT="1687" marB="0" anchor="b">
                    <a:lnL>
                      <a:noFill/>
                    </a:lnL>
                    <a:lnR>
                      <a:noFill/>
                    </a:lnR>
                    <a:lnT>
                      <a:noFill/>
                    </a:lnT>
                    <a:lnB>
                      <a:noFill/>
                    </a:lnB>
                    <a:solidFill>
                      <a:srgbClr val="FB9474"/>
                    </a:solidFill>
                  </a:tcPr>
                </a:tc>
                <a:tc>
                  <a:txBody>
                    <a:bodyPr/>
                    <a:lstStyle/>
                    <a:p>
                      <a:pPr algn="r" fontAlgn="b"/>
                      <a:r>
                        <a:rPr lang="en-US" sz="200" b="0" i="0" u="none" strike="noStrike">
                          <a:solidFill>
                            <a:srgbClr val="000000"/>
                          </a:solidFill>
                          <a:latin typeface="Calibri"/>
                        </a:rPr>
                        <a:t>159.4</a:t>
                      </a:r>
                    </a:p>
                  </a:txBody>
                  <a:tcPr marL="2249" marR="2249" marT="1687" marB="0" anchor="b">
                    <a:lnL>
                      <a:noFill/>
                    </a:lnL>
                    <a:lnR>
                      <a:noFill/>
                    </a:lnR>
                    <a:lnT>
                      <a:noFill/>
                    </a:lnT>
                    <a:lnB>
                      <a:noFill/>
                    </a:lnB>
                    <a:solidFill>
                      <a:srgbClr val="FA7D6F"/>
                    </a:solidFill>
                  </a:tcPr>
                </a:tc>
                <a:tc>
                  <a:txBody>
                    <a:bodyPr/>
                    <a:lstStyle/>
                    <a:p>
                      <a:pPr algn="r" fontAlgn="b"/>
                      <a:r>
                        <a:rPr lang="en-US" sz="200" b="0" i="0" u="none" strike="noStrike">
                          <a:solidFill>
                            <a:srgbClr val="000000"/>
                          </a:solidFill>
                          <a:latin typeface="Calibri"/>
                        </a:rPr>
                        <a:t>150.1</a:t>
                      </a:r>
                    </a:p>
                  </a:txBody>
                  <a:tcPr marL="2249" marR="2249" marT="1687" marB="0" anchor="b">
                    <a:lnL>
                      <a:noFill/>
                    </a:lnL>
                    <a:lnR>
                      <a:noFill/>
                    </a:lnR>
                    <a:lnT>
                      <a:noFill/>
                    </a:lnT>
                    <a:lnB>
                      <a:noFill/>
                    </a:lnB>
                    <a:solidFill>
                      <a:srgbClr val="FA8571"/>
                    </a:solidFill>
                  </a:tcPr>
                </a:tc>
                <a:tc>
                  <a:txBody>
                    <a:bodyPr/>
                    <a:lstStyle/>
                    <a:p>
                      <a:pPr algn="r" fontAlgn="b"/>
                      <a:r>
                        <a:rPr lang="en-US" sz="200" b="0" i="0" u="none" strike="noStrike">
                          <a:solidFill>
                            <a:srgbClr val="000000"/>
                          </a:solidFill>
                          <a:latin typeface="Calibri"/>
                        </a:rPr>
                        <a:t>167.3</a:t>
                      </a:r>
                    </a:p>
                  </a:txBody>
                  <a:tcPr marL="2249" marR="2249" marT="1687"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143.5</a:t>
                      </a:r>
                    </a:p>
                  </a:txBody>
                  <a:tcPr marL="2249" marR="2249" marT="1687" marB="0" anchor="b">
                    <a:lnL>
                      <a:noFill/>
                    </a:lnL>
                    <a:lnR>
                      <a:noFill/>
                    </a:lnR>
                    <a:lnT>
                      <a:noFill/>
                    </a:lnT>
                    <a:lnB>
                      <a:noFill/>
                    </a:lnB>
                    <a:solidFill>
                      <a:srgbClr val="FA8B72"/>
                    </a:solidFill>
                  </a:tcPr>
                </a:tc>
                <a:tc>
                  <a:txBody>
                    <a:bodyPr/>
                    <a:lstStyle/>
                    <a:p>
                      <a:pPr algn="r" fontAlgn="b"/>
                      <a:r>
                        <a:rPr lang="en-US" sz="200" b="0" i="0" u="none" strike="noStrike">
                          <a:solidFill>
                            <a:srgbClr val="000000"/>
                          </a:solidFill>
                          <a:latin typeface="Calibri"/>
                        </a:rPr>
                        <a:t>147.7</a:t>
                      </a:r>
                    </a:p>
                  </a:txBody>
                  <a:tcPr marL="2249" marR="2249" marT="1687" marB="0" anchor="b">
                    <a:lnL>
                      <a:noFill/>
                    </a:lnL>
                    <a:lnR>
                      <a:noFill/>
                    </a:lnR>
                    <a:lnT>
                      <a:noFill/>
                    </a:lnT>
                    <a:lnB>
                      <a:noFill/>
                    </a:lnB>
                    <a:solidFill>
                      <a:srgbClr val="FA8771"/>
                    </a:solidFill>
                  </a:tcPr>
                </a:tc>
                <a:tc>
                  <a:txBody>
                    <a:bodyPr/>
                    <a:lstStyle/>
                    <a:p>
                      <a:pPr algn="r" fontAlgn="b"/>
                      <a:r>
                        <a:rPr lang="en-US" sz="200" b="0" i="0" u="none" strike="noStrike">
                          <a:solidFill>
                            <a:srgbClr val="000000"/>
                          </a:solidFill>
                          <a:latin typeface="Calibri"/>
                        </a:rPr>
                        <a:t>145.8</a:t>
                      </a:r>
                    </a:p>
                  </a:txBody>
                  <a:tcPr marL="2249" marR="2249" marT="1687" marB="0" anchor="b">
                    <a:lnL>
                      <a:noFill/>
                    </a:lnL>
                    <a:lnR>
                      <a:noFill/>
                    </a:lnR>
                    <a:lnT>
                      <a:noFill/>
                    </a:lnT>
                    <a:lnB>
                      <a:noFill/>
                    </a:lnB>
                    <a:solidFill>
                      <a:srgbClr val="FA8972"/>
                    </a:solidFill>
                  </a:tcPr>
                </a:tc>
                <a:tc>
                  <a:txBody>
                    <a:bodyPr/>
                    <a:lstStyle/>
                    <a:p>
                      <a:pPr algn="r" fontAlgn="b"/>
                      <a:r>
                        <a:rPr lang="en-US" sz="200" b="0" i="0" u="none" strike="noStrike">
                          <a:solidFill>
                            <a:srgbClr val="000000"/>
                          </a:solidFill>
                          <a:latin typeface="Calibri"/>
                        </a:rPr>
                        <a:t>155.1</a:t>
                      </a:r>
                    </a:p>
                  </a:txBody>
                  <a:tcPr marL="2249" marR="2249" marT="1687" marB="0" anchor="b">
                    <a:lnL>
                      <a:noFill/>
                    </a:lnL>
                    <a:lnR>
                      <a:noFill/>
                    </a:lnR>
                    <a:lnT>
                      <a:noFill/>
                    </a:lnT>
                    <a:lnB>
                      <a:noFill/>
                    </a:lnB>
                    <a:solidFill>
                      <a:srgbClr val="FA8170"/>
                    </a:solidFill>
                  </a:tcPr>
                </a:tc>
                <a:tc>
                  <a:txBody>
                    <a:bodyPr/>
                    <a:lstStyle/>
                    <a:p>
                      <a:pPr algn="r" fontAlgn="b"/>
                      <a:r>
                        <a:rPr lang="en-US" sz="200" b="0" i="0" u="none" strike="noStrike">
                          <a:solidFill>
                            <a:srgbClr val="000000"/>
                          </a:solidFill>
                          <a:latin typeface="Calibri"/>
                        </a:rPr>
                        <a:t>151.6</a:t>
                      </a:r>
                    </a:p>
                  </a:txBody>
                  <a:tcPr marL="2249" marR="2249" marT="1687" marB="0" anchor="b">
                    <a:lnL>
                      <a:noFill/>
                    </a:lnL>
                    <a:lnR>
                      <a:noFill/>
                    </a:lnR>
                    <a:lnT>
                      <a:noFill/>
                    </a:lnT>
                    <a:lnB>
                      <a:noFill/>
                    </a:lnB>
                    <a:solidFill>
                      <a:srgbClr val="FA8471"/>
                    </a:solidFill>
                  </a:tcPr>
                </a:tc>
                <a:tc>
                  <a:txBody>
                    <a:bodyPr/>
                    <a:lstStyle/>
                    <a:p>
                      <a:pPr algn="r" fontAlgn="b"/>
                      <a:r>
                        <a:rPr lang="en-US" sz="200" b="0" i="0" u="none" strike="noStrike">
                          <a:solidFill>
                            <a:srgbClr val="000000"/>
                          </a:solidFill>
                          <a:latin typeface="Calibri"/>
                        </a:rPr>
                        <a:t>182.2</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168.1</a:t>
                      </a:r>
                    </a:p>
                  </a:txBody>
                  <a:tcPr marL="2249" marR="2249" marT="1687" marB="0" anchor="b">
                    <a:lnL>
                      <a:noFill/>
                    </a:lnL>
                    <a:lnR>
                      <a:noFill/>
                    </a:lnR>
                    <a:lnT>
                      <a:noFill/>
                    </a:lnT>
                    <a:lnB>
                      <a:noFill/>
                    </a:lnB>
                    <a:solidFill>
                      <a:srgbClr val="F9766E"/>
                    </a:solidFill>
                  </a:tcPr>
                </a:tc>
                <a:tc>
                  <a:txBody>
                    <a:bodyPr/>
                    <a:lstStyle/>
                    <a:p>
                      <a:pPr algn="r" fontAlgn="b"/>
                      <a:r>
                        <a:rPr lang="en-US" sz="200" b="0" i="0" u="none" strike="noStrike">
                          <a:solidFill>
                            <a:srgbClr val="000000"/>
                          </a:solidFill>
                          <a:latin typeface="Calibri"/>
                        </a:rPr>
                        <a:t>109.6</a:t>
                      </a:r>
                    </a:p>
                  </a:txBody>
                  <a:tcPr marL="2249" marR="2249" marT="1687" marB="0" anchor="b">
                    <a:lnL>
                      <a:noFill/>
                    </a:lnL>
                    <a:lnR>
                      <a:noFill/>
                    </a:lnR>
                    <a:lnT>
                      <a:noFill/>
                    </a:lnT>
                    <a:lnB>
                      <a:noFill/>
                    </a:lnB>
                    <a:solidFill>
                      <a:srgbClr val="FCA878"/>
                    </a:solidFill>
                  </a:tcPr>
                </a:tc>
                <a:tc>
                  <a:txBody>
                    <a:bodyPr/>
                    <a:lstStyle/>
                    <a:p>
                      <a:pPr algn="r" fontAlgn="b"/>
                      <a:r>
                        <a:rPr lang="en-US" sz="200" b="0" i="0" u="none" strike="noStrike">
                          <a:solidFill>
                            <a:srgbClr val="000000"/>
                          </a:solidFill>
                          <a:latin typeface="Calibri"/>
                        </a:rPr>
                        <a:t>85.4</a:t>
                      </a:r>
                    </a:p>
                  </a:txBody>
                  <a:tcPr marL="2249" marR="2249" marT="1687" marB="0" anchor="b">
                    <a:lnL>
                      <a:noFill/>
                    </a:lnL>
                    <a:lnR>
                      <a:noFill/>
                    </a:lnR>
                    <a:lnT>
                      <a:noFill/>
                    </a:lnT>
                    <a:lnB>
                      <a:noFill/>
                    </a:lnB>
                    <a:solidFill>
                      <a:srgbClr val="FDBD7C"/>
                    </a:solidFill>
                  </a:tcPr>
                </a:tc>
                <a:tc>
                  <a:txBody>
                    <a:bodyPr/>
                    <a:lstStyle/>
                    <a:p>
                      <a:pPr algn="r" fontAlgn="b"/>
                      <a:r>
                        <a:rPr lang="en-US" sz="200" b="0" i="0" u="none" strike="noStrike">
                          <a:solidFill>
                            <a:srgbClr val="000000"/>
                          </a:solidFill>
                          <a:latin typeface="Calibri"/>
                        </a:rPr>
                        <a:t>89.6</a:t>
                      </a:r>
                    </a:p>
                  </a:txBody>
                  <a:tcPr marL="2249" marR="2249" marT="1687" marB="0" anchor="b">
                    <a:lnL>
                      <a:noFill/>
                    </a:lnL>
                    <a:lnR>
                      <a:noFill/>
                    </a:lnR>
                    <a:lnT>
                      <a:noFill/>
                    </a:lnT>
                    <a:lnB>
                      <a:noFill/>
                    </a:lnB>
                    <a:solidFill>
                      <a:srgbClr val="FDBA7B"/>
                    </a:solidFill>
                  </a:tcPr>
                </a:tc>
                <a:tc>
                  <a:txBody>
                    <a:bodyPr/>
                    <a:lstStyle/>
                    <a:p>
                      <a:pPr algn="r" fontAlgn="b"/>
                      <a:r>
                        <a:rPr lang="en-US" sz="200" b="0" i="0" u="none" strike="noStrike">
                          <a:solidFill>
                            <a:srgbClr val="000000"/>
                          </a:solidFill>
                          <a:latin typeface="Calibri"/>
                        </a:rPr>
                        <a:t>89.0</a:t>
                      </a:r>
                    </a:p>
                  </a:txBody>
                  <a:tcPr marL="2249" marR="2249" marT="1687" marB="0" anchor="b">
                    <a:lnL>
                      <a:noFill/>
                    </a:lnL>
                    <a:lnR>
                      <a:noFill/>
                    </a:lnR>
                    <a:lnT>
                      <a:noFill/>
                    </a:lnT>
                    <a:lnB>
                      <a:noFill/>
                    </a:lnB>
                    <a:solidFill>
                      <a:srgbClr val="FDBA7B"/>
                    </a:solidFill>
                  </a:tcPr>
                </a:tc>
                <a:tc>
                  <a:txBody>
                    <a:bodyPr/>
                    <a:lstStyle/>
                    <a:p>
                      <a:pPr algn="r" fontAlgn="b"/>
                      <a:r>
                        <a:rPr lang="en-US" sz="200" b="0" i="0" u="none" strike="noStrike">
                          <a:solidFill>
                            <a:srgbClr val="000000"/>
                          </a:solidFill>
                          <a:latin typeface="Calibri"/>
                        </a:rPr>
                        <a:t>96.5</a:t>
                      </a:r>
                    </a:p>
                  </a:txBody>
                  <a:tcPr marL="2249" marR="2249" marT="1687" marB="0" anchor="b">
                    <a:lnL>
                      <a:noFill/>
                    </a:lnL>
                    <a:lnR>
                      <a:noFill/>
                    </a:lnR>
                    <a:lnT>
                      <a:noFill/>
                    </a:lnT>
                    <a:lnB>
                      <a:noFill/>
                    </a:lnB>
                    <a:solidFill>
                      <a:srgbClr val="FDB47A"/>
                    </a:solidFill>
                  </a:tcPr>
                </a:tc>
                <a:tc>
                  <a:txBody>
                    <a:bodyPr/>
                    <a:lstStyle/>
                    <a:p>
                      <a:pPr algn="r" fontAlgn="b"/>
                      <a:r>
                        <a:rPr lang="en-US" sz="200" b="0" i="0" u="none" strike="noStrike">
                          <a:solidFill>
                            <a:srgbClr val="000000"/>
                          </a:solidFill>
                          <a:latin typeface="Calibri"/>
                        </a:rPr>
                        <a:t>91.9</a:t>
                      </a:r>
                    </a:p>
                  </a:txBody>
                  <a:tcPr marL="2249" marR="2249" marT="1687" marB="0" anchor="b">
                    <a:lnL>
                      <a:noFill/>
                    </a:lnL>
                    <a:lnR>
                      <a:noFill/>
                    </a:lnR>
                    <a:lnT>
                      <a:noFill/>
                    </a:lnT>
                    <a:lnB>
                      <a:noFill/>
                    </a:lnB>
                    <a:solidFill>
                      <a:srgbClr val="FDB87B"/>
                    </a:solidFill>
                  </a:tcPr>
                </a:tc>
                <a:tc>
                  <a:txBody>
                    <a:bodyPr/>
                    <a:lstStyle/>
                    <a:p>
                      <a:pPr algn="r" fontAlgn="b"/>
                      <a:r>
                        <a:rPr lang="en-US" sz="200" b="0" i="0" u="none" strike="noStrike">
                          <a:solidFill>
                            <a:srgbClr val="000000"/>
                          </a:solidFill>
                          <a:latin typeface="Calibri"/>
                        </a:rPr>
                        <a:t>131.8</a:t>
                      </a:r>
                    </a:p>
                  </a:txBody>
                  <a:tcPr marL="2249" marR="2249" marT="1687" marB="0" anchor="b">
                    <a:lnL>
                      <a:noFill/>
                    </a:lnL>
                    <a:lnR>
                      <a:noFill/>
                    </a:lnR>
                    <a:lnT>
                      <a:noFill/>
                    </a:lnT>
                    <a:lnB>
                      <a:noFill/>
                    </a:lnB>
                    <a:solidFill>
                      <a:srgbClr val="FB9574"/>
                    </a:solidFill>
                  </a:tcPr>
                </a:tc>
                <a:tc>
                  <a:txBody>
                    <a:bodyPr/>
                    <a:lstStyle/>
                    <a:p>
                      <a:pPr algn="r" fontAlgn="b"/>
                      <a:r>
                        <a:rPr lang="en-US" sz="200" b="0" i="0" u="none" strike="noStrike">
                          <a:solidFill>
                            <a:srgbClr val="000000"/>
                          </a:solidFill>
                          <a:latin typeface="Calibri"/>
                        </a:rPr>
                        <a:t>106.2</a:t>
                      </a:r>
                    </a:p>
                  </a:txBody>
                  <a:tcPr marL="2249" marR="2249" marT="1687" marB="0" anchor="b">
                    <a:lnL>
                      <a:noFill/>
                    </a:lnL>
                    <a:lnR w="12700" cap="flat" cmpd="sng" algn="ctr">
                      <a:solidFill>
                        <a:srgbClr val="000000"/>
                      </a:solidFill>
                      <a:prstDash val="solid"/>
                      <a:round/>
                      <a:headEnd type="none" w="med" len="med"/>
                      <a:tailEnd type="none" w="med" len="med"/>
                    </a:lnR>
                    <a:lnT>
                      <a:noFill/>
                    </a:lnT>
                    <a:lnB>
                      <a:noFill/>
                    </a:lnB>
                    <a:solidFill>
                      <a:srgbClr val="FCAB78"/>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KP Total</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200" b="0" i="0" u="none" strike="noStrike">
                          <a:solidFill>
                            <a:srgbClr val="000000"/>
                          </a:solidFill>
                          <a:latin typeface="Calibri"/>
                        </a:rPr>
                        <a:t>61.2</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D280"/>
                    </a:solidFill>
                  </a:tcPr>
                </a:tc>
                <a:tc>
                  <a:txBody>
                    <a:bodyPr/>
                    <a:lstStyle/>
                    <a:p>
                      <a:pPr algn="r" fontAlgn="b"/>
                      <a:r>
                        <a:rPr lang="en-US" sz="200" b="0" i="0" u="none" strike="noStrike">
                          <a:solidFill>
                            <a:srgbClr val="000000"/>
                          </a:solidFill>
                          <a:latin typeface="Calibri"/>
                        </a:rPr>
                        <a:t>28.1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EAE582"/>
                    </a:solidFill>
                  </a:tcPr>
                </a:tc>
                <a:tc>
                  <a:txBody>
                    <a:bodyPr/>
                    <a:lstStyle/>
                    <a:p>
                      <a:pPr algn="r" fontAlgn="b"/>
                      <a:r>
                        <a:rPr lang="en-US" sz="200" b="0" i="0" u="none" strike="noStrike">
                          <a:solidFill>
                            <a:srgbClr val="000000"/>
                          </a:solidFill>
                          <a:latin typeface="Calibri"/>
                        </a:rPr>
                        <a:t>59.1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D480"/>
                    </a:solidFill>
                  </a:tcPr>
                </a:tc>
                <a:tc>
                  <a:txBody>
                    <a:bodyPr/>
                    <a:lstStyle/>
                    <a:p>
                      <a:pPr algn="r" fontAlgn="b"/>
                      <a:r>
                        <a:rPr lang="en-US" sz="200" b="0" i="0" u="none" strike="noStrike">
                          <a:solidFill>
                            <a:srgbClr val="000000"/>
                          </a:solidFill>
                          <a:latin typeface="Calibri"/>
                        </a:rPr>
                        <a:t>36.7</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sz="200" b="0" i="0" u="none" strike="noStrike">
                          <a:solidFill>
                            <a:srgbClr val="000000"/>
                          </a:solidFill>
                          <a:latin typeface="Calibri"/>
                        </a:rPr>
                        <a:t>62.7</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D17F"/>
                    </a:solidFill>
                  </a:tcPr>
                </a:tc>
                <a:tc>
                  <a:txBody>
                    <a:bodyPr/>
                    <a:lstStyle/>
                    <a:p>
                      <a:pPr algn="r" fontAlgn="b"/>
                      <a:r>
                        <a:rPr lang="en-US" sz="200" b="0" i="0" u="none" strike="noStrike">
                          <a:solidFill>
                            <a:srgbClr val="000000"/>
                          </a:solidFill>
                          <a:latin typeface="Calibri"/>
                        </a:rPr>
                        <a:t>37.1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200" b="0" i="0" u="none" strike="noStrike">
                          <a:solidFill>
                            <a:srgbClr val="000000"/>
                          </a:solidFill>
                          <a:latin typeface="Calibri"/>
                        </a:rPr>
                        <a:t>66.0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CE7F"/>
                    </a:solidFill>
                  </a:tcPr>
                </a:tc>
                <a:tc>
                  <a:txBody>
                    <a:bodyPr/>
                    <a:lstStyle/>
                    <a:p>
                      <a:pPr algn="r" fontAlgn="b"/>
                      <a:r>
                        <a:rPr lang="en-US" sz="200" b="0" i="0" u="none" strike="noStrike">
                          <a:solidFill>
                            <a:srgbClr val="000000"/>
                          </a:solidFill>
                          <a:latin typeface="Calibri"/>
                        </a:rPr>
                        <a:t>37.8</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200" b="0" i="0" u="none" strike="noStrike">
                          <a:solidFill>
                            <a:srgbClr val="000000"/>
                          </a:solidFill>
                          <a:latin typeface="Calibri"/>
                        </a:rPr>
                        <a:t>60.3</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D380"/>
                    </a:solidFill>
                  </a:tcPr>
                </a:tc>
                <a:tc>
                  <a:txBody>
                    <a:bodyPr/>
                    <a:lstStyle/>
                    <a:p>
                      <a:pPr algn="r" fontAlgn="b"/>
                      <a:r>
                        <a:rPr lang="en-US" sz="200" b="0" i="0" u="none" strike="noStrike">
                          <a:solidFill>
                            <a:srgbClr val="000000"/>
                          </a:solidFill>
                          <a:latin typeface="Calibri"/>
                        </a:rPr>
                        <a:t>50.2</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DC82"/>
                    </a:solidFill>
                  </a:tcPr>
                </a:tc>
                <a:tc>
                  <a:txBody>
                    <a:bodyPr/>
                    <a:lstStyle/>
                    <a:p>
                      <a:pPr algn="r" fontAlgn="b"/>
                      <a:r>
                        <a:rPr lang="en-US" sz="200" b="0" i="0" u="none" strike="noStrike">
                          <a:solidFill>
                            <a:srgbClr val="000000"/>
                          </a:solidFill>
                          <a:latin typeface="Calibri"/>
                        </a:rPr>
                        <a:t>62.3</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D17F"/>
                    </a:solidFill>
                  </a:tcPr>
                </a:tc>
                <a:tc>
                  <a:txBody>
                    <a:bodyPr/>
                    <a:lstStyle/>
                    <a:p>
                      <a:pPr algn="r" fontAlgn="b"/>
                      <a:r>
                        <a:rPr lang="en-US" sz="200" b="0" i="0" u="none" strike="noStrike">
                          <a:solidFill>
                            <a:srgbClr val="000000"/>
                          </a:solidFill>
                          <a:latin typeface="Calibri"/>
                        </a:rPr>
                        <a:t>54.4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D881"/>
                    </a:solidFill>
                  </a:tcPr>
                </a:tc>
                <a:tc>
                  <a:txBody>
                    <a:bodyPr/>
                    <a:lstStyle/>
                    <a:p>
                      <a:pPr algn="r" fontAlgn="b"/>
                      <a:r>
                        <a:rPr lang="en-US" sz="200" b="0" i="0" u="none" strike="noStrike">
                          <a:solidFill>
                            <a:srgbClr val="000000"/>
                          </a:solidFill>
                          <a:latin typeface="Calibri"/>
                        </a:rPr>
                        <a:t>63.5</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D07F"/>
                    </a:solidFill>
                  </a:tcPr>
                </a:tc>
                <a:tc>
                  <a:txBody>
                    <a:bodyPr/>
                    <a:lstStyle/>
                    <a:p>
                      <a:pPr algn="r" fontAlgn="b"/>
                      <a:r>
                        <a:rPr lang="en-US" sz="200" b="0" i="0" u="none" strike="noStrike">
                          <a:solidFill>
                            <a:srgbClr val="000000"/>
                          </a:solidFill>
                          <a:latin typeface="Calibri"/>
                        </a:rPr>
                        <a:t>56.1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D781"/>
                    </a:solidFill>
                  </a:tcPr>
                </a:tc>
                <a:tc>
                  <a:txBody>
                    <a:bodyPr/>
                    <a:lstStyle/>
                    <a:p>
                      <a:pPr algn="r" fontAlgn="b"/>
                      <a:r>
                        <a:rPr lang="en-US" sz="200" b="0" i="0" u="none" strike="noStrike">
                          <a:solidFill>
                            <a:srgbClr val="000000"/>
                          </a:solidFill>
                          <a:latin typeface="Calibri"/>
                        </a:rPr>
                        <a:t>67.7</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CD7F"/>
                    </a:solidFill>
                  </a:tcPr>
                </a:tc>
                <a:tc>
                  <a:txBody>
                    <a:bodyPr/>
                    <a:lstStyle/>
                    <a:p>
                      <a:pPr algn="r" fontAlgn="b"/>
                      <a:r>
                        <a:rPr lang="en-US" sz="200" b="0" i="0" u="none" strike="noStrike">
                          <a:solidFill>
                            <a:srgbClr val="000000"/>
                          </a:solidFill>
                          <a:latin typeface="Calibri"/>
                        </a:rPr>
                        <a:t>58.8</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D480"/>
                    </a:solidFill>
                  </a:tcPr>
                </a:tc>
                <a:tc>
                  <a:txBody>
                    <a:bodyPr/>
                    <a:lstStyle/>
                    <a:p>
                      <a:pPr algn="r" fontAlgn="b"/>
                      <a:r>
                        <a:rPr lang="en-US" sz="200" b="0" i="0" u="none" strike="noStrike">
                          <a:solidFill>
                            <a:srgbClr val="000000"/>
                          </a:solidFill>
                          <a:latin typeface="Calibri"/>
                        </a:rPr>
                        <a:t>64.2</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D07F"/>
                    </a:solidFill>
                  </a:tcPr>
                </a:tc>
                <a:tc>
                  <a:txBody>
                    <a:bodyPr/>
                    <a:lstStyle/>
                    <a:p>
                      <a:pPr algn="r" fontAlgn="b"/>
                      <a:r>
                        <a:rPr lang="en-US" sz="200" b="0" i="0" u="none" strike="noStrike">
                          <a:solidFill>
                            <a:srgbClr val="000000"/>
                          </a:solidFill>
                          <a:latin typeface="Calibri"/>
                        </a:rPr>
                        <a:t>55.8</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D781"/>
                    </a:solidFill>
                  </a:tcPr>
                </a:tc>
                <a:tc>
                  <a:txBody>
                    <a:bodyPr/>
                    <a:lstStyle/>
                    <a:p>
                      <a:pPr algn="r" fontAlgn="b"/>
                      <a:r>
                        <a:rPr lang="en-US" sz="200" b="0" i="0" u="none" strike="noStrike">
                          <a:solidFill>
                            <a:srgbClr val="000000"/>
                          </a:solidFill>
                          <a:latin typeface="Calibri"/>
                        </a:rPr>
                        <a:t>71.8</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C97E"/>
                    </a:solidFill>
                  </a:tcPr>
                </a:tc>
                <a:tc>
                  <a:txBody>
                    <a:bodyPr/>
                    <a:lstStyle/>
                    <a:p>
                      <a:pPr algn="r" fontAlgn="b"/>
                      <a:r>
                        <a:rPr lang="en-US" sz="200" b="0" i="0" u="none" strike="noStrike">
                          <a:solidFill>
                            <a:srgbClr val="000000"/>
                          </a:solidFill>
                          <a:latin typeface="Calibri"/>
                        </a:rPr>
                        <a:t>60.8</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D380"/>
                    </a:solidFill>
                  </a:tcPr>
                </a:tc>
                <a:tc>
                  <a:txBody>
                    <a:bodyPr/>
                    <a:lstStyle/>
                    <a:p>
                      <a:pPr algn="r" fontAlgn="b"/>
                      <a:r>
                        <a:rPr lang="en-US" sz="200" b="0" i="0" u="none" strike="noStrike">
                          <a:solidFill>
                            <a:srgbClr val="000000"/>
                          </a:solidFill>
                          <a:latin typeface="Calibri"/>
                        </a:rPr>
                        <a:t>69.3</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CB7E"/>
                    </a:solidFill>
                  </a:tcPr>
                </a:tc>
                <a:tc>
                  <a:txBody>
                    <a:bodyPr/>
                    <a:lstStyle/>
                    <a:p>
                      <a:pPr algn="r" fontAlgn="b"/>
                      <a:r>
                        <a:rPr lang="en-US" sz="200" b="0" i="0" u="none" strike="noStrike">
                          <a:solidFill>
                            <a:srgbClr val="000000"/>
                          </a:solidFill>
                          <a:latin typeface="Calibri"/>
                        </a:rPr>
                        <a:t>64.3</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D07F"/>
                    </a:solidFill>
                  </a:tcPr>
                </a:tc>
                <a:tc>
                  <a:txBody>
                    <a:bodyPr/>
                    <a:lstStyle/>
                    <a:p>
                      <a:pPr algn="r" fontAlgn="b"/>
                      <a:r>
                        <a:rPr lang="en-US" sz="200" b="0" i="0" u="none" strike="noStrike">
                          <a:solidFill>
                            <a:srgbClr val="000000"/>
                          </a:solidFill>
                          <a:latin typeface="Calibri"/>
                        </a:rPr>
                        <a:t>72.0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C97E"/>
                    </a:solidFill>
                  </a:tcPr>
                </a:tc>
                <a:tc>
                  <a:txBody>
                    <a:bodyPr/>
                    <a:lstStyle/>
                    <a:p>
                      <a:pPr algn="r" fontAlgn="b"/>
                      <a:r>
                        <a:rPr lang="en-US" sz="200" b="0" i="0" u="none" strike="noStrike">
                          <a:solidFill>
                            <a:srgbClr val="000000"/>
                          </a:solidFill>
                          <a:latin typeface="Calibri"/>
                        </a:rPr>
                        <a:t>63.2</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D17F"/>
                    </a:solidFill>
                  </a:tcPr>
                </a:tc>
                <a:tc>
                  <a:txBody>
                    <a:bodyPr/>
                    <a:lstStyle/>
                    <a:p>
                      <a:pPr algn="r" fontAlgn="b"/>
                      <a:r>
                        <a:rPr lang="en-US" sz="200" b="0" i="0" u="none" strike="noStrike">
                          <a:solidFill>
                            <a:srgbClr val="000000"/>
                          </a:solidFill>
                          <a:latin typeface="Calibri"/>
                        </a:rPr>
                        <a:t>70.3</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CA7E"/>
                    </a:solidFill>
                  </a:tcPr>
                </a:tc>
                <a:tc>
                  <a:txBody>
                    <a:bodyPr/>
                    <a:lstStyle/>
                    <a:p>
                      <a:pPr algn="r" fontAlgn="b"/>
                      <a:r>
                        <a:rPr lang="en-US" sz="200" b="0" i="0" u="none" strike="noStrike">
                          <a:solidFill>
                            <a:srgbClr val="000000"/>
                          </a:solidFill>
                          <a:latin typeface="Calibri"/>
                        </a:rPr>
                        <a:t>28.7</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EDE582"/>
                    </a:solidFill>
                  </a:tcPr>
                </a:tc>
                <a:tc>
                  <a:txBody>
                    <a:bodyPr/>
                    <a:lstStyle/>
                    <a:p>
                      <a:pPr algn="r" fontAlgn="b"/>
                      <a:r>
                        <a:rPr lang="en-US" sz="200" b="0" i="0" u="none" strike="noStrike">
                          <a:solidFill>
                            <a:srgbClr val="000000"/>
                          </a:solidFill>
                          <a:latin typeface="Calibri"/>
                        </a:rPr>
                        <a:t>68.9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CC7E"/>
                    </a:solidFill>
                  </a:tcPr>
                </a:tc>
                <a:tc>
                  <a:txBody>
                    <a:bodyPr/>
                    <a:lstStyle/>
                    <a:p>
                      <a:pPr algn="r" fontAlgn="b"/>
                      <a:r>
                        <a:rPr lang="en-US" sz="200" b="0" i="0" u="none" strike="noStrike">
                          <a:solidFill>
                            <a:srgbClr val="000000"/>
                          </a:solidFill>
                          <a:latin typeface="Calibri"/>
                        </a:rPr>
                        <a:t>34.0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A84"/>
                    </a:solidFill>
                  </a:tcPr>
                </a:tc>
                <a:tc>
                  <a:txBody>
                    <a:bodyPr/>
                    <a:lstStyle/>
                    <a:p>
                      <a:pPr algn="r" fontAlgn="b"/>
                      <a:r>
                        <a:rPr lang="en-US" sz="200" b="0" i="0" u="none" strike="noStrike">
                          <a:solidFill>
                            <a:srgbClr val="000000"/>
                          </a:solidFill>
                          <a:latin typeface="Calibri"/>
                        </a:rPr>
                        <a:t>69.8</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CB7E"/>
                    </a:solidFill>
                  </a:tcPr>
                </a:tc>
                <a:tc>
                  <a:txBody>
                    <a:bodyPr/>
                    <a:lstStyle/>
                    <a:p>
                      <a:pPr algn="r" fontAlgn="b"/>
                      <a:r>
                        <a:rPr lang="en-US" sz="200" b="0" i="0" u="none" strike="noStrike">
                          <a:solidFill>
                            <a:srgbClr val="000000"/>
                          </a:solidFill>
                          <a:latin typeface="Calibri"/>
                        </a:rPr>
                        <a:t>34.2</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A84"/>
                    </a:solidFill>
                  </a:tcPr>
                </a:tc>
                <a:tc>
                  <a:txBody>
                    <a:bodyPr/>
                    <a:lstStyle/>
                    <a:p>
                      <a:pPr algn="r" fontAlgn="b"/>
                      <a:r>
                        <a:rPr lang="en-US" sz="200" b="0" i="0" u="none" strike="noStrike">
                          <a:solidFill>
                            <a:srgbClr val="000000"/>
                          </a:solidFill>
                          <a:latin typeface="Calibri"/>
                        </a:rPr>
                        <a:t>75.7</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DC67D"/>
                    </a:solidFill>
                  </a:tcPr>
                </a:tc>
                <a:tc>
                  <a:txBody>
                    <a:bodyPr/>
                    <a:lstStyle/>
                    <a:p>
                      <a:pPr algn="r" fontAlgn="b"/>
                      <a:r>
                        <a:rPr lang="en-US" sz="200" b="0" i="0" u="none" strike="noStrike">
                          <a:solidFill>
                            <a:srgbClr val="000000"/>
                          </a:solidFill>
                          <a:latin typeface="Calibri"/>
                        </a:rPr>
                        <a:t>36.1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sz="200" b="0" i="0" u="none" strike="noStrike">
                          <a:solidFill>
                            <a:srgbClr val="000000"/>
                          </a:solidFill>
                          <a:latin typeface="Calibri"/>
                        </a:rPr>
                        <a:t>60.0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D380"/>
                    </a:solidFill>
                  </a:tcPr>
                </a:tc>
                <a:tc>
                  <a:txBody>
                    <a:bodyPr/>
                    <a:lstStyle/>
                    <a:p>
                      <a:pPr algn="r" fontAlgn="b"/>
                      <a:r>
                        <a:rPr lang="en-US" sz="200" b="0" i="0" u="none" strike="noStrike">
                          <a:solidFill>
                            <a:srgbClr val="000000"/>
                          </a:solidFill>
                          <a:latin typeface="Calibri"/>
                        </a:rPr>
                        <a:t>28.0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E9E482"/>
                    </a:solidFill>
                  </a:tcPr>
                </a:tc>
                <a:tc>
                  <a:txBody>
                    <a:bodyPr/>
                    <a:lstStyle/>
                    <a:p>
                      <a:pPr algn="r" fontAlgn="b"/>
                      <a:r>
                        <a:rPr lang="en-US" sz="200" b="0" i="0" u="none" strike="noStrike">
                          <a:solidFill>
                            <a:srgbClr val="000000"/>
                          </a:solidFill>
                          <a:latin typeface="Calibri"/>
                        </a:rPr>
                        <a:t>59.6</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D480"/>
                    </a:solidFill>
                  </a:tcPr>
                </a:tc>
                <a:tc>
                  <a:txBody>
                    <a:bodyPr/>
                    <a:lstStyle/>
                    <a:p>
                      <a:pPr algn="r" fontAlgn="b"/>
                      <a:r>
                        <a:rPr lang="en-US" sz="200" b="0" i="0" u="none" strike="noStrike">
                          <a:solidFill>
                            <a:srgbClr val="000000"/>
                          </a:solidFill>
                          <a:latin typeface="Calibri"/>
                        </a:rPr>
                        <a:t>35.0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sz="200" b="0" i="0" u="none" strike="noStrike">
                          <a:solidFill>
                            <a:srgbClr val="000000"/>
                          </a:solidFill>
                          <a:latin typeface="Calibri"/>
                        </a:rPr>
                        <a:t>57.6</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D580"/>
                    </a:solidFill>
                  </a:tcPr>
                </a:tc>
                <a:tc>
                  <a:txBody>
                    <a:bodyPr/>
                    <a:lstStyle/>
                    <a:p>
                      <a:pPr algn="r" fontAlgn="b"/>
                      <a:r>
                        <a:rPr lang="en-US" sz="200" b="0" i="0" u="none" strike="noStrike">
                          <a:solidFill>
                            <a:srgbClr val="000000"/>
                          </a:solidFill>
                          <a:latin typeface="Calibri"/>
                        </a:rPr>
                        <a:t>36.3</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sz="200" b="0" i="0" u="none" strike="noStrike">
                          <a:solidFill>
                            <a:srgbClr val="000000"/>
                          </a:solidFill>
                          <a:latin typeface="Calibri"/>
                        </a:rPr>
                        <a:t>70.9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CA7E"/>
                    </a:solidFill>
                  </a:tcPr>
                </a:tc>
                <a:tc>
                  <a:txBody>
                    <a:bodyPr/>
                    <a:lstStyle/>
                    <a:p>
                      <a:pPr algn="r" fontAlgn="b"/>
                      <a:r>
                        <a:rPr lang="en-US" sz="200" b="0" i="0" u="none" strike="noStrike">
                          <a:solidFill>
                            <a:srgbClr val="000000"/>
                          </a:solidFill>
                          <a:latin typeface="Calibri"/>
                        </a:rPr>
                        <a:t>37.8</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200" b="0" i="0" u="none" strike="noStrike">
                          <a:solidFill>
                            <a:srgbClr val="000000"/>
                          </a:solidFill>
                          <a:latin typeface="Calibri"/>
                        </a:rPr>
                        <a:t>62.1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D280"/>
                    </a:solidFill>
                  </a:tcPr>
                </a:tc>
                <a:tc>
                  <a:txBody>
                    <a:bodyPr/>
                    <a:lstStyle/>
                    <a:p>
                      <a:pPr algn="r" fontAlgn="b"/>
                      <a:r>
                        <a:rPr lang="en-US" sz="200" b="0" i="0" u="none" strike="noStrike">
                          <a:solidFill>
                            <a:srgbClr val="000000"/>
                          </a:solidFill>
                          <a:latin typeface="Calibri"/>
                        </a:rPr>
                        <a:t>52.1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DA81"/>
                    </a:solidFill>
                  </a:tcPr>
                </a:tc>
                <a:tc>
                  <a:txBody>
                    <a:bodyPr/>
                    <a:lstStyle/>
                    <a:p>
                      <a:pPr algn="r" fontAlgn="b"/>
                      <a:r>
                        <a:rPr lang="en-US" sz="200" b="0" i="0" u="none" strike="noStrike">
                          <a:solidFill>
                            <a:srgbClr val="000000"/>
                          </a:solidFill>
                          <a:latin typeface="Calibri"/>
                        </a:rPr>
                        <a:t>65.9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CE7F"/>
                    </a:solidFill>
                  </a:tcPr>
                </a:tc>
                <a:tc>
                  <a:txBody>
                    <a:bodyPr/>
                    <a:lstStyle/>
                    <a:p>
                      <a:pPr algn="r" fontAlgn="b"/>
                      <a:r>
                        <a:rPr lang="en-US" sz="200" b="0" i="0" u="none" strike="noStrike">
                          <a:solidFill>
                            <a:srgbClr val="000000"/>
                          </a:solidFill>
                          <a:latin typeface="Calibri"/>
                        </a:rPr>
                        <a:t>53.4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D981"/>
                    </a:solidFill>
                  </a:tcPr>
                </a:tc>
                <a:tc>
                  <a:txBody>
                    <a:bodyPr/>
                    <a:lstStyle/>
                    <a:p>
                      <a:pPr algn="r" fontAlgn="b"/>
                      <a:r>
                        <a:rPr lang="en-US" sz="200" b="0" i="0" u="none" strike="noStrike">
                          <a:solidFill>
                            <a:srgbClr val="000000"/>
                          </a:solidFill>
                          <a:latin typeface="Calibri"/>
                        </a:rPr>
                        <a:t>65.1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CF7F"/>
                    </a:solidFill>
                  </a:tcPr>
                </a:tc>
                <a:tc>
                  <a:txBody>
                    <a:bodyPr/>
                    <a:lstStyle/>
                    <a:p>
                      <a:pPr algn="r" fontAlgn="b"/>
                      <a:r>
                        <a:rPr lang="en-US" sz="200" b="0" i="0" u="none" strike="noStrike">
                          <a:solidFill>
                            <a:srgbClr val="000000"/>
                          </a:solidFill>
                          <a:latin typeface="Calibri"/>
                        </a:rPr>
                        <a:t>54.3</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D881"/>
                    </a:solidFill>
                  </a:tcPr>
                </a:tc>
                <a:tc>
                  <a:txBody>
                    <a:bodyPr/>
                    <a:lstStyle/>
                    <a:p>
                      <a:pPr algn="r" fontAlgn="b"/>
                      <a:r>
                        <a:rPr lang="en-US" sz="200" b="0" i="0" u="none" strike="noStrike">
                          <a:solidFill>
                            <a:srgbClr val="000000"/>
                          </a:solidFill>
                          <a:latin typeface="Calibri"/>
                        </a:rPr>
                        <a:t>64.8</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CF7F"/>
                    </a:solidFill>
                  </a:tcPr>
                </a:tc>
                <a:tc>
                  <a:txBody>
                    <a:bodyPr/>
                    <a:lstStyle/>
                    <a:p>
                      <a:pPr algn="r" fontAlgn="b"/>
                      <a:r>
                        <a:rPr lang="en-US" sz="200" b="0" i="0" u="none" strike="noStrike">
                          <a:solidFill>
                            <a:srgbClr val="000000"/>
                          </a:solidFill>
                          <a:latin typeface="Calibri"/>
                        </a:rPr>
                        <a:t>60.9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D380"/>
                    </a:solidFill>
                  </a:tcPr>
                </a:tc>
                <a:tc>
                  <a:txBody>
                    <a:bodyPr/>
                    <a:lstStyle/>
                    <a:p>
                      <a:pPr algn="r" fontAlgn="b"/>
                      <a:r>
                        <a:rPr lang="en-US" sz="200" b="0" i="0" u="none" strike="noStrike">
                          <a:solidFill>
                            <a:srgbClr val="000000"/>
                          </a:solidFill>
                          <a:latin typeface="Calibri"/>
                        </a:rPr>
                        <a:t>63.1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D17F"/>
                    </a:solidFill>
                  </a:tcPr>
                </a:tc>
                <a:tc>
                  <a:txBody>
                    <a:bodyPr/>
                    <a:lstStyle/>
                    <a:p>
                      <a:pPr algn="r" fontAlgn="b"/>
                      <a:r>
                        <a:rPr lang="en-US" sz="200" b="0" i="0" u="none" strike="noStrike">
                          <a:solidFill>
                            <a:srgbClr val="000000"/>
                          </a:solidFill>
                          <a:latin typeface="Calibri"/>
                        </a:rPr>
                        <a:t>54.2</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D881"/>
                    </a:solidFill>
                  </a:tcPr>
                </a:tc>
                <a:tc>
                  <a:txBody>
                    <a:bodyPr/>
                    <a:lstStyle/>
                    <a:p>
                      <a:pPr algn="r" fontAlgn="b"/>
                      <a:r>
                        <a:rPr lang="en-US" sz="200" b="0" i="0" u="none" strike="noStrike">
                          <a:solidFill>
                            <a:srgbClr val="000000"/>
                          </a:solidFill>
                          <a:latin typeface="Calibri"/>
                        </a:rPr>
                        <a:t>63.3</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D17F"/>
                    </a:solidFill>
                  </a:tcPr>
                </a:tc>
                <a:tc>
                  <a:txBody>
                    <a:bodyPr/>
                    <a:lstStyle/>
                    <a:p>
                      <a:pPr algn="r" fontAlgn="b"/>
                      <a:r>
                        <a:rPr lang="en-US" sz="200" b="0" i="0" u="none" strike="noStrike">
                          <a:solidFill>
                            <a:srgbClr val="000000"/>
                          </a:solidFill>
                          <a:latin typeface="Calibri"/>
                        </a:rPr>
                        <a:t>58.7</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D580"/>
                    </a:solidFill>
                  </a:tcPr>
                </a:tc>
                <a:tc>
                  <a:txBody>
                    <a:bodyPr/>
                    <a:lstStyle/>
                    <a:p>
                      <a:pPr algn="r" fontAlgn="b"/>
                      <a:r>
                        <a:rPr lang="en-US" sz="200" b="0" i="0" u="none" strike="noStrike">
                          <a:solidFill>
                            <a:srgbClr val="000000"/>
                          </a:solidFill>
                          <a:latin typeface="Calibri"/>
                        </a:rPr>
                        <a:t>63.8</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D07F"/>
                    </a:solidFill>
                  </a:tcPr>
                </a:tc>
                <a:tc>
                  <a:txBody>
                    <a:bodyPr/>
                    <a:lstStyle/>
                    <a:p>
                      <a:pPr algn="r" fontAlgn="b"/>
                      <a:r>
                        <a:rPr lang="en-US" sz="200" b="0" i="0" u="none" strike="noStrike">
                          <a:solidFill>
                            <a:srgbClr val="000000"/>
                          </a:solidFill>
                          <a:latin typeface="Calibri"/>
                        </a:rPr>
                        <a:t>61.8</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D280"/>
                    </a:solidFill>
                  </a:tcPr>
                </a:tc>
                <a:tc>
                  <a:txBody>
                    <a:bodyPr/>
                    <a:lstStyle/>
                    <a:p>
                      <a:pPr algn="r" fontAlgn="b"/>
                      <a:r>
                        <a:rPr lang="en-US" sz="200" b="0" i="0" u="none" strike="noStrike">
                          <a:solidFill>
                            <a:srgbClr val="000000"/>
                          </a:solidFill>
                          <a:latin typeface="Calibri"/>
                        </a:rPr>
                        <a:t>72.5</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C97E"/>
                    </a:solidFill>
                  </a:tcPr>
                </a:tc>
                <a:tc>
                  <a:txBody>
                    <a:bodyPr/>
                    <a:lstStyle/>
                    <a:p>
                      <a:pPr algn="r" fontAlgn="b"/>
                      <a:r>
                        <a:rPr lang="en-US" sz="200" b="0" i="0" u="none" strike="noStrike">
                          <a:solidFill>
                            <a:srgbClr val="000000"/>
                          </a:solidFill>
                          <a:latin typeface="Calibri"/>
                        </a:rPr>
                        <a:t>67.8</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CD7F"/>
                    </a:solidFill>
                  </a:tcPr>
                </a:tc>
                <a:tc>
                  <a:txBody>
                    <a:bodyPr/>
                    <a:lstStyle/>
                    <a:p>
                      <a:pPr algn="r" fontAlgn="b"/>
                      <a:r>
                        <a:rPr lang="en-US" sz="200" b="0" i="0" u="none" strike="noStrike">
                          <a:solidFill>
                            <a:srgbClr val="000000"/>
                          </a:solidFill>
                          <a:latin typeface="Calibri"/>
                        </a:rPr>
                        <a:t>71.9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C97E"/>
                    </a:solidFill>
                  </a:tcPr>
                </a:tc>
                <a:tc>
                  <a:txBody>
                    <a:bodyPr/>
                    <a:lstStyle/>
                    <a:p>
                      <a:pPr algn="r" fontAlgn="b"/>
                      <a:r>
                        <a:rPr lang="en-US" sz="200" b="0" i="0" u="none" strike="noStrike">
                          <a:solidFill>
                            <a:srgbClr val="000000"/>
                          </a:solidFill>
                          <a:latin typeface="Calibri"/>
                        </a:rPr>
                        <a:t>28.4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ECE582"/>
                    </a:solidFill>
                  </a:tcPr>
                </a:tc>
                <a:tc>
                  <a:txBody>
                    <a:bodyPr/>
                    <a:lstStyle/>
                    <a:p>
                      <a:pPr algn="r" fontAlgn="b"/>
                      <a:r>
                        <a:rPr lang="en-US" sz="200" b="0" i="0" u="none" strike="noStrike">
                          <a:solidFill>
                            <a:srgbClr val="000000"/>
                          </a:solidFill>
                          <a:latin typeface="Calibri"/>
                        </a:rPr>
                        <a:t>68.3</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CC7E"/>
                    </a:solidFill>
                  </a:tcPr>
                </a:tc>
                <a:tc>
                  <a:txBody>
                    <a:bodyPr/>
                    <a:lstStyle/>
                    <a:p>
                      <a:pPr algn="r" fontAlgn="b"/>
                      <a:r>
                        <a:rPr lang="en-US" sz="200" b="0" i="0" u="none" strike="noStrike">
                          <a:solidFill>
                            <a:srgbClr val="000000"/>
                          </a:solidFill>
                          <a:latin typeface="Calibri"/>
                        </a:rPr>
                        <a:t>32.4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B84"/>
                    </a:solidFill>
                  </a:tcPr>
                </a:tc>
                <a:tc>
                  <a:txBody>
                    <a:bodyPr/>
                    <a:lstStyle/>
                    <a:p>
                      <a:pPr algn="r" fontAlgn="b"/>
                      <a:r>
                        <a:rPr lang="en-US" sz="200" b="0" i="0" u="none" strike="noStrike">
                          <a:solidFill>
                            <a:srgbClr val="000000"/>
                          </a:solidFill>
                          <a:latin typeface="Calibri"/>
                        </a:rPr>
                        <a:t>72.2</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C97E"/>
                    </a:solidFill>
                  </a:tcPr>
                </a:tc>
                <a:tc>
                  <a:txBody>
                    <a:bodyPr/>
                    <a:lstStyle/>
                    <a:p>
                      <a:pPr algn="r" fontAlgn="b"/>
                      <a:r>
                        <a:rPr lang="en-US" sz="200" b="0" i="0" u="none" strike="noStrike">
                          <a:solidFill>
                            <a:srgbClr val="000000"/>
                          </a:solidFill>
                          <a:latin typeface="Calibri"/>
                        </a:rPr>
                        <a:t>35.0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sz="200" b="0" i="0" u="none" strike="noStrike">
                          <a:solidFill>
                            <a:srgbClr val="000000"/>
                          </a:solidFill>
                          <a:latin typeface="Calibri"/>
                        </a:rPr>
                        <a:t>72.9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EC87E"/>
                    </a:solidFill>
                  </a:tcPr>
                </a:tc>
                <a:tc>
                  <a:txBody>
                    <a:bodyPr/>
                    <a:lstStyle/>
                    <a:p>
                      <a:pPr algn="r" fontAlgn="b"/>
                      <a:r>
                        <a:rPr lang="en-US" sz="200" b="0" i="0" u="none" strike="noStrike">
                          <a:solidFill>
                            <a:srgbClr val="000000"/>
                          </a:solidFill>
                          <a:latin typeface="Calibri"/>
                        </a:rPr>
                        <a:t>34.1</a:t>
                      </a:r>
                    </a:p>
                  </a:txBody>
                  <a:tcPr marL="2249" marR="2249" marT="1687"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EA84"/>
                    </a:solidFill>
                  </a:tcPr>
                </a:tc>
              </a:tr>
              <a:tr h="35977">
                <a:tc rowSpan="6">
                  <a:txBody>
                    <a:bodyPr/>
                    <a:lstStyle/>
                    <a:p>
                      <a:pPr algn="ctr" fontAlgn="ctr"/>
                      <a:r>
                        <a:rPr lang="en-US" sz="400" b="1" i="0" u="none" strike="noStrike">
                          <a:solidFill>
                            <a:srgbClr val="000000"/>
                          </a:solidFill>
                          <a:latin typeface="Calibri"/>
                        </a:rPr>
                        <a:t>NDR</a:t>
                      </a:r>
                    </a:p>
                  </a:txBody>
                  <a:tcPr marL="2249" marR="2249" marT="1687"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 b="0" i="0" u="none" strike="noStrike">
                          <a:solidFill>
                            <a:srgbClr val="000000"/>
                          </a:solidFill>
                          <a:latin typeface="Calibri"/>
                        </a:rPr>
                        <a:t>NDR 20-34</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200" b="0" i="0" u="none" strike="noStrike">
                          <a:solidFill>
                            <a:srgbClr val="000000"/>
                          </a:solidFill>
                          <a:latin typeface="Calibri"/>
                        </a:rPr>
                        <a:t>11.0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6CC7D"/>
                    </a:solidFill>
                  </a:tcPr>
                </a:tc>
                <a:tc>
                  <a:txBody>
                    <a:bodyPr/>
                    <a:lstStyle/>
                    <a:p>
                      <a:pPr algn="r" fontAlgn="b"/>
                      <a:r>
                        <a:rPr lang="en-US" sz="200" b="0" i="0" u="none" strike="noStrike">
                          <a:solidFill>
                            <a:srgbClr val="000000"/>
                          </a:solidFill>
                          <a:latin typeface="Calibri"/>
                        </a:rPr>
                        <a:t>5.3</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79C47C"/>
                    </a:solidFill>
                  </a:tcPr>
                </a:tc>
                <a:tc>
                  <a:txBody>
                    <a:bodyPr/>
                    <a:lstStyle/>
                    <a:p>
                      <a:pPr algn="r" fontAlgn="b"/>
                      <a:r>
                        <a:rPr lang="en-US" sz="200" b="0" i="0" u="none" strike="noStrike">
                          <a:solidFill>
                            <a:srgbClr val="000000"/>
                          </a:solidFill>
                          <a:latin typeface="Calibri"/>
                        </a:rPr>
                        <a:t>13.9</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A4D07E"/>
                    </a:solidFill>
                  </a:tcPr>
                </a:tc>
                <a:tc>
                  <a:txBody>
                    <a:bodyPr/>
                    <a:lstStyle/>
                    <a:p>
                      <a:pPr algn="r" fontAlgn="b"/>
                      <a:r>
                        <a:rPr lang="en-US" sz="200" b="0" i="0" u="none" strike="noStrike">
                          <a:solidFill>
                            <a:srgbClr val="000000"/>
                          </a:solidFill>
                          <a:latin typeface="Calibri"/>
                        </a:rPr>
                        <a:t>9.0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8BC97D"/>
                    </a:solidFill>
                  </a:tcPr>
                </a:tc>
                <a:tc>
                  <a:txBody>
                    <a:bodyPr/>
                    <a:lstStyle/>
                    <a:p>
                      <a:pPr algn="r" fontAlgn="b"/>
                      <a:r>
                        <a:rPr lang="en-US" sz="200" b="0" i="0" u="none" strike="noStrike">
                          <a:solidFill>
                            <a:srgbClr val="000000"/>
                          </a:solidFill>
                          <a:latin typeface="Calibri"/>
                        </a:rPr>
                        <a:t>12.7</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ECF7E"/>
                    </a:solidFill>
                  </a:tcPr>
                </a:tc>
                <a:tc>
                  <a:txBody>
                    <a:bodyPr/>
                    <a:lstStyle/>
                    <a:p>
                      <a:pPr algn="r" fontAlgn="b"/>
                      <a:r>
                        <a:rPr lang="en-US" sz="200" b="0" i="0" u="none" strike="noStrike">
                          <a:solidFill>
                            <a:srgbClr val="000000"/>
                          </a:solidFill>
                          <a:latin typeface="Calibri"/>
                        </a:rPr>
                        <a:t>9.2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8CCA7D"/>
                    </a:solidFill>
                  </a:tcPr>
                </a:tc>
                <a:tc>
                  <a:txBody>
                    <a:bodyPr/>
                    <a:lstStyle/>
                    <a:p>
                      <a:pPr algn="r" fontAlgn="b"/>
                      <a:r>
                        <a:rPr lang="en-US" sz="200" b="0" i="0" u="none" strike="noStrike">
                          <a:solidFill>
                            <a:srgbClr val="000000"/>
                          </a:solidFill>
                          <a:latin typeface="Calibri"/>
                        </a:rPr>
                        <a:t>11.9</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ACD7E"/>
                    </a:solidFill>
                  </a:tcPr>
                </a:tc>
                <a:tc>
                  <a:txBody>
                    <a:bodyPr/>
                    <a:lstStyle/>
                    <a:p>
                      <a:pPr algn="r" fontAlgn="b"/>
                      <a:r>
                        <a:rPr lang="en-US" sz="200" b="0" i="0" u="none" strike="noStrike">
                          <a:solidFill>
                            <a:srgbClr val="000000"/>
                          </a:solidFill>
                          <a:latin typeface="Calibri"/>
                        </a:rPr>
                        <a:t>6.9</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81C67C"/>
                    </a:solidFill>
                  </a:tcPr>
                </a:tc>
                <a:tc>
                  <a:txBody>
                    <a:bodyPr/>
                    <a:lstStyle/>
                    <a:p>
                      <a:pPr algn="r" fontAlgn="b"/>
                      <a:r>
                        <a:rPr lang="en-US" sz="200" b="0" i="0" u="none" strike="noStrike">
                          <a:solidFill>
                            <a:srgbClr val="000000"/>
                          </a:solidFill>
                          <a:latin typeface="Calibri"/>
                        </a:rPr>
                        <a:t>11.3</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7CD7E"/>
                    </a:solidFill>
                  </a:tcPr>
                </a:tc>
                <a:tc>
                  <a:txBody>
                    <a:bodyPr/>
                    <a:lstStyle/>
                    <a:p>
                      <a:pPr algn="r" fontAlgn="b"/>
                      <a:r>
                        <a:rPr lang="en-US" sz="200" b="0" i="0" u="none" strike="noStrike">
                          <a:solidFill>
                            <a:srgbClr val="000000"/>
                          </a:solidFill>
                          <a:latin typeface="Calibri"/>
                        </a:rPr>
                        <a:t>11.5</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8CD7E"/>
                    </a:solidFill>
                  </a:tcPr>
                </a:tc>
                <a:tc>
                  <a:txBody>
                    <a:bodyPr/>
                    <a:lstStyle/>
                    <a:p>
                      <a:pPr algn="r" fontAlgn="b"/>
                      <a:r>
                        <a:rPr lang="en-US" sz="200" b="0" i="0" u="none" strike="noStrike">
                          <a:solidFill>
                            <a:srgbClr val="000000"/>
                          </a:solidFill>
                          <a:latin typeface="Calibri"/>
                        </a:rPr>
                        <a:t>15.0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A9D27F"/>
                    </a:solidFill>
                  </a:tcPr>
                </a:tc>
                <a:tc>
                  <a:txBody>
                    <a:bodyPr/>
                    <a:lstStyle/>
                    <a:p>
                      <a:pPr algn="r" fontAlgn="b"/>
                      <a:r>
                        <a:rPr lang="en-US" sz="200" b="0" i="0" u="none" strike="noStrike">
                          <a:solidFill>
                            <a:srgbClr val="000000"/>
                          </a:solidFill>
                          <a:latin typeface="Calibri"/>
                        </a:rPr>
                        <a:t>14.0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A4D07E"/>
                    </a:solidFill>
                  </a:tcPr>
                </a:tc>
                <a:tc>
                  <a:txBody>
                    <a:bodyPr/>
                    <a:lstStyle/>
                    <a:p>
                      <a:pPr algn="r" fontAlgn="b"/>
                      <a:r>
                        <a:rPr lang="en-US" sz="200" b="0" i="0" u="none" strike="noStrike">
                          <a:solidFill>
                            <a:srgbClr val="000000"/>
                          </a:solidFill>
                          <a:latin typeface="Calibri"/>
                        </a:rPr>
                        <a:t>12.1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BCE7E"/>
                    </a:solidFill>
                  </a:tcPr>
                </a:tc>
                <a:tc>
                  <a:txBody>
                    <a:bodyPr/>
                    <a:lstStyle/>
                    <a:p>
                      <a:pPr algn="r" fontAlgn="b"/>
                      <a:r>
                        <a:rPr lang="en-US" sz="200" b="0" i="0" u="none" strike="noStrike">
                          <a:solidFill>
                            <a:srgbClr val="000000"/>
                          </a:solidFill>
                          <a:latin typeface="Calibri"/>
                        </a:rPr>
                        <a:t>13.5</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A2D07E"/>
                    </a:solidFill>
                  </a:tcPr>
                </a:tc>
                <a:tc>
                  <a:txBody>
                    <a:bodyPr/>
                    <a:lstStyle/>
                    <a:p>
                      <a:pPr algn="r" fontAlgn="b"/>
                      <a:r>
                        <a:rPr lang="en-US" sz="200" b="0" i="0" u="none" strike="noStrike">
                          <a:solidFill>
                            <a:srgbClr val="000000"/>
                          </a:solidFill>
                          <a:latin typeface="Calibri"/>
                        </a:rPr>
                        <a:t>13.2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A0CF7E"/>
                    </a:solidFill>
                  </a:tcPr>
                </a:tc>
                <a:tc>
                  <a:txBody>
                    <a:bodyPr/>
                    <a:lstStyle/>
                    <a:p>
                      <a:pPr algn="r" fontAlgn="b"/>
                      <a:r>
                        <a:rPr lang="en-US" sz="200" b="0" i="0" u="none" strike="noStrike">
                          <a:solidFill>
                            <a:srgbClr val="000000"/>
                          </a:solidFill>
                          <a:latin typeface="Calibri"/>
                        </a:rPr>
                        <a:t>15.0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A9D27F"/>
                    </a:solidFill>
                  </a:tcPr>
                </a:tc>
                <a:tc>
                  <a:txBody>
                    <a:bodyPr/>
                    <a:lstStyle/>
                    <a:p>
                      <a:pPr algn="r" fontAlgn="b"/>
                      <a:r>
                        <a:rPr lang="en-US" sz="200" b="0" i="0" u="none" strike="noStrike">
                          <a:solidFill>
                            <a:srgbClr val="000000"/>
                          </a:solidFill>
                          <a:latin typeface="Calibri"/>
                        </a:rPr>
                        <a:t>10.9</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5CC7D"/>
                    </a:solidFill>
                  </a:tcPr>
                </a:tc>
                <a:tc>
                  <a:txBody>
                    <a:bodyPr/>
                    <a:lstStyle/>
                    <a:p>
                      <a:pPr algn="r" fontAlgn="b"/>
                      <a:r>
                        <a:rPr lang="en-US" sz="200" b="0" i="0" u="none" strike="noStrike">
                          <a:solidFill>
                            <a:srgbClr val="000000"/>
                          </a:solidFill>
                          <a:latin typeface="Calibri"/>
                        </a:rPr>
                        <a:t>12.5</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DCE7E"/>
                    </a:solidFill>
                  </a:tcPr>
                </a:tc>
                <a:tc>
                  <a:txBody>
                    <a:bodyPr/>
                    <a:lstStyle/>
                    <a:p>
                      <a:pPr algn="r" fontAlgn="b"/>
                      <a:r>
                        <a:rPr lang="en-US" sz="200" b="0" i="0" u="none" strike="noStrike">
                          <a:solidFill>
                            <a:srgbClr val="000000"/>
                          </a:solidFill>
                          <a:latin typeface="Calibri"/>
                        </a:rPr>
                        <a:t>12.9</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FCF7E"/>
                    </a:solidFill>
                  </a:tcPr>
                </a:tc>
                <a:tc>
                  <a:txBody>
                    <a:bodyPr/>
                    <a:lstStyle/>
                    <a:p>
                      <a:pPr algn="r" fontAlgn="b"/>
                      <a:r>
                        <a:rPr lang="en-US" sz="200" b="0" i="0" u="none" strike="noStrike">
                          <a:solidFill>
                            <a:srgbClr val="000000"/>
                          </a:solidFill>
                          <a:latin typeface="Calibri"/>
                        </a:rPr>
                        <a:t>14.1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A5D17E"/>
                    </a:solidFill>
                  </a:tcPr>
                </a:tc>
                <a:tc>
                  <a:txBody>
                    <a:bodyPr/>
                    <a:lstStyle/>
                    <a:p>
                      <a:pPr algn="r" fontAlgn="b"/>
                      <a:r>
                        <a:rPr lang="en-US" sz="200" b="0" i="0" u="none" strike="noStrike">
                          <a:solidFill>
                            <a:srgbClr val="000000"/>
                          </a:solidFill>
                          <a:latin typeface="Calibri"/>
                        </a:rPr>
                        <a:t>10.9</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5CC7D"/>
                    </a:solidFill>
                  </a:tcPr>
                </a:tc>
                <a:tc>
                  <a:txBody>
                    <a:bodyPr/>
                    <a:lstStyle/>
                    <a:p>
                      <a:pPr algn="r" fontAlgn="b"/>
                      <a:r>
                        <a:rPr lang="en-US" sz="200" b="0" i="0" u="none" strike="noStrike">
                          <a:solidFill>
                            <a:srgbClr val="000000"/>
                          </a:solidFill>
                          <a:latin typeface="Calibri"/>
                        </a:rPr>
                        <a:t>12.7</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ECF7E"/>
                    </a:solidFill>
                  </a:tcPr>
                </a:tc>
                <a:tc>
                  <a:txBody>
                    <a:bodyPr/>
                    <a:lstStyle/>
                    <a:p>
                      <a:pPr algn="r" fontAlgn="b"/>
                      <a:r>
                        <a:rPr lang="en-US" sz="200" b="0" i="0" u="none" strike="noStrike">
                          <a:solidFill>
                            <a:srgbClr val="000000"/>
                          </a:solidFill>
                          <a:latin typeface="Calibri"/>
                        </a:rPr>
                        <a:t>11.2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7CD7E"/>
                    </a:solidFill>
                  </a:tcPr>
                </a:tc>
                <a:tc>
                  <a:txBody>
                    <a:bodyPr/>
                    <a:lstStyle/>
                    <a:p>
                      <a:pPr algn="r" fontAlgn="b"/>
                      <a:r>
                        <a:rPr lang="en-US" sz="200" b="0" i="0" u="none" strike="noStrike">
                          <a:solidFill>
                            <a:srgbClr val="000000"/>
                          </a:solidFill>
                          <a:latin typeface="Calibri"/>
                        </a:rPr>
                        <a:t>11.8</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9CD7E"/>
                    </a:solidFill>
                  </a:tcPr>
                </a:tc>
                <a:tc>
                  <a:txBody>
                    <a:bodyPr/>
                    <a:lstStyle/>
                    <a:p>
                      <a:pPr algn="r" fontAlgn="b"/>
                      <a:r>
                        <a:rPr lang="en-US" sz="200" b="0" i="0" u="none" strike="noStrike">
                          <a:solidFill>
                            <a:srgbClr val="000000"/>
                          </a:solidFill>
                          <a:latin typeface="Calibri"/>
                        </a:rPr>
                        <a:t>21.8</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CBDC81"/>
                    </a:solidFill>
                  </a:tcPr>
                </a:tc>
                <a:tc>
                  <a:txBody>
                    <a:bodyPr/>
                    <a:lstStyle/>
                    <a:p>
                      <a:pPr algn="r" fontAlgn="b"/>
                      <a:r>
                        <a:rPr lang="en-US" sz="200" b="0" i="0" u="none" strike="noStrike">
                          <a:solidFill>
                            <a:srgbClr val="000000"/>
                          </a:solidFill>
                          <a:latin typeface="Calibri"/>
                        </a:rPr>
                        <a:t>7.3</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83C77C"/>
                    </a:solidFill>
                  </a:tcPr>
                </a:tc>
                <a:tc>
                  <a:txBody>
                    <a:bodyPr/>
                    <a:lstStyle/>
                    <a:p>
                      <a:pPr algn="r" fontAlgn="b"/>
                      <a:r>
                        <a:rPr lang="en-US" sz="200" b="0" i="0" u="none" strike="noStrike">
                          <a:solidFill>
                            <a:srgbClr val="000000"/>
                          </a:solidFill>
                          <a:latin typeface="Calibri"/>
                        </a:rPr>
                        <a:t>20.6</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C5DA80"/>
                    </a:solidFill>
                  </a:tcPr>
                </a:tc>
                <a:tc>
                  <a:txBody>
                    <a:bodyPr/>
                    <a:lstStyle/>
                    <a:p>
                      <a:pPr algn="r" fontAlgn="b"/>
                      <a:r>
                        <a:rPr lang="en-US" sz="200" b="0" i="0" u="none" strike="noStrike">
                          <a:solidFill>
                            <a:srgbClr val="000000"/>
                          </a:solidFill>
                          <a:latin typeface="Calibri"/>
                        </a:rPr>
                        <a:t>9.2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8CCA7D"/>
                    </a:solidFill>
                  </a:tcPr>
                </a:tc>
                <a:tc>
                  <a:txBody>
                    <a:bodyPr/>
                    <a:lstStyle/>
                    <a:p>
                      <a:pPr algn="r" fontAlgn="b"/>
                      <a:r>
                        <a:rPr lang="en-US" sz="200" b="0" i="0" u="none" strike="noStrike">
                          <a:solidFill>
                            <a:srgbClr val="000000"/>
                          </a:solidFill>
                          <a:latin typeface="Calibri"/>
                        </a:rPr>
                        <a:t>20.1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C2D980"/>
                    </a:solidFill>
                  </a:tcPr>
                </a:tc>
                <a:tc>
                  <a:txBody>
                    <a:bodyPr/>
                    <a:lstStyle/>
                    <a:p>
                      <a:pPr algn="r" fontAlgn="b"/>
                      <a:r>
                        <a:rPr lang="en-US" sz="200" b="0" i="0" u="none" strike="noStrike">
                          <a:solidFill>
                            <a:srgbClr val="000000"/>
                          </a:solidFill>
                          <a:latin typeface="Calibri"/>
                        </a:rPr>
                        <a:t>8.7</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8AC97D"/>
                    </a:solidFill>
                  </a:tcPr>
                </a:tc>
                <a:tc>
                  <a:txBody>
                    <a:bodyPr/>
                    <a:lstStyle/>
                    <a:p>
                      <a:pPr algn="r" fontAlgn="b"/>
                      <a:r>
                        <a:rPr lang="en-US" sz="200" b="0" i="0" u="none" strike="noStrike">
                          <a:solidFill>
                            <a:srgbClr val="000000"/>
                          </a:solidFill>
                          <a:latin typeface="Calibri"/>
                        </a:rPr>
                        <a:t>20.4</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C4DA80"/>
                    </a:solidFill>
                  </a:tcPr>
                </a:tc>
                <a:tc>
                  <a:txBody>
                    <a:bodyPr/>
                    <a:lstStyle/>
                    <a:p>
                      <a:pPr algn="r" fontAlgn="b"/>
                      <a:r>
                        <a:rPr lang="en-US" sz="200" b="0" i="0" u="none" strike="noStrike">
                          <a:solidFill>
                            <a:srgbClr val="000000"/>
                          </a:solidFill>
                          <a:latin typeface="Calibri"/>
                        </a:rPr>
                        <a:t>5.9</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7CC57C"/>
                    </a:solidFill>
                  </a:tcPr>
                </a:tc>
                <a:tc>
                  <a:txBody>
                    <a:bodyPr/>
                    <a:lstStyle/>
                    <a:p>
                      <a:pPr algn="r" fontAlgn="b"/>
                      <a:r>
                        <a:rPr lang="en-US" sz="200" b="0" i="0" u="none" strike="noStrike">
                          <a:solidFill>
                            <a:srgbClr val="000000"/>
                          </a:solidFill>
                          <a:latin typeface="Calibri"/>
                        </a:rPr>
                        <a:t>12.3</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CCE7E"/>
                    </a:solidFill>
                  </a:tcPr>
                </a:tc>
                <a:tc>
                  <a:txBody>
                    <a:bodyPr/>
                    <a:lstStyle/>
                    <a:p>
                      <a:pPr algn="r" fontAlgn="b"/>
                      <a:r>
                        <a:rPr lang="en-US" sz="200" b="0" i="0" u="none" strike="noStrike">
                          <a:solidFill>
                            <a:srgbClr val="000000"/>
                          </a:solidFill>
                          <a:latin typeface="Calibri"/>
                        </a:rPr>
                        <a:t>6.1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7DC57C"/>
                    </a:solidFill>
                  </a:tcPr>
                </a:tc>
                <a:tc>
                  <a:txBody>
                    <a:bodyPr/>
                    <a:lstStyle/>
                    <a:p>
                      <a:pPr algn="r" fontAlgn="b"/>
                      <a:r>
                        <a:rPr lang="en-US" sz="200" b="0" i="0" u="none" strike="noStrike">
                          <a:solidFill>
                            <a:srgbClr val="000000"/>
                          </a:solidFill>
                          <a:latin typeface="Calibri"/>
                        </a:rPr>
                        <a:t>14.0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A4D17E"/>
                    </a:solidFill>
                  </a:tcPr>
                </a:tc>
                <a:tc>
                  <a:txBody>
                    <a:bodyPr/>
                    <a:lstStyle/>
                    <a:p>
                      <a:pPr algn="r" fontAlgn="b"/>
                      <a:r>
                        <a:rPr lang="en-US" sz="200" b="0" i="0" u="none" strike="noStrike">
                          <a:solidFill>
                            <a:srgbClr val="000000"/>
                          </a:solidFill>
                          <a:latin typeface="Calibri"/>
                        </a:rPr>
                        <a:t>7.9</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86C87D"/>
                    </a:solidFill>
                  </a:tcPr>
                </a:tc>
                <a:tc>
                  <a:txBody>
                    <a:bodyPr/>
                    <a:lstStyle/>
                    <a:p>
                      <a:pPr algn="r" fontAlgn="b"/>
                      <a:r>
                        <a:rPr lang="en-US" sz="200" b="0" i="0" u="none" strike="noStrike">
                          <a:solidFill>
                            <a:srgbClr val="000000"/>
                          </a:solidFill>
                          <a:latin typeface="Calibri"/>
                        </a:rPr>
                        <a:t>14.0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A4D07E"/>
                    </a:solidFill>
                  </a:tcPr>
                </a:tc>
                <a:tc>
                  <a:txBody>
                    <a:bodyPr/>
                    <a:lstStyle/>
                    <a:p>
                      <a:pPr algn="r" fontAlgn="b"/>
                      <a:r>
                        <a:rPr lang="en-US" sz="200" b="0" i="0" u="none" strike="noStrike">
                          <a:solidFill>
                            <a:srgbClr val="000000"/>
                          </a:solidFill>
                          <a:latin typeface="Calibri"/>
                        </a:rPr>
                        <a:t>7.5</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84C77C"/>
                    </a:solidFill>
                  </a:tcPr>
                </a:tc>
                <a:tc>
                  <a:txBody>
                    <a:bodyPr/>
                    <a:lstStyle/>
                    <a:p>
                      <a:pPr algn="r" fontAlgn="b"/>
                      <a:r>
                        <a:rPr lang="en-US" sz="200" b="0" i="0" u="none" strike="noStrike">
                          <a:solidFill>
                            <a:srgbClr val="000000"/>
                          </a:solidFill>
                          <a:latin typeface="Calibri"/>
                        </a:rPr>
                        <a:t>12.1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BCE7E"/>
                    </a:solidFill>
                  </a:tcPr>
                </a:tc>
                <a:tc>
                  <a:txBody>
                    <a:bodyPr/>
                    <a:lstStyle/>
                    <a:p>
                      <a:pPr algn="r" fontAlgn="b"/>
                      <a:r>
                        <a:rPr lang="en-US" sz="200" b="0" i="0" u="none" strike="noStrike">
                          <a:solidFill>
                            <a:srgbClr val="000000"/>
                          </a:solidFill>
                          <a:latin typeface="Calibri"/>
                        </a:rPr>
                        <a:t>7.2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83C77C"/>
                    </a:solidFill>
                  </a:tcPr>
                </a:tc>
                <a:tc>
                  <a:txBody>
                    <a:bodyPr/>
                    <a:lstStyle/>
                    <a:p>
                      <a:pPr algn="r" fontAlgn="b"/>
                      <a:r>
                        <a:rPr lang="en-US" sz="200" b="0" i="0" u="none" strike="noStrike">
                          <a:solidFill>
                            <a:srgbClr val="000000"/>
                          </a:solidFill>
                          <a:latin typeface="Calibri"/>
                        </a:rPr>
                        <a:t>11.7</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9CD7E"/>
                    </a:solidFill>
                  </a:tcPr>
                </a:tc>
                <a:tc>
                  <a:txBody>
                    <a:bodyPr/>
                    <a:lstStyle/>
                    <a:p>
                      <a:pPr algn="r" fontAlgn="b"/>
                      <a:r>
                        <a:rPr lang="en-US" sz="200" b="0" i="0" u="none" strike="noStrike">
                          <a:solidFill>
                            <a:srgbClr val="000000"/>
                          </a:solidFill>
                          <a:latin typeface="Calibri"/>
                        </a:rPr>
                        <a:t>13.2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A0CF7E"/>
                    </a:solidFill>
                  </a:tcPr>
                </a:tc>
                <a:tc>
                  <a:txBody>
                    <a:bodyPr/>
                    <a:lstStyle/>
                    <a:p>
                      <a:pPr algn="r" fontAlgn="b"/>
                      <a:r>
                        <a:rPr lang="en-US" sz="200" b="0" i="0" u="none" strike="noStrike">
                          <a:solidFill>
                            <a:srgbClr val="000000"/>
                          </a:solidFill>
                          <a:latin typeface="Calibri"/>
                        </a:rPr>
                        <a:t>14.4</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A6D17E"/>
                    </a:solidFill>
                  </a:tcPr>
                </a:tc>
                <a:tc>
                  <a:txBody>
                    <a:bodyPr/>
                    <a:lstStyle/>
                    <a:p>
                      <a:pPr algn="r" fontAlgn="b"/>
                      <a:r>
                        <a:rPr lang="en-US" sz="200" b="0" i="0" u="none" strike="noStrike">
                          <a:solidFill>
                            <a:srgbClr val="000000"/>
                          </a:solidFill>
                          <a:latin typeface="Calibri"/>
                        </a:rPr>
                        <a:t>13.2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A0CF7E"/>
                    </a:solidFill>
                  </a:tcPr>
                </a:tc>
                <a:tc>
                  <a:txBody>
                    <a:bodyPr/>
                    <a:lstStyle/>
                    <a:p>
                      <a:pPr algn="r" fontAlgn="b"/>
                      <a:r>
                        <a:rPr lang="en-US" sz="200" b="0" i="0" u="none" strike="noStrike">
                          <a:solidFill>
                            <a:srgbClr val="000000"/>
                          </a:solidFill>
                          <a:latin typeface="Calibri"/>
                        </a:rPr>
                        <a:t>13.8</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A3D07E"/>
                    </a:solidFill>
                  </a:tcPr>
                </a:tc>
                <a:tc>
                  <a:txBody>
                    <a:bodyPr/>
                    <a:lstStyle/>
                    <a:p>
                      <a:pPr algn="r" fontAlgn="b"/>
                      <a:r>
                        <a:rPr lang="en-US" sz="200" b="0" i="0" u="none" strike="noStrike">
                          <a:solidFill>
                            <a:srgbClr val="000000"/>
                          </a:solidFill>
                          <a:latin typeface="Calibri"/>
                        </a:rPr>
                        <a:t>12.8</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ECF7E"/>
                    </a:solidFill>
                  </a:tcPr>
                </a:tc>
                <a:tc>
                  <a:txBody>
                    <a:bodyPr/>
                    <a:lstStyle/>
                    <a:p>
                      <a:pPr algn="r" fontAlgn="b"/>
                      <a:r>
                        <a:rPr lang="en-US" sz="200" b="0" i="0" u="none" strike="noStrike">
                          <a:solidFill>
                            <a:srgbClr val="000000"/>
                          </a:solidFill>
                          <a:latin typeface="Calibri"/>
                        </a:rPr>
                        <a:t>13.8</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A3D07E"/>
                    </a:solidFill>
                  </a:tcPr>
                </a:tc>
                <a:tc>
                  <a:txBody>
                    <a:bodyPr/>
                    <a:lstStyle/>
                    <a:p>
                      <a:pPr algn="r" fontAlgn="b"/>
                      <a:r>
                        <a:rPr lang="en-US" sz="200" b="0" i="0" u="none" strike="noStrike">
                          <a:solidFill>
                            <a:srgbClr val="000000"/>
                          </a:solidFill>
                          <a:latin typeface="Calibri"/>
                        </a:rPr>
                        <a:t>12.6</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DCE7E"/>
                    </a:solidFill>
                  </a:tcPr>
                </a:tc>
                <a:tc>
                  <a:txBody>
                    <a:bodyPr/>
                    <a:lstStyle/>
                    <a:p>
                      <a:pPr algn="r" fontAlgn="b"/>
                      <a:r>
                        <a:rPr lang="en-US" sz="200" b="0" i="0" u="none" strike="noStrike">
                          <a:solidFill>
                            <a:srgbClr val="000000"/>
                          </a:solidFill>
                          <a:latin typeface="Calibri"/>
                        </a:rPr>
                        <a:t>11.5</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8CD7E"/>
                    </a:solidFill>
                  </a:tcPr>
                </a:tc>
                <a:tc>
                  <a:txBody>
                    <a:bodyPr/>
                    <a:lstStyle/>
                    <a:p>
                      <a:pPr algn="r" fontAlgn="b"/>
                      <a:r>
                        <a:rPr lang="en-US" sz="200" b="0" i="0" u="none" strike="noStrike">
                          <a:solidFill>
                            <a:srgbClr val="000000"/>
                          </a:solidFill>
                          <a:latin typeface="Calibri"/>
                        </a:rPr>
                        <a:t>11.8</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9CD7E"/>
                    </a:solidFill>
                  </a:tcPr>
                </a:tc>
                <a:tc>
                  <a:txBody>
                    <a:bodyPr/>
                    <a:lstStyle/>
                    <a:p>
                      <a:pPr algn="r" fontAlgn="b"/>
                      <a:r>
                        <a:rPr lang="en-US" sz="200" b="0" i="0" u="none" strike="noStrike">
                          <a:solidFill>
                            <a:srgbClr val="000000"/>
                          </a:solidFill>
                          <a:latin typeface="Calibri"/>
                        </a:rPr>
                        <a:t>11.6</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8CD7E"/>
                    </a:solidFill>
                  </a:tcPr>
                </a:tc>
                <a:tc>
                  <a:txBody>
                    <a:bodyPr/>
                    <a:lstStyle/>
                    <a:p>
                      <a:pPr algn="r" fontAlgn="b"/>
                      <a:r>
                        <a:rPr lang="en-US" sz="200" b="0" i="0" u="none" strike="noStrike">
                          <a:solidFill>
                            <a:srgbClr val="000000"/>
                          </a:solidFill>
                          <a:latin typeface="Calibri"/>
                        </a:rPr>
                        <a:t>15.0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A9D27F"/>
                    </a:solidFill>
                  </a:tcPr>
                </a:tc>
                <a:tc>
                  <a:txBody>
                    <a:bodyPr/>
                    <a:lstStyle/>
                    <a:p>
                      <a:pPr algn="r" fontAlgn="b"/>
                      <a:r>
                        <a:rPr lang="en-US" sz="200" b="0" i="0" u="none" strike="noStrike">
                          <a:solidFill>
                            <a:srgbClr val="000000"/>
                          </a:solidFill>
                          <a:latin typeface="Calibri"/>
                        </a:rPr>
                        <a:t>12.4</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CCE7E"/>
                    </a:solidFill>
                  </a:tcPr>
                </a:tc>
                <a:tc>
                  <a:txBody>
                    <a:bodyPr/>
                    <a:lstStyle/>
                    <a:p>
                      <a:pPr algn="r" fontAlgn="b"/>
                      <a:r>
                        <a:rPr lang="en-US" sz="200" b="0" i="0" u="none" strike="noStrike">
                          <a:solidFill>
                            <a:srgbClr val="000000"/>
                          </a:solidFill>
                          <a:latin typeface="Calibri"/>
                        </a:rPr>
                        <a:t>13.2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A0CF7E"/>
                    </a:solidFill>
                  </a:tcPr>
                </a:tc>
                <a:tc>
                  <a:txBody>
                    <a:bodyPr/>
                    <a:lstStyle/>
                    <a:p>
                      <a:pPr algn="r" fontAlgn="b"/>
                      <a:r>
                        <a:rPr lang="en-US" sz="200" b="0" i="0" u="none" strike="noStrike">
                          <a:solidFill>
                            <a:srgbClr val="000000"/>
                          </a:solidFill>
                          <a:latin typeface="Calibri"/>
                        </a:rPr>
                        <a:t>12.8</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ECF7E"/>
                    </a:solidFill>
                  </a:tcPr>
                </a:tc>
                <a:tc>
                  <a:txBody>
                    <a:bodyPr/>
                    <a:lstStyle/>
                    <a:p>
                      <a:pPr algn="r" fontAlgn="b"/>
                      <a:r>
                        <a:rPr lang="en-US" sz="200" b="0" i="0" u="none" strike="noStrike">
                          <a:solidFill>
                            <a:srgbClr val="000000"/>
                          </a:solidFill>
                          <a:latin typeface="Calibri"/>
                        </a:rPr>
                        <a:t>11.6</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98CD7E"/>
                    </a:solidFill>
                  </a:tcPr>
                </a:tc>
                <a:tc>
                  <a:txBody>
                    <a:bodyPr/>
                    <a:lstStyle/>
                    <a:p>
                      <a:pPr algn="r" fontAlgn="b"/>
                      <a:r>
                        <a:rPr lang="en-US" sz="200" b="0" i="0" u="none" strike="noStrike">
                          <a:solidFill>
                            <a:srgbClr val="000000"/>
                          </a:solidFill>
                          <a:latin typeface="Calibri"/>
                        </a:rPr>
                        <a:t>21.0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C7DA80"/>
                    </a:solidFill>
                  </a:tcPr>
                </a:tc>
                <a:tc>
                  <a:txBody>
                    <a:bodyPr/>
                    <a:lstStyle/>
                    <a:p>
                      <a:pPr algn="r" fontAlgn="b"/>
                      <a:r>
                        <a:rPr lang="en-US" sz="200" b="0" i="0" u="none" strike="noStrike">
                          <a:solidFill>
                            <a:srgbClr val="000000"/>
                          </a:solidFill>
                          <a:latin typeface="Calibri"/>
                        </a:rPr>
                        <a:t>6.1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7DC57C"/>
                    </a:solidFill>
                  </a:tcPr>
                </a:tc>
                <a:tc>
                  <a:txBody>
                    <a:bodyPr/>
                    <a:lstStyle/>
                    <a:p>
                      <a:pPr algn="r" fontAlgn="b"/>
                      <a:r>
                        <a:rPr lang="en-US" sz="200" b="0" i="0" u="none" strike="noStrike">
                          <a:solidFill>
                            <a:srgbClr val="000000"/>
                          </a:solidFill>
                          <a:latin typeface="Calibri"/>
                        </a:rPr>
                        <a:t>21.9</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CBDC81"/>
                    </a:solidFill>
                  </a:tcPr>
                </a:tc>
                <a:tc>
                  <a:txBody>
                    <a:bodyPr/>
                    <a:lstStyle/>
                    <a:p>
                      <a:pPr algn="r" fontAlgn="b"/>
                      <a:r>
                        <a:rPr lang="en-US" sz="200" b="0" i="0" u="none" strike="noStrike">
                          <a:solidFill>
                            <a:srgbClr val="000000"/>
                          </a:solidFill>
                          <a:latin typeface="Calibri"/>
                        </a:rPr>
                        <a:t>9.2</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8DCA7D"/>
                    </a:solidFill>
                  </a:tcPr>
                </a:tc>
                <a:tc>
                  <a:txBody>
                    <a:bodyPr/>
                    <a:lstStyle/>
                    <a:p>
                      <a:pPr algn="r" fontAlgn="b"/>
                      <a:r>
                        <a:rPr lang="en-US" sz="200" b="0" i="0" u="none" strike="noStrike">
                          <a:solidFill>
                            <a:srgbClr val="000000"/>
                          </a:solidFill>
                          <a:latin typeface="Calibri"/>
                        </a:rPr>
                        <a:t>18.6</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BBD780"/>
                    </a:solidFill>
                  </a:tcPr>
                </a:tc>
                <a:tc>
                  <a:txBody>
                    <a:bodyPr/>
                    <a:lstStyle/>
                    <a:p>
                      <a:pPr algn="r" fontAlgn="b"/>
                      <a:r>
                        <a:rPr lang="en-US" sz="200" b="0" i="0" u="none" strike="noStrike">
                          <a:solidFill>
                            <a:srgbClr val="000000"/>
                          </a:solidFill>
                          <a:latin typeface="Calibri"/>
                        </a:rPr>
                        <a:t>9.5</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8ECA7D"/>
                    </a:solidFill>
                  </a:tcPr>
                </a:tc>
                <a:tc>
                  <a:txBody>
                    <a:bodyPr/>
                    <a:lstStyle/>
                    <a:p>
                      <a:pPr algn="r" fontAlgn="b"/>
                      <a:r>
                        <a:rPr lang="en-US" sz="200" b="0" i="0" u="none" strike="noStrike">
                          <a:solidFill>
                            <a:srgbClr val="000000"/>
                          </a:solidFill>
                          <a:latin typeface="Calibri"/>
                        </a:rPr>
                        <a:t>19.8</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C1D980"/>
                    </a:solidFill>
                  </a:tcPr>
                </a:tc>
                <a:tc>
                  <a:txBody>
                    <a:bodyPr/>
                    <a:lstStyle/>
                    <a:p>
                      <a:pPr algn="r" fontAlgn="b"/>
                      <a:r>
                        <a:rPr lang="en-US" sz="200" b="0" i="0" u="none" strike="noStrike">
                          <a:solidFill>
                            <a:srgbClr val="000000"/>
                          </a:solidFill>
                          <a:latin typeface="Calibri"/>
                        </a:rPr>
                        <a:t>7.8</a:t>
                      </a:r>
                    </a:p>
                  </a:txBody>
                  <a:tcPr marL="2249" marR="2249" marT="1687"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6C87D"/>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NDR 35-50</a:t>
                      </a:r>
                    </a:p>
                  </a:txBody>
                  <a:tcPr marL="2249" marR="2249" marT="1687" marB="0" anchor="b">
                    <a:lnL>
                      <a:noFill/>
                    </a:lnL>
                    <a:lnR>
                      <a:noFill/>
                    </a:lnR>
                    <a:lnT>
                      <a:noFill/>
                    </a:lnT>
                    <a:lnB>
                      <a:noFill/>
                    </a:lnB>
                  </a:tcPr>
                </a:tc>
                <a:tc>
                  <a:txBody>
                    <a:bodyPr/>
                    <a:lstStyle/>
                    <a:p>
                      <a:pPr algn="r" fontAlgn="b"/>
                      <a:r>
                        <a:rPr lang="en-US" sz="200" b="0" i="0" u="none" strike="noStrike">
                          <a:solidFill>
                            <a:srgbClr val="000000"/>
                          </a:solidFill>
                          <a:latin typeface="Calibri"/>
                        </a:rPr>
                        <a:t>14.0</a:t>
                      </a:r>
                    </a:p>
                  </a:txBody>
                  <a:tcPr marL="2249" marR="2249" marT="1687" marB="0" anchor="b">
                    <a:lnL>
                      <a:noFill/>
                    </a:lnL>
                    <a:lnR>
                      <a:noFill/>
                    </a:lnR>
                    <a:lnT>
                      <a:noFill/>
                    </a:lnT>
                    <a:lnB>
                      <a:noFill/>
                    </a:lnB>
                    <a:solidFill>
                      <a:srgbClr val="A4D17E"/>
                    </a:solidFill>
                  </a:tcPr>
                </a:tc>
                <a:tc>
                  <a:txBody>
                    <a:bodyPr/>
                    <a:lstStyle/>
                    <a:p>
                      <a:pPr algn="r" fontAlgn="b"/>
                      <a:r>
                        <a:rPr lang="en-US" sz="200" b="0" i="0" u="none" strike="noStrike">
                          <a:solidFill>
                            <a:srgbClr val="000000"/>
                          </a:solidFill>
                          <a:latin typeface="Calibri"/>
                        </a:rPr>
                        <a:t>1.8</a:t>
                      </a:r>
                    </a:p>
                  </a:txBody>
                  <a:tcPr marL="2249" marR="2249" marT="1687" marB="0" anchor="b">
                    <a:lnL>
                      <a:noFill/>
                    </a:lnL>
                    <a:lnR>
                      <a:noFill/>
                    </a:lnR>
                    <a:lnT>
                      <a:noFill/>
                    </a:lnT>
                    <a:lnB>
                      <a:noFill/>
                    </a:lnB>
                    <a:solidFill>
                      <a:srgbClr val="68BF7B"/>
                    </a:solidFill>
                  </a:tcPr>
                </a:tc>
                <a:tc>
                  <a:txBody>
                    <a:bodyPr/>
                    <a:lstStyle/>
                    <a:p>
                      <a:pPr algn="r" fontAlgn="b"/>
                      <a:r>
                        <a:rPr lang="en-US" sz="200" b="0" i="0" u="none" strike="noStrike">
                          <a:solidFill>
                            <a:srgbClr val="000000"/>
                          </a:solidFill>
                          <a:latin typeface="Calibri"/>
                        </a:rPr>
                        <a:t>13.7</a:t>
                      </a:r>
                    </a:p>
                  </a:txBody>
                  <a:tcPr marL="2249" marR="2249" marT="1687" marB="0" anchor="b">
                    <a:lnL>
                      <a:noFill/>
                    </a:lnL>
                    <a:lnR>
                      <a:noFill/>
                    </a:lnR>
                    <a:lnT>
                      <a:noFill/>
                    </a:lnT>
                    <a:lnB>
                      <a:noFill/>
                    </a:lnB>
                    <a:solidFill>
                      <a:srgbClr val="A3D07E"/>
                    </a:solidFill>
                  </a:tcPr>
                </a:tc>
                <a:tc>
                  <a:txBody>
                    <a:bodyPr/>
                    <a:lstStyle/>
                    <a:p>
                      <a:pPr algn="r" fontAlgn="b"/>
                      <a:r>
                        <a:rPr lang="en-US" sz="200" b="0" i="0" u="none" strike="noStrike">
                          <a:solidFill>
                            <a:srgbClr val="000000"/>
                          </a:solidFill>
                          <a:latin typeface="Calibri"/>
                        </a:rPr>
                        <a:t>8.3</a:t>
                      </a:r>
                    </a:p>
                  </a:txBody>
                  <a:tcPr marL="2249" marR="2249" marT="1687" marB="0" anchor="b">
                    <a:lnL>
                      <a:noFill/>
                    </a:lnL>
                    <a:lnR>
                      <a:noFill/>
                    </a:lnR>
                    <a:lnT>
                      <a:noFill/>
                    </a:lnT>
                    <a:lnB>
                      <a:noFill/>
                    </a:lnB>
                    <a:solidFill>
                      <a:srgbClr val="88C87D"/>
                    </a:solidFill>
                  </a:tcPr>
                </a:tc>
                <a:tc>
                  <a:txBody>
                    <a:bodyPr/>
                    <a:lstStyle/>
                    <a:p>
                      <a:pPr algn="r" fontAlgn="b"/>
                      <a:r>
                        <a:rPr lang="en-US" sz="200" b="0" i="0" u="none" strike="noStrike">
                          <a:solidFill>
                            <a:srgbClr val="000000"/>
                          </a:solidFill>
                          <a:latin typeface="Calibri"/>
                        </a:rPr>
                        <a:t>13.4</a:t>
                      </a:r>
                    </a:p>
                  </a:txBody>
                  <a:tcPr marL="2249" marR="2249" marT="1687" marB="0" anchor="b">
                    <a:lnL>
                      <a:noFill/>
                    </a:lnL>
                    <a:lnR>
                      <a:noFill/>
                    </a:lnR>
                    <a:lnT>
                      <a:noFill/>
                    </a:lnT>
                    <a:lnB>
                      <a:noFill/>
                    </a:lnB>
                    <a:solidFill>
                      <a:srgbClr val="A1D07E"/>
                    </a:solidFill>
                  </a:tcPr>
                </a:tc>
                <a:tc>
                  <a:txBody>
                    <a:bodyPr/>
                    <a:lstStyle/>
                    <a:p>
                      <a:pPr algn="r" fontAlgn="b"/>
                      <a:r>
                        <a:rPr lang="en-US" sz="200" b="0" i="0" u="none" strike="noStrike">
                          <a:solidFill>
                            <a:srgbClr val="000000"/>
                          </a:solidFill>
                          <a:latin typeface="Calibri"/>
                        </a:rPr>
                        <a:t>6.4</a:t>
                      </a:r>
                    </a:p>
                  </a:txBody>
                  <a:tcPr marL="2249" marR="2249" marT="1687" marB="0" anchor="b">
                    <a:lnL>
                      <a:noFill/>
                    </a:lnL>
                    <a:lnR>
                      <a:noFill/>
                    </a:lnR>
                    <a:lnT>
                      <a:noFill/>
                    </a:lnT>
                    <a:lnB>
                      <a:noFill/>
                    </a:lnB>
                    <a:solidFill>
                      <a:srgbClr val="7EC67C"/>
                    </a:solidFill>
                  </a:tcPr>
                </a:tc>
                <a:tc>
                  <a:txBody>
                    <a:bodyPr/>
                    <a:lstStyle/>
                    <a:p>
                      <a:pPr algn="r" fontAlgn="b"/>
                      <a:r>
                        <a:rPr lang="en-US" sz="200" b="0" i="0" u="none" strike="noStrike">
                          <a:solidFill>
                            <a:srgbClr val="000000"/>
                          </a:solidFill>
                          <a:latin typeface="Calibri"/>
                        </a:rPr>
                        <a:t>12.3</a:t>
                      </a:r>
                    </a:p>
                  </a:txBody>
                  <a:tcPr marL="2249" marR="2249" marT="1687" marB="0" anchor="b">
                    <a:lnL>
                      <a:noFill/>
                    </a:lnL>
                    <a:lnR>
                      <a:noFill/>
                    </a:lnR>
                    <a:lnT>
                      <a:noFill/>
                    </a:lnT>
                    <a:lnB>
                      <a:noFill/>
                    </a:lnB>
                    <a:solidFill>
                      <a:srgbClr val="9CCE7E"/>
                    </a:solidFill>
                  </a:tcPr>
                </a:tc>
                <a:tc>
                  <a:txBody>
                    <a:bodyPr/>
                    <a:lstStyle/>
                    <a:p>
                      <a:pPr algn="r" fontAlgn="b"/>
                      <a:r>
                        <a:rPr lang="en-US" sz="200" b="0" i="0" u="none" strike="noStrike">
                          <a:solidFill>
                            <a:srgbClr val="000000"/>
                          </a:solidFill>
                          <a:latin typeface="Calibri"/>
                        </a:rPr>
                        <a:t>6.0</a:t>
                      </a:r>
                    </a:p>
                  </a:txBody>
                  <a:tcPr marL="2249" marR="2249" marT="1687" marB="0" anchor="b">
                    <a:lnL>
                      <a:noFill/>
                    </a:lnL>
                    <a:lnR>
                      <a:noFill/>
                    </a:lnR>
                    <a:lnT>
                      <a:noFill/>
                    </a:lnT>
                    <a:lnB>
                      <a:noFill/>
                    </a:lnB>
                    <a:solidFill>
                      <a:srgbClr val="7DC57C"/>
                    </a:solidFill>
                  </a:tcPr>
                </a:tc>
                <a:tc>
                  <a:txBody>
                    <a:bodyPr/>
                    <a:lstStyle/>
                    <a:p>
                      <a:pPr algn="r" fontAlgn="b"/>
                      <a:r>
                        <a:rPr lang="en-US" sz="200" b="0" i="0" u="none" strike="noStrike">
                          <a:solidFill>
                            <a:srgbClr val="000000"/>
                          </a:solidFill>
                          <a:latin typeface="Calibri"/>
                        </a:rPr>
                        <a:t>13.3</a:t>
                      </a:r>
                    </a:p>
                  </a:txBody>
                  <a:tcPr marL="2249" marR="2249" marT="1687" marB="0" anchor="b">
                    <a:lnL>
                      <a:noFill/>
                    </a:lnL>
                    <a:lnR>
                      <a:noFill/>
                    </a:lnR>
                    <a:lnT>
                      <a:noFill/>
                    </a:lnT>
                    <a:lnB>
                      <a:noFill/>
                    </a:lnB>
                    <a:solidFill>
                      <a:srgbClr val="A1CF7E"/>
                    </a:solidFill>
                  </a:tcPr>
                </a:tc>
                <a:tc>
                  <a:txBody>
                    <a:bodyPr/>
                    <a:lstStyle/>
                    <a:p>
                      <a:pPr algn="r" fontAlgn="b"/>
                      <a:r>
                        <a:rPr lang="en-US" sz="200" b="0" i="0" u="none" strike="noStrike">
                          <a:solidFill>
                            <a:srgbClr val="000000"/>
                          </a:solidFill>
                          <a:latin typeface="Calibri"/>
                        </a:rPr>
                        <a:t>17.9</a:t>
                      </a:r>
                    </a:p>
                  </a:txBody>
                  <a:tcPr marL="2249" marR="2249" marT="1687" marB="0" anchor="b">
                    <a:lnL>
                      <a:noFill/>
                    </a:lnL>
                    <a:lnR>
                      <a:noFill/>
                    </a:lnR>
                    <a:lnT>
                      <a:noFill/>
                    </a:lnT>
                    <a:lnB>
                      <a:noFill/>
                    </a:lnB>
                    <a:solidFill>
                      <a:srgbClr val="B8D67F"/>
                    </a:solidFill>
                  </a:tcPr>
                </a:tc>
                <a:tc>
                  <a:txBody>
                    <a:bodyPr/>
                    <a:lstStyle/>
                    <a:p>
                      <a:pPr algn="r" fontAlgn="b"/>
                      <a:r>
                        <a:rPr lang="en-US" sz="200" b="0" i="0" u="none" strike="noStrike">
                          <a:solidFill>
                            <a:srgbClr val="000000"/>
                          </a:solidFill>
                          <a:latin typeface="Calibri"/>
                        </a:rPr>
                        <a:t>17.8</a:t>
                      </a:r>
                    </a:p>
                  </a:txBody>
                  <a:tcPr marL="2249" marR="2249" marT="1687" marB="0" anchor="b">
                    <a:lnL>
                      <a:noFill/>
                    </a:lnL>
                    <a:lnR>
                      <a:noFill/>
                    </a:lnR>
                    <a:lnT>
                      <a:noFill/>
                    </a:lnT>
                    <a:lnB>
                      <a:noFill/>
                    </a:lnB>
                    <a:solidFill>
                      <a:srgbClr val="B7D67F"/>
                    </a:solidFill>
                  </a:tcPr>
                </a:tc>
                <a:tc>
                  <a:txBody>
                    <a:bodyPr/>
                    <a:lstStyle/>
                    <a:p>
                      <a:pPr algn="r" fontAlgn="b"/>
                      <a:r>
                        <a:rPr lang="en-US" sz="200" b="0" i="0" u="none" strike="noStrike">
                          <a:solidFill>
                            <a:srgbClr val="000000"/>
                          </a:solidFill>
                          <a:latin typeface="Calibri"/>
                        </a:rPr>
                        <a:t>17.7</a:t>
                      </a:r>
                    </a:p>
                  </a:txBody>
                  <a:tcPr marL="2249" marR="2249" marT="1687" marB="0" anchor="b">
                    <a:lnL>
                      <a:noFill/>
                    </a:lnL>
                    <a:lnR>
                      <a:noFill/>
                    </a:lnR>
                    <a:lnT>
                      <a:noFill/>
                    </a:lnT>
                    <a:lnB>
                      <a:noFill/>
                    </a:lnB>
                    <a:solidFill>
                      <a:srgbClr val="B6D67F"/>
                    </a:solidFill>
                  </a:tcPr>
                </a:tc>
                <a:tc>
                  <a:txBody>
                    <a:bodyPr/>
                    <a:lstStyle/>
                    <a:p>
                      <a:pPr algn="r" fontAlgn="b"/>
                      <a:r>
                        <a:rPr lang="en-US" sz="200" b="0" i="0" u="none" strike="noStrike">
                          <a:solidFill>
                            <a:srgbClr val="000000"/>
                          </a:solidFill>
                          <a:latin typeface="Calibri"/>
                        </a:rPr>
                        <a:t>16.3</a:t>
                      </a:r>
                    </a:p>
                  </a:txBody>
                  <a:tcPr marL="2249" marR="2249" marT="1687" marB="0" anchor="b">
                    <a:lnL>
                      <a:noFill/>
                    </a:lnL>
                    <a:lnR>
                      <a:noFill/>
                    </a:lnR>
                    <a:lnT>
                      <a:noFill/>
                    </a:lnT>
                    <a:lnB>
                      <a:noFill/>
                    </a:lnB>
                    <a:solidFill>
                      <a:srgbClr val="B0D47F"/>
                    </a:solidFill>
                  </a:tcPr>
                </a:tc>
                <a:tc>
                  <a:txBody>
                    <a:bodyPr/>
                    <a:lstStyle/>
                    <a:p>
                      <a:pPr algn="r" fontAlgn="b"/>
                      <a:r>
                        <a:rPr lang="en-US" sz="200" b="0" i="0" u="none" strike="noStrike">
                          <a:solidFill>
                            <a:srgbClr val="000000"/>
                          </a:solidFill>
                          <a:latin typeface="Calibri"/>
                        </a:rPr>
                        <a:t>16.7</a:t>
                      </a:r>
                    </a:p>
                  </a:txBody>
                  <a:tcPr marL="2249" marR="2249" marT="1687" marB="0" anchor="b">
                    <a:lnL>
                      <a:noFill/>
                    </a:lnL>
                    <a:lnR>
                      <a:noFill/>
                    </a:lnR>
                    <a:lnT>
                      <a:noFill/>
                    </a:lnT>
                    <a:lnB>
                      <a:noFill/>
                    </a:lnB>
                    <a:solidFill>
                      <a:srgbClr val="B1D47F"/>
                    </a:solidFill>
                  </a:tcPr>
                </a:tc>
                <a:tc>
                  <a:txBody>
                    <a:bodyPr/>
                    <a:lstStyle/>
                    <a:p>
                      <a:pPr algn="r" fontAlgn="b"/>
                      <a:r>
                        <a:rPr lang="en-US" sz="200" b="0" i="0" u="none" strike="noStrike">
                          <a:solidFill>
                            <a:srgbClr val="000000"/>
                          </a:solidFill>
                          <a:latin typeface="Calibri"/>
                        </a:rPr>
                        <a:t>14.9</a:t>
                      </a:r>
                    </a:p>
                  </a:txBody>
                  <a:tcPr marL="2249" marR="2249" marT="1687" marB="0" anchor="b">
                    <a:lnL>
                      <a:noFill/>
                    </a:lnL>
                    <a:lnR>
                      <a:noFill/>
                    </a:lnR>
                    <a:lnT>
                      <a:noFill/>
                    </a:lnT>
                    <a:lnB>
                      <a:noFill/>
                    </a:lnB>
                    <a:solidFill>
                      <a:srgbClr val="A9D27F"/>
                    </a:solidFill>
                  </a:tcPr>
                </a:tc>
                <a:tc>
                  <a:txBody>
                    <a:bodyPr/>
                    <a:lstStyle/>
                    <a:p>
                      <a:pPr algn="r" fontAlgn="b"/>
                      <a:r>
                        <a:rPr lang="en-US" sz="200" b="0" i="0" u="none" strike="noStrike">
                          <a:solidFill>
                            <a:srgbClr val="000000"/>
                          </a:solidFill>
                          <a:latin typeface="Calibri"/>
                        </a:rPr>
                        <a:t>15.0</a:t>
                      </a:r>
                    </a:p>
                  </a:txBody>
                  <a:tcPr marL="2249" marR="2249" marT="1687" marB="0" anchor="b">
                    <a:lnL>
                      <a:noFill/>
                    </a:lnL>
                    <a:lnR>
                      <a:noFill/>
                    </a:lnR>
                    <a:lnT>
                      <a:noFill/>
                    </a:lnT>
                    <a:lnB>
                      <a:noFill/>
                    </a:lnB>
                    <a:solidFill>
                      <a:srgbClr val="A9D27F"/>
                    </a:solidFill>
                  </a:tcPr>
                </a:tc>
                <a:tc>
                  <a:txBody>
                    <a:bodyPr/>
                    <a:lstStyle/>
                    <a:p>
                      <a:pPr algn="r" fontAlgn="b"/>
                      <a:r>
                        <a:rPr lang="en-US" sz="200" b="0" i="0" u="none" strike="noStrike">
                          <a:solidFill>
                            <a:srgbClr val="000000"/>
                          </a:solidFill>
                          <a:latin typeface="Calibri"/>
                        </a:rPr>
                        <a:t>9.6</a:t>
                      </a:r>
                    </a:p>
                  </a:txBody>
                  <a:tcPr marL="2249" marR="2249" marT="1687"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12.6</a:t>
                      </a:r>
                    </a:p>
                  </a:txBody>
                  <a:tcPr marL="2249" marR="2249" marT="1687"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12.1</a:t>
                      </a:r>
                    </a:p>
                  </a:txBody>
                  <a:tcPr marL="2249" marR="2249" marT="1687" marB="0" anchor="b">
                    <a:lnL>
                      <a:noFill/>
                    </a:lnL>
                    <a:lnR>
                      <a:noFill/>
                    </a:lnR>
                    <a:lnT>
                      <a:noFill/>
                    </a:lnT>
                    <a:lnB>
                      <a:noFill/>
                    </a:lnB>
                    <a:solidFill>
                      <a:srgbClr val="9BCE7E"/>
                    </a:solidFill>
                  </a:tcPr>
                </a:tc>
                <a:tc>
                  <a:txBody>
                    <a:bodyPr/>
                    <a:lstStyle/>
                    <a:p>
                      <a:pPr algn="r" fontAlgn="b"/>
                      <a:r>
                        <a:rPr lang="en-US" sz="200" b="0" i="0" u="none" strike="noStrike">
                          <a:solidFill>
                            <a:srgbClr val="000000"/>
                          </a:solidFill>
                          <a:latin typeface="Calibri"/>
                        </a:rPr>
                        <a:t>16.1</a:t>
                      </a:r>
                    </a:p>
                  </a:txBody>
                  <a:tcPr marL="2249" marR="2249" marT="1687" marB="0" anchor="b">
                    <a:lnL>
                      <a:noFill/>
                    </a:lnL>
                    <a:lnR>
                      <a:noFill/>
                    </a:lnR>
                    <a:lnT>
                      <a:noFill/>
                    </a:lnT>
                    <a:lnB>
                      <a:noFill/>
                    </a:lnB>
                    <a:solidFill>
                      <a:srgbClr val="AFD47F"/>
                    </a:solidFill>
                  </a:tcPr>
                </a:tc>
                <a:tc>
                  <a:txBody>
                    <a:bodyPr/>
                    <a:lstStyle/>
                    <a:p>
                      <a:pPr algn="r" fontAlgn="b"/>
                      <a:r>
                        <a:rPr lang="en-US" sz="200" b="0" i="0" u="none" strike="noStrike">
                          <a:solidFill>
                            <a:srgbClr val="000000"/>
                          </a:solidFill>
                          <a:latin typeface="Calibri"/>
                        </a:rPr>
                        <a:t>12.4</a:t>
                      </a:r>
                    </a:p>
                  </a:txBody>
                  <a:tcPr marL="2249" marR="2249" marT="1687" marB="0" anchor="b">
                    <a:lnL>
                      <a:noFill/>
                    </a:lnL>
                    <a:lnR>
                      <a:noFill/>
                    </a:lnR>
                    <a:lnT>
                      <a:noFill/>
                    </a:lnT>
                    <a:lnB>
                      <a:noFill/>
                    </a:lnB>
                    <a:solidFill>
                      <a:srgbClr val="9CCE7E"/>
                    </a:solidFill>
                  </a:tcPr>
                </a:tc>
                <a:tc>
                  <a:txBody>
                    <a:bodyPr/>
                    <a:lstStyle/>
                    <a:p>
                      <a:pPr algn="r" fontAlgn="b"/>
                      <a:r>
                        <a:rPr lang="en-US" sz="200" b="0" i="0" u="none" strike="noStrike">
                          <a:solidFill>
                            <a:srgbClr val="000000"/>
                          </a:solidFill>
                          <a:latin typeface="Calibri"/>
                        </a:rPr>
                        <a:t>14.6</a:t>
                      </a:r>
                    </a:p>
                  </a:txBody>
                  <a:tcPr marL="2249" marR="2249" marT="1687" marB="0" anchor="b">
                    <a:lnL>
                      <a:noFill/>
                    </a:lnL>
                    <a:lnR>
                      <a:noFill/>
                    </a:lnR>
                    <a:lnT>
                      <a:noFill/>
                    </a:lnT>
                    <a:lnB>
                      <a:noFill/>
                    </a:lnB>
                    <a:solidFill>
                      <a:srgbClr val="A7D17E"/>
                    </a:solidFill>
                  </a:tcPr>
                </a:tc>
                <a:tc>
                  <a:txBody>
                    <a:bodyPr/>
                    <a:lstStyle/>
                    <a:p>
                      <a:pPr algn="r" fontAlgn="b"/>
                      <a:r>
                        <a:rPr lang="en-US" sz="200" b="0" i="0" u="none" strike="noStrike">
                          <a:solidFill>
                            <a:srgbClr val="000000"/>
                          </a:solidFill>
                          <a:latin typeface="Calibri"/>
                        </a:rPr>
                        <a:t>12.3</a:t>
                      </a:r>
                    </a:p>
                  </a:txBody>
                  <a:tcPr marL="2249" marR="2249" marT="1687" marB="0" anchor="b">
                    <a:lnL>
                      <a:noFill/>
                    </a:lnL>
                    <a:lnR>
                      <a:noFill/>
                    </a:lnR>
                    <a:lnT>
                      <a:noFill/>
                    </a:lnT>
                    <a:lnB>
                      <a:noFill/>
                    </a:lnB>
                    <a:solidFill>
                      <a:srgbClr val="9CCE7E"/>
                    </a:solidFill>
                  </a:tcPr>
                </a:tc>
                <a:tc>
                  <a:txBody>
                    <a:bodyPr/>
                    <a:lstStyle/>
                    <a:p>
                      <a:pPr algn="r" fontAlgn="b"/>
                      <a:r>
                        <a:rPr lang="en-US" sz="200" b="0" i="0" u="none" strike="noStrike">
                          <a:solidFill>
                            <a:srgbClr val="000000"/>
                          </a:solidFill>
                          <a:latin typeface="Calibri"/>
                        </a:rPr>
                        <a:t>11.3</a:t>
                      </a:r>
                    </a:p>
                  </a:txBody>
                  <a:tcPr marL="2249" marR="2249" marT="1687" marB="0" anchor="b">
                    <a:lnL>
                      <a:noFill/>
                    </a:lnL>
                    <a:lnR>
                      <a:noFill/>
                    </a:lnR>
                    <a:lnT>
                      <a:noFill/>
                    </a:lnT>
                    <a:lnB>
                      <a:noFill/>
                    </a:lnB>
                    <a:solidFill>
                      <a:srgbClr val="97CD7E"/>
                    </a:solidFill>
                  </a:tcPr>
                </a:tc>
                <a:tc>
                  <a:txBody>
                    <a:bodyPr/>
                    <a:lstStyle/>
                    <a:p>
                      <a:pPr algn="r" fontAlgn="b"/>
                      <a:r>
                        <a:rPr lang="en-US" sz="200" b="0" i="0" u="none" strike="noStrike">
                          <a:solidFill>
                            <a:srgbClr val="000000"/>
                          </a:solidFill>
                          <a:latin typeface="Calibri"/>
                        </a:rPr>
                        <a:t>30.1</a:t>
                      </a:r>
                    </a:p>
                  </a:txBody>
                  <a:tcPr marL="2249" marR="2249" marT="1687" marB="0" anchor="b">
                    <a:lnL>
                      <a:noFill/>
                    </a:lnL>
                    <a:lnR>
                      <a:noFill/>
                    </a:lnR>
                    <a:lnT>
                      <a:noFill/>
                    </a:lnT>
                    <a:lnB>
                      <a:noFill/>
                    </a:lnB>
                    <a:solidFill>
                      <a:srgbClr val="F4E783"/>
                    </a:solidFill>
                  </a:tcPr>
                </a:tc>
                <a:tc>
                  <a:txBody>
                    <a:bodyPr/>
                    <a:lstStyle/>
                    <a:p>
                      <a:pPr algn="r" fontAlgn="b"/>
                      <a:r>
                        <a:rPr lang="en-US" sz="200" b="0" i="0" u="none" strike="noStrike">
                          <a:solidFill>
                            <a:srgbClr val="000000"/>
                          </a:solidFill>
                          <a:latin typeface="Calibri"/>
                        </a:rPr>
                        <a:t>1.6</a:t>
                      </a:r>
                    </a:p>
                  </a:txBody>
                  <a:tcPr marL="2249" marR="2249" marT="1687" marB="0" anchor="b">
                    <a:lnL>
                      <a:noFill/>
                    </a:lnL>
                    <a:lnR>
                      <a:noFill/>
                    </a:lnR>
                    <a:lnT>
                      <a:noFill/>
                    </a:lnT>
                    <a:lnB>
                      <a:noFill/>
                    </a:lnB>
                    <a:solidFill>
                      <a:srgbClr val="67BF7B"/>
                    </a:solidFill>
                  </a:tcPr>
                </a:tc>
                <a:tc>
                  <a:txBody>
                    <a:bodyPr/>
                    <a:lstStyle/>
                    <a:p>
                      <a:pPr algn="r" fontAlgn="b"/>
                      <a:r>
                        <a:rPr lang="en-US" sz="200" b="0" i="0" u="none" strike="noStrike">
                          <a:solidFill>
                            <a:srgbClr val="000000"/>
                          </a:solidFill>
                          <a:latin typeface="Calibri"/>
                        </a:rPr>
                        <a:t>30.0</a:t>
                      </a:r>
                    </a:p>
                  </a:txBody>
                  <a:tcPr marL="2249" marR="2249" marT="1687" marB="0" anchor="b">
                    <a:lnL>
                      <a:noFill/>
                    </a:lnL>
                    <a:lnR>
                      <a:noFill/>
                    </a:lnR>
                    <a:lnT>
                      <a:noFill/>
                    </a:lnT>
                    <a:lnB>
                      <a:noFill/>
                    </a:lnB>
                    <a:solidFill>
                      <a:srgbClr val="F4E783"/>
                    </a:solidFill>
                  </a:tcPr>
                </a:tc>
                <a:tc>
                  <a:txBody>
                    <a:bodyPr/>
                    <a:lstStyle/>
                    <a:p>
                      <a:pPr algn="r" fontAlgn="b"/>
                      <a:r>
                        <a:rPr lang="en-US" sz="200" b="0" i="0" u="none" strike="noStrike">
                          <a:solidFill>
                            <a:srgbClr val="000000"/>
                          </a:solidFill>
                          <a:latin typeface="Calibri"/>
                        </a:rPr>
                        <a:t>9.2</a:t>
                      </a:r>
                    </a:p>
                  </a:txBody>
                  <a:tcPr marL="2249" marR="2249" marT="1687" marB="0" anchor="b">
                    <a:lnL>
                      <a:noFill/>
                    </a:lnL>
                    <a:lnR>
                      <a:noFill/>
                    </a:lnR>
                    <a:lnT>
                      <a:noFill/>
                    </a:lnT>
                    <a:lnB>
                      <a:noFill/>
                    </a:lnB>
                    <a:solidFill>
                      <a:srgbClr val="8CCA7D"/>
                    </a:solidFill>
                  </a:tcPr>
                </a:tc>
                <a:tc>
                  <a:txBody>
                    <a:bodyPr/>
                    <a:lstStyle/>
                    <a:p>
                      <a:pPr algn="r" fontAlgn="b"/>
                      <a:r>
                        <a:rPr lang="en-US" sz="200" b="0" i="0" u="none" strike="noStrike">
                          <a:solidFill>
                            <a:srgbClr val="000000"/>
                          </a:solidFill>
                          <a:latin typeface="Calibri"/>
                        </a:rPr>
                        <a:t>30.5</a:t>
                      </a:r>
                    </a:p>
                  </a:txBody>
                  <a:tcPr marL="2249" marR="2249" marT="1687" marB="0" anchor="b">
                    <a:lnL>
                      <a:noFill/>
                    </a:lnL>
                    <a:lnR>
                      <a:noFill/>
                    </a:lnR>
                    <a:lnT>
                      <a:noFill/>
                    </a:lnT>
                    <a:lnB>
                      <a:noFill/>
                    </a:lnB>
                    <a:solidFill>
                      <a:srgbClr val="F6E883"/>
                    </a:solidFill>
                  </a:tcPr>
                </a:tc>
                <a:tc>
                  <a:txBody>
                    <a:bodyPr/>
                    <a:lstStyle/>
                    <a:p>
                      <a:pPr algn="r" fontAlgn="b"/>
                      <a:r>
                        <a:rPr lang="en-US" sz="200" b="0" i="0" u="none" strike="noStrike">
                          <a:solidFill>
                            <a:srgbClr val="000000"/>
                          </a:solidFill>
                          <a:latin typeface="Calibri"/>
                        </a:rPr>
                        <a:t>7.5</a:t>
                      </a:r>
                    </a:p>
                  </a:txBody>
                  <a:tcPr marL="2249" marR="2249" marT="1687" marB="0" anchor="b">
                    <a:lnL>
                      <a:noFill/>
                    </a:lnL>
                    <a:lnR>
                      <a:noFill/>
                    </a:lnR>
                    <a:lnT>
                      <a:noFill/>
                    </a:lnT>
                    <a:lnB>
                      <a:noFill/>
                    </a:lnB>
                    <a:solidFill>
                      <a:srgbClr val="84C77C"/>
                    </a:solidFill>
                  </a:tcPr>
                </a:tc>
                <a:tc>
                  <a:txBody>
                    <a:bodyPr/>
                    <a:lstStyle/>
                    <a:p>
                      <a:pPr algn="r" fontAlgn="b"/>
                      <a:r>
                        <a:rPr lang="en-US" sz="200" b="0" i="0" u="none" strike="noStrike">
                          <a:solidFill>
                            <a:srgbClr val="000000"/>
                          </a:solidFill>
                          <a:latin typeface="Calibri"/>
                        </a:rPr>
                        <a:t>32.0</a:t>
                      </a:r>
                    </a:p>
                  </a:txBody>
                  <a:tcPr marL="2249" marR="2249" marT="1687" marB="0" anchor="b">
                    <a:lnL>
                      <a:noFill/>
                    </a:lnL>
                    <a:lnR>
                      <a:noFill/>
                    </a:lnR>
                    <a:lnT>
                      <a:noFill/>
                    </a:lnT>
                    <a:lnB>
                      <a:noFill/>
                    </a:lnB>
                    <a:solidFill>
                      <a:srgbClr val="FDEA83"/>
                    </a:solidFill>
                  </a:tcPr>
                </a:tc>
                <a:tc>
                  <a:txBody>
                    <a:bodyPr/>
                    <a:lstStyle/>
                    <a:p>
                      <a:pPr algn="r" fontAlgn="b"/>
                      <a:r>
                        <a:rPr lang="en-US" sz="200" b="0" i="0" u="none" strike="noStrike">
                          <a:solidFill>
                            <a:srgbClr val="000000"/>
                          </a:solidFill>
                          <a:latin typeface="Calibri"/>
                        </a:rPr>
                        <a:t>5.2</a:t>
                      </a:r>
                    </a:p>
                  </a:txBody>
                  <a:tcPr marL="2249" marR="2249" marT="1687" marB="0" anchor="b">
                    <a:lnL>
                      <a:noFill/>
                    </a:lnL>
                    <a:lnR>
                      <a:noFill/>
                    </a:lnR>
                    <a:lnT>
                      <a:noFill/>
                    </a:lnT>
                    <a:lnB>
                      <a:noFill/>
                    </a:lnB>
                    <a:solidFill>
                      <a:srgbClr val="79C47C"/>
                    </a:solidFill>
                  </a:tcPr>
                </a:tc>
                <a:tc>
                  <a:txBody>
                    <a:bodyPr/>
                    <a:lstStyle/>
                    <a:p>
                      <a:pPr algn="r" fontAlgn="b"/>
                      <a:r>
                        <a:rPr lang="en-US" sz="200" b="0" i="0" u="none" strike="noStrike">
                          <a:solidFill>
                            <a:srgbClr val="000000"/>
                          </a:solidFill>
                          <a:latin typeface="Calibri"/>
                        </a:rPr>
                        <a:t>12.1</a:t>
                      </a:r>
                    </a:p>
                  </a:txBody>
                  <a:tcPr marL="2249" marR="2249" marT="1687" marB="0" anchor="b">
                    <a:lnL>
                      <a:noFill/>
                    </a:lnL>
                    <a:lnR>
                      <a:noFill/>
                    </a:lnR>
                    <a:lnT>
                      <a:noFill/>
                    </a:lnT>
                    <a:lnB>
                      <a:noFill/>
                    </a:lnB>
                    <a:solidFill>
                      <a:srgbClr val="9BCE7E"/>
                    </a:solidFill>
                  </a:tcPr>
                </a:tc>
                <a:tc>
                  <a:txBody>
                    <a:bodyPr/>
                    <a:lstStyle/>
                    <a:p>
                      <a:pPr algn="r" fontAlgn="b"/>
                      <a:r>
                        <a:rPr lang="en-US" sz="200" b="0" i="0" u="none" strike="noStrike">
                          <a:solidFill>
                            <a:srgbClr val="000000"/>
                          </a:solidFill>
                          <a:latin typeface="Calibri"/>
                        </a:rPr>
                        <a:t>0.7</a:t>
                      </a:r>
                    </a:p>
                  </a:txBody>
                  <a:tcPr marL="2249" marR="2249" marT="1687" marB="0" anchor="b">
                    <a:lnL>
                      <a:noFill/>
                    </a:lnL>
                    <a:lnR>
                      <a:noFill/>
                    </a:lnR>
                    <a:lnT>
                      <a:noFill/>
                    </a:lnT>
                    <a:lnB>
                      <a:noFill/>
                    </a:lnB>
                    <a:solidFill>
                      <a:srgbClr val="63BE7B"/>
                    </a:solidFill>
                  </a:tcPr>
                </a:tc>
                <a:tc>
                  <a:txBody>
                    <a:bodyPr/>
                    <a:lstStyle/>
                    <a:p>
                      <a:pPr algn="r" fontAlgn="b"/>
                      <a:r>
                        <a:rPr lang="en-US" sz="200" b="0" i="0" u="none" strike="noStrike">
                          <a:solidFill>
                            <a:srgbClr val="000000"/>
                          </a:solidFill>
                          <a:latin typeface="Calibri"/>
                        </a:rPr>
                        <a:t>15.1</a:t>
                      </a:r>
                    </a:p>
                  </a:txBody>
                  <a:tcPr marL="2249" marR="2249" marT="1687" marB="0" anchor="b">
                    <a:lnL>
                      <a:noFill/>
                    </a:lnL>
                    <a:lnR>
                      <a:noFill/>
                    </a:lnR>
                    <a:lnT>
                      <a:noFill/>
                    </a:lnT>
                    <a:lnB>
                      <a:noFill/>
                    </a:lnB>
                    <a:solidFill>
                      <a:srgbClr val="AAD27F"/>
                    </a:solidFill>
                  </a:tcPr>
                </a:tc>
                <a:tc>
                  <a:txBody>
                    <a:bodyPr/>
                    <a:lstStyle/>
                    <a:p>
                      <a:pPr algn="r" fontAlgn="b"/>
                      <a:r>
                        <a:rPr lang="en-US" sz="200" b="0" i="0" u="none" strike="noStrike">
                          <a:solidFill>
                            <a:srgbClr val="000000"/>
                          </a:solidFill>
                          <a:latin typeface="Calibri"/>
                        </a:rPr>
                        <a:t>9.3</a:t>
                      </a:r>
                    </a:p>
                  </a:txBody>
                  <a:tcPr marL="2249" marR="2249" marT="1687" marB="0" anchor="b">
                    <a:lnL>
                      <a:noFill/>
                    </a:lnL>
                    <a:lnR>
                      <a:noFill/>
                    </a:lnR>
                    <a:lnT>
                      <a:noFill/>
                    </a:lnT>
                    <a:lnB>
                      <a:noFill/>
                    </a:lnB>
                    <a:solidFill>
                      <a:srgbClr val="8DCA7D"/>
                    </a:solidFill>
                  </a:tcPr>
                </a:tc>
                <a:tc>
                  <a:txBody>
                    <a:bodyPr/>
                    <a:lstStyle/>
                    <a:p>
                      <a:pPr algn="r" fontAlgn="b"/>
                      <a:r>
                        <a:rPr lang="en-US" sz="200" b="0" i="0" u="none" strike="noStrike">
                          <a:solidFill>
                            <a:srgbClr val="000000"/>
                          </a:solidFill>
                          <a:latin typeface="Calibri"/>
                        </a:rPr>
                        <a:t>11.6</a:t>
                      </a:r>
                    </a:p>
                  </a:txBody>
                  <a:tcPr marL="2249" marR="2249" marT="1687" marB="0" anchor="b">
                    <a:lnL>
                      <a:noFill/>
                    </a:lnL>
                    <a:lnR>
                      <a:noFill/>
                    </a:lnR>
                    <a:lnT>
                      <a:noFill/>
                    </a:lnT>
                    <a:lnB>
                      <a:noFill/>
                    </a:lnB>
                    <a:solidFill>
                      <a:srgbClr val="99CD7E"/>
                    </a:solidFill>
                  </a:tcPr>
                </a:tc>
                <a:tc>
                  <a:txBody>
                    <a:bodyPr/>
                    <a:lstStyle/>
                    <a:p>
                      <a:pPr algn="r" fontAlgn="b"/>
                      <a:r>
                        <a:rPr lang="en-US" sz="200" b="0" i="0" u="none" strike="noStrike">
                          <a:solidFill>
                            <a:srgbClr val="000000"/>
                          </a:solidFill>
                          <a:latin typeface="Calibri"/>
                        </a:rPr>
                        <a:t>7.6</a:t>
                      </a:r>
                    </a:p>
                  </a:txBody>
                  <a:tcPr marL="2249" marR="2249" marT="1687" marB="0" anchor="b">
                    <a:lnL>
                      <a:noFill/>
                    </a:lnL>
                    <a:lnR>
                      <a:noFill/>
                    </a:lnR>
                    <a:lnT>
                      <a:noFill/>
                    </a:lnT>
                    <a:lnB>
                      <a:noFill/>
                    </a:lnB>
                    <a:solidFill>
                      <a:srgbClr val="85C77C"/>
                    </a:solidFill>
                  </a:tcPr>
                </a:tc>
                <a:tc>
                  <a:txBody>
                    <a:bodyPr/>
                    <a:lstStyle/>
                    <a:p>
                      <a:pPr algn="r" fontAlgn="b"/>
                      <a:r>
                        <a:rPr lang="en-US" sz="200" b="0" i="0" u="none" strike="noStrike">
                          <a:solidFill>
                            <a:srgbClr val="000000"/>
                          </a:solidFill>
                          <a:latin typeface="Calibri"/>
                        </a:rPr>
                        <a:t>13.7</a:t>
                      </a:r>
                    </a:p>
                  </a:txBody>
                  <a:tcPr marL="2249" marR="2249" marT="1687" marB="0" anchor="b">
                    <a:lnL>
                      <a:noFill/>
                    </a:lnL>
                    <a:lnR>
                      <a:noFill/>
                    </a:lnR>
                    <a:lnT>
                      <a:noFill/>
                    </a:lnT>
                    <a:lnB>
                      <a:noFill/>
                    </a:lnB>
                    <a:solidFill>
                      <a:srgbClr val="A3D07E"/>
                    </a:solidFill>
                  </a:tcPr>
                </a:tc>
                <a:tc>
                  <a:txBody>
                    <a:bodyPr/>
                    <a:lstStyle/>
                    <a:p>
                      <a:pPr algn="r" fontAlgn="b"/>
                      <a:r>
                        <a:rPr lang="en-US" sz="200" b="0" i="0" u="none" strike="noStrike">
                          <a:solidFill>
                            <a:srgbClr val="000000"/>
                          </a:solidFill>
                          <a:latin typeface="Calibri"/>
                        </a:rPr>
                        <a:t>5.9</a:t>
                      </a:r>
                    </a:p>
                  </a:txBody>
                  <a:tcPr marL="2249" marR="2249" marT="1687" marB="0" anchor="b">
                    <a:lnL>
                      <a:noFill/>
                    </a:lnL>
                    <a:lnR>
                      <a:noFill/>
                    </a:lnR>
                    <a:lnT>
                      <a:noFill/>
                    </a:lnT>
                    <a:lnB>
                      <a:noFill/>
                    </a:lnB>
                    <a:solidFill>
                      <a:srgbClr val="7CC57C"/>
                    </a:solidFill>
                  </a:tcPr>
                </a:tc>
                <a:tc>
                  <a:txBody>
                    <a:bodyPr/>
                    <a:lstStyle/>
                    <a:p>
                      <a:pPr algn="r" fontAlgn="b"/>
                      <a:r>
                        <a:rPr lang="en-US" sz="200" b="0" i="0" u="none" strike="noStrike">
                          <a:solidFill>
                            <a:srgbClr val="000000"/>
                          </a:solidFill>
                          <a:latin typeface="Calibri"/>
                        </a:rPr>
                        <a:t>15.9</a:t>
                      </a:r>
                    </a:p>
                  </a:txBody>
                  <a:tcPr marL="2249" marR="2249" marT="1687" marB="0" anchor="b">
                    <a:lnL>
                      <a:noFill/>
                    </a:lnL>
                    <a:lnR>
                      <a:noFill/>
                    </a:lnR>
                    <a:lnT>
                      <a:noFill/>
                    </a:lnT>
                    <a:lnB>
                      <a:noFill/>
                    </a:lnB>
                    <a:solidFill>
                      <a:srgbClr val="ADD37F"/>
                    </a:solidFill>
                  </a:tcPr>
                </a:tc>
                <a:tc>
                  <a:txBody>
                    <a:bodyPr/>
                    <a:lstStyle/>
                    <a:p>
                      <a:pPr algn="r" fontAlgn="b"/>
                      <a:r>
                        <a:rPr lang="en-US" sz="200" b="0" i="0" u="none" strike="noStrike">
                          <a:solidFill>
                            <a:srgbClr val="000000"/>
                          </a:solidFill>
                          <a:latin typeface="Calibri"/>
                        </a:rPr>
                        <a:t>13.5</a:t>
                      </a:r>
                    </a:p>
                  </a:txBody>
                  <a:tcPr marL="2249" marR="2249" marT="1687" marB="0" anchor="b">
                    <a:lnL>
                      <a:noFill/>
                    </a:lnL>
                    <a:lnR>
                      <a:noFill/>
                    </a:lnR>
                    <a:lnT>
                      <a:noFill/>
                    </a:lnT>
                    <a:lnB>
                      <a:noFill/>
                    </a:lnB>
                    <a:solidFill>
                      <a:srgbClr val="A2D07E"/>
                    </a:solidFill>
                  </a:tcPr>
                </a:tc>
                <a:tc>
                  <a:txBody>
                    <a:bodyPr/>
                    <a:lstStyle/>
                    <a:p>
                      <a:pPr algn="r" fontAlgn="b"/>
                      <a:r>
                        <a:rPr lang="en-US" sz="200" b="0" i="0" u="none" strike="noStrike">
                          <a:solidFill>
                            <a:srgbClr val="000000"/>
                          </a:solidFill>
                          <a:latin typeface="Calibri"/>
                        </a:rPr>
                        <a:t>16.7</a:t>
                      </a:r>
                    </a:p>
                  </a:txBody>
                  <a:tcPr marL="2249" marR="2249" marT="1687" marB="0" anchor="b">
                    <a:lnL>
                      <a:noFill/>
                    </a:lnL>
                    <a:lnR>
                      <a:noFill/>
                    </a:lnR>
                    <a:lnT>
                      <a:noFill/>
                    </a:lnT>
                    <a:lnB>
                      <a:noFill/>
                    </a:lnB>
                    <a:solidFill>
                      <a:srgbClr val="B2D47F"/>
                    </a:solidFill>
                  </a:tcPr>
                </a:tc>
                <a:tc>
                  <a:txBody>
                    <a:bodyPr/>
                    <a:lstStyle/>
                    <a:p>
                      <a:pPr algn="r" fontAlgn="b"/>
                      <a:r>
                        <a:rPr lang="en-US" sz="200" b="0" i="0" u="none" strike="noStrike">
                          <a:solidFill>
                            <a:srgbClr val="000000"/>
                          </a:solidFill>
                          <a:latin typeface="Calibri"/>
                        </a:rPr>
                        <a:t>17.7</a:t>
                      </a:r>
                    </a:p>
                  </a:txBody>
                  <a:tcPr marL="2249" marR="2249" marT="1687" marB="0" anchor="b">
                    <a:lnL>
                      <a:noFill/>
                    </a:lnL>
                    <a:lnR>
                      <a:noFill/>
                    </a:lnR>
                    <a:lnT>
                      <a:noFill/>
                    </a:lnT>
                    <a:lnB>
                      <a:noFill/>
                    </a:lnB>
                    <a:solidFill>
                      <a:srgbClr val="B7D67F"/>
                    </a:solidFill>
                  </a:tcPr>
                </a:tc>
                <a:tc>
                  <a:txBody>
                    <a:bodyPr/>
                    <a:lstStyle/>
                    <a:p>
                      <a:pPr algn="r" fontAlgn="b"/>
                      <a:r>
                        <a:rPr lang="en-US" sz="200" b="0" i="0" u="none" strike="noStrike">
                          <a:solidFill>
                            <a:srgbClr val="000000"/>
                          </a:solidFill>
                          <a:latin typeface="Calibri"/>
                        </a:rPr>
                        <a:t>16.9</a:t>
                      </a:r>
                    </a:p>
                  </a:txBody>
                  <a:tcPr marL="2249" marR="2249" marT="1687" marB="0" anchor="b">
                    <a:lnL>
                      <a:noFill/>
                    </a:lnL>
                    <a:lnR>
                      <a:noFill/>
                    </a:lnR>
                    <a:lnT>
                      <a:noFill/>
                    </a:lnT>
                    <a:lnB>
                      <a:noFill/>
                    </a:lnB>
                    <a:solidFill>
                      <a:srgbClr val="B3D57F"/>
                    </a:solidFill>
                  </a:tcPr>
                </a:tc>
                <a:tc>
                  <a:txBody>
                    <a:bodyPr/>
                    <a:lstStyle/>
                    <a:p>
                      <a:pPr algn="r" fontAlgn="b"/>
                      <a:r>
                        <a:rPr lang="en-US" sz="200" b="0" i="0" u="none" strike="noStrike">
                          <a:solidFill>
                            <a:srgbClr val="000000"/>
                          </a:solidFill>
                          <a:latin typeface="Calibri"/>
                        </a:rPr>
                        <a:t>15.1</a:t>
                      </a:r>
                    </a:p>
                  </a:txBody>
                  <a:tcPr marL="2249" marR="2249" marT="1687" marB="0" anchor="b">
                    <a:lnL>
                      <a:noFill/>
                    </a:lnL>
                    <a:lnR>
                      <a:noFill/>
                    </a:lnR>
                    <a:lnT>
                      <a:noFill/>
                    </a:lnT>
                    <a:lnB>
                      <a:noFill/>
                    </a:lnB>
                    <a:solidFill>
                      <a:srgbClr val="AAD27F"/>
                    </a:solidFill>
                  </a:tcPr>
                </a:tc>
                <a:tc>
                  <a:txBody>
                    <a:bodyPr/>
                    <a:lstStyle/>
                    <a:p>
                      <a:pPr algn="r" fontAlgn="b"/>
                      <a:r>
                        <a:rPr lang="en-US" sz="200" b="0" i="0" u="none" strike="noStrike">
                          <a:solidFill>
                            <a:srgbClr val="000000"/>
                          </a:solidFill>
                          <a:latin typeface="Calibri"/>
                        </a:rPr>
                        <a:t>14.7</a:t>
                      </a:r>
                    </a:p>
                  </a:txBody>
                  <a:tcPr marL="2249" marR="2249" marT="1687" marB="0" anchor="b">
                    <a:lnL>
                      <a:noFill/>
                    </a:lnL>
                    <a:lnR>
                      <a:noFill/>
                    </a:lnR>
                    <a:lnT>
                      <a:noFill/>
                    </a:lnT>
                    <a:lnB>
                      <a:noFill/>
                    </a:lnB>
                    <a:solidFill>
                      <a:srgbClr val="A8D17E"/>
                    </a:solidFill>
                  </a:tcPr>
                </a:tc>
                <a:tc>
                  <a:txBody>
                    <a:bodyPr/>
                    <a:lstStyle/>
                    <a:p>
                      <a:pPr algn="r" fontAlgn="b"/>
                      <a:r>
                        <a:rPr lang="en-US" sz="200" b="0" i="0" u="none" strike="noStrike">
                          <a:solidFill>
                            <a:srgbClr val="000000"/>
                          </a:solidFill>
                          <a:latin typeface="Calibri"/>
                        </a:rPr>
                        <a:t>16.8</a:t>
                      </a:r>
                    </a:p>
                  </a:txBody>
                  <a:tcPr marL="2249" marR="2249" marT="1687" marB="0" anchor="b">
                    <a:lnL>
                      <a:noFill/>
                    </a:lnL>
                    <a:lnR>
                      <a:noFill/>
                    </a:lnR>
                    <a:lnT>
                      <a:noFill/>
                    </a:lnT>
                    <a:lnB>
                      <a:noFill/>
                    </a:lnB>
                    <a:solidFill>
                      <a:srgbClr val="B2D47F"/>
                    </a:solidFill>
                  </a:tcPr>
                </a:tc>
                <a:tc>
                  <a:txBody>
                    <a:bodyPr/>
                    <a:lstStyle/>
                    <a:p>
                      <a:pPr algn="r" fontAlgn="b"/>
                      <a:r>
                        <a:rPr lang="en-US" sz="200" b="0" i="0" u="none" strike="noStrike">
                          <a:solidFill>
                            <a:srgbClr val="000000"/>
                          </a:solidFill>
                          <a:latin typeface="Calibri"/>
                        </a:rPr>
                        <a:t>9.8</a:t>
                      </a:r>
                    </a:p>
                  </a:txBody>
                  <a:tcPr marL="2249" marR="2249" marT="1687"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12.6</a:t>
                      </a:r>
                    </a:p>
                  </a:txBody>
                  <a:tcPr marL="2249" marR="2249" marT="1687" marB="0" anchor="b">
                    <a:lnL>
                      <a:noFill/>
                    </a:lnL>
                    <a:lnR>
                      <a:noFill/>
                    </a:lnR>
                    <a:lnT>
                      <a:noFill/>
                    </a:lnT>
                    <a:lnB>
                      <a:noFill/>
                    </a:lnB>
                    <a:solidFill>
                      <a:srgbClr val="9DCE7E"/>
                    </a:solidFill>
                  </a:tcPr>
                </a:tc>
                <a:tc>
                  <a:txBody>
                    <a:bodyPr/>
                    <a:lstStyle/>
                    <a:p>
                      <a:pPr algn="r" fontAlgn="b"/>
                      <a:r>
                        <a:rPr lang="en-US" sz="200" b="0" i="0" u="none" strike="noStrike">
                          <a:solidFill>
                            <a:srgbClr val="000000"/>
                          </a:solidFill>
                          <a:latin typeface="Calibri"/>
                        </a:rPr>
                        <a:t>13.6</a:t>
                      </a:r>
                    </a:p>
                  </a:txBody>
                  <a:tcPr marL="2249" marR="2249" marT="1687" marB="0" anchor="b">
                    <a:lnL>
                      <a:noFill/>
                    </a:lnL>
                    <a:lnR>
                      <a:noFill/>
                    </a:lnR>
                    <a:lnT>
                      <a:noFill/>
                    </a:lnT>
                    <a:lnB>
                      <a:noFill/>
                    </a:lnB>
                    <a:solidFill>
                      <a:srgbClr val="A2D07E"/>
                    </a:solidFill>
                  </a:tcPr>
                </a:tc>
                <a:tc>
                  <a:txBody>
                    <a:bodyPr/>
                    <a:lstStyle/>
                    <a:p>
                      <a:pPr algn="r" fontAlgn="b"/>
                      <a:r>
                        <a:rPr lang="en-US" sz="200" b="0" i="0" u="none" strike="noStrike">
                          <a:solidFill>
                            <a:srgbClr val="000000"/>
                          </a:solidFill>
                          <a:latin typeface="Calibri"/>
                        </a:rPr>
                        <a:t>14.1</a:t>
                      </a:r>
                    </a:p>
                  </a:txBody>
                  <a:tcPr marL="2249" marR="2249" marT="1687" marB="0" anchor="b">
                    <a:lnL>
                      <a:noFill/>
                    </a:lnL>
                    <a:lnR>
                      <a:noFill/>
                    </a:lnR>
                    <a:lnT>
                      <a:noFill/>
                    </a:lnT>
                    <a:lnB>
                      <a:noFill/>
                    </a:lnB>
                    <a:solidFill>
                      <a:srgbClr val="A5D17E"/>
                    </a:solidFill>
                  </a:tcPr>
                </a:tc>
                <a:tc>
                  <a:txBody>
                    <a:bodyPr/>
                    <a:lstStyle/>
                    <a:p>
                      <a:pPr algn="r" fontAlgn="b"/>
                      <a:r>
                        <a:rPr lang="en-US" sz="200" b="0" i="0" u="none" strike="noStrike">
                          <a:solidFill>
                            <a:srgbClr val="000000"/>
                          </a:solidFill>
                          <a:latin typeface="Calibri"/>
                        </a:rPr>
                        <a:t>11.0</a:t>
                      </a:r>
                    </a:p>
                  </a:txBody>
                  <a:tcPr marL="2249" marR="2249" marT="1687" marB="0" anchor="b">
                    <a:lnL>
                      <a:noFill/>
                    </a:lnL>
                    <a:lnR>
                      <a:noFill/>
                    </a:lnR>
                    <a:lnT>
                      <a:noFill/>
                    </a:lnT>
                    <a:lnB>
                      <a:noFill/>
                    </a:lnB>
                    <a:solidFill>
                      <a:srgbClr val="95CC7D"/>
                    </a:solidFill>
                  </a:tcPr>
                </a:tc>
                <a:tc>
                  <a:txBody>
                    <a:bodyPr/>
                    <a:lstStyle/>
                    <a:p>
                      <a:pPr algn="r" fontAlgn="b"/>
                      <a:r>
                        <a:rPr lang="en-US" sz="200" b="0" i="0" u="none" strike="noStrike">
                          <a:solidFill>
                            <a:srgbClr val="000000"/>
                          </a:solidFill>
                          <a:latin typeface="Calibri"/>
                        </a:rPr>
                        <a:t>12.7</a:t>
                      </a:r>
                    </a:p>
                  </a:txBody>
                  <a:tcPr marL="2249" marR="2249" marT="1687" marB="0" anchor="b">
                    <a:lnL>
                      <a:noFill/>
                    </a:lnL>
                    <a:lnR>
                      <a:noFill/>
                    </a:lnR>
                    <a:lnT>
                      <a:noFill/>
                    </a:lnT>
                    <a:lnB>
                      <a:noFill/>
                    </a:lnB>
                    <a:solidFill>
                      <a:srgbClr val="9ECF7E"/>
                    </a:solidFill>
                  </a:tcPr>
                </a:tc>
                <a:tc>
                  <a:txBody>
                    <a:bodyPr/>
                    <a:lstStyle/>
                    <a:p>
                      <a:pPr algn="r" fontAlgn="b"/>
                      <a:r>
                        <a:rPr lang="en-US" sz="200" b="0" i="0" u="none" strike="noStrike">
                          <a:solidFill>
                            <a:srgbClr val="000000"/>
                          </a:solidFill>
                          <a:latin typeface="Calibri"/>
                        </a:rPr>
                        <a:t>13.0</a:t>
                      </a:r>
                    </a:p>
                  </a:txBody>
                  <a:tcPr marL="2249" marR="2249" marT="1687" marB="0" anchor="b">
                    <a:lnL>
                      <a:noFill/>
                    </a:lnL>
                    <a:lnR>
                      <a:noFill/>
                    </a:lnR>
                    <a:lnT>
                      <a:noFill/>
                    </a:lnT>
                    <a:lnB>
                      <a:noFill/>
                    </a:lnB>
                    <a:solidFill>
                      <a:srgbClr val="9FCF7E"/>
                    </a:solidFill>
                  </a:tcPr>
                </a:tc>
                <a:tc>
                  <a:txBody>
                    <a:bodyPr/>
                    <a:lstStyle/>
                    <a:p>
                      <a:pPr algn="r" fontAlgn="b"/>
                      <a:r>
                        <a:rPr lang="en-US" sz="200" b="0" i="0" u="none" strike="noStrike">
                          <a:solidFill>
                            <a:srgbClr val="000000"/>
                          </a:solidFill>
                          <a:latin typeface="Calibri"/>
                        </a:rPr>
                        <a:t>14.3</a:t>
                      </a:r>
                    </a:p>
                  </a:txBody>
                  <a:tcPr marL="2249" marR="2249" marT="1687" marB="0" anchor="b">
                    <a:lnL>
                      <a:noFill/>
                    </a:lnL>
                    <a:lnR>
                      <a:noFill/>
                    </a:lnR>
                    <a:lnT>
                      <a:noFill/>
                    </a:lnT>
                    <a:lnB>
                      <a:noFill/>
                    </a:lnB>
                    <a:solidFill>
                      <a:srgbClr val="A6D17E"/>
                    </a:solidFill>
                  </a:tcPr>
                </a:tc>
                <a:tc>
                  <a:txBody>
                    <a:bodyPr/>
                    <a:lstStyle/>
                    <a:p>
                      <a:pPr algn="r" fontAlgn="b"/>
                      <a:r>
                        <a:rPr lang="en-US" sz="200" b="0" i="0" u="none" strike="noStrike">
                          <a:solidFill>
                            <a:srgbClr val="000000"/>
                          </a:solidFill>
                          <a:latin typeface="Calibri"/>
                        </a:rPr>
                        <a:t>29.1</a:t>
                      </a:r>
                    </a:p>
                  </a:txBody>
                  <a:tcPr marL="2249" marR="2249" marT="1687" marB="0" anchor="b">
                    <a:lnL>
                      <a:noFill/>
                    </a:lnL>
                    <a:lnR>
                      <a:noFill/>
                    </a:lnR>
                    <a:lnT>
                      <a:noFill/>
                    </a:lnT>
                    <a:lnB>
                      <a:noFill/>
                    </a:lnB>
                    <a:solidFill>
                      <a:srgbClr val="EFE683"/>
                    </a:solidFill>
                  </a:tcPr>
                </a:tc>
                <a:tc>
                  <a:txBody>
                    <a:bodyPr/>
                    <a:lstStyle/>
                    <a:p>
                      <a:pPr algn="r" fontAlgn="b"/>
                      <a:r>
                        <a:rPr lang="en-US" sz="200" b="0" i="0" u="none" strike="noStrike">
                          <a:solidFill>
                            <a:srgbClr val="000000"/>
                          </a:solidFill>
                          <a:latin typeface="Calibri"/>
                        </a:rPr>
                        <a:t>2.8</a:t>
                      </a:r>
                    </a:p>
                  </a:txBody>
                  <a:tcPr marL="2249" marR="2249" marT="1687" marB="0" anchor="b">
                    <a:lnL>
                      <a:noFill/>
                    </a:lnL>
                    <a:lnR>
                      <a:noFill/>
                    </a:lnR>
                    <a:lnT>
                      <a:noFill/>
                    </a:lnT>
                    <a:lnB>
                      <a:noFill/>
                    </a:lnB>
                    <a:solidFill>
                      <a:srgbClr val="6DC17B"/>
                    </a:solidFill>
                  </a:tcPr>
                </a:tc>
                <a:tc>
                  <a:txBody>
                    <a:bodyPr/>
                    <a:lstStyle/>
                    <a:p>
                      <a:pPr algn="r" fontAlgn="b"/>
                      <a:r>
                        <a:rPr lang="en-US" sz="200" b="0" i="0" u="none" strike="noStrike">
                          <a:solidFill>
                            <a:srgbClr val="000000"/>
                          </a:solidFill>
                          <a:latin typeface="Calibri"/>
                        </a:rPr>
                        <a:t>32.1</a:t>
                      </a:r>
                    </a:p>
                  </a:txBody>
                  <a:tcPr marL="2249" marR="2249" marT="1687" marB="0" anchor="b">
                    <a:lnL>
                      <a:noFill/>
                    </a:lnL>
                    <a:lnR>
                      <a:noFill/>
                    </a:lnR>
                    <a:lnT>
                      <a:noFill/>
                    </a:lnT>
                    <a:lnB>
                      <a:noFill/>
                    </a:lnB>
                    <a:solidFill>
                      <a:srgbClr val="FEEA83"/>
                    </a:solidFill>
                  </a:tcPr>
                </a:tc>
                <a:tc>
                  <a:txBody>
                    <a:bodyPr/>
                    <a:lstStyle/>
                    <a:p>
                      <a:pPr algn="r" fontAlgn="b"/>
                      <a:r>
                        <a:rPr lang="en-US" sz="200" b="0" i="0" u="none" strike="noStrike">
                          <a:solidFill>
                            <a:srgbClr val="000000"/>
                          </a:solidFill>
                          <a:latin typeface="Calibri"/>
                        </a:rPr>
                        <a:t>9.2</a:t>
                      </a:r>
                    </a:p>
                  </a:txBody>
                  <a:tcPr marL="2249" marR="2249" marT="1687" marB="0" anchor="b">
                    <a:lnL>
                      <a:noFill/>
                    </a:lnL>
                    <a:lnR>
                      <a:noFill/>
                    </a:lnR>
                    <a:lnT>
                      <a:noFill/>
                    </a:lnT>
                    <a:lnB>
                      <a:noFill/>
                    </a:lnB>
                    <a:solidFill>
                      <a:srgbClr val="8CCA7D"/>
                    </a:solidFill>
                  </a:tcPr>
                </a:tc>
                <a:tc>
                  <a:txBody>
                    <a:bodyPr/>
                    <a:lstStyle/>
                    <a:p>
                      <a:pPr algn="r" fontAlgn="b"/>
                      <a:r>
                        <a:rPr lang="en-US" sz="200" b="0" i="0" u="none" strike="noStrike">
                          <a:solidFill>
                            <a:srgbClr val="000000"/>
                          </a:solidFill>
                          <a:latin typeface="Calibri"/>
                        </a:rPr>
                        <a:t>31.2</a:t>
                      </a:r>
                    </a:p>
                  </a:txBody>
                  <a:tcPr marL="2249" marR="2249" marT="1687" marB="0" anchor="b">
                    <a:lnL>
                      <a:noFill/>
                    </a:lnL>
                    <a:lnR>
                      <a:noFill/>
                    </a:lnR>
                    <a:lnT>
                      <a:noFill/>
                    </a:lnT>
                    <a:lnB>
                      <a:noFill/>
                    </a:lnB>
                    <a:solidFill>
                      <a:srgbClr val="F9E983"/>
                    </a:solidFill>
                  </a:tcPr>
                </a:tc>
                <a:tc>
                  <a:txBody>
                    <a:bodyPr/>
                    <a:lstStyle/>
                    <a:p>
                      <a:pPr algn="r" fontAlgn="b"/>
                      <a:r>
                        <a:rPr lang="en-US" sz="200" b="0" i="0" u="none" strike="noStrike">
                          <a:solidFill>
                            <a:srgbClr val="000000"/>
                          </a:solidFill>
                          <a:latin typeface="Calibri"/>
                        </a:rPr>
                        <a:t>7.6</a:t>
                      </a:r>
                    </a:p>
                  </a:txBody>
                  <a:tcPr marL="2249" marR="2249" marT="1687" marB="0" anchor="b">
                    <a:lnL>
                      <a:noFill/>
                    </a:lnL>
                    <a:lnR>
                      <a:noFill/>
                    </a:lnR>
                    <a:lnT>
                      <a:noFill/>
                    </a:lnT>
                    <a:lnB>
                      <a:noFill/>
                    </a:lnB>
                    <a:solidFill>
                      <a:srgbClr val="85C77C"/>
                    </a:solidFill>
                  </a:tcPr>
                </a:tc>
                <a:tc>
                  <a:txBody>
                    <a:bodyPr/>
                    <a:lstStyle/>
                    <a:p>
                      <a:pPr algn="r" fontAlgn="b"/>
                      <a:r>
                        <a:rPr lang="en-US" sz="200" b="0" i="0" u="none" strike="noStrike">
                          <a:solidFill>
                            <a:srgbClr val="000000"/>
                          </a:solidFill>
                          <a:latin typeface="Calibri"/>
                        </a:rPr>
                        <a:t>29.5</a:t>
                      </a:r>
                    </a:p>
                  </a:txBody>
                  <a:tcPr marL="2249" marR="2249" marT="1687" marB="0" anchor="b">
                    <a:lnL>
                      <a:noFill/>
                    </a:lnL>
                    <a:lnR>
                      <a:noFill/>
                    </a:lnR>
                    <a:lnT>
                      <a:noFill/>
                    </a:lnT>
                    <a:lnB>
                      <a:noFill/>
                    </a:lnB>
                    <a:solidFill>
                      <a:srgbClr val="F1E783"/>
                    </a:solidFill>
                  </a:tcPr>
                </a:tc>
                <a:tc>
                  <a:txBody>
                    <a:bodyPr/>
                    <a:lstStyle/>
                    <a:p>
                      <a:pPr algn="r" fontAlgn="b"/>
                      <a:r>
                        <a:rPr lang="en-US" sz="200" b="0" i="0" u="none" strike="noStrike">
                          <a:solidFill>
                            <a:srgbClr val="000000"/>
                          </a:solidFill>
                          <a:latin typeface="Calibri"/>
                        </a:rPr>
                        <a:t>3.7</a:t>
                      </a:r>
                    </a:p>
                  </a:txBody>
                  <a:tcPr marL="2249" marR="2249" marT="1687" marB="0" anchor="b">
                    <a:lnL>
                      <a:noFill/>
                    </a:lnL>
                    <a:lnR w="12700" cap="flat" cmpd="sng" algn="ctr">
                      <a:solidFill>
                        <a:srgbClr val="000000"/>
                      </a:solidFill>
                      <a:prstDash val="solid"/>
                      <a:round/>
                      <a:headEnd type="none" w="med" len="med"/>
                      <a:tailEnd type="none" w="med" len="med"/>
                    </a:lnR>
                    <a:lnT>
                      <a:noFill/>
                    </a:lnT>
                    <a:lnB>
                      <a:noFill/>
                    </a:lnB>
                    <a:solidFill>
                      <a:srgbClr val="71C27B"/>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NDR 50-65</a:t>
                      </a:r>
                    </a:p>
                  </a:txBody>
                  <a:tcPr marL="2249" marR="2249" marT="1687" marB="0" anchor="b">
                    <a:lnL>
                      <a:noFill/>
                    </a:lnL>
                    <a:lnR>
                      <a:noFill/>
                    </a:lnR>
                    <a:lnT>
                      <a:noFill/>
                    </a:lnT>
                    <a:lnB>
                      <a:noFill/>
                    </a:lnB>
                  </a:tcPr>
                </a:tc>
                <a:tc>
                  <a:txBody>
                    <a:bodyPr/>
                    <a:lstStyle/>
                    <a:p>
                      <a:pPr algn="r" fontAlgn="b"/>
                      <a:r>
                        <a:rPr lang="en-US" sz="200" b="0" i="0" u="none" strike="noStrike">
                          <a:solidFill>
                            <a:srgbClr val="000000"/>
                          </a:solidFill>
                          <a:latin typeface="Calibri"/>
                        </a:rPr>
                        <a:t>31.7</a:t>
                      </a:r>
                    </a:p>
                  </a:txBody>
                  <a:tcPr marL="2249" marR="2249" marT="1687" marB="0" anchor="b">
                    <a:lnL>
                      <a:noFill/>
                    </a:lnL>
                    <a:lnR>
                      <a:noFill/>
                    </a:lnR>
                    <a:lnT>
                      <a:noFill/>
                    </a:lnT>
                    <a:lnB>
                      <a:noFill/>
                    </a:lnB>
                    <a:solidFill>
                      <a:srgbClr val="FCEA83"/>
                    </a:solidFill>
                  </a:tcPr>
                </a:tc>
                <a:tc>
                  <a:txBody>
                    <a:bodyPr/>
                    <a:lstStyle/>
                    <a:p>
                      <a:pPr algn="r" fontAlgn="b"/>
                      <a:r>
                        <a:rPr lang="en-US" sz="200" b="0" i="0" u="none" strike="noStrike">
                          <a:solidFill>
                            <a:srgbClr val="000000"/>
                          </a:solidFill>
                          <a:latin typeface="Calibri"/>
                        </a:rPr>
                        <a:t>11.8</a:t>
                      </a:r>
                    </a:p>
                  </a:txBody>
                  <a:tcPr marL="2249" marR="2249" marT="1687" marB="0" anchor="b">
                    <a:lnL>
                      <a:noFill/>
                    </a:lnL>
                    <a:lnR>
                      <a:noFill/>
                    </a:lnR>
                    <a:lnT>
                      <a:noFill/>
                    </a:lnT>
                    <a:lnB>
                      <a:noFill/>
                    </a:lnB>
                    <a:solidFill>
                      <a:srgbClr val="99CD7E"/>
                    </a:solidFill>
                  </a:tcPr>
                </a:tc>
                <a:tc>
                  <a:txBody>
                    <a:bodyPr/>
                    <a:lstStyle/>
                    <a:p>
                      <a:pPr algn="r" fontAlgn="b"/>
                      <a:r>
                        <a:rPr lang="en-US" sz="200" b="0" i="0" u="none" strike="noStrike">
                          <a:solidFill>
                            <a:srgbClr val="000000"/>
                          </a:solidFill>
                          <a:latin typeface="Calibri"/>
                        </a:rPr>
                        <a:t>35.0</a:t>
                      </a:r>
                    </a:p>
                  </a:txBody>
                  <a:tcPr marL="2249" marR="2249" marT="1687"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15.0</a:t>
                      </a:r>
                    </a:p>
                  </a:txBody>
                  <a:tcPr marL="2249" marR="2249" marT="1687" marB="0" anchor="b">
                    <a:lnL>
                      <a:noFill/>
                    </a:lnL>
                    <a:lnR>
                      <a:noFill/>
                    </a:lnR>
                    <a:lnT>
                      <a:noFill/>
                    </a:lnT>
                    <a:lnB>
                      <a:noFill/>
                    </a:lnB>
                    <a:solidFill>
                      <a:srgbClr val="A9D27F"/>
                    </a:solidFill>
                  </a:tcPr>
                </a:tc>
                <a:tc>
                  <a:txBody>
                    <a:bodyPr/>
                    <a:lstStyle/>
                    <a:p>
                      <a:pPr algn="r" fontAlgn="b"/>
                      <a:r>
                        <a:rPr lang="en-US" sz="200" b="0" i="0" u="none" strike="noStrike">
                          <a:solidFill>
                            <a:srgbClr val="000000"/>
                          </a:solidFill>
                          <a:latin typeface="Calibri"/>
                        </a:rPr>
                        <a:t>34.7</a:t>
                      </a:r>
                    </a:p>
                  </a:txBody>
                  <a:tcPr marL="2249" marR="2249" marT="1687"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7.9</a:t>
                      </a:r>
                    </a:p>
                  </a:txBody>
                  <a:tcPr marL="2249" marR="2249" marT="1687" marB="0" anchor="b">
                    <a:lnL>
                      <a:noFill/>
                    </a:lnL>
                    <a:lnR>
                      <a:noFill/>
                    </a:lnR>
                    <a:lnT>
                      <a:noFill/>
                    </a:lnT>
                    <a:lnB>
                      <a:noFill/>
                    </a:lnB>
                    <a:solidFill>
                      <a:srgbClr val="86C87D"/>
                    </a:solidFill>
                  </a:tcPr>
                </a:tc>
                <a:tc>
                  <a:txBody>
                    <a:bodyPr/>
                    <a:lstStyle/>
                    <a:p>
                      <a:pPr algn="r" fontAlgn="b"/>
                      <a:r>
                        <a:rPr lang="en-US" sz="200" b="0" i="0" u="none" strike="noStrike">
                          <a:solidFill>
                            <a:srgbClr val="000000"/>
                          </a:solidFill>
                          <a:latin typeface="Calibri"/>
                        </a:rPr>
                        <a:t>37.7</a:t>
                      </a:r>
                    </a:p>
                  </a:txBody>
                  <a:tcPr marL="2249" marR="2249" marT="1687" marB="0" anchor="b">
                    <a:lnL>
                      <a:noFill/>
                    </a:lnL>
                    <a:lnR>
                      <a:noFill/>
                    </a:lnR>
                    <a:lnT>
                      <a:noFill/>
                    </a:lnT>
                    <a:lnB>
                      <a:noFill/>
                    </a:lnB>
                    <a:solidFill>
                      <a:srgbClr val="FFE784"/>
                    </a:solidFill>
                  </a:tcPr>
                </a:tc>
                <a:tc>
                  <a:txBody>
                    <a:bodyPr/>
                    <a:lstStyle/>
                    <a:p>
                      <a:pPr algn="r" fontAlgn="b"/>
                      <a:r>
                        <a:rPr lang="en-US" sz="200" b="0" i="0" u="none" strike="noStrike">
                          <a:solidFill>
                            <a:srgbClr val="000000"/>
                          </a:solidFill>
                          <a:latin typeface="Calibri"/>
                        </a:rPr>
                        <a:t>9.4</a:t>
                      </a:r>
                    </a:p>
                  </a:txBody>
                  <a:tcPr marL="2249" marR="2249" marT="1687" marB="0" anchor="b">
                    <a:lnL>
                      <a:noFill/>
                    </a:lnL>
                    <a:lnR>
                      <a:noFill/>
                    </a:lnR>
                    <a:lnT>
                      <a:noFill/>
                    </a:lnT>
                    <a:lnB>
                      <a:noFill/>
                    </a:lnB>
                    <a:solidFill>
                      <a:srgbClr val="8ECA7D"/>
                    </a:solidFill>
                  </a:tcPr>
                </a:tc>
                <a:tc>
                  <a:txBody>
                    <a:bodyPr/>
                    <a:lstStyle/>
                    <a:p>
                      <a:pPr algn="r" fontAlgn="b"/>
                      <a:r>
                        <a:rPr lang="en-US" sz="200" b="0" i="0" u="none" strike="noStrike">
                          <a:solidFill>
                            <a:srgbClr val="000000"/>
                          </a:solidFill>
                          <a:latin typeface="Calibri"/>
                        </a:rPr>
                        <a:t>40.5</a:t>
                      </a:r>
                    </a:p>
                  </a:txBody>
                  <a:tcPr marL="2249" marR="2249" marT="1687" marB="0" anchor="b">
                    <a:lnL>
                      <a:noFill/>
                    </a:lnL>
                    <a:lnR>
                      <a:noFill/>
                    </a:lnR>
                    <a:lnT>
                      <a:noFill/>
                    </a:lnT>
                    <a:lnB>
                      <a:noFill/>
                    </a:lnB>
                    <a:solidFill>
                      <a:srgbClr val="FFE483"/>
                    </a:solidFill>
                  </a:tcPr>
                </a:tc>
                <a:tc>
                  <a:txBody>
                    <a:bodyPr/>
                    <a:lstStyle/>
                    <a:p>
                      <a:pPr algn="r" fontAlgn="b"/>
                      <a:r>
                        <a:rPr lang="en-US" sz="200" b="0" i="0" u="none" strike="noStrike">
                          <a:solidFill>
                            <a:srgbClr val="000000"/>
                          </a:solidFill>
                          <a:latin typeface="Calibri"/>
                        </a:rPr>
                        <a:t>39.3</a:t>
                      </a:r>
                    </a:p>
                  </a:txBody>
                  <a:tcPr marL="2249" marR="2249" marT="1687"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42.1</a:t>
                      </a:r>
                    </a:p>
                  </a:txBody>
                  <a:tcPr marL="2249" marR="2249" marT="1687" marB="0" anchor="b">
                    <a:lnL>
                      <a:noFill/>
                    </a:lnL>
                    <a:lnR>
                      <a:noFill/>
                    </a:lnR>
                    <a:lnT>
                      <a:noFill/>
                    </a:lnT>
                    <a:lnB>
                      <a:noFill/>
                    </a:lnB>
                    <a:solidFill>
                      <a:srgbClr val="FFE383"/>
                    </a:solidFill>
                  </a:tcPr>
                </a:tc>
                <a:tc>
                  <a:txBody>
                    <a:bodyPr/>
                    <a:lstStyle/>
                    <a:p>
                      <a:pPr algn="r" fontAlgn="b"/>
                      <a:r>
                        <a:rPr lang="en-US" sz="200" b="0" i="0" u="none" strike="noStrike">
                          <a:solidFill>
                            <a:srgbClr val="000000"/>
                          </a:solidFill>
                          <a:latin typeface="Calibri"/>
                        </a:rPr>
                        <a:t>42.5</a:t>
                      </a:r>
                    </a:p>
                  </a:txBody>
                  <a:tcPr marL="2249" marR="2249" marT="1687" marB="0" anchor="b">
                    <a:lnL>
                      <a:noFill/>
                    </a:lnL>
                    <a:lnR>
                      <a:noFill/>
                    </a:lnR>
                    <a:lnT>
                      <a:noFill/>
                    </a:lnT>
                    <a:lnB>
                      <a:noFill/>
                    </a:lnB>
                    <a:solidFill>
                      <a:srgbClr val="FFE383"/>
                    </a:solidFill>
                  </a:tcPr>
                </a:tc>
                <a:tc>
                  <a:txBody>
                    <a:bodyPr/>
                    <a:lstStyle/>
                    <a:p>
                      <a:pPr algn="r" fontAlgn="b"/>
                      <a:r>
                        <a:rPr lang="en-US" sz="200" b="0" i="0" u="none" strike="noStrike">
                          <a:solidFill>
                            <a:srgbClr val="000000"/>
                          </a:solidFill>
                          <a:latin typeface="Calibri"/>
                        </a:rPr>
                        <a:t>40.3</a:t>
                      </a:r>
                    </a:p>
                  </a:txBody>
                  <a:tcPr marL="2249" marR="2249" marT="1687"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38.5</a:t>
                      </a:r>
                    </a:p>
                  </a:txBody>
                  <a:tcPr marL="2249" marR="2249" marT="1687" marB="0" anchor="b">
                    <a:lnL>
                      <a:noFill/>
                    </a:lnL>
                    <a:lnR>
                      <a:noFill/>
                    </a:lnR>
                    <a:lnT>
                      <a:noFill/>
                    </a:lnT>
                    <a:lnB>
                      <a:noFill/>
                    </a:lnB>
                    <a:solidFill>
                      <a:srgbClr val="FFE683"/>
                    </a:solidFill>
                  </a:tcPr>
                </a:tc>
                <a:tc>
                  <a:txBody>
                    <a:bodyPr/>
                    <a:lstStyle/>
                    <a:p>
                      <a:pPr algn="r" fontAlgn="b"/>
                      <a:r>
                        <a:rPr lang="en-US" sz="200" b="0" i="0" u="none" strike="noStrike">
                          <a:solidFill>
                            <a:srgbClr val="000000"/>
                          </a:solidFill>
                          <a:latin typeface="Calibri"/>
                        </a:rPr>
                        <a:t>39.3</a:t>
                      </a:r>
                    </a:p>
                  </a:txBody>
                  <a:tcPr marL="2249" marR="2249" marT="1687"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36.1</a:t>
                      </a:r>
                    </a:p>
                  </a:txBody>
                  <a:tcPr marL="2249" marR="2249" marT="1687" marB="0" anchor="b">
                    <a:lnL>
                      <a:noFill/>
                    </a:lnL>
                    <a:lnR>
                      <a:noFill/>
                    </a:lnR>
                    <a:lnT>
                      <a:noFill/>
                    </a:lnT>
                    <a:lnB>
                      <a:noFill/>
                    </a:lnB>
                    <a:solidFill>
                      <a:srgbClr val="FFE884"/>
                    </a:solidFill>
                  </a:tcPr>
                </a:tc>
                <a:tc>
                  <a:txBody>
                    <a:bodyPr/>
                    <a:lstStyle/>
                    <a:p>
                      <a:pPr algn="r" fontAlgn="b"/>
                      <a:r>
                        <a:rPr lang="en-US" sz="200" b="0" i="0" u="none" strike="noStrike">
                          <a:solidFill>
                            <a:srgbClr val="000000"/>
                          </a:solidFill>
                          <a:latin typeface="Calibri"/>
                        </a:rPr>
                        <a:t>28.6</a:t>
                      </a:r>
                    </a:p>
                  </a:txBody>
                  <a:tcPr marL="2249" marR="2249" marT="1687" marB="0" anchor="b">
                    <a:lnL>
                      <a:noFill/>
                    </a:lnL>
                    <a:lnR>
                      <a:noFill/>
                    </a:lnR>
                    <a:lnT>
                      <a:noFill/>
                    </a:lnT>
                    <a:lnB>
                      <a:noFill/>
                    </a:lnB>
                    <a:solidFill>
                      <a:srgbClr val="ECE582"/>
                    </a:solidFill>
                  </a:tcPr>
                </a:tc>
                <a:tc>
                  <a:txBody>
                    <a:bodyPr/>
                    <a:lstStyle/>
                    <a:p>
                      <a:pPr algn="r" fontAlgn="b"/>
                      <a:r>
                        <a:rPr lang="en-US" sz="200" b="0" i="0" u="none" strike="noStrike">
                          <a:solidFill>
                            <a:srgbClr val="000000"/>
                          </a:solidFill>
                          <a:latin typeface="Calibri"/>
                        </a:rPr>
                        <a:t>33.6</a:t>
                      </a:r>
                    </a:p>
                  </a:txBody>
                  <a:tcPr marL="2249" marR="2249" marT="1687" marB="0" anchor="b">
                    <a:lnL>
                      <a:noFill/>
                    </a:lnL>
                    <a:lnR>
                      <a:noFill/>
                    </a:lnR>
                    <a:lnT>
                      <a:noFill/>
                    </a:lnT>
                    <a:lnB>
                      <a:noFill/>
                    </a:lnB>
                    <a:solidFill>
                      <a:srgbClr val="FFEA84"/>
                    </a:solidFill>
                  </a:tcPr>
                </a:tc>
                <a:tc>
                  <a:txBody>
                    <a:bodyPr/>
                    <a:lstStyle/>
                    <a:p>
                      <a:pPr algn="r" fontAlgn="b"/>
                      <a:r>
                        <a:rPr lang="en-US" sz="200" b="0" i="0" u="none" strike="noStrike">
                          <a:solidFill>
                            <a:srgbClr val="000000"/>
                          </a:solidFill>
                          <a:latin typeface="Calibri"/>
                        </a:rPr>
                        <a:t>30.6</a:t>
                      </a:r>
                    </a:p>
                  </a:txBody>
                  <a:tcPr marL="2249" marR="2249" marT="1687"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33.9</a:t>
                      </a:r>
                    </a:p>
                  </a:txBody>
                  <a:tcPr marL="2249" marR="2249" marT="1687" marB="0" anchor="b">
                    <a:lnL>
                      <a:noFill/>
                    </a:lnL>
                    <a:lnR>
                      <a:noFill/>
                    </a:lnR>
                    <a:lnT>
                      <a:noFill/>
                    </a:lnT>
                    <a:lnB>
                      <a:noFill/>
                    </a:lnB>
                    <a:solidFill>
                      <a:srgbClr val="FFEA84"/>
                    </a:solidFill>
                  </a:tcPr>
                </a:tc>
                <a:tc>
                  <a:txBody>
                    <a:bodyPr/>
                    <a:lstStyle/>
                    <a:p>
                      <a:pPr algn="r" fontAlgn="b"/>
                      <a:r>
                        <a:rPr lang="en-US" sz="200" b="0" i="0" u="none" strike="noStrike">
                          <a:solidFill>
                            <a:srgbClr val="000000"/>
                          </a:solidFill>
                          <a:latin typeface="Calibri"/>
                        </a:rPr>
                        <a:t>26.9</a:t>
                      </a:r>
                    </a:p>
                  </a:txBody>
                  <a:tcPr marL="2249" marR="2249" marT="1687" marB="0" anchor="b">
                    <a:lnL>
                      <a:noFill/>
                    </a:lnL>
                    <a:lnR>
                      <a:noFill/>
                    </a:lnR>
                    <a:lnT>
                      <a:noFill/>
                    </a:lnT>
                    <a:lnB>
                      <a:noFill/>
                    </a:lnB>
                    <a:solidFill>
                      <a:srgbClr val="E4E382"/>
                    </a:solidFill>
                  </a:tcPr>
                </a:tc>
                <a:tc>
                  <a:txBody>
                    <a:bodyPr/>
                    <a:lstStyle/>
                    <a:p>
                      <a:pPr algn="r" fontAlgn="b"/>
                      <a:r>
                        <a:rPr lang="en-US" sz="200" b="0" i="0" u="none" strike="noStrike">
                          <a:solidFill>
                            <a:srgbClr val="000000"/>
                          </a:solidFill>
                          <a:latin typeface="Calibri"/>
                        </a:rPr>
                        <a:t>30.1</a:t>
                      </a:r>
                    </a:p>
                  </a:txBody>
                  <a:tcPr marL="2249" marR="2249" marT="1687" marB="0" anchor="b">
                    <a:lnL>
                      <a:noFill/>
                    </a:lnL>
                    <a:lnR>
                      <a:noFill/>
                    </a:lnR>
                    <a:lnT>
                      <a:noFill/>
                    </a:lnT>
                    <a:lnB>
                      <a:noFill/>
                    </a:lnB>
                    <a:solidFill>
                      <a:srgbClr val="F4E883"/>
                    </a:solidFill>
                  </a:tcPr>
                </a:tc>
                <a:tc>
                  <a:txBody>
                    <a:bodyPr/>
                    <a:lstStyle/>
                    <a:p>
                      <a:pPr algn="r" fontAlgn="b"/>
                      <a:r>
                        <a:rPr lang="en-US" sz="200" b="0" i="0" u="none" strike="noStrike">
                          <a:solidFill>
                            <a:srgbClr val="000000"/>
                          </a:solidFill>
                          <a:latin typeface="Calibri"/>
                        </a:rPr>
                        <a:t>27.7</a:t>
                      </a:r>
                    </a:p>
                  </a:txBody>
                  <a:tcPr marL="2249" marR="2249" marT="1687" marB="0" anchor="b">
                    <a:lnL>
                      <a:noFill/>
                    </a:lnL>
                    <a:lnR>
                      <a:noFill/>
                    </a:lnR>
                    <a:lnT>
                      <a:noFill/>
                    </a:lnT>
                    <a:lnB>
                      <a:noFill/>
                    </a:lnB>
                    <a:solidFill>
                      <a:srgbClr val="E8E482"/>
                    </a:solidFill>
                  </a:tcPr>
                </a:tc>
                <a:tc>
                  <a:txBody>
                    <a:bodyPr/>
                    <a:lstStyle/>
                    <a:p>
                      <a:pPr algn="r" fontAlgn="b"/>
                      <a:r>
                        <a:rPr lang="en-US" sz="200" b="0" i="0" u="none" strike="noStrike">
                          <a:solidFill>
                            <a:srgbClr val="000000"/>
                          </a:solidFill>
                          <a:latin typeface="Calibri"/>
                        </a:rPr>
                        <a:t>32.2</a:t>
                      </a:r>
                    </a:p>
                  </a:txBody>
                  <a:tcPr marL="2249" marR="2249" marT="1687" marB="0" anchor="b">
                    <a:lnL>
                      <a:noFill/>
                    </a:lnL>
                    <a:lnR>
                      <a:noFill/>
                    </a:lnR>
                    <a:lnT>
                      <a:noFill/>
                    </a:lnT>
                    <a:lnB>
                      <a:noFill/>
                    </a:lnB>
                    <a:solidFill>
                      <a:srgbClr val="FEEA83"/>
                    </a:solidFill>
                  </a:tcPr>
                </a:tc>
                <a:tc>
                  <a:txBody>
                    <a:bodyPr/>
                    <a:lstStyle/>
                    <a:p>
                      <a:pPr algn="r" fontAlgn="b"/>
                      <a:r>
                        <a:rPr lang="en-US" sz="200" b="0" i="0" u="none" strike="noStrike">
                          <a:solidFill>
                            <a:srgbClr val="000000"/>
                          </a:solidFill>
                          <a:latin typeface="Calibri"/>
                        </a:rPr>
                        <a:t>57.7</a:t>
                      </a:r>
                    </a:p>
                  </a:txBody>
                  <a:tcPr marL="2249" marR="2249" marT="1687"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11.1</a:t>
                      </a:r>
                    </a:p>
                  </a:txBody>
                  <a:tcPr marL="2249" marR="2249" marT="1687" marB="0" anchor="b">
                    <a:lnL>
                      <a:noFill/>
                    </a:lnL>
                    <a:lnR>
                      <a:noFill/>
                    </a:lnR>
                    <a:lnT>
                      <a:noFill/>
                    </a:lnT>
                    <a:lnB>
                      <a:noFill/>
                    </a:lnB>
                    <a:solidFill>
                      <a:srgbClr val="96CC7D"/>
                    </a:solidFill>
                  </a:tcPr>
                </a:tc>
                <a:tc>
                  <a:txBody>
                    <a:bodyPr/>
                    <a:lstStyle/>
                    <a:p>
                      <a:pPr algn="r" fontAlgn="b"/>
                      <a:r>
                        <a:rPr lang="en-US" sz="200" b="0" i="0" u="none" strike="noStrike">
                          <a:solidFill>
                            <a:srgbClr val="000000"/>
                          </a:solidFill>
                          <a:latin typeface="Calibri"/>
                        </a:rPr>
                        <a:t>54.5</a:t>
                      </a:r>
                    </a:p>
                  </a:txBody>
                  <a:tcPr marL="2249" marR="2249" marT="1687" marB="0" anchor="b">
                    <a:lnL>
                      <a:noFill/>
                    </a:lnL>
                    <a:lnR>
                      <a:noFill/>
                    </a:lnR>
                    <a:lnT>
                      <a:noFill/>
                    </a:lnT>
                    <a:lnB>
                      <a:noFill/>
                    </a:lnB>
                    <a:solidFill>
                      <a:srgbClr val="FED881"/>
                    </a:solidFill>
                  </a:tcPr>
                </a:tc>
                <a:tc>
                  <a:txBody>
                    <a:bodyPr/>
                    <a:lstStyle/>
                    <a:p>
                      <a:pPr algn="r" fontAlgn="b"/>
                      <a:r>
                        <a:rPr lang="en-US" sz="200" b="0" i="0" u="none" strike="noStrike">
                          <a:solidFill>
                            <a:srgbClr val="000000"/>
                          </a:solidFill>
                          <a:latin typeface="Calibri"/>
                        </a:rPr>
                        <a:t>10.4</a:t>
                      </a:r>
                    </a:p>
                  </a:txBody>
                  <a:tcPr marL="2249" marR="2249" marT="1687" marB="0" anchor="b">
                    <a:lnL>
                      <a:noFill/>
                    </a:lnL>
                    <a:lnR>
                      <a:noFill/>
                    </a:lnR>
                    <a:lnT>
                      <a:noFill/>
                    </a:lnT>
                    <a:lnB>
                      <a:noFill/>
                    </a:lnB>
                    <a:solidFill>
                      <a:srgbClr val="93CB7D"/>
                    </a:solidFill>
                  </a:tcPr>
                </a:tc>
                <a:tc>
                  <a:txBody>
                    <a:bodyPr/>
                    <a:lstStyle/>
                    <a:p>
                      <a:pPr algn="r" fontAlgn="b"/>
                      <a:r>
                        <a:rPr lang="en-US" sz="200" b="0" i="0" u="none" strike="noStrike">
                          <a:solidFill>
                            <a:srgbClr val="000000"/>
                          </a:solidFill>
                          <a:latin typeface="Calibri"/>
                        </a:rPr>
                        <a:t>56.4</a:t>
                      </a:r>
                    </a:p>
                  </a:txBody>
                  <a:tcPr marL="2249" marR="2249" marT="1687" marB="0" anchor="b">
                    <a:lnL>
                      <a:noFill/>
                    </a:lnL>
                    <a:lnR>
                      <a:noFill/>
                    </a:lnR>
                    <a:lnT>
                      <a:noFill/>
                    </a:lnT>
                    <a:lnB>
                      <a:noFill/>
                    </a:lnB>
                    <a:solidFill>
                      <a:srgbClr val="FED780"/>
                    </a:solidFill>
                  </a:tcPr>
                </a:tc>
                <a:tc>
                  <a:txBody>
                    <a:bodyPr/>
                    <a:lstStyle/>
                    <a:p>
                      <a:pPr algn="r" fontAlgn="b"/>
                      <a:r>
                        <a:rPr lang="en-US" sz="200" b="0" i="0" u="none" strike="noStrike">
                          <a:solidFill>
                            <a:srgbClr val="000000"/>
                          </a:solidFill>
                          <a:latin typeface="Calibri"/>
                        </a:rPr>
                        <a:t>6.9</a:t>
                      </a:r>
                    </a:p>
                  </a:txBody>
                  <a:tcPr marL="2249" marR="2249" marT="1687" marB="0" anchor="b">
                    <a:lnL>
                      <a:noFill/>
                    </a:lnL>
                    <a:lnR>
                      <a:noFill/>
                    </a:lnR>
                    <a:lnT>
                      <a:noFill/>
                    </a:lnT>
                    <a:lnB>
                      <a:noFill/>
                    </a:lnB>
                    <a:solidFill>
                      <a:srgbClr val="81C67C"/>
                    </a:solidFill>
                  </a:tcPr>
                </a:tc>
                <a:tc>
                  <a:txBody>
                    <a:bodyPr/>
                    <a:lstStyle/>
                    <a:p>
                      <a:pPr algn="r" fontAlgn="b"/>
                      <a:r>
                        <a:rPr lang="en-US" sz="200" b="0" i="0" u="none" strike="noStrike">
                          <a:solidFill>
                            <a:srgbClr val="000000"/>
                          </a:solidFill>
                          <a:latin typeface="Calibri"/>
                        </a:rPr>
                        <a:t>58.6</a:t>
                      </a:r>
                    </a:p>
                  </a:txBody>
                  <a:tcPr marL="2249" marR="2249" marT="1687"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7.3</a:t>
                      </a:r>
                    </a:p>
                  </a:txBody>
                  <a:tcPr marL="2249" marR="2249" marT="1687" marB="0" anchor="b">
                    <a:lnL>
                      <a:noFill/>
                    </a:lnL>
                    <a:lnR>
                      <a:noFill/>
                    </a:lnR>
                    <a:lnT>
                      <a:noFill/>
                    </a:lnT>
                    <a:lnB>
                      <a:noFill/>
                    </a:lnB>
                    <a:solidFill>
                      <a:srgbClr val="83C77C"/>
                    </a:solidFill>
                  </a:tcPr>
                </a:tc>
                <a:tc>
                  <a:txBody>
                    <a:bodyPr/>
                    <a:lstStyle/>
                    <a:p>
                      <a:pPr algn="r" fontAlgn="b"/>
                      <a:r>
                        <a:rPr lang="en-US" sz="200" b="0" i="0" u="none" strike="noStrike">
                          <a:solidFill>
                            <a:srgbClr val="000000"/>
                          </a:solidFill>
                          <a:latin typeface="Calibri"/>
                        </a:rPr>
                        <a:t>31.8</a:t>
                      </a:r>
                    </a:p>
                  </a:txBody>
                  <a:tcPr marL="2249" marR="2249" marT="1687" marB="0" anchor="b">
                    <a:lnL>
                      <a:noFill/>
                    </a:lnL>
                    <a:lnR>
                      <a:noFill/>
                    </a:lnR>
                    <a:lnT>
                      <a:noFill/>
                    </a:lnT>
                    <a:lnB>
                      <a:noFill/>
                    </a:lnB>
                    <a:solidFill>
                      <a:srgbClr val="FCEA83"/>
                    </a:solidFill>
                  </a:tcPr>
                </a:tc>
                <a:tc>
                  <a:txBody>
                    <a:bodyPr/>
                    <a:lstStyle/>
                    <a:p>
                      <a:pPr algn="r" fontAlgn="b"/>
                      <a:r>
                        <a:rPr lang="en-US" sz="200" b="0" i="0" u="none" strike="noStrike">
                          <a:solidFill>
                            <a:srgbClr val="000000"/>
                          </a:solidFill>
                          <a:latin typeface="Calibri"/>
                        </a:rPr>
                        <a:t>9.3</a:t>
                      </a:r>
                    </a:p>
                  </a:txBody>
                  <a:tcPr marL="2249" marR="2249" marT="1687" marB="0" anchor="b">
                    <a:lnL>
                      <a:noFill/>
                    </a:lnL>
                    <a:lnR>
                      <a:noFill/>
                    </a:lnR>
                    <a:lnT>
                      <a:noFill/>
                    </a:lnT>
                    <a:lnB>
                      <a:noFill/>
                    </a:lnB>
                    <a:solidFill>
                      <a:srgbClr val="8DCA7D"/>
                    </a:solidFill>
                  </a:tcPr>
                </a:tc>
                <a:tc>
                  <a:txBody>
                    <a:bodyPr/>
                    <a:lstStyle/>
                    <a:p>
                      <a:pPr algn="r" fontAlgn="b"/>
                      <a:r>
                        <a:rPr lang="en-US" sz="200" b="0" i="0" u="none" strike="noStrike">
                          <a:solidFill>
                            <a:srgbClr val="000000"/>
                          </a:solidFill>
                          <a:latin typeface="Calibri"/>
                        </a:rPr>
                        <a:t>34.4</a:t>
                      </a:r>
                    </a:p>
                  </a:txBody>
                  <a:tcPr marL="2249" marR="2249" marT="1687" marB="0" anchor="b">
                    <a:lnL>
                      <a:noFill/>
                    </a:lnL>
                    <a:lnR>
                      <a:noFill/>
                    </a:lnR>
                    <a:lnT>
                      <a:noFill/>
                    </a:lnT>
                    <a:lnB>
                      <a:noFill/>
                    </a:lnB>
                    <a:solidFill>
                      <a:srgbClr val="FFEA84"/>
                    </a:solidFill>
                  </a:tcPr>
                </a:tc>
                <a:tc>
                  <a:txBody>
                    <a:bodyPr/>
                    <a:lstStyle/>
                    <a:p>
                      <a:pPr algn="r" fontAlgn="b"/>
                      <a:r>
                        <a:rPr lang="en-US" sz="200" b="0" i="0" u="none" strike="noStrike">
                          <a:solidFill>
                            <a:srgbClr val="000000"/>
                          </a:solidFill>
                          <a:latin typeface="Calibri"/>
                        </a:rPr>
                        <a:t>11.6</a:t>
                      </a:r>
                    </a:p>
                  </a:txBody>
                  <a:tcPr marL="2249" marR="2249" marT="1687" marB="0" anchor="b">
                    <a:lnL>
                      <a:noFill/>
                    </a:lnL>
                    <a:lnR>
                      <a:noFill/>
                    </a:lnR>
                    <a:lnT>
                      <a:noFill/>
                    </a:lnT>
                    <a:lnB>
                      <a:noFill/>
                    </a:lnB>
                    <a:solidFill>
                      <a:srgbClr val="98CD7E"/>
                    </a:solidFill>
                  </a:tcPr>
                </a:tc>
                <a:tc>
                  <a:txBody>
                    <a:bodyPr/>
                    <a:lstStyle/>
                    <a:p>
                      <a:pPr algn="r" fontAlgn="b"/>
                      <a:r>
                        <a:rPr lang="en-US" sz="200" b="0" i="0" u="none" strike="noStrike">
                          <a:solidFill>
                            <a:srgbClr val="000000"/>
                          </a:solidFill>
                          <a:latin typeface="Calibri"/>
                        </a:rPr>
                        <a:t>35.0</a:t>
                      </a:r>
                    </a:p>
                  </a:txBody>
                  <a:tcPr marL="2249" marR="2249" marT="1687"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7.7</a:t>
                      </a:r>
                    </a:p>
                  </a:txBody>
                  <a:tcPr marL="2249" marR="2249" marT="1687" marB="0" anchor="b">
                    <a:lnL>
                      <a:noFill/>
                    </a:lnL>
                    <a:lnR>
                      <a:noFill/>
                    </a:lnR>
                    <a:lnT>
                      <a:noFill/>
                    </a:lnT>
                    <a:lnB>
                      <a:noFill/>
                    </a:lnB>
                    <a:solidFill>
                      <a:srgbClr val="85C77C"/>
                    </a:solidFill>
                  </a:tcPr>
                </a:tc>
                <a:tc>
                  <a:txBody>
                    <a:bodyPr/>
                    <a:lstStyle/>
                    <a:p>
                      <a:pPr algn="r" fontAlgn="b"/>
                      <a:r>
                        <a:rPr lang="en-US" sz="200" b="0" i="0" u="none" strike="noStrike">
                          <a:solidFill>
                            <a:srgbClr val="000000"/>
                          </a:solidFill>
                          <a:latin typeface="Calibri"/>
                        </a:rPr>
                        <a:t>30.0</a:t>
                      </a:r>
                    </a:p>
                  </a:txBody>
                  <a:tcPr marL="2249" marR="2249" marT="1687" marB="0" anchor="b">
                    <a:lnL>
                      <a:noFill/>
                    </a:lnL>
                    <a:lnR>
                      <a:noFill/>
                    </a:lnR>
                    <a:lnT>
                      <a:noFill/>
                    </a:lnT>
                    <a:lnB>
                      <a:noFill/>
                    </a:lnB>
                    <a:solidFill>
                      <a:srgbClr val="F3E783"/>
                    </a:solidFill>
                  </a:tcPr>
                </a:tc>
                <a:tc>
                  <a:txBody>
                    <a:bodyPr/>
                    <a:lstStyle/>
                    <a:p>
                      <a:pPr algn="r" fontAlgn="b"/>
                      <a:r>
                        <a:rPr lang="en-US" sz="200" b="0" i="0" u="none" strike="noStrike">
                          <a:solidFill>
                            <a:srgbClr val="000000"/>
                          </a:solidFill>
                          <a:latin typeface="Calibri"/>
                        </a:rPr>
                        <a:t>8.2</a:t>
                      </a:r>
                    </a:p>
                  </a:txBody>
                  <a:tcPr marL="2249" marR="2249" marT="1687" marB="0" anchor="b">
                    <a:lnL>
                      <a:noFill/>
                    </a:lnL>
                    <a:lnR>
                      <a:noFill/>
                    </a:lnR>
                    <a:lnT>
                      <a:noFill/>
                    </a:lnT>
                    <a:lnB>
                      <a:noFill/>
                    </a:lnB>
                    <a:solidFill>
                      <a:srgbClr val="87C87D"/>
                    </a:solidFill>
                  </a:tcPr>
                </a:tc>
                <a:tc>
                  <a:txBody>
                    <a:bodyPr/>
                    <a:lstStyle/>
                    <a:p>
                      <a:pPr algn="r" fontAlgn="b"/>
                      <a:r>
                        <a:rPr lang="en-US" sz="200" b="0" i="0" u="none" strike="noStrike">
                          <a:solidFill>
                            <a:srgbClr val="000000"/>
                          </a:solidFill>
                          <a:latin typeface="Calibri"/>
                        </a:rPr>
                        <a:t>38.2</a:t>
                      </a:r>
                    </a:p>
                  </a:txBody>
                  <a:tcPr marL="2249" marR="2249" marT="1687" marB="0" anchor="b">
                    <a:lnL>
                      <a:noFill/>
                    </a:lnL>
                    <a:lnR>
                      <a:noFill/>
                    </a:lnR>
                    <a:lnT>
                      <a:noFill/>
                    </a:lnT>
                    <a:lnB>
                      <a:noFill/>
                    </a:lnB>
                    <a:solidFill>
                      <a:srgbClr val="FFE684"/>
                    </a:solidFill>
                  </a:tcPr>
                </a:tc>
                <a:tc>
                  <a:txBody>
                    <a:bodyPr/>
                    <a:lstStyle/>
                    <a:p>
                      <a:pPr algn="r" fontAlgn="b"/>
                      <a:r>
                        <a:rPr lang="en-US" sz="200" b="0" i="0" u="none" strike="noStrike">
                          <a:solidFill>
                            <a:srgbClr val="000000"/>
                          </a:solidFill>
                          <a:latin typeface="Calibri"/>
                        </a:rPr>
                        <a:t>38.3</a:t>
                      </a:r>
                    </a:p>
                  </a:txBody>
                  <a:tcPr marL="2249" marR="2249" marT="1687" marB="0" anchor="b">
                    <a:lnL>
                      <a:noFill/>
                    </a:lnL>
                    <a:lnR>
                      <a:noFill/>
                    </a:lnR>
                    <a:lnT>
                      <a:noFill/>
                    </a:lnT>
                    <a:lnB>
                      <a:noFill/>
                    </a:lnB>
                    <a:solidFill>
                      <a:srgbClr val="FFE683"/>
                    </a:solidFill>
                  </a:tcPr>
                </a:tc>
                <a:tc>
                  <a:txBody>
                    <a:bodyPr/>
                    <a:lstStyle/>
                    <a:p>
                      <a:pPr algn="r" fontAlgn="b"/>
                      <a:r>
                        <a:rPr lang="en-US" sz="200" b="0" i="0" u="none" strike="noStrike">
                          <a:solidFill>
                            <a:srgbClr val="000000"/>
                          </a:solidFill>
                          <a:latin typeface="Calibri"/>
                        </a:rPr>
                        <a:t>39.6</a:t>
                      </a:r>
                    </a:p>
                  </a:txBody>
                  <a:tcPr marL="2249" marR="2249" marT="1687"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40.0</a:t>
                      </a:r>
                    </a:p>
                  </a:txBody>
                  <a:tcPr marL="2249" marR="2249" marT="1687"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36.6</a:t>
                      </a:r>
                    </a:p>
                  </a:txBody>
                  <a:tcPr marL="2249" marR="2249" marT="1687" marB="0" anchor="b">
                    <a:lnL>
                      <a:noFill/>
                    </a:lnL>
                    <a:lnR>
                      <a:noFill/>
                    </a:lnR>
                    <a:lnT>
                      <a:noFill/>
                    </a:lnT>
                    <a:lnB>
                      <a:noFill/>
                    </a:lnB>
                    <a:solidFill>
                      <a:srgbClr val="FFE884"/>
                    </a:solidFill>
                  </a:tcPr>
                </a:tc>
                <a:tc>
                  <a:txBody>
                    <a:bodyPr/>
                    <a:lstStyle/>
                    <a:p>
                      <a:pPr algn="r" fontAlgn="b"/>
                      <a:r>
                        <a:rPr lang="en-US" sz="200" b="0" i="0" u="none" strike="noStrike">
                          <a:solidFill>
                            <a:srgbClr val="000000"/>
                          </a:solidFill>
                          <a:latin typeface="Calibri"/>
                        </a:rPr>
                        <a:t>39.5</a:t>
                      </a:r>
                    </a:p>
                  </a:txBody>
                  <a:tcPr marL="2249" marR="2249" marT="1687"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34.0</a:t>
                      </a:r>
                    </a:p>
                  </a:txBody>
                  <a:tcPr marL="2249" marR="2249" marT="1687" marB="0" anchor="b">
                    <a:lnL>
                      <a:noFill/>
                    </a:lnL>
                    <a:lnR>
                      <a:noFill/>
                    </a:lnR>
                    <a:lnT>
                      <a:noFill/>
                    </a:lnT>
                    <a:lnB>
                      <a:noFill/>
                    </a:lnB>
                    <a:solidFill>
                      <a:srgbClr val="FFEA84"/>
                    </a:solidFill>
                  </a:tcPr>
                </a:tc>
                <a:tc>
                  <a:txBody>
                    <a:bodyPr/>
                    <a:lstStyle/>
                    <a:p>
                      <a:pPr algn="r" fontAlgn="b"/>
                      <a:r>
                        <a:rPr lang="en-US" sz="200" b="0" i="0" u="none" strike="noStrike">
                          <a:solidFill>
                            <a:srgbClr val="000000"/>
                          </a:solidFill>
                          <a:latin typeface="Calibri"/>
                        </a:rPr>
                        <a:t>36.2</a:t>
                      </a:r>
                    </a:p>
                  </a:txBody>
                  <a:tcPr marL="2249" marR="2249" marT="1687" marB="0" anchor="b">
                    <a:lnL>
                      <a:noFill/>
                    </a:lnL>
                    <a:lnR>
                      <a:noFill/>
                    </a:lnR>
                    <a:lnT>
                      <a:noFill/>
                    </a:lnT>
                    <a:lnB>
                      <a:noFill/>
                    </a:lnB>
                    <a:solidFill>
                      <a:srgbClr val="FFE884"/>
                    </a:solidFill>
                  </a:tcPr>
                </a:tc>
                <a:tc>
                  <a:txBody>
                    <a:bodyPr/>
                    <a:lstStyle/>
                    <a:p>
                      <a:pPr algn="r" fontAlgn="b"/>
                      <a:r>
                        <a:rPr lang="en-US" sz="200" b="0" i="0" u="none" strike="noStrike">
                          <a:solidFill>
                            <a:srgbClr val="000000"/>
                          </a:solidFill>
                          <a:latin typeface="Calibri"/>
                        </a:rPr>
                        <a:t>28.3</a:t>
                      </a:r>
                    </a:p>
                  </a:txBody>
                  <a:tcPr marL="2249" marR="2249" marT="1687" marB="0" anchor="b">
                    <a:lnL>
                      <a:noFill/>
                    </a:lnL>
                    <a:lnR>
                      <a:noFill/>
                    </a:lnR>
                    <a:lnT>
                      <a:noFill/>
                    </a:lnT>
                    <a:lnB>
                      <a:noFill/>
                    </a:lnB>
                    <a:solidFill>
                      <a:srgbClr val="EBE582"/>
                    </a:solidFill>
                  </a:tcPr>
                </a:tc>
                <a:tc>
                  <a:txBody>
                    <a:bodyPr/>
                    <a:lstStyle/>
                    <a:p>
                      <a:pPr algn="r" fontAlgn="b"/>
                      <a:r>
                        <a:rPr lang="en-US" sz="200" b="0" i="0" u="none" strike="noStrike">
                          <a:solidFill>
                            <a:srgbClr val="000000"/>
                          </a:solidFill>
                          <a:latin typeface="Calibri"/>
                        </a:rPr>
                        <a:t>28.3</a:t>
                      </a:r>
                    </a:p>
                  </a:txBody>
                  <a:tcPr marL="2249" marR="2249" marT="1687" marB="0" anchor="b">
                    <a:lnL>
                      <a:noFill/>
                    </a:lnL>
                    <a:lnR>
                      <a:noFill/>
                    </a:lnR>
                    <a:lnT>
                      <a:noFill/>
                    </a:lnT>
                    <a:lnB>
                      <a:noFill/>
                    </a:lnB>
                    <a:solidFill>
                      <a:srgbClr val="EBE582"/>
                    </a:solidFill>
                  </a:tcPr>
                </a:tc>
                <a:tc>
                  <a:txBody>
                    <a:bodyPr/>
                    <a:lstStyle/>
                    <a:p>
                      <a:pPr algn="r" fontAlgn="b"/>
                      <a:r>
                        <a:rPr lang="en-US" sz="200" b="0" i="0" u="none" strike="noStrike">
                          <a:solidFill>
                            <a:srgbClr val="000000"/>
                          </a:solidFill>
                          <a:latin typeface="Calibri"/>
                        </a:rPr>
                        <a:t>32.0</a:t>
                      </a:r>
                    </a:p>
                  </a:txBody>
                  <a:tcPr marL="2249" marR="2249" marT="1687" marB="0" anchor="b">
                    <a:lnL>
                      <a:noFill/>
                    </a:lnL>
                    <a:lnR>
                      <a:noFill/>
                    </a:lnR>
                    <a:lnT>
                      <a:noFill/>
                    </a:lnT>
                    <a:lnB>
                      <a:noFill/>
                    </a:lnB>
                    <a:solidFill>
                      <a:srgbClr val="FDEA83"/>
                    </a:solidFill>
                  </a:tcPr>
                </a:tc>
                <a:tc>
                  <a:txBody>
                    <a:bodyPr/>
                    <a:lstStyle/>
                    <a:p>
                      <a:pPr algn="r" fontAlgn="b"/>
                      <a:r>
                        <a:rPr lang="en-US" sz="200" b="0" i="0" u="none" strike="noStrike">
                          <a:solidFill>
                            <a:srgbClr val="000000"/>
                          </a:solidFill>
                          <a:latin typeface="Calibri"/>
                        </a:rPr>
                        <a:t>32.4</a:t>
                      </a:r>
                    </a:p>
                  </a:txBody>
                  <a:tcPr marL="2249" marR="2249" marT="1687" marB="0" anchor="b">
                    <a:lnL>
                      <a:noFill/>
                    </a:lnL>
                    <a:lnR>
                      <a:noFill/>
                    </a:lnR>
                    <a:lnT>
                      <a:noFill/>
                    </a:lnT>
                    <a:lnB>
                      <a:noFill/>
                    </a:lnB>
                    <a:solidFill>
                      <a:srgbClr val="FFEB84"/>
                    </a:solidFill>
                  </a:tcPr>
                </a:tc>
                <a:tc>
                  <a:txBody>
                    <a:bodyPr/>
                    <a:lstStyle/>
                    <a:p>
                      <a:pPr algn="r" fontAlgn="b"/>
                      <a:r>
                        <a:rPr lang="en-US" sz="200" b="0" i="0" u="none" strike="noStrike">
                          <a:solidFill>
                            <a:srgbClr val="000000"/>
                          </a:solidFill>
                          <a:latin typeface="Calibri"/>
                        </a:rPr>
                        <a:t>29.7</a:t>
                      </a:r>
                    </a:p>
                  </a:txBody>
                  <a:tcPr marL="2249" marR="2249" marT="1687" marB="0" anchor="b">
                    <a:lnL>
                      <a:noFill/>
                    </a:lnL>
                    <a:lnR>
                      <a:noFill/>
                    </a:lnR>
                    <a:lnT>
                      <a:noFill/>
                    </a:lnT>
                    <a:lnB>
                      <a:noFill/>
                    </a:lnB>
                    <a:solidFill>
                      <a:srgbClr val="F2E783"/>
                    </a:solidFill>
                  </a:tcPr>
                </a:tc>
                <a:tc>
                  <a:txBody>
                    <a:bodyPr/>
                    <a:lstStyle/>
                    <a:p>
                      <a:pPr algn="r" fontAlgn="b"/>
                      <a:r>
                        <a:rPr lang="en-US" sz="200" b="0" i="0" u="none" strike="noStrike">
                          <a:solidFill>
                            <a:srgbClr val="000000"/>
                          </a:solidFill>
                          <a:latin typeface="Calibri"/>
                        </a:rPr>
                        <a:t>30.7</a:t>
                      </a:r>
                    </a:p>
                  </a:txBody>
                  <a:tcPr marL="2249" marR="2249" marT="1687" marB="0" anchor="b">
                    <a:lnL>
                      <a:noFill/>
                    </a:lnL>
                    <a:lnR>
                      <a:noFill/>
                    </a:lnR>
                    <a:lnT>
                      <a:noFill/>
                    </a:lnT>
                    <a:lnB>
                      <a:noFill/>
                    </a:lnB>
                    <a:solidFill>
                      <a:srgbClr val="F7E883"/>
                    </a:solidFill>
                  </a:tcPr>
                </a:tc>
                <a:tc>
                  <a:txBody>
                    <a:bodyPr/>
                    <a:lstStyle/>
                    <a:p>
                      <a:pPr algn="r" fontAlgn="b"/>
                      <a:r>
                        <a:rPr lang="en-US" sz="200" b="0" i="0" u="none" strike="noStrike">
                          <a:solidFill>
                            <a:srgbClr val="000000"/>
                          </a:solidFill>
                          <a:latin typeface="Calibri"/>
                        </a:rPr>
                        <a:t>28.3</a:t>
                      </a:r>
                    </a:p>
                  </a:txBody>
                  <a:tcPr marL="2249" marR="2249" marT="1687" marB="0" anchor="b">
                    <a:lnL>
                      <a:noFill/>
                    </a:lnL>
                    <a:lnR>
                      <a:noFill/>
                    </a:lnR>
                    <a:lnT>
                      <a:noFill/>
                    </a:lnT>
                    <a:lnB>
                      <a:noFill/>
                    </a:lnB>
                    <a:solidFill>
                      <a:srgbClr val="EBE582"/>
                    </a:solidFill>
                  </a:tcPr>
                </a:tc>
                <a:tc>
                  <a:txBody>
                    <a:bodyPr/>
                    <a:lstStyle/>
                    <a:p>
                      <a:pPr algn="r" fontAlgn="b"/>
                      <a:r>
                        <a:rPr lang="en-US" sz="200" b="0" i="0" u="none" strike="noStrike">
                          <a:solidFill>
                            <a:srgbClr val="000000"/>
                          </a:solidFill>
                          <a:latin typeface="Calibri"/>
                        </a:rPr>
                        <a:t>35.2</a:t>
                      </a:r>
                    </a:p>
                  </a:txBody>
                  <a:tcPr marL="2249" marR="2249" marT="1687" marB="0" anchor="b">
                    <a:lnL>
                      <a:noFill/>
                    </a:lnL>
                    <a:lnR>
                      <a:noFill/>
                    </a:lnR>
                    <a:lnT>
                      <a:noFill/>
                    </a:lnT>
                    <a:lnB>
                      <a:noFill/>
                    </a:lnB>
                    <a:solidFill>
                      <a:srgbClr val="FFE984"/>
                    </a:solidFill>
                  </a:tcPr>
                </a:tc>
                <a:tc>
                  <a:txBody>
                    <a:bodyPr/>
                    <a:lstStyle/>
                    <a:p>
                      <a:pPr algn="r" fontAlgn="b"/>
                      <a:r>
                        <a:rPr lang="en-US" sz="200" b="0" i="0" u="none" strike="noStrike">
                          <a:solidFill>
                            <a:srgbClr val="000000"/>
                          </a:solidFill>
                          <a:latin typeface="Calibri"/>
                        </a:rPr>
                        <a:t>58.7</a:t>
                      </a:r>
                    </a:p>
                  </a:txBody>
                  <a:tcPr marL="2249" marR="2249" marT="1687"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9.0</a:t>
                      </a:r>
                    </a:p>
                  </a:txBody>
                  <a:tcPr marL="2249" marR="2249" marT="1687" marB="0" anchor="b">
                    <a:lnL>
                      <a:noFill/>
                    </a:lnL>
                    <a:lnR>
                      <a:noFill/>
                    </a:lnR>
                    <a:lnT>
                      <a:noFill/>
                    </a:lnT>
                    <a:lnB>
                      <a:noFill/>
                    </a:lnB>
                    <a:solidFill>
                      <a:srgbClr val="8CC97D"/>
                    </a:solidFill>
                  </a:tcPr>
                </a:tc>
                <a:tc>
                  <a:txBody>
                    <a:bodyPr/>
                    <a:lstStyle/>
                    <a:p>
                      <a:pPr algn="r" fontAlgn="b"/>
                      <a:r>
                        <a:rPr lang="en-US" sz="200" b="0" i="0" u="none" strike="noStrike">
                          <a:solidFill>
                            <a:srgbClr val="000000"/>
                          </a:solidFill>
                          <a:latin typeface="Calibri"/>
                        </a:rPr>
                        <a:t>55.4</a:t>
                      </a:r>
                    </a:p>
                  </a:txBody>
                  <a:tcPr marL="2249" marR="2249" marT="1687" marB="0" anchor="b">
                    <a:lnL>
                      <a:noFill/>
                    </a:lnL>
                    <a:lnR>
                      <a:noFill/>
                    </a:lnR>
                    <a:lnT>
                      <a:noFill/>
                    </a:lnT>
                    <a:lnB>
                      <a:noFill/>
                    </a:lnB>
                    <a:solidFill>
                      <a:srgbClr val="FED781"/>
                    </a:solidFill>
                  </a:tcPr>
                </a:tc>
                <a:tc>
                  <a:txBody>
                    <a:bodyPr/>
                    <a:lstStyle/>
                    <a:p>
                      <a:pPr algn="r" fontAlgn="b"/>
                      <a:r>
                        <a:rPr lang="en-US" sz="200" b="0" i="0" u="none" strike="noStrike">
                          <a:solidFill>
                            <a:srgbClr val="000000"/>
                          </a:solidFill>
                          <a:latin typeface="Calibri"/>
                        </a:rPr>
                        <a:t>11.5</a:t>
                      </a:r>
                    </a:p>
                  </a:txBody>
                  <a:tcPr marL="2249" marR="2249" marT="1687" marB="0" anchor="b">
                    <a:lnL>
                      <a:noFill/>
                    </a:lnL>
                    <a:lnR>
                      <a:noFill/>
                    </a:lnR>
                    <a:lnT>
                      <a:noFill/>
                    </a:lnT>
                    <a:lnB>
                      <a:noFill/>
                    </a:lnB>
                    <a:solidFill>
                      <a:srgbClr val="98CD7E"/>
                    </a:solidFill>
                  </a:tcPr>
                </a:tc>
                <a:tc>
                  <a:txBody>
                    <a:bodyPr/>
                    <a:lstStyle/>
                    <a:p>
                      <a:pPr algn="r" fontAlgn="b"/>
                      <a:r>
                        <a:rPr lang="en-US" sz="200" b="0" i="0" u="none" strike="noStrike">
                          <a:solidFill>
                            <a:srgbClr val="000000"/>
                          </a:solidFill>
                          <a:latin typeface="Calibri"/>
                        </a:rPr>
                        <a:t>54.7</a:t>
                      </a:r>
                    </a:p>
                  </a:txBody>
                  <a:tcPr marL="2249" marR="2249" marT="1687" marB="0" anchor="b">
                    <a:lnL>
                      <a:noFill/>
                    </a:lnL>
                    <a:lnR>
                      <a:noFill/>
                    </a:lnR>
                    <a:lnT>
                      <a:noFill/>
                    </a:lnT>
                    <a:lnB>
                      <a:noFill/>
                    </a:lnB>
                    <a:solidFill>
                      <a:srgbClr val="FED881"/>
                    </a:solidFill>
                  </a:tcPr>
                </a:tc>
                <a:tc>
                  <a:txBody>
                    <a:bodyPr/>
                    <a:lstStyle/>
                    <a:p>
                      <a:pPr algn="r" fontAlgn="b"/>
                      <a:r>
                        <a:rPr lang="en-US" sz="200" b="0" i="0" u="none" strike="noStrike">
                          <a:solidFill>
                            <a:srgbClr val="000000"/>
                          </a:solidFill>
                          <a:latin typeface="Calibri"/>
                        </a:rPr>
                        <a:t>9.9</a:t>
                      </a:r>
                    </a:p>
                  </a:txBody>
                  <a:tcPr marL="2249" marR="2249" marT="1687" marB="0" anchor="b">
                    <a:lnL>
                      <a:noFill/>
                    </a:lnL>
                    <a:lnR>
                      <a:noFill/>
                    </a:lnR>
                    <a:lnT>
                      <a:noFill/>
                    </a:lnT>
                    <a:lnB>
                      <a:noFill/>
                    </a:lnB>
                    <a:solidFill>
                      <a:srgbClr val="90CB7D"/>
                    </a:solidFill>
                  </a:tcPr>
                </a:tc>
                <a:tc>
                  <a:txBody>
                    <a:bodyPr/>
                    <a:lstStyle/>
                    <a:p>
                      <a:pPr algn="r" fontAlgn="b"/>
                      <a:r>
                        <a:rPr lang="en-US" sz="200" b="0" i="0" u="none" strike="noStrike">
                          <a:solidFill>
                            <a:srgbClr val="000000"/>
                          </a:solidFill>
                          <a:latin typeface="Calibri"/>
                        </a:rPr>
                        <a:t>52.2</a:t>
                      </a:r>
                    </a:p>
                  </a:txBody>
                  <a:tcPr marL="2249" marR="2249" marT="1687" marB="0" anchor="b">
                    <a:lnL>
                      <a:noFill/>
                    </a:lnL>
                    <a:lnR>
                      <a:noFill/>
                    </a:lnR>
                    <a:lnT>
                      <a:noFill/>
                    </a:lnT>
                    <a:lnB>
                      <a:noFill/>
                    </a:lnB>
                    <a:solidFill>
                      <a:srgbClr val="FFDA81"/>
                    </a:solidFill>
                  </a:tcPr>
                </a:tc>
                <a:tc>
                  <a:txBody>
                    <a:bodyPr/>
                    <a:lstStyle/>
                    <a:p>
                      <a:pPr algn="r" fontAlgn="b"/>
                      <a:r>
                        <a:rPr lang="en-US" sz="200" b="0" i="0" u="none" strike="noStrike">
                          <a:solidFill>
                            <a:srgbClr val="000000"/>
                          </a:solidFill>
                          <a:latin typeface="Calibri"/>
                        </a:rPr>
                        <a:t>6.6</a:t>
                      </a:r>
                    </a:p>
                  </a:txBody>
                  <a:tcPr marL="2249" marR="2249" marT="1687" marB="0" anchor="b">
                    <a:lnL>
                      <a:noFill/>
                    </a:lnL>
                    <a:lnR w="12700" cap="flat" cmpd="sng" algn="ctr">
                      <a:solidFill>
                        <a:srgbClr val="000000"/>
                      </a:solidFill>
                      <a:prstDash val="solid"/>
                      <a:round/>
                      <a:headEnd type="none" w="med" len="med"/>
                      <a:tailEnd type="none" w="med" len="med"/>
                    </a:lnR>
                    <a:lnT>
                      <a:noFill/>
                    </a:lnT>
                    <a:lnB>
                      <a:noFill/>
                    </a:lnB>
                    <a:solidFill>
                      <a:srgbClr val="7FC67C"/>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NDR 65-75</a:t>
                      </a:r>
                    </a:p>
                  </a:txBody>
                  <a:tcPr marL="2249" marR="2249" marT="1687" marB="0" anchor="b">
                    <a:lnL>
                      <a:noFill/>
                    </a:lnL>
                    <a:lnR>
                      <a:noFill/>
                    </a:lnR>
                    <a:lnT>
                      <a:noFill/>
                    </a:lnT>
                    <a:lnB>
                      <a:noFill/>
                    </a:lnB>
                  </a:tcPr>
                </a:tc>
                <a:tc>
                  <a:txBody>
                    <a:bodyPr/>
                    <a:lstStyle/>
                    <a:p>
                      <a:pPr algn="r" fontAlgn="b"/>
                      <a:r>
                        <a:rPr lang="en-US" sz="200" b="0" i="0" u="none" strike="noStrike">
                          <a:solidFill>
                            <a:srgbClr val="000000"/>
                          </a:solidFill>
                          <a:latin typeface="Calibri"/>
                        </a:rPr>
                        <a:t>51.4</a:t>
                      </a:r>
                    </a:p>
                  </a:txBody>
                  <a:tcPr marL="2249" marR="2249" marT="1687" marB="0" anchor="b">
                    <a:lnL>
                      <a:noFill/>
                    </a:lnL>
                    <a:lnR>
                      <a:noFill/>
                    </a:lnR>
                    <a:lnT>
                      <a:noFill/>
                    </a:lnT>
                    <a:lnB>
                      <a:noFill/>
                    </a:lnB>
                    <a:solidFill>
                      <a:srgbClr val="FFDB81"/>
                    </a:solidFill>
                  </a:tcPr>
                </a:tc>
                <a:tc>
                  <a:txBody>
                    <a:bodyPr/>
                    <a:lstStyle/>
                    <a:p>
                      <a:pPr algn="r" fontAlgn="b"/>
                      <a:r>
                        <a:rPr lang="en-US" sz="200" b="0" i="0" u="none" strike="noStrike">
                          <a:solidFill>
                            <a:srgbClr val="000000"/>
                          </a:solidFill>
                          <a:latin typeface="Calibri"/>
                        </a:rPr>
                        <a:t>17.2</a:t>
                      </a:r>
                    </a:p>
                  </a:txBody>
                  <a:tcPr marL="2249" marR="2249" marT="1687" marB="0" anchor="b">
                    <a:lnL>
                      <a:noFill/>
                    </a:lnL>
                    <a:lnR>
                      <a:noFill/>
                    </a:lnR>
                    <a:lnT>
                      <a:noFill/>
                    </a:lnT>
                    <a:lnB>
                      <a:noFill/>
                    </a:lnB>
                    <a:solidFill>
                      <a:srgbClr val="B4D57F"/>
                    </a:solidFill>
                  </a:tcPr>
                </a:tc>
                <a:tc>
                  <a:txBody>
                    <a:bodyPr/>
                    <a:lstStyle/>
                    <a:p>
                      <a:pPr algn="r" fontAlgn="b"/>
                      <a:r>
                        <a:rPr lang="en-US" sz="200" b="0" i="0" u="none" strike="noStrike">
                          <a:solidFill>
                            <a:srgbClr val="000000"/>
                          </a:solidFill>
                          <a:latin typeface="Calibri"/>
                        </a:rPr>
                        <a:t>54.4</a:t>
                      </a:r>
                    </a:p>
                  </a:txBody>
                  <a:tcPr marL="2249" marR="2249" marT="1687" marB="0" anchor="b">
                    <a:lnL>
                      <a:noFill/>
                    </a:lnL>
                    <a:lnR>
                      <a:noFill/>
                    </a:lnR>
                    <a:lnT>
                      <a:noFill/>
                    </a:lnT>
                    <a:lnB>
                      <a:noFill/>
                    </a:lnB>
                    <a:solidFill>
                      <a:srgbClr val="FED881"/>
                    </a:solidFill>
                  </a:tcPr>
                </a:tc>
                <a:tc>
                  <a:txBody>
                    <a:bodyPr/>
                    <a:lstStyle/>
                    <a:p>
                      <a:pPr algn="r" fontAlgn="b"/>
                      <a:r>
                        <a:rPr lang="en-US" sz="200" b="0" i="0" u="none" strike="noStrike">
                          <a:solidFill>
                            <a:srgbClr val="000000"/>
                          </a:solidFill>
                          <a:latin typeface="Calibri"/>
                        </a:rPr>
                        <a:t>10.8</a:t>
                      </a:r>
                    </a:p>
                  </a:txBody>
                  <a:tcPr marL="2249" marR="2249" marT="1687" marB="0" anchor="b">
                    <a:lnL>
                      <a:noFill/>
                    </a:lnL>
                    <a:lnR>
                      <a:noFill/>
                    </a:lnR>
                    <a:lnT>
                      <a:noFill/>
                    </a:lnT>
                    <a:lnB>
                      <a:noFill/>
                    </a:lnB>
                    <a:solidFill>
                      <a:srgbClr val="94CC7D"/>
                    </a:solidFill>
                  </a:tcPr>
                </a:tc>
                <a:tc>
                  <a:txBody>
                    <a:bodyPr/>
                    <a:lstStyle/>
                    <a:p>
                      <a:pPr algn="r" fontAlgn="b"/>
                      <a:r>
                        <a:rPr lang="en-US" sz="200" b="0" i="0" u="none" strike="noStrike">
                          <a:solidFill>
                            <a:srgbClr val="000000"/>
                          </a:solidFill>
                          <a:latin typeface="Calibri"/>
                        </a:rPr>
                        <a:t>52.7</a:t>
                      </a:r>
                    </a:p>
                  </a:txBody>
                  <a:tcPr marL="2249" marR="2249" marT="1687" marB="0" anchor="b">
                    <a:lnL>
                      <a:noFill/>
                    </a:lnL>
                    <a:lnR>
                      <a:noFill/>
                    </a:lnR>
                    <a:lnT>
                      <a:noFill/>
                    </a:lnT>
                    <a:lnB>
                      <a:noFill/>
                    </a:lnB>
                    <a:solidFill>
                      <a:srgbClr val="FFDA81"/>
                    </a:solidFill>
                  </a:tcPr>
                </a:tc>
                <a:tc>
                  <a:txBody>
                    <a:bodyPr/>
                    <a:lstStyle/>
                    <a:p>
                      <a:pPr algn="r" fontAlgn="b"/>
                      <a:r>
                        <a:rPr lang="en-US" sz="200" b="0" i="0" u="none" strike="noStrike">
                          <a:solidFill>
                            <a:srgbClr val="000000"/>
                          </a:solidFill>
                          <a:latin typeface="Calibri"/>
                        </a:rPr>
                        <a:t>14.5</a:t>
                      </a:r>
                    </a:p>
                  </a:txBody>
                  <a:tcPr marL="2249" marR="2249" marT="1687" marB="0" anchor="b">
                    <a:lnL>
                      <a:noFill/>
                    </a:lnL>
                    <a:lnR>
                      <a:noFill/>
                    </a:lnR>
                    <a:lnT>
                      <a:noFill/>
                    </a:lnT>
                    <a:lnB>
                      <a:noFill/>
                    </a:lnB>
                    <a:solidFill>
                      <a:srgbClr val="A7D17E"/>
                    </a:solidFill>
                  </a:tcPr>
                </a:tc>
                <a:tc>
                  <a:txBody>
                    <a:bodyPr/>
                    <a:lstStyle/>
                    <a:p>
                      <a:pPr algn="r" fontAlgn="b"/>
                      <a:r>
                        <a:rPr lang="en-US" sz="200" b="0" i="0" u="none" strike="noStrike">
                          <a:solidFill>
                            <a:srgbClr val="000000"/>
                          </a:solidFill>
                          <a:latin typeface="Calibri"/>
                        </a:rPr>
                        <a:t>54.6</a:t>
                      </a:r>
                    </a:p>
                  </a:txBody>
                  <a:tcPr marL="2249" marR="2249" marT="1687" marB="0" anchor="b">
                    <a:lnL>
                      <a:noFill/>
                    </a:lnL>
                    <a:lnR>
                      <a:noFill/>
                    </a:lnR>
                    <a:lnT>
                      <a:noFill/>
                    </a:lnT>
                    <a:lnB>
                      <a:noFill/>
                    </a:lnB>
                    <a:solidFill>
                      <a:srgbClr val="FED881"/>
                    </a:solidFill>
                  </a:tcPr>
                </a:tc>
                <a:tc>
                  <a:txBody>
                    <a:bodyPr/>
                    <a:lstStyle/>
                    <a:p>
                      <a:pPr algn="r" fontAlgn="b"/>
                      <a:r>
                        <a:rPr lang="en-US" sz="200" b="0" i="0" u="none" strike="noStrike">
                          <a:solidFill>
                            <a:srgbClr val="000000"/>
                          </a:solidFill>
                          <a:latin typeface="Calibri"/>
                        </a:rPr>
                        <a:t>12.5</a:t>
                      </a:r>
                    </a:p>
                  </a:txBody>
                  <a:tcPr marL="2249" marR="2249" marT="1687" marB="0" anchor="b">
                    <a:lnL>
                      <a:noFill/>
                    </a:lnL>
                    <a:lnR>
                      <a:noFill/>
                    </a:lnR>
                    <a:lnT>
                      <a:noFill/>
                    </a:lnT>
                    <a:lnB>
                      <a:noFill/>
                    </a:lnB>
                    <a:solidFill>
                      <a:srgbClr val="9DCE7E"/>
                    </a:solidFill>
                  </a:tcPr>
                </a:tc>
                <a:tc>
                  <a:txBody>
                    <a:bodyPr/>
                    <a:lstStyle/>
                    <a:p>
                      <a:pPr algn="r" fontAlgn="b"/>
                      <a:r>
                        <a:rPr lang="en-US" sz="200" b="0" i="0" u="none" strike="noStrike">
                          <a:solidFill>
                            <a:srgbClr val="000000"/>
                          </a:solidFill>
                          <a:latin typeface="Calibri"/>
                        </a:rPr>
                        <a:t>54.5</a:t>
                      </a:r>
                    </a:p>
                  </a:txBody>
                  <a:tcPr marL="2249" marR="2249" marT="1687" marB="0" anchor="b">
                    <a:lnL>
                      <a:noFill/>
                    </a:lnL>
                    <a:lnR>
                      <a:noFill/>
                    </a:lnR>
                    <a:lnT>
                      <a:noFill/>
                    </a:lnT>
                    <a:lnB>
                      <a:noFill/>
                    </a:lnB>
                    <a:solidFill>
                      <a:srgbClr val="FED881"/>
                    </a:solidFill>
                  </a:tcPr>
                </a:tc>
                <a:tc>
                  <a:txBody>
                    <a:bodyPr/>
                    <a:lstStyle/>
                    <a:p>
                      <a:pPr algn="r" fontAlgn="b"/>
                      <a:r>
                        <a:rPr lang="en-US" sz="200" b="0" i="0" u="none" strike="noStrike">
                          <a:solidFill>
                            <a:srgbClr val="000000"/>
                          </a:solidFill>
                          <a:latin typeface="Calibri"/>
                        </a:rPr>
                        <a:t>58.6</a:t>
                      </a:r>
                    </a:p>
                  </a:txBody>
                  <a:tcPr marL="2249" marR="2249" marT="1687"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51.8</a:t>
                      </a:r>
                    </a:p>
                  </a:txBody>
                  <a:tcPr marL="2249" marR="2249" marT="1687" marB="0" anchor="b">
                    <a:lnL>
                      <a:noFill/>
                    </a:lnL>
                    <a:lnR>
                      <a:noFill/>
                    </a:lnR>
                    <a:lnT>
                      <a:noFill/>
                    </a:lnT>
                    <a:lnB>
                      <a:noFill/>
                    </a:lnB>
                    <a:solidFill>
                      <a:srgbClr val="FFDB81"/>
                    </a:solidFill>
                  </a:tcPr>
                </a:tc>
                <a:tc>
                  <a:txBody>
                    <a:bodyPr/>
                    <a:lstStyle/>
                    <a:p>
                      <a:pPr algn="r" fontAlgn="b"/>
                      <a:r>
                        <a:rPr lang="en-US" sz="200" b="0" i="0" u="none" strike="noStrike">
                          <a:solidFill>
                            <a:srgbClr val="000000"/>
                          </a:solidFill>
                          <a:latin typeface="Calibri"/>
                        </a:rPr>
                        <a:t>56.2</a:t>
                      </a:r>
                    </a:p>
                  </a:txBody>
                  <a:tcPr marL="2249" marR="2249" marT="1687" marB="0" anchor="b">
                    <a:lnL>
                      <a:noFill/>
                    </a:lnL>
                    <a:lnR>
                      <a:noFill/>
                    </a:lnR>
                    <a:lnT>
                      <a:noFill/>
                    </a:lnT>
                    <a:lnB>
                      <a:noFill/>
                    </a:lnB>
                    <a:solidFill>
                      <a:srgbClr val="FED780"/>
                    </a:solidFill>
                  </a:tcPr>
                </a:tc>
                <a:tc>
                  <a:txBody>
                    <a:bodyPr/>
                    <a:lstStyle/>
                    <a:p>
                      <a:pPr algn="r" fontAlgn="b"/>
                      <a:r>
                        <a:rPr lang="en-US" sz="200" b="0" i="0" u="none" strike="noStrike">
                          <a:solidFill>
                            <a:srgbClr val="000000"/>
                          </a:solidFill>
                          <a:latin typeface="Calibri"/>
                        </a:rPr>
                        <a:t>49.8</a:t>
                      </a:r>
                    </a:p>
                  </a:txBody>
                  <a:tcPr marL="2249" marR="2249" marT="1687" marB="0" anchor="b">
                    <a:lnL>
                      <a:noFill/>
                    </a:lnL>
                    <a:lnR>
                      <a:noFill/>
                    </a:lnR>
                    <a:lnT>
                      <a:noFill/>
                    </a:lnT>
                    <a:lnB>
                      <a:noFill/>
                    </a:lnB>
                    <a:solidFill>
                      <a:srgbClr val="FFDC82"/>
                    </a:solidFill>
                  </a:tcPr>
                </a:tc>
                <a:tc>
                  <a:txBody>
                    <a:bodyPr/>
                    <a:lstStyle/>
                    <a:p>
                      <a:pPr algn="r" fontAlgn="b"/>
                      <a:r>
                        <a:rPr lang="en-US" sz="200" b="0" i="0" u="none" strike="noStrike">
                          <a:solidFill>
                            <a:srgbClr val="000000"/>
                          </a:solidFill>
                          <a:latin typeface="Calibri"/>
                        </a:rPr>
                        <a:t>52.2</a:t>
                      </a:r>
                    </a:p>
                  </a:txBody>
                  <a:tcPr marL="2249" marR="2249" marT="1687" marB="0" anchor="b">
                    <a:lnL>
                      <a:noFill/>
                    </a:lnL>
                    <a:lnR>
                      <a:noFill/>
                    </a:lnR>
                    <a:lnT>
                      <a:noFill/>
                    </a:lnT>
                    <a:lnB>
                      <a:noFill/>
                    </a:lnB>
                    <a:solidFill>
                      <a:srgbClr val="FFDA81"/>
                    </a:solidFill>
                  </a:tcPr>
                </a:tc>
                <a:tc>
                  <a:txBody>
                    <a:bodyPr/>
                    <a:lstStyle/>
                    <a:p>
                      <a:pPr algn="r" fontAlgn="b"/>
                      <a:r>
                        <a:rPr lang="en-US" sz="200" b="0" i="0" u="none" strike="noStrike">
                          <a:solidFill>
                            <a:srgbClr val="000000"/>
                          </a:solidFill>
                          <a:latin typeface="Calibri"/>
                        </a:rPr>
                        <a:t>52.9</a:t>
                      </a:r>
                    </a:p>
                  </a:txBody>
                  <a:tcPr marL="2249" marR="2249" marT="1687" marB="0" anchor="b">
                    <a:lnL>
                      <a:noFill/>
                    </a:lnL>
                    <a:lnR>
                      <a:noFill/>
                    </a:lnR>
                    <a:lnT>
                      <a:noFill/>
                    </a:lnT>
                    <a:lnB>
                      <a:noFill/>
                    </a:lnB>
                    <a:solidFill>
                      <a:srgbClr val="FFDA81"/>
                    </a:solidFill>
                  </a:tcPr>
                </a:tc>
                <a:tc>
                  <a:txBody>
                    <a:bodyPr/>
                    <a:lstStyle/>
                    <a:p>
                      <a:pPr algn="r" fontAlgn="b"/>
                      <a:r>
                        <a:rPr lang="en-US" sz="200" b="0" i="0" u="none" strike="noStrike">
                          <a:solidFill>
                            <a:srgbClr val="000000"/>
                          </a:solidFill>
                          <a:latin typeface="Calibri"/>
                        </a:rPr>
                        <a:t>52.7</a:t>
                      </a:r>
                    </a:p>
                  </a:txBody>
                  <a:tcPr marL="2249" marR="2249" marT="1687" marB="0" anchor="b">
                    <a:lnL>
                      <a:noFill/>
                    </a:lnL>
                    <a:lnR>
                      <a:noFill/>
                    </a:lnR>
                    <a:lnT>
                      <a:noFill/>
                    </a:lnT>
                    <a:lnB>
                      <a:noFill/>
                    </a:lnB>
                    <a:solidFill>
                      <a:srgbClr val="FFDA81"/>
                    </a:solidFill>
                  </a:tcPr>
                </a:tc>
                <a:tc>
                  <a:txBody>
                    <a:bodyPr/>
                    <a:lstStyle/>
                    <a:p>
                      <a:pPr algn="r" fontAlgn="b"/>
                      <a:r>
                        <a:rPr lang="en-US" sz="200" b="0" i="0" u="none" strike="noStrike">
                          <a:solidFill>
                            <a:srgbClr val="000000"/>
                          </a:solidFill>
                          <a:latin typeface="Calibri"/>
                        </a:rPr>
                        <a:t>46.5</a:t>
                      </a:r>
                    </a:p>
                  </a:txBody>
                  <a:tcPr marL="2249" marR="2249" marT="1687" marB="0" anchor="b">
                    <a:lnL>
                      <a:noFill/>
                    </a:lnL>
                    <a:lnR>
                      <a:noFill/>
                    </a:lnR>
                    <a:lnT>
                      <a:noFill/>
                    </a:lnT>
                    <a:lnB>
                      <a:noFill/>
                    </a:lnB>
                    <a:solidFill>
                      <a:srgbClr val="FFDF82"/>
                    </a:solidFill>
                  </a:tcPr>
                </a:tc>
                <a:tc>
                  <a:txBody>
                    <a:bodyPr/>
                    <a:lstStyle/>
                    <a:p>
                      <a:pPr algn="r" fontAlgn="b"/>
                      <a:r>
                        <a:rPr lang="en-US" sz="200" b="0" i="0" u="none" strike="noStrike">
                          <a:solidFill>
                            <a:srgbClr val="000000"/>
                          </a:solidFill>
                          <a:latin typeface="Calibri"/>
                        </a:rPr>
                        <a:t>55.7</a:t>
                      </a:r>
                    </a:p>
                  </a:txBody>
                  <a:tcPr marL="2249" marR="2249" marT="1687" marB="0" anchor="b">
                    <a:lnL>
                      <a:noFill/>
                    </a:lnL>
                    <a:lnR>
                      <a:noFill/>
                    </a:lnR>
                    <a:lnT>
                      <a:noFill/>
                    </a:lnT>
                    <a:lnB>
                      <a:noFill/>
                    </a:lnB>
                    <a:solidFill>
                      <a:srgbClr val="FED781"/>
                    </a:solidFill>
                  </a:tcPr>
                </a:tc>
                <a:tc>
                  <a:txBody>
                    <a:bodyPr/>
                    <a:lstStyle/>
                    <a:p>
                      <a:pPr algn="r" fontAlgn="b"/>
                      <a:r>
                        <a:rPr lang="en-US" sz="200" b="0" i="0" u="none" strike="noStrike">
                          <a:solidFill>
                            <a:srgbClr val="000000"/>
                          </a:solidFill>
                          <a:latin typeface="Calibri"/>
                        </a:rPr>
                        <a:t>46.5</a:t>
                      </a:r>
                    </a:p>
                  </a:txBody>
                  <a:tcPr marL="2249" marR="2249" marT="1687" marB="0" anchor="b">
                    <a:lnL>
                      <a:noFill/>
                    </a:lnL>
                    <a:lnR>
                      <a:noFill/>
                    </a:lnR>
                    <a:lnT>
                      <a:noFill/>
                    </a:lnT>
                    <a:lnB>
                      <a:noFill/>
                    </a:lnB>
                    <a:solidFill>
                      <a:srgbClr val="FFDF82"/>
                    </a:solidFill>
                  </a:tcPr>
                </a:tc>
                <a:tc>
                  <a:txBody>
                    <a:bodyPr/>
                    <a:lstStyle/>
                    <a:p>
                      <a:pPr algn="r" fontAlgn="b"/>
                      <a:r>
                        <a:rPr lang="en-US" sz="200" b="0" i="0" u="none" strike="noStrike">
                          <a:solidFill>
                            <a:srgbClr val="000000"/>
                          </a:solidFill>
                          <a:latin typeface="Calibri"/>
                        </a:rPr>
                        <a:t>60.3</a:t>
                      </a:r>
                    </a:p>
                  </a:txBody>
                  <a:tcPr marL="2249" marR="2249" marT="1687" marB="0" anchor="b">
                    <a:lnL>
                      <a:noFill/>
                    </a:lnL>
                    <a:lnR>
                      <a:noFill/>
                    </a:lnR>
                    <a:lnT>
                      <a:noFill/>
                    </a:lnT>
                    <a:lnB>
                      <a:noFill/>
                    </a:lnB>
                    <a:solidFill>
                      <a:srgbClr val="FED380"/>
                    </a:solidFill>
                  </a:tcPr>
                </a:tc>
                <a:tc>
                  <a:txBody>
                    <a:bodyPr/>
                    <a:lstStyle/>
                    <a:p>
                      <a:pPr algn="r" fontAlgn="b"/>
                      <a:r>
                        <a:rPr lang="en-US" sz="200" b="0" i="0" u="none" strike="noStrike">
                          <a:solidFill>
                            <a:srgbClr val="000000"/>
                          </a:solidFill>
                          <a:latin typeface="Calibri"/>
                        </a:rPr>
                        <a:t>47.3</a:t>
                      </a:r>
                    </a:p>
                  </a:txBody>
                  <a:tcPr marL="2249" marR="2249" marT="1687" marB="0" anchor="b">
                    <a:lnL>
                      <a:noFill/>
                    </a:lnL>
                    <a:lnR>
                      <a:noFill/>
                    </a:lnR>
                    <a:lnT>
                      <a:noFill/>
                    </a:lnT>
                    <a:lnB>
                      <a:noFill/>
                    </a:lnB>
                    <a:solidFill>
                      <a:srgbClr val="FFDE82"/>
                    </a:solidFill>
                  </a:tcPr>
                </a:tc>
                <a:tc>
                  <a:txBody>
                    <a:bodyPr/>
                    <a:lstStyle/>
                    <a:p>
                      <a:pPr algn="r" fontAlgn="b"/>
                      <a:r>
                        <a:rPr lang="en-US" sz="200" b="0" i="0" u="none" strike="noStrike">
                          <a:solidFill>
                            <a:srgbClr val="000000"/>
                          </a:solidFill>
                          <a:latin typeface="Calibri"/>
                        </a:rPr>
                        <a:t>59.4</a:t>
                      </a:r>
                    </a:p>
                  </a:txBody>
                  <a:tcPr marL="2249" marR="2249" marT="1687" marB="0" anchor="b">
                    <a:lnL>
                      <a:noFill/>
                    </a:lnL>
                    <a:lnR>
                      <a:noFill/>
                    </a:lnR>
                    <a:lnT>
                      <a:noFill/>
                    </a:lnT>
                    <a:lnB>
                      <a:noFill/>
                    </a:lnB>
                    <a:solidFill>
                      <a:srgbClr val="FED480"/>
                    </a:solidFill>
                  </a:tcPr>
                </a:tc>
                <a:tc>
                  <a:txBody>
                    <a:bodyPr/>
                    <a:lstStyle/>
                    <a:p>
                      <a:pPr algn="r" fontAlgn="b"/>
                      <a:r>
                        <a:rPr lang="en-US" sz="200" b="0" i="0" u="none" strike="noStrike">
                          <a:solidFill>
                            <a:srgbClr val="000000"/>
                          </a:solidFill>
                          <a:latin typeface="Calibri"/>
                        </a:rPr>
                        <a:t>49.8</a:t>
                      </a:r>
                    </a:p>
                  </a:txBody>
                  <a:tcPr marL="2249" marR="2249" marT="1687" marB="0" anchor="b">
                    <a:lnL>
                      <a:noFill/>
                    </a:lnL>
                    <a:lnR>
                      <a:noFill/>
                    </a:lnR>
                    <a:lnT>
                      <a:noFill/>
                    </a:lnT>
                    <a:lnB>
                      <a:noFill/>
                    </a:lnB>
                    <a:solidFill>
                      <a:srgbClr val="FFDC82"/>
                    </a:solidFill>
                  </a:tcPr>
                </a:tc>
                <a:tc>
                  <a:txBody>
                    <a:bodyPr/>
                    <a:lstStyle/>
                    <a:p>
                      <a:pPr algn="r" fontAlgn="b"/>
                      <a:r>
                        <a:rPr lang="en-US" sz="200" b="0" i="0" u="none" strike="noStrike">
                          <a:solidFill>
                            <a:srgbClr val="000000"/>
                          </a:solidFill>
                          <a:latin typeface="Calibri"/>
                        </a:rPr>
                        <a:t>55.2</a:t>
                      </a:r>
                    </a:p>
                  </a:txBody>
                  <a:tcPr marL="2249" marR="2249" marT="1687" marB="0" anchor="b">
                    <a:lnL>
                      <a:noFill/>
                    </a:lnL>
                    <a:lnR>
                      <a:noFill/>
                    </a:lnR>
                    <a:lnT>
                      <a:noFill/>
                    </a:lnT>
                    <a:lnB>
                      <a:noFill/>
                    </a:lnB>
                    <a:solidFill>
                      <a:srgbClr val="FED881"/>
                    </a:solidFill>
                  </a:tcPr>
                </a:tc>
                <a:tc>
                  <a:txBody>
                    <a:bodyPr/>
                    <a:lstStyle/>
                    <a:p>
                      <a:pPr algn="r" fontAlgn="b"/>
                      <a:r>
                        <a:rPr lang="en-US" sz="200" b="0" i="0" u="none" strike="noStrike">
                          <a:solidFill>
                            <a:srgbClr val="000000"/>
                          </a:solidFill>
                          <a:latin typeface="Calibri"/>
                        </a:rPr>
                        <a:t>60.7</a:t>
                      </a:r>
                    </a:p>
                  </a:txBody>
                  <a:tcPr marL="2249" marR="2249" marT="1687" marB="0" anchor="b">
                    <a:lnL>
                      <a:noFill/>
                    </a:lnL>
                    <a:lnR>
                      <a:noFill/>
                    </a:lnR>
                    <a:lnT>
                      <a:noFill/>
                    </a:lnT>
                    <a:lnB>
                      <a:noFill/>
                    </a:lnB>
                    <a:solidFill>
                      <a:srgbClr val="FED380"/>
                    </a:solidFill>
                  </a:tcPr>
                </a:tc>
                <a:tc>
                  <a:txBody>
                    <a:bodyPr/>
                    <a:lstStyle/>
                    <a:p>
                      <a:pPr algn="r" fontAlgn="b"/>
                      <a:r>
                        <a:rPr lang="en-US" sz="200" b="0" i="0" u="none" strike="noStrike">
                          <a:solidFill>
                            <a:srgbClr val="000000"/>
                          </a:solidFill>
                          <a:latin typeface="Calibri"/>
                        </a:rPr>
                        <a:t>14.8</a:t>
                      </a:r>
                    </a:p>
                  </a:txBody>
                  <a:tcPr marL="2249" marR="2249" marT="1687" marB="0" anchor="b">
                    <a:lnL>
                      <a:noFill/>
                    </a:lnL>
                    <a:lnR>
                      <a:noFill/>
                    </a:lnR>
                    <a:lnT>
                      <a:noFill/>
                    </a:lnT>
                    <a:lnB>
                      <a:noFill/>
                    </a:lnB>
                    <a:solidFill>
                      <a:srgbClr val="A8D27F"/>
                    </a:solidFill>
                  </a:tcPr>
                </a:tc>
                <a:tc>
                  <a:txBody>
                    <a:bodyPr/>
                    <a:lstStyle/>
                    <a:p>
                      <a:pPr algn="r" fontAlgn="b"/>
                      <a:r>
                        <a:rPr lang="en-US" sz="200" b="0" i="0" u="none" strike="noStrike">
                          <a:solidFill>
                            <a:srgbClr val="000000"/>
                          </a:solidFill>
                          <a:latin typeface="Calibri"/>
                        </a:rPr>
                        <a:t>56.3</a:t>
                      </a:r>
                    </a:p>
                  </a:txBody>
                  <a:tcPr marL="2249" marR="2249" marT="1687" marB="0" anchor="b">
                    <a:lnL>
                      <a:noFill/>
                    </a:lnL>
                    <a:lnR>
                      <a:noFill/>
                    </a:lnR>
                    <a:lnT>
                      <a:noFill/>
                    </a:lnT>
                    <a:lnB>
                      <a:noFill/>
                    </a:lnB>
                    <a:solidFill>
                      <a:srgbClr val="FED780"/>
                    </a:solidFill>
                  </a:tcPr>
                </a:tc>
                <a:tc>
                  <a:txBody>
                    <a:bodyPr/>
                    <a:lstStyle/>
                    <a:p>
                      <a:pPr algn="r" fontAlgn="b"/>
                      <a:r>
                        <a:rPr lang="en-US" sz="200" b="0" i="0" u="none" strike="noStrike">
                          <a:solidFill>
                            <a:srgbClr val="000000"/>
                          </a:solidFill>
                          <a:latin typeface="Calibri"/>
                        </a:rPr>
                        <a:t>5.4</a:t>
                      </a:r>
                    </a:p>
                  </a:txBody>
                  <a:tcPr marL="2249" marR="2249" marT="1687" marB="0" anchor="b">
                    <a:lnL>
                      <a:noFill/>
                    </a:lnL>
                    <a:lnR>
                      <a:noFill/>
                    </a:lnR>
                    <a:lnT>
                      <a:noFill/>
                    </a:lnT>
                    <a:lnB>
                      <a:noFill/>
                    </a:lnB>
                    <a:solidFill>
                      <a:srgbClr val="7AC47C"/>
                    </a:solidFill>
                  </a:tcPr>
                </a:tc>
                <a:tc>
                  <a:txBody>
                    <a:bodyPr/>
                    <a:lstStyle/>
                    <a:p>
                      <a:pPr algn="r" fontAlgn="b"/>
                      <a:r>
                        <a:rPr lang="en-US" sz="200" b="0" i="0" u="none" strike="noStrike">
                          <a:solidFill>
                            <a:srgbClr val="000000"/>
                          </a:solidFill>
                          <a:latin typeface="Calibri"/>
                        </a:rPr>
                        <a:t>59.2</a:t>
                      </a:r>
                    </a:p>
                  </a:txBody>
                  <a:tcPr marL="2249" marR="2249" marT="1687" marB="0" anchor="b">
                    <a:lnL>
                      <a:noFill/>
                    </a:lnL>
                    <a:lnR>
                      <a:noFill/>
                    </a:lnR>
                    <a:lnT>
                      <a:noFill/>
                    </a:lnT>
                    <a:lnB>
                      <a:noFill/>
                    </a:lnB>
                    <a:solidFill>
                      <a:srgbClr val="FED480"/>
                    </a:solidFill>
                  </a:tcPr>
                </a:tc>
                <a:tc>
                  <a:txBody>
                    <a:bodyPr/>
                    <a:lstStyle/>
                    <a:p>
                      <a:pPr algn="r" fontAlgn="b"/>
                      <a:r>
                        <a:rPr lang="en-US" sz="200" b="0" i="0" u="none" strike="noStrike">
                          <a:solidFill>
                            <a:srgbClr val="000000"/>
                          </a:solidFill>
                          <a:latin typeface="Calibri"/>
                        </a:rPr>
                        <a:t>7.8</a:t>
                      </a:r>
                    </a:p>
                  </a:txBody>
                  <a:tcPr marL="2249" marR="2249" marT="1687" marB="0" anchor="b">
                    <a:lnL>
                      <a:noFill/>
                    </a:lnL>
                    <a:lnR>
                      <a:noFill/>
                    </a:lnR>
                    <a:lnT>
                      <a:noFill/>
                    </a:lnT>
                    <a:lnB>
                      <a:noFill/>
                    </a:lnB>
                    <a:solidFill>
                      <a:srgbClr val="86C87D"/>
                    </a:solidFill>
                  </a:tcPr>
                </a:tc>
                <a:tc>
                  <a:txBody>
                    <a:bodyPr/>
                    <a:lstStyle/>
                    <a:p>
                      <a:pPr algn="r" fontAlgn="b"/>
                      <a:r>
                        <a:rPr lang="en-US" sz="200" b="0" i="0" u="none" strike="noStrike">
                          <a:solidFill>
                            <a:srgbClr val="000000"/>
                          </a:solidFill>
                          <a:latin typeface="Calibri"/>
                        </a:rPr>
                        <a:t>57.4</a:t>
                      </a:r>
                    </a:p>
                  </a:txBody>
                  <a:tcPr marL="2249" marR="2249" marT="1687" marB="0" anchor="b">
                    <a:lnL>
                      <a:noFill/>
                    </a:lnL>
                    <a:lnR>
                      <a:noFill/>
                    </a:lnR>
                    <a:lnT>
                      <a:noFill/>
                    </a:lnT>
                    <a:lnB>
                      <a:noFill/>
                    </a:lnB>
                    <a:solidFill>
                      <a:srgbClr val="FED680"/>
                    </a:solidFill>
                  </a:tcPr>
                </a:tc>
                <a:tc>
                  <a:txBody>
                    <a:bodyPr/>
                    <a:lstStyle/>
                    <a:p>
                      <a:pPr algn="r" fontAlgn="b"/>
                      <a:r>
                        <a:rPr lang="en-US" sz="200" b="0" i="0" u="none" strike="noStrike">
                          <a:solidFill>
                            <a:srgbClr val="000000"/>
                          </a:solidFill>
                          <a:latin typeface="Calibri"/>
                        </a:rPr>
                        <a:t>6.3</a:t>
                      </a:r>
                    </a:p>
                  </a:txBody>
                  <a:tcPr marL="2249" marR="2249" marT="1687" marB="0" anchor="b">
                    <a:lnL>
                      <a:noFill/>
                    </a:lnL>
                    <a:lnR>
                      <a:noFill/>
                    </a:lnR>
                    <a:lnT>
                      <a:noFill/>
                    </a:lnT>
                    <a:lnB>
                      <a:noFill/>
                    </a:lnB>
                    <a:solidFill>
                      <a:srgbClr val="7EC57C"/>
                    </a:solidFill>
                  </a:tcPr>
                </a:tc>
                <a:tc>
                  <a:txBody>
                    <a:bodyPr/>
                    <a:lstStyle/>
                    <a:p>
                      <a:pPr algn="r" fontAlgn="b"/>
                      <a:r>
                        <a:rPr lang="en-US" sz="200" b="0" i="0" u="none" strike="noStrike">
                          <a:solidFill>
                            <a:srgbClr val="000000"/>
                          </a:solidFill>
                          <a:latin typeface="Calibri"/>
                        </a:rPr>
                        <a:t>54.9</a:t>
                      </a:r>
                    </a:p>
                  </a:txBody>
                  <a:tcPr marL="2249" marR="2249" marT="1687" marB="0" anchor="b">
                    <a:lnL>
                      <a:noFill/>
                    </a:lnL>
                    <a:lnR>
                      <a:noFill/>
                    </a:lnR>
                    <a:lnT>
                      <a:noFill/>
                    </a:lnT>
                    <a:lnB>
                      <a:noFill/>
                    </a:lnB>
                    <a:solidFill>
                      <a:srgbClr val="FED881"/>
                    </a:solidFill>
                  </a:tcPr>
                </a:tc>
                <a:tc>
                  <a:txBody>
                    <a:bodyPr/>
                    <a:lstStyle/>
                    <a:p>
                      <a:pPr algn="r" fontAlgn="b"/>
                      <a:r>
                        <a:rPr lang="en-US" sz="200" b="0" i="0" u="none" strike="noStrike">
                          <a:solidFill>
                            <a:srgbClr val="000000"/>
                          </a:solidFill>
                          <a:latin typeface="Calibri"/>
                        </a:rPr>
                        <a:t>17.6</a:t>
                      </a:r>
                    </a:p>
                  </a:txBody>
                  <a:tcPr marL="2249" marR="2249" marT="1687" marB="0" anchor="b">
                    <a:lnL>
                      <a:noFill/>
                    </a:lnL>
                    <a:lnR>
                      <a:noFill/>
                    </a:lnR>
                    <a:lnT>
                      <a:noFill/>
                    </a:lnT>
                    <a:lnB>
                      <a:noFill/>
                    </a:lnB>
                    <a:solidFill>
                      <a:srgbClr val="B6D67F"/>
                    </a:solidFill>
                  </a:tcPr>
                </a:tc>
                <a:tc>
                  <a:txBody>
                    <a:bodyPr/>
                    <a:lstStyle/>
                    <a:p>
                      <a:pPr algn="r" fontAlgn="b"/>
                      <a:r>
                        <a:rPr lang="en-US" sz="200" b="0" i="0" u="none" strike="noStrike">
                          <a:solidFill>
                            <a:srgbClr val="000000"/>
                          </a:solidFill>
                          <a:latin typeface="Calibri"/>
                        </a:rPr>
                        <a:t>53.4</a:t>
                      </a:r>
                    </a:p>
                  </a:txBody>
                  <a:tcPr marL="2249" marR="2249" marT="1687"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13.5</a:t>
                      </a:r>
                    </a:p>
                  </a:txBody>
                  <a:tcPr marL="2249" marR="2249" marT="1687" marB="0" anchor="b">
                    <a:lnL>
                      <a:noFill/>
                    </a:lnL>
                    <a:lnR>
                      <a:noFill/>
                    </a:lnR>
                    <a:lnT>
                      <a:noFill/>
                    </a:lnT>
                    <a:lnB>
                      <a:noFill/>
                    </a:lnB>
                    <a:solidFill>
                      <a:srgbClr val="A2D07E"/>
                    </a:solidFill>
                  </a:tcPr>
                </a:tc>
                <a:tc>
                  <a:txBody>
                    <a:bodyPr/>
                    <a:lstStyle/>
                    <a:p>
                      <a:pPr algn="r" fontAlgn="b"/>
                      <a:r>
                        <a:rPr lang="en-US" sz="200" b="0" i="0" u="none" strike="noStrike">
                          <a:solidFill>
                            <a:srgbClr val="000000"/>
                          </a:solidFill>
                          <a:latin typeface="Calibri"/>
                        </a:rPr>
                        <a:t>56.2</a:t>
                      </a:r>
                    </a:p>
                  </a:txBody>
                  <a:tcPr marL="2249" marR="2249" marT="1687" marB="0" anchor="b">
                    <a:lnL>
                      <a:noFill/>
                    </a:lnL>
                    <a:lnR>
                      <a:noFill/>
                    </a:lnR>
                    <a:lnT>
                      <a:noFill/>
                    </a:lnT>
                    <a:lnB>
                      <a:noFill/>
                    </a:lnB>
                    <a:solidFill>
                      <a:srgbClr val="FED781"/>
                    </a:solidFill>
                  </a:tcPr>
                </a:tc>
                <a:tc>
                  <a:txBody>
                    <a:bodyPr/>
                    <a:lstStyle/>
                    <a:p>
                      <a:pPr algn="r" fontAlgn="b"/>
                      <a:r>
                        <a:rPr lang="en-US" sz="200" b="0" i="0" u="none" strike="noStrike">
                          <a:solidFill>
                            <a:srgbClr val="000000"/>
                          </a:solidFill>
                          <a:latin typeface="Calibri"/>
                        </a:rPr>
                        <a:t>13.9</a:t>
                      </a:r>
                    </a:p>
                  </a:txBody>
                  <a:tcPr marL="2249" marR="2249" marT="1687" marB="0" anchor="b">
                    <a:lnL>
                      <a:noFill/>
                    </a:lnL>
                    <a:lnR>
                      <a:noFill/>
                    </a:lnR>
                    <a:lnT>
                      <a:noFill/>
                    </a:lnT>
                    <a:lnB>
                      <a:noFill/>
                    </a:lnB>
                    <a:solidFill>
                      <a:srgbClr val="A4D07E"/>
                    </a:solidFill>
                  </a:tcPr>
                </a:tc>
                <a:tc>
                  <a:txBody>
                    <a:bodyPr/>
                    <a:lstStyle/>
                    <a:p>
                      <a:pPr algn="r" fontAlgn="b"/>
                      <a:r>
                        <a:rPr lang="en-US" sz="200" b="0" i="0" u="none" strike="noStrike">
                          <a:solidFill>
                            <a:srgbClr val="000000"/>
                          </a:solidFill>
                          <a:latin typeface="Calibri"/>
                        </a:rPr>
                        <a:t>56.1</a:t>
                      </a:r>
                    </a:p>
                  </a:txBody>
                  <a:tcPr marL="2249" marR="2249" marT="1687" marB="0" anchor="b">
                    <a:lnL>
                      <a:noFill/>
                    </a:lnL>
                    <a:lnR>
                      <a:noFill/>
                    </a:lnR>
                    <a:lnT>
                      <a:noFill/>
                    </a:lnT>
                    <a:lnB>
                      <a:noFill/>
                    </a:lnB>
                    <a:solidFill>
                      <a:srgbClr val="FED781"/>
                    </a:solidFill>
                  </a:tcPr>
                </a:tc>
                <a:tc>
                  <a:txBody>
                    <a:bodyPr/>
                    <a:lstStyle/>
                    <a:p>
                      <a:pPr algn="r" fontAlgn="b"/>
                      <a:r>
                        <a:rPr lang="en-US" sz="200" b="0" i="0" u="none" strike="noStrike">
                          <a:solidFill>
                            <a:srgbClr val="000000"/>
                          </a:solidFill>
                          <a:latin typeface="Calibri"/>
                        </a:rPr>
                        <a:t>12.6</a:t>
                      </a:r>
                    </a:p>
                  </a:txBody>
                  <a:tcPr marL="2249" marR="2249" marT="1687" marB="0" anchor="b">
                    <a:lnL>
                      <a:noFill/>
                    </a:lnL>
                    <a:lnR>
                      <a:noFill/>
                    </a:lnR>
                    <a:lnT>
                      <a:noFill/>
                    </a:lnT>
                    <a:lnB>
                      <a:noFill/>
                    </a:lnB>
                    <a:solidFill>
                      <a:srgbClr val="9DCE7E"/>
                    </a:solidFill>
                  </a:tcPr>
                </a:tc>
                <a:tc>
                  <a:txBody>
                    <a:bodyPr/>
                    <a:lstStyle/>
                    <a:p>
                      <a:pPr algn="r" fontAlgn="b"/>
                      <a:r>
                        <a:rPr lang="en-US" sz="200" b="0" i="0" u="none" strike="noStrike">
                          <a:solidFill>
                            <a:srgbClr val="000000"/>
                          </a:solidFill>
                          <a:latin typeface="Calibri"/>
                        </a:rPr>
                        <a:t>50.9</a:t>
                      </a:r>
                    </a:p>
                  </a:txBody>
                  <a:tcPr marL="2249" marR="2249" marT="1687" marB="0" anchor="b">
                    <a:lnL>
                      <a:noFill/>
                    </a:lnL>
                    <a:lnR>
                      <a:noFill/>
                    </a:lnR>
                    <a:lnT>
                      <a:noFill/>
                    </a:lnT>
                    <a:lnB>
                      <a:noFill/>
                    </a:lnB>
                    <a:solidFill>
                      <a:srgbClr val="FFDB81"/>
                    </a:solidFill>
                  </a:tcPr>
                </a:tc>
                <a:tc>
                  <a:txBody>
                    <a:bodyPr/>
                    <a:lstStyle/>
                    <a:p>
                      <a:pPr algn="r" fontAlgn="b"/>
                      <a:r>
                        <a:rPr lang="en-US" sz="200" b="0" i="0" u="none" strike="noStrike">
                          <a:solidFill>
                            <a:srgbClr val="000000"/>
                          </a:solidFill>
                          <a:latin typeface="Calibri"/>
                        </a:rPr>
                        <a:t>58.5</a:t>
                      </a:r>
                    </a:p>
                  </a:txBody>
                  <a:tcPr marL="2249" marR="2249" marT="1687"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54.9</a:t>
                      </a:r>
                    </a:p>
                  </a:txBody>
                  <a:tcPr marL="2249" marR="2249" marT="1687" marB="0" anchor="b">
                    <a:lnL>
                      <a:noFill/>
                    </a:lnL>
                    <a:lnR>
                      <a:noFill/>
                    </a:lnR>
                    <a:lnT>
                      <a:noFill/>
                    </a:lnT>
                    <a:lnB>
                      <a:noFill/>
                    </a:lnB>
                    <a:solidFill>
                      <a:srgbClr val="FED881"/>
                    </a:solidFill>
                  </a:tcPr>
                </a:tc>
                <a:tc>
                  <a:txBody>
                    <a:bodyPr/>
                    <a:lstStyle/>
                    <a:p>
                      <a:pPr algn="r" fontAlgn="b"/>
                      <a:r>
                        <a:rPr lang="en-US" sz="200" b="0" i="0" u="none" strike="noStrike">
                          <a:solidFill>
                            <a:srgbClr val="000000"/>
                          </a:solidFill>
                          <a:latin typeface="Calibri"/>
                        </a:rPr>
                        <a:t>57.2</a:t>
                      </a:r>
                    </a:p>
                  </a:txBody>
                  <a:tcPr marL="2249" marR="2249" marT="1687" marB="0" anchor="b">
                    <a:lnL>
                      <a:noFill/>
                    </a:lnL>
                    <a:lnR>
                      <a:noFill/>
                    </a:lnR>
                    <a:lnT>
                      <a:noFill/>
                    </a:lnT>
                    <a:lnB>
                      <a:noFill/>
                    </a:lnB>
                    <a:solidFill>
                      <a:srgbClr val="FED680"/>
                    </a:solidFill>
                  </a:tcPr>
                </a:tc>
                <a:tc>
                  <a:txBody>
                    <a:bodyPr/>
                    <a:lstStyle/>
                    <a:p>
                      <a:pPr algn="r" fontAlgn="b"/>
                      <a:r>
                        <a:rPr lang="en-US" sz="200" b="0" i="0" u="none" strike="noStrike">
                          <a:solidFill>
                            <a:srgbClr val="000000"/>
                          </a:solidFill>
                          <a:latin typeface="Calibri"/>
                        </a:rPr>
                        <a:t>52.4</a:t>
                      </a:r>
                    </a:p>
                  </a:txBody>
                  <a:tcPr marL="2249" marR="2249" marT="1687" marB="0" anchor="b">
                    <a:lnL>
                      <a:noFill/>
                    </a:lnL>
                    <a:lnR>
                      <a:noFill/>
                    </a:lnR>
                    <a:lnT>
                      <a:noFill/>
                    </a:lnT>
                    <a:lnB>
                      <a:noFill/>
                    </a:lnB>
                    <a:solidFill>
                      <a:srgbClr val="FFDA81"/>
                    </a:solidFill>
                  </a:tcPr>
                </a:tc>
                <a:tc>
                  <a:txBody>
                    <a:bodyPr/>
                    <a:lstStyle/>
                    <a:p>
                      <a:pPr algn="r" fontAlgn="b"/>
                      <a:r>
                        <a:rPr lang="en-US" sz="200" b="0" i="0" u="none" strike="noStrike">
                          <a:solidFill>
                            <a:srgbClr val="000000"/>
                          </a:solidFill>
                          <a:latin typeface="Calibri"/>
                        </a:rPr>
                        <a:t>56.8</a:t>
                      </a:r>
                    </a:p>
                  </a:txBody>
                  <a:tcPr marL="2249" marR="2249" marT="1687" marB="0" anchor="b">
                    <a:lnL>
                      <a:noFill/>
                    </a:lnL>
                    <a:lnR>
                      <a:noFill/>
                    </a:lnR>
                    <a:lnT>
                      <a:noFill/>
                    </a:lnT>
                    <a:lnB>
                      <a:noFill/>
                    </a:lnB>
                    <a:solidFill>
                      <a:srgbClr val="FED680"/>
                    </a:solidFill>
                  </a:tcPr>
                </a:tc>
                <a:tc>
                  <a:txBody>
                    <a:bodyPr/>
                    <a:lstStyle/>
                    <a:p>
                      <a:pPr algn="r" fontAlgn="b"/>
                      <a:r>
                        <a:rPr lang="en-US" sz="200" b="0" i="0" u="none" strike="noStrike">
                          <a:solidFill>
                            <a:srgbClr val="000000"/>
                          </a:solidFill>
                          <a:latin typeface="Calibri"/>
                        </a:rPr>
                        <a:t>55.0</a:t>
                      </a:r>
                    </a:p>
                  </a:txBody>
                  <a:tcPr marL="2249" marR="2249" marT="1687" marB="0" anchor="b">
                    <a:lnL>
                      <a:noFill/>
                    </a:lnL>
                    <a:lnR>
                      <a:noFill/>
                    </a:lnR>
                    <a:lnT>
                      <a:noFill/>
                    </a:lnT>
                    <a:lnB>
                      <a:noFill/>
                    </a:lnB>
                    <a:solidFill>
                      <a:srgbClr val="FED881"/>
                    </a:solidFill>
                  </a:tcPr>
                </a:tc>
                <a:tc>
                  <a:txBody>
                    <a:bodyPr/>
                    <a:lstStyle/>
                    <a:p>
                      <a:pPr algn="r" fontAlgn="b"/>
                      <a:r>
                        <a:rPr lang="en-US" sz="200" b="0" i="0" u="none" strike="noStrike">
                          <a:solidFill>
                            <a:srgbClr val="000000"/>
                          </a:solidFill>
                          <a:latin typeface="Calibri"/>
                        </a:rPr>
                        <a:t>52.0</a:t>
                      </a:r>
                    </a:p>
                  </a:txBody>
                  <a:tcPr marL="2249" marR="2249" marT="1687" marB="0" anchor="b">
                    <a:lnL>
                      <a:noFill/>
                    </a:lnL>
                    <a:lnR>
                      <a:noFill/>
                    </a:lnR>
                    <a:lnT>
                      <a:noFill/>
                    </a:lnT>
                    <a:lnB>
                      <a:noFill/>
                    </a:lnB>
                    <a:solidFill>
                      <a:srgbClr val="FFDA81"/>
                    </a:solidFill>
                  </a:tcPr>
                </a:tc>
                <a:tc>
                  <a:txBody>
                    <a:bodyPr/>
                    <a:lstStyle/>
                    <a:p>
                      <a:pPr algn="r" fontAlgn="b"/>
                      <a:r>
                        <a:rPr lang="en-US" sz="200" b="0" i="0" u="none" strike="noStrike">
                          <a:solidFill>
                            <a:srgbClr val="000000"/>
                          </a:solidFill>
                          <a:latin typeface="Calibri"/>
                        </a:rPr>
                        <a:t>47.1</a:t>
                      </a:r>
                    </a:p>
                  </a:txBody>
                  <a:tcPr marL="2249" marR="2249" marT="1687" marB="0" anchor="b">
                    <a:lnL>
                      <a:noFill/>
                    </a:lnL>
                    <a:lnR>
                      <a:noFill/>
                    </a:lnR>
                    <a:lnT>
                      <a:noFill/>
                    </a:lnT>
                    <a:lnB>
                      <a:noFill/>
                    </a:lnB>
                    <a:solidFill>
                      <a:srgbClr val="FFDF82"/>
                    </a:solidFill>
                  </a:tcPr>
                </a:tc>
                <a:tc>
                  <a:txBody>
                    <a:bodyPr/>
                    <a:lstStyle/>
                    <a:p>
                      <a:pPr algn="r" fontAlgn="b"/>
                      <a:r>
                        <a:rPr lang="en-US" sz="200" b="0" i="0" u="none" strike="noStrike">
                          <a:solidFill>
                            <a:srgbClr val="000000"/>
                          </a:solidFill>
                          <a:latin typeface="Calibri"/>
                        </a:rPr>
                        <a:t>58.3</a:t>
                      </a:r>
                    </a:p>
                  </a:txBody>
                  <a:tcPr marL="2249" marR="2249" marT="1687"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47.3</a:t>
                      </a:r>
                    </a:p>
                  </a:txBody>
                  <a:tcPr marL="2249" marR="2249" marT="1687" marB="0" anchor="b">
                    <a:lnL>
                      <a:noFill/>
                    </a:lnL>
                    <a:lnR>
                      <a:noFill/>
                    </a:lnR>
                    <a:lnT>
                      <a:noFill/>
                    </a:lnT>
                    <a:lnB>
                      <a:noFill/>
                    </a:lnB>
                    <a:solidFill>
                      <a:srgbClr val="FFDE82"/>
                    </a:solidFill>
                  </a:tcPr>
                </a:tc>
                <a:tc>
                  <a:txBody>
                    <a:bodyPr/>
                    <a:lstStyle/>
                    <a:p>
                      <a:pPr algn="r" fontAlgn="b"/>
                      <a:r>
                        <a:rPr lang="en-US" sz="200" b="0" i="0" u="none" strike="noStrike">
                          <a:solidFill>
                            <a:srgbClr val="000000"/>
                          </a:solidFill>
                          <a:latin typeface="Calibri"/>
                        </a:rPr>
                        <a:t>62.3</a:t>
                      </a:r>
                    </a:p>
                  </a:txBody>
                  <a:tcPr marL="2249" marR="2249" marT="1687" marB="0" anchor="b">
                    <a:lnL>
                      <a:noFill/>
                    </a:lnL>
                    <a:lnR>
                      <a:noFill/>
                    </a:lnR>
                    <a:lnT>
                      <a:noFill/>
                    </a:lnT>
                    <a:lnB>
                      <a:noFill/>
                    </a:lnB>
                    <a:solidFill>
                      <a:srgbClr val="FED17F"/>
                    </a:solidFill>
                  </a:tcPr>
                </a:tc>
                <a:tc>
                  <a:txBody>
                    <a:bodyPr/>
                    <a:lstStyle/>
                    <a:p>
                      <a:pPr algn="r" fontAlgn="b"/>
                      <a:r>
                        <a:rPr lang="en-US" sz="200" b="0" i="0" u="none" strike="noStrike">
                          <a:solidFill>
                            <a:srgbClr val="000000"/>
                          </a:solidFill>
                          <a:latin typeface="Calibri"/>
                        </a:rPr>
                        <a:t>46.4</a:t>
                      </a:r>
                    </a:p>
                  </a:txBody>
                  <a:tcPr marL="2249" marR="2249" marT="1687" marB="0" anchor="b">
                    <a:lnL>
                      <a:noFill/>
                    </a:lnL>
                    <a:lnR>
                      <a:noFill/>
                    </a:lnR>
                    <a:lnT>
                      <a:noFill/>
                    </a:lnT>
                    <a:lnB>
                      <a:noFill/>
                    </a:lnB>
                    <a:solidFill>
                      <a:srgbClr val="FFDF82"/>
                    </a:solidFill>
                  </a:tcPr>
                </a:tc>
                <a:tc>
                  <a:txBody>
                    <a:bodyPr/>
                    <a:lstStyle/>
                    <a:p>
                      <a:pPr algn="r" fontAlgn="b"/>
                      <a:r>
                        <a:rPr lang="en-US" sz="200" b="0" i="0" u="none" strike="noStrike">
                          <a:solidFill>
                            <a:srgbClr val="000000"/>
                          </a:solidFill>
                          <a:latin typeface="Calibri"/>
                        </a:rPr>
                        <a:t>59.6</a:t>
                      </a:r>
                    </a:p>
                  </a:txBody>
                  <a:tcPr marL="2249" marR="2249" marT="1687" marB="0" anchor="b">
                    <a:lnL>
                      <a:noFill/>
                    </a:lnL>
                    <a:lnR>
                      <a:noFill/>
                    </a:lnR>
                    <a:lnT>
                      <a:noFill/>
                    </a:lnT>
                    <a:lnB>
                      <a:noFill/>
                    </a:lnB>
                    <a:solidFill>
                      <a:srgbClr val="FED480"/>
                    </a:solidFill>
                  </a:tcPr>
                </a:tc>
                <a:tc>
                  <a:txBody>
                    <a:bodyPr/>
                    <a:lstStyle/>
                    <a:p>
                      <a:pPr algn="r" fontAlgn="b"/>
                      <a:r>
                        <a:rPr lang="en-US" sz="200" b="0" i="0" u="none" strike="noStrike">
                          <a:solidFill>
                            <a:srgbClr val="000000"/>
                          </a:solidFill>
                          <a:latin typeface="Calibri"/>
                        </a:rPr>
                        <a:t>47.4</a:t>
                      </a:r>
                    </a:p>
                  </a:txBody>
                  <a:tcPr marL="2249" marR="2249" marT="1687" marB="0" anchor="b">
                    <a:lnL>
                      <a:noFill/>
                    </a:lnL>
                    <a:lnR>
                      <a:noFill/>
                    </a:lnR>
                    <a:lnT>
                      <a:noFill/>
                    </a:lnT>
                    <a:lnB>
                      <a:noFill/>
                    </a:lnB>
                    <a:solidFill>
                      <a:srgbClr val="FFDE82"/>
                    </a:solidFill>
                  </a:tcPr>
                </a:tc>
                <a:tc>
                  <a:txBody>
                    <a:bodyPr/>
                    <a:lstStyle/>
                    <a:p>
                      <a:pPr algn="r" fontAlgn="b"/>
                      <a:r>
                        <a:rPr lang="en-US" sz="200" b="0" i="0" u="none" strike="noStrike">
                          <a:solidFill>
                            <a:srgbClr val="000000"/>
                          </a:solidFill>
                          <a:latin typeface="Calibri"/>
                        </a:rPr>
                        <a:t>56.2</a:t>
                      </a:r>
                    </a:p>
                  </a:txBody>
                  <a:tcPr marL="2249" marR="2249" marT="1687" marB="0" anchor="b">
                    <a:lnL>
                      <a:noFill/>
                    </a:lnL>
                    <a:lnR>
                      <a:noFill/>
                    </a:lnR>
                    <a:lnT>
                      <a:noFill/>
                    </a:lnT>
                    <a:lnB>
                      <a:noFill/>
                    </a:lnB>
                    <a:solidFill>
                      <a:srgbClr val="FED781"/>
                    </a:solidFill>
                  </a:tcPr>
                </a:tc>
                <a:tc>
                  <a:txBody>
                    <a:bodyPr/>
                    <a:lstStyle/>
                    <a:p>
                      <a:pPr algn="r" fontAlgn="b"/>
                      <a:r>
                        <a:rPr lang="en-US" sz="200" b="0" i="0" u="none" strike="noStrike">
                          <a:solidFill>
                            <a:srgbClr val="000000"/>
                          </a:solidFill>
                          <a:latin typeface="Calibri"/>
                        </a:rPr>
                        <a:t>58.0</a:t>
                      </a:r>
                    </a:p>
                  </a:txBody>
                  <a:tcPr marL="2249" marR="2249" marT="1687"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16.9</a:t>
                      </a:r>
                    </a:p>
                  </a:txBody>
                  <a:tcPr marL="2249" marR="2249" marT="1687" marB="0" anchor="b">
                    <a:lnL>
                      <a:noFill/>
                    </a:lnL>
                    <a:lnR>
                      <a:noFill/>
                    </a:lnR>
                    <a:lnT>
                      <a:noFill/>
                    </a:lnT>
                    <a:lnB>
                      <a:noFill/>
                    </a:lnB>
                    <a:solidFill>
                      <a:srgbClr val="B3D57F"/>
                    </a:solidFill>
                  </a:tcPr>
                </a:tc>
                <a:tc>
                  <a:txBody>
                    <a:bodyPr/>
                    <a:lstStyle/>
                    <a:p>
                      <a:pPr algn="r" fontAlgn="b"/>
                      <a:r>
                        <a:rPr lang="en-US" sz="200" b="0" i="0" u="none" strike="noStrike">
                          <a:solidFill>
                            <a:srgbClr val="000000"/>
                          </a:solidFill>
                          <a:latin typeface="Calibri"/>
                        </a:rPr>
                        <a:t>56.8</a:t>
                      </a:r>
                    </a:p>
                  </a:txBody>
                  <a:tcPr marL="2249" marR="2249" marT="1687" marB="0" anchor="b">
                    <a:lnL>
                      <a:noFill/>
                    </a:lnL>
                    <a:lnR>
                      <a:noFill/>
                    </a:lnR>
                    <a:lnT>
                      <a:noFill/>
                    </a:lnT>
                    <a:lnB>
                      <a:noFill/>
                    </a:lnB>
                    <a:solidFill>
                      <a:srgbClr val="FED680"/>
                    </a:solidFill>
                  </a:tcPr>
                </a:tc>
                <a:tc>
                  <a:txBody>
                    <a:bodyPr/>
                    <a:lstStyle/>
                    <a:p>
                      <a:pPr algn="r" fontAlgn="b"/>
                      <a:r>
                        <a:rPr lang="en-US" sz="200" b="0" i="0" u="none" strike="noStrike">
                          <a:solidFill>
                            <a:srgbClr val="000000"/>
                          </a:solidFill>
                          <a:latin typeface="Calibri"/>
                        </a:rPr>
                        <a:t>5.4</a:t>
                      </a:r>
                    </a:p>
                  </a:txBody>
                  <a:tcPr marL="2249" marR="2249" marT="1687" marB="0" anchor="b">
                    <a:lnL>
                      <a:noFill/>
                    </a:lnL>
                    <a:lnR>
                      <a:noFill/>
                    </a:lnR>
                    <a:lnT>
                      <a:noFill/>
                    </a:lnT>
                    <a:lnB>
                      <a:noFill/>
                    </a:lnB>
                    <a:solidFill>
                      <a:srgbClr val="7AC47C"/>
                    </a:solidFill>
                  </a:tcPr>
                </a:tc>
                <a:tc>
                  <a:txBody>
                    <a:bodyPr/>
                    <a:lstStyle/>
                    <a:p>
                      <a:pPr algn="r" fontAlgn="b"/>
                      <a:r>
                        <a:rPr lang="en-US" sz="200" b="0" i="0" u="none" strike="noStrike">
                          <a:solidFill>
                            <a:srgbClr val="000000"/>
                          </a:solidFill>
                          <a:latin typeface="Calibri"/>
                        </a:rPr>
                        <a:t>59.0</a:t>
                      </a:r>
                    </a:p>
                  </a:txBody>
                  <a:tcPr marL="2249" marR="2249" marT="1687" marB="0" anchor="b">
                    <a:lnL>
                      <a:noFill/>
                    </a:lnL>
                    <a:lnR>
                      <a:noFill/>
                    </a:lnR>
                    <a:lnT>
                      <a:noFill/>
                    </a:lnT>
                    <a:lnB>
                      <a:noFill/>
                    </a:lnB>
                    <a:solidFill>
                      <a:srgbClr val="FED480"/>
                    </a:solidFill>
                  </a:tcPr>
                </a:tc>
                <a:tc>
                  <a:txBody>
                    <a:bodyPr/>
                    <a:lstStyle/>
                    <a:p>
                      <a:pPr algn="r" fontAlgn="b"/>
                      <a:r>
                        <a:rPr lang="en-US" sz="200" b="0" i="0" u="none" strike="noStrike">
                          <a:solidFill>
                            <a:srgbClr val="000000"/>
                          </a:solidFill>
                          <a:latin typeface="Calibri"/>
                        </a:rPr>
                        <a:t>5.8</a:t>
                      </a:r>
                    </a:p>
                  </a:txBody>
                  <a:tcPr marL="2249" marR="2249" marT="1687" marB="0" anchor="b">
                    <a:lnL>
                      <a:noFill/>
                    </a:lnL>
                    <a:lnR>
                      <a:noFill/>
                    </a:lnR>
                    <a:lnT>
                      <a:noFill/>
                    </a:lnT>
                    <a:lnB>
                      <a:noFill/>
                    </a:lnB>
                    <a:solidFill>
                      <a:srgbClr val="7CC57C"/>
                    </a:solidFill>
                  </a:tcPr>
                </a:tc>
                <a:tc>
                  <a:txBody>
                    <a:bodyPr/>
                    <a:lstStyle/>
                    <a:p>
                      <a:pPr algn="r" fontAlgn="b"/>
                      <a:r>
                        <a:rPr lang="en-US" sz="200" b="0" i="0" u="none" strike="noStrike">
                          <a:solidFill>
                            <a:srgbClr val="000000"/>
                          </a:solidFill>
                          <a:latin typeface="Calibri"/>
                        </a:rPr>
                        <a:t>55.7</a:t>
                      </a:r>
                    </a:p>
                  </a:txBody>
                  <a:tcPr marL="2249" marR="2249" marT="1687" marB="0" anchor="b">
                    <a:lnL>
                      <a:noFill/>
                    </a:lnL>
                    <a:lnR>
                      <a:noFill/>
                    </a:lnR>
                    <a:lnT>
                      <a:noFill/>
                    </a:lnT>
                    <a:lnB>
                      <a:noFill/>
                    </a:lnB>
                    <a:solidFill>
                      <a:srgbClr val="FED781"/>
                    </a:solidFill>
                  </a:tcPr>
                </a:tc>
                <a:tc>
                  <a:txBody>
                    <a:bodyPr/>
                    <a:lstStyle/>
                    <a:p>
                      <a:pPr algn="r" fontAlgn="b"/>
                      <a:r>
                        <a:rPr lang="en-US" sz="200" b="0" i="0" u="none" strike="noStrike">
                          <a:solidFill>
                            <a:srgbClr val="000000"/>
                          </a:solidFill>
                          <a:latin typeface="Calibri"/>
                        </a:rPr>
                        <a:t>7.4</a:t>
                      </a:r>
                    </a:p>
                  </a:txBody>
                  <a:tcPr marL="2249" marR="2249" marT="1687" marB="0" anchor="b">
                    <a:lnL>
                      <a:noFill/>
                    </a:lnL>
                    <a:lnR w="12700" cap="flat" cmpd="sng" algn="ctr">
                      <a:solidFill>
                        <a:srgbClr val="000000"/>
                      </a:solidFill>
                      <a:prstDash val="solid"/>
                      <a:round/>
                      <a:headEnd type="none" w="med" len="med"/>
                      <a:tailEnd type="none" w="med" len="med"/>
                    </a:lnR>
                    <a:lnT>
                      <a:noFill/>
                    </a:lnT>
                    <a:lnB>
                      <a:noFill/>
                    </a:lnB>
                    <a:solidFill>
                      <a:srgbClr val="84C77C"/>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NDR 75+</a:t>
                      </a:r>
                    </a:p>
                  </a:txBody>
                  <a:tcPr marL="2249" marR="2249" marT="1687" marB="0" anchor="b">
                    <a:lnL>
                      <a:noFill/>
                    </a:lnL>
                    <a:lnR>
                      <a:noFill/>
                    </a:lnR>
                    <a:lnT>
                      <a:noFill/>
                    </a:lnT>
                    <a:lnB>
                      <a:noFill/>
                    </a:lnB>
                  </a:tcPr>
                </a:tc>
                <a:tc>
                  <a:txBody>
                    <a:bodyPr/>
                    <a:lstStyle/>
                    <a:p>
                      <a:pPr algn="r" fontAlgn="b"/>
                      <a:r>
                        <a:rPr lang="en-US" sz="200" b="0" i="0" u="none" strike="noStrike">
                          <a:solidFill>
                            <a:srgbClr val="000000"/>
                          </a:solidFill>
                          <a:latin typeface="Calibri"/>
                        </a:rPr>
                        <a:t>75.7</a:t>
                      </a:r>
                    </a:p>
                  </a:txBody>
                  <a:tcPr marL="2249" marR="2249" marT="1687" marB="0" anchor="b">
                    <a:lnL>
                      <a:noFill/>
                    </a:lnL>
                    <a:lnR>
                      <a:noFill/>
                    </a:lnR>
                    <a:lnT>
                      <a:noFill/>
                    </a:lnT>
                    <a:lnB>
                      <a:noFill/>
                    </a:lnB>
                    <a:solidFill>
                      <a:srgbClr val="FDC67D"/>
                    </a:solidFill>
                  </a:tcPr>
                </a:tc>
                <a:tc>
                  <a:txBody>
                    <a:bodyPr/>
                    <a:lstStyle/>
                    <a:p>
                      <a:pPr algn="r" fontAlgn="b"/>
                      <a:r>
                        <a:rPr lang="en-US" sz="200" b="0" i="0" u="none" strike="noStrike">
                          <a:solidFill>
                            <a:srgbClr val="000000"/>
                          </a:solidFill>
                          <a:latin typeface="Calibri"/>
                        </a:rPr>
                        <a:t>3.3</a:t>
                      </a:r>
                    </a:p>
                  </a:txBody>
                  <a:tcPr marL="2249" marR="2249" marT="1687" marB="0" anchor="b">
                    <a:lnL>
                      <a:noFill/>
                    </a:lnL>
                    <a:lnR>
                      <a:noFill/>
                    </a:lnR>
                    <a:lnT>
                      <a:noFill/>
                    </a:lnT>
                    <a:lnB>
                      <a:noFill/>
                    </a:lnB>
                    <a:solidFill>
                      <a:srgbClr val="6FC17B"/>
                    </a:solidFill>
                  </a:tcPr>
                </a:tc>
                <a:tc>
                  <a:txBody>
                    <a:bodyPr/>
                    <a:lstStyle/>
                    <a:p>
                      <a:pPr algn="r" fontAlgn="b"/>
                      <a:r>
                        <a:rPr lang="en-US" sz="200" b="0" i="0" u="none" strike="noStrike">
                          <a:solidFill>
                            <a:srgbClr val="000000"/>
                          </a:solidFill>
                          <a:latin typeface="Calibri"/>
                        </a:rPr>
                        <a:t>70.6</a:t>
                      </a:r>
                    </a:p>
                  </a:txBody>
                  <a:tcPr marL="2249" marR="2249" marT="1687" marB="0" anchor="b">
                    <a:lnL>
                      <a:noFill/>
                    </a:lnL>
                    <a:lnR>
                      <a:noFill/>
                    </a:lnR>
                    <a:lnT>
                      <a:noFill/>
                    </a:lnT>
                    <a:lnB>
                      <a:noFill/>
                    </a:lnB>
                    <a:solidFill>
                      <a:srgbClr val="FECA7E"/>
                    </a:solidFill>
                  </a:tcPr>
                </a:tc>
                <a:tc>
                  <a:txBody>
                    <a:bodyPr/>
                    <a:lstStyle/>
                    <a:p>
                      <a:pPr algn="r" fontAlgn="b"/>
                      <a:r>
                        <a:rPr lang="en-US" sz="200" b="0" i="0" u="none" strike="noStrike">
                          <a:solidFill>
                            <a:srgbClr val="000000"/>
                          </a:solidFill>
                          <a:latin typeface="Calibri"/>
                        </a:rPr>
                        <a:t>6.0</a:t>
                      </a:r>
                    </a:p>
                  </a:txBody>
                  <a:tcPr marL="2249" marR="2249" marT="1687" marB="0" anchor="b">
                    <a:lnL>
                      <a:noFill/>
                    </a:lnL>
                    <a:lnR>
                      <a:noFill/>
                    </a:lnR>
                    <a:lnT>
                      <a:noFill/>
                    </a:lnT>
                    <a:lnB>
                      <a:noFill/>
                    </a:lnB>
                    <a:solidFill>
                      <a:srgbClr val="7DC57C"/>
                    </a:solidFill>
                  </a:tcPr>
                </a:tc>
                <a:tc>
                  <a:txBody>
                    <a:bodyPr/>
                    <a:lstStyle/>
                    <a:p>
                      <a:pPr algn="r" fontAlgn="b"/>
                      <a:r>
                        <a:rPr lang="en-US" sz="200" b="0" i="0" u="none" strike="noStrike">
                          <a:solidFill>
                            <a:srgbClr val="000000"/>
                          </a:solidFill>
                          <a:latin typeface="Calibri"/>
                        </a:rPr>
                        <a:t>68.5</a:t>
                      </a:r>
                    </a:p>
                  </a:txBody>
                  <a:tcPr marL="2249" marR="2249" marT="1687" marB="0" anchor="b">
                    <a:lnL>
                      <a:noFill/>
                    </a:lnL>
                    <a:lnR>
                      <a:noFill/>
                    </a:lnR>
                    <a:lnT>
                      <a:noFill/>
                    </a:lnT>
                    <a:lnB>
                      <a:noFill/>
                    </a:lnB>
                    <a:solidFill>
                      <a:srgbClr val="FECC7E"/>
                    </a:solidFill>
                  </a:tcPr>
                </a:tc>
                <a:tc>
                  <a:txBody>
                    <a:bodyPr/>
                    <a:lstStyle/>
                    <a:p>
                      <a:pPr algn="r" fontAlgn="b"/>
                      <a:r>
                        <a:rPr lang="en-US" sz="200" b="0" i="0" u="none" strike="noStrike">
                          <a:solidFill>
                            <a:srgbClr val="000000"/>
                          </a:solidFill>
                          <a:latin typeface="Calibri"/>
                        </a:rPr>
                        <a:t>6.9</a:t>
                      </a:r>
                    </a:p>
                  </a:txBody>
                  <a:tcPr marL="2249" marR="2249" marT="1687" marB="0" anchor="b">
                    <a:lnL>
                      <a:noFill/>
                    </a:lnL>
                    <a:lnR>
                      <a:noFill/>
                    </a:lnR>
                    <a:lnT>
                      <a:noFill/>
                    </a:lnT>
                    <a:lnB>
                      <a:noFill/>
                    </a:lnB>
                    <a:solidFill>
                      <a:srgbClr val="81C67C"/>
                    </a:solidFill>
                  </a:tcPr>
                </a:tc>
                <a:tc>
                  <a:txBody>
                    <a:bodyPr/>
                    <a:lstStyle/>
                    <a:p>
                      <a:pPr algn="r" fontAlgn="b"/>
                      <a:r>
                        <a:rPr lang="en-US" sz="200" b="0" i="0" u="none" strike="noStrike">
                          <a:solidFill>
                            <a:srgbClr val="000000"/>
                          </a:solidFill>
                          <a:latin typeface="Calibri"/>
                        </a:rPr>
                        <a:t>68.7</a:t>
                      </a:r>
                    </a:p>
                  </a:txBody>
                  <a:tcPr marL="2249" marR="2249" marT="1687" marB="0" anchor="b">
                    <a:lnL>
                      <a:noFill/>
                    </a:lnL>
                    <a:lnR>
                      <a:noFill/>
                    </a:lnR>
                    <a:lnT>
                      <a:noFill/>
                    </a:lnT>
                    <a:lnB>
                      <a:noFill/>
                    </a:lnB>
                    <a:solidFill>
                      <a:srgbClr val="FECC7E"/>
                    </a:solidFill>
                  </a:tcPr>
                </a:tc>
                <a:tc>
                  <a:txBody>
                    <a:bodyPr/>
                    <a:lstStyle/>
                    <a:p>
                      <a:pPr algn="r" fontAlgn="b"/>
                      <a:r>
                        <a:rPr lang="en-US" sz="200" b="0" i="0" u="none" strike="noStrike">
                          <a:solidFill>
                            <a:srgbClr val="000000"/>
                          </a:solidFill>
                          <a:latin typeface="Calibri"/>
                        </a:rPr>
                        <a:t>17.2</a:t>
                      </a:r>
                    </a:p>
                  </a:txBody>
                  <a:tcPr marL="2249" marR="2249" marT="1687" marB="0" anchor="b">
                    <a:lnL>
                      <a:noFill/>
                    </a:lnL>
                    <a:lnR>
                      <a:noFill/>
                    </a:lnR>
                    <a:lnT>
                      <a:noFill/>
                    </a:lnT>
                    <a:lnB>
                      <a:noFill/>
                    </a:lnB>
                    <a:solidFill>
                      <a:srgbClr val="B4D57F"/>
                    </a:solidFill>
                  </a:tcPr>
                </a:tc>
                <a:tc>
                  <a:txBody>
                    <a:bodyPr/>
                    <a:lstStyle/>
                    <a:p>
                      <a:pPr algn="r" fontAlgn="b"/>
                      <a:r>
                        <a:rPr lang="en-US" sz="200" b="0" i="0" u="none" strike="noStrike">
                          <a:solidFill>
                            <a:srgbClr val="000000"/>
                          </a:solidFill>
                          <a:latin typeface="Calibri"/>
                        </a:rPr>
                        <a:t>59.3</a:t>
                      </a:r>
                    </a:p>
                  </a:txBody>
                  <a:tcPr marL="2249" marR="2249" marT="1687" marB="0" anchor="b">
                    <a:lnL>
                      <a:noFill/>
                    </a:lnL>
                    <a:lnR>
                      <a:noFill/>
                    </a:lnR>
                    <a:lnT>
                      <a:noFill/>
                    </a:lnT>
                    <a:lnB>
                      <a:noFill/>
                    </a:lnB>
                    <a:solidFill>
                      <a:srgbClr val="FED480"/>
                    </a:solidFill>
                  </a:tcPr>
                </a:tc>
                <a:tc>
                  <a:txBody>
                    <a:bodyPr/>
                    <a:lstStyle/>
                    <a:p>
                      <a:pPr algn="r" fontAlgn="b"/>
                      <a:r>
                        <a:rPr lang="en-US" sz="200" b="0" i="0" u="none" strike="noStrike">
                          <a:solidFill>
                            <a:srgbClr val="000000"/>
                          </a:solidFill>
                          <a:latin typeface="Calibri"/>
                        </a:rPr>
                        <a:t>55.0</a:t>
                      </a:r>
                    </a:p>
                  </a:txBody>
                  <a:tcPr marL="2249" marR="2249" marT="1687" marB="0" anchor="b">
                    <a:lnL>
                      <a:noFill/>
                    </a:lnL>
                    <a:lnR>
                      <a:noFill/>
                    </a:lnR>
                    <a:lnT>
                      <a:noFill/>
                    </a:lnT>
                    <a:lnB>
                      <a:noFill/>
                    </a:lnB>
                    <a:solidFill>
                      <a:srgbClr val="FED881"/>
                    </a:solidFill>
                  </a:tcPr>
                </a:tc>
                <a:tc>
                  <a:txBody>
                    <a:bodyPr/>
                    <a:lstStyle/>
                    <a:p>
                      <a:pPr algn="r" fontAlgn="b"/>
                      <a:r>
                        <a:rPr lang="en-US" sz="200" b="0" i="0" u="none" strike="noStrike">
                          <a:solidFill>
                            <a:srgbClr val="000000"/>
                          </a:solidFill>
                          <a:latin typeface="Calibri"/>
                        </a:rPr>
                        <a:t>53.3</a:t>
                      </a:r>
                    </a:p>
                  </a:txBody>
                  <a:tcPr marL="2249" marR="2249" marT="1687" marB="0" anchor="b">
                    <a:lnL>
                      <a:noFill/>
                    </a:lnL>
                    <a:lnR>
                      <a:noFill/>
                    </a:lnR>
                    <a:lnT>
                      <a:noFill/>
                    </a:lnT>
                    <a:lnB>
                      <a:noFill/>
                    </a:lnB>
                    <a:solidFill>
                      <a:srgbClr val="FFD981"/>
                    </a:solidFill>
                  </a:tcPr>
                </a:tc>
                <a:tc>
                  <a:txBody>
                    <a:bodyPr/>
                    <a:lstStyle/>
                    <a:p>
                      <a:pPr algn="r" fontAlgn="b"/>
                      <a:r>
                        <a:rPr lang="en-US" sz="200" b="0" i="0" u="none" strike="noStrike">
                          <a:solidFill>
                            <a:srgbClr val="000000"/>
                          </a:solidFill>
                          <a:latin typeface="Calibri"/>
                        </a:rPr>
                        <a:t>53.0</a:t>
                      </a:r>
                    </a:p>
                  </a:txBody>
                  <a:tcPr marL="2249" marR="2249" marT="1687" marB="0" anchor="b">
                    <a:lnL>
                      <a:noFill/>
                    </a:lnL>
                    <a:lnR>
                      <a:noFill/>
                    </a:lnR>
                    <a:lnT>
                      <a:noFill/>
                    </a:lnT>
                    <a:lnB>
                      <a:noFill/>
                    </a:lnB>
                    <a:solidFill>
                      <a:srgbClr val="FFDA81"/>
                    </a:solidFill>
                  </a:tcPr>
                </a:tc>
                <a:tc>
                  <a:txBody>
                    <a:bodyPr/>
                    <a:lstStyle/>
                    <a:p>
                      <a:pPr algn="r" fontAlgn="b"/>
                      <a:r>
                        <a:rPr lang="en-US" sz="200" b="0" i="0" u="none" strike="noStrike">
                          <a:solidFill>
                            <a:srgbClr val="000000"/>
                          </a:solidFill>
                          <a:latin typeface="Calibri"/>
                        </a:rPr>
                        <a:t>51.0</a:t>
                      </a:r>
                    </a:p>
                  </a:txBody>
                  <a:tcPr marL="2249" marR="2249" marT="1687" marB="0" anchor="b">
                    <a:lnL>
                      <a:noFill/>
                    </a:lnL>
                    <a:lnR>
                      <a:noFill/>
                    </a:lnR>
                    <a:lnT>
                      <a:noFill/>
                    </a:lnT>
                    <a:lnB>
                      <a:noFill/>
                    </a:lnB>
                    <a:solidFill>
                      <a:srgbClr val="FFDB81"/>
                    </a:solidFill>
                  </a:tcPr>
                </a:tc>
                <a:tc>
                  <a:txBody>
                    <a:bodyPr/>
                    <a:lstStyle/>
                    <a:p>
                      <a:pPr algn="r" fontAlgn="b"/>
                      <a:r>
                        <a:rPr lang="en-US" sz="200" b="0" i="0" u="none" strike="noStrike">
                          <a:solidFill>
                            <a:srgbClr val="000000"/>
                          </a:solidFill>
                          <a:latin typeface="Calibri"/>
                        </a:rPr>
                        <a:t>54.5</a:t>
                      </a:r>
                    </a:p>
                  </a:txBody>
                  <a:tcPr marL="2249" marR="2249" marT="1687" marB="0" anchor="b">
                    <a:lnL>
                      <a:noFill/>
                    </a:lnL>
                    <a:lnR>
                      <a:noFill/>
                    </a:lnR>
                    <a:lnT>
                      <a:noFill/>
                    </a:lnT>
                    <a:lnB>
                      <a:noFill/>
                    </a:lnB>
                    <a:solidFill>
                      <a:srgbClr val="FED881"/>
                    </a:solidFill>
                  </a:tcPr>
                </a:tc>
                <a:tc>
                  <a:txBody>
                    <a:bodyPr/>
                    <a:lstStyle/>
                    <a:p>
                      <a:pPr algn="r" fontAlgn="b"/>
                      <a:r>
                        <a:rPr lang="en-US" sz="200" b="0" i="0" u="none" strike="noStrike">
                          <a:solidFill>
                            <a:srgbClr val="000000"/>
                          </a:solidFill>
                          <a:latin typeface="Calibri"/>
                        </a:rPr>
                        <a:t>52.0</a:t>
                      </a:r>
                    </a:p>
                  </a:txBody>
                  <a:tcPr marL="2249" marR="2249" marT="1687" marB="0" anchor="b">
                    <a:lnL>
                      <a:noFill/>
                    </a:lnL>
                    <a:lnR>
                      <a:noFill/>
                    </a:lnR>
                    <a:lnT>
                      <a:noFill/>
                    </a:lnT>
                    <a:lnB>
                      <a:noFill/>
                    </a:lnB>
                    <a:solidFill>
                      <a:srgbClr val="FFDA81"/>
                    </a:solidFill>
                  </a:tcPr>
                </a:tc>
                <a:tc>
                  <a:txBody>
                    <a:bodyPr/>
                    <a:lstStyle/>
                    <a:p>
                      <a:pPr algn="r" fontAlgn="b"/>
                      <a:r>
                        <a:rPr lang="en-US" sz="200" b="0" i="0" u="none" strike="noStrike">
                          <a:solidFill>
                            <a:srgbClr val="000000"/>
                          </a:solidFill>
                          <a:latin typeface="Calibri"/>
                        </a:rPr>
                        <a:t>50.8</a:t>
                      </a:r>
                    </a:p>
                  </a:txBody>
                  <a:tcPr marL="2249" marR="2249" marT="1687" marB="0" anchor="b">
                    <a:lnL>
                      <a:noFill/>
                    </a:lnL>
                    <a:lnR>
                      <a:noFill/>
                    </a:lnR>
                    <a:lnT>
                      <a:noFill/>
                    </a:lnT>
                    <a:lnB>
                      <a:noFill/>
                    </a:lnB>
                    <a:solidFill>
                      <a:srgbClr val="FFDB81"/>
                    </a:solidFill>
                  </a:tcPr>
                </a:tc>
                <a:tc>
                  <a:txBody>
                    <a:bodyPr/>
                    <a:lstStyle/>
                    <a:p>
                      <a:pPr algn="r" fontAlgn="b"/>
                      <a:r>
                        <a:rPr lang="en-US" sz="200" b="0" i="0" u="none" strike="noStrike">
                          <a:solidFill>
                            <a:srgbClr val="000000"/>
                          </a:solidFill>
                          <a:latin typeface="Calibri"/>
                        </a:rPr>
                        <a:t>76.6</a:t>
                      </a:r>
                    </a:p>
                  </a:txBody>
                  <a:tcPr marL="2249" marR="2249" marT="1687" marB="0" anchor="b">
                    <a:lnL>
                      <a:noFill/>
                    </a:lnL>
                    <a:lnR>
                      <a:noFill/>
                    </a:lnR>
                    <a:lnT>
                      <a:noFill/>
                    </a:lnT>
                    <a:lnB>
                      <a:noFill/>
                    </a:lnB>
                    <a:solidFill>
                      <a:srgbClr val="FDC57D"/>
                    </a:solidFill>
                  </a:tcPr>
                </a:tc>
                <a:tc>
                  <a:txBody>
                    <a:bodyPr/>
                    <a:lstStyle/>
                    <a:p>
                      <a:pPr algn="r" fontAlgn="b"/>
                      <a:r>
                        <a:rPr lang="en-US" sz="200" b="0" i="0" u="none" strike="noStrike">
                          <a:solidFill>
                            <a:srgbClr val="000000"/>
                          </a:solidFill>
                          <a:latin typeface="Calibri"/>
                        </a:rPr>
                        <a:t>76.7</a:t>
                      </a:r>
                    </a:p>
                  </a:txBody>
                  <a:tcPr marL="2249" marR="2249" marT="1687" marB="0" anchor="b">
                    <a:lnL>
                      <a:noFill/>
                    </a:lnL>
                    <a:lnR>
                      <a:noFill/>
                    </a:lnR>
                    <a:lnT>
                      <a:noFill/>
                    </a:lnT>
                    <a:lnB>
                      <a:noFill/>
                    </a:lnB>
                    <a:solidFill>
                      <a:srgbClr val="FDC57D"/>
                    </a:solidFill>
                  </a:tcPr>
                </a:tc>
                <a:tc>
                  <a:txBody>
                    <a:bodyPr/>
                    <a:lstStyle/>
                    <a:p>
                      <a:pPr algn="r" fontAlgn="b"/>
                      <a:r>
                        <a:rPr lang="en-US" sz="200" b="0" i="0" u="none" strike="noStrike">
                          <a:solidFill>
                            <a:srgbClr val="000000"/>
                          </a:solidFill>
                          <a:latin typeface="Calibri"/>
                        </a:rPr>
                        <a:t>61.4</a:t>
                      </a:r>
                    </a:p>
                  </a:txBody>
                  <a:tcPr marL="2249" marR="2249" marT="1687" marB="0" anchor="b">
                    <a:lnL>
                      <a:noFill/>
                    </a:lnL>
                    <a:lnR>
                      <a:noFill/>
                    </a:lnR>
                    <a:lnT>
                      <a:noFill/>
                    </a:lnT>
                    <a:lnB>
                      <a:noFill/>
                    </a:lnB>
                    <a:solidFill>
                      <a:srgbClr val="FED280"/>
                    </a:solidFill>
                  </a:tcPr>
                </a:tc>
                <a:tc>
                  <a:txBody>
                    <a:bodyPr/>
                    <a:lstStyle/>
                    <a:p>
                      <a:pPr algn="r" fontAlgn="b"/>
                      <a:r>
                        <a:rPr lang="en-US" sz="200" b="0" i="0" u="none" strike="noStrike">
                          <a:solidFill>
                            <a:srgbClr val="000000"/>
                          </a:solidFill>
                          <a:latin typeface="Calibri"/>
                        </a:rPr>
                        <a:t>77.4</a:t>
                      </a:r>
                    </a:p>
                  </a:txBody>
                  <a:tcPr marL="2249" marR="2249" marT="1687" marB="0" anchor="b">
                    <a:lnL>
                      <a:noFill/>
                    </a:lnL>
                    <a:lnR>
                      <a:noFill/>
                    </a:lnR>
                    <a:lnT>
                      <a:noFill/>
                    </a:lnT>
                    <a:lnB>
                      <a:noFill/>
                    </a:lnB>
                    <a:solidFill>
                      <a:srgbClr val="FDC47D"/>
                    </a:solidFill>
                  </a:tcPr>
                </a:tc>
                <a:tc>
                  <a:txBody>
                    <a:bodyPr/>
                    <a:lstStyle/>
                    <a:p>
                      <a:pPr algn="r" fontAlgn="b"/>
                      <a:r>
                        <a:rPr lang="en-US" sz="200" b="0" i="0" u="none" strike="noStrike">
                          <a:solidFill>
                            <a:srgbClr val="000000"/>
                          </a:solidFill>
                          <a:latin typeface="Calibri"/>
                        </a:rPr>
                        <a:t>58.6</a:t>
                      </a:r>
                    </a:p>
                  </a:txBody>
                  <a:tcPr marL="2249" marR="2249" marT="1687" marB="0" anchor="b">
                    <a:lnL>
                      <a:noFill/>
                    </a:lnL>
                    <a:lnR>
                      <a:noFill/>
                    </a:lnR>
                    <a:lnT>
                      <a:noFill/>
                    </a:lnT>
                    <a:lnB>
                      <a:noFill/>
                    </a:lnB>
                    <a:solidFill>
                      <a:srgbClr val="FED580"/>
                    </a:solidFill>
                  </a:tcPr>
                </a:tc>
                <a:tc>
                  <a:txBody>
                    <a:bodyPr/>
                    <a:lstStyle/>
                    <a:p>
                      <a:pPr algn="r" fontAlgn="b"/>
                      <a:r>
                        <a:rPr lang="en-US" sz="200" b="0" i="0" u="none" strike="noStrike">
                          <a:solidFill>
                            <a:srgbClr val="000000"/>
                          </a:solidFill>
                          <a:latin typeface="Calibri"/>
                        </a:rPr>
                        <a:t>70.6</a:t>
                      </a:r>
                    </a:p>
                  </a:txBody>
                  <a:tcPr marL="2249" marR="2249" marT="1687" marB="0" anchor="b">
                    <a:lnL>
                      <a:noFill/>
                    </a:lnL>
                    <a:lnR>
                      <a:noFill/>
                    </a:lnR>
                    <a:lnT>
                      <a:noFill/>
                    </a:lnT>
                    <a:lnB>
                      <a:noFill/>
                    </a:lnB>
                    <a:solidFill>
                      <a:srgbClr val="FECA7E"/>
                    </a:solidFill>
                  </a:tcPr>
                </a:tc>
                <a:tc>
                  <a:txBody>
                    <a:bodyPr/>
                    <a:lstStyle/>
                    <a:p>
                      <a:pPr algn="r" fontAlgn="b"/>
                      <a:r>
                        <a:rPr lang="en-US" sz="200" b="0" i="0" u="none" strike="noStrike">
                          <a:solidFill>
                            <a:srgbClr val="000000"/>
                          </a:solidFill>
                          <a:latin typeface="Calibri"/>
                        </a:rPr>
                        <a:t>60.7</a:t>
                      </a:r>
                    </a:p>
                  </a:txBody>
                  <a:tcPr marL="2249" marR="2249" marT="1687" marB="0" anchor="b">
                    <a:lnL>
                      <a:noFill/>
                    </a:lnL>
                    <a:lnR>
                      <a:noFill/>
                    </a:lnR>
                    <a:lnT>
                      <a:noFill/>
                    </a:lnT>
                    <a:lnB>
                      <a:noFill/>
                    </a:lnB>
                    <a:solidFill>
                      <a:srgbClr val="FED380"/>
                    </a:solidFill>
                  </a:tcPr>
                </a:tc>
                <a:tc>
                  <a:txBody>
                    <a:bodyPr/>
                    <a:lstStyle/>
                    <a:p>
                      <a:pPr algn="r" fontAlgn="b"/>
                      <a:r>
                        <a:rPr lang="en-US" sz="200" b="0" i="0" u="none" strike="noStrike">
                          <a:solidFill>
                            <a:srgbClr val="000000"/>
                          </a:solidFill>
                          <a:latin typeface="Calibri"/>
                        </a:rPr>
                        <a:t>73.7</a:t>
                      </a:r>
                    </a:p>
                  </a:txBody>
                  <a:tcPr marL="2249" marR="2249" marT="1687"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46.5</a:t>
                      </a:r>
                    </a:p>
                  </a:txBody>
                  <a:tcPr marL="2249" marR="2249" marT="1687" marB="0" anchor="b">
                    <a:lnL>
                      <a:noFill/>
                    </a:lnL>
                    <a:lnR>
                      <a:noFill/>
                    </a:lnR>
                    <a:lnT>
                      <a:noFill/>
                    </a:lnT>
                    <a:lnB>
                      <a:noFill/>
                    </a:lnB>
                    <a:solidFill>
                      <a:srgbClr val="FFDF82"/>
                    </a:solidFill>
                  </a:tcPr>
                </a:tc>
                <a:tc>
                  <a:txBody>
                    <a:bodyPr/>
                    <a:lstStyle/>
                    <a:p>
                      <a:pPr algn="r" fontAlgn="b"/>
                      <a:r>
                        <a:rPr lang="en-US" sz="200" b="0" i="0" u="none" strike="noStrike">
                          <a:solidFill>
                            <a:srgbClr val="000000"/>
                          </a:solidFill>
                          <a:latin typeface="Calibri"/>
                        </a:rPr>
                        <a:t>37.8</a:t>
                      </a:r>
                    </a:p>
                  </a:txBody>
                  <a:tcPr marL="2249" marR="2249" marT="1687" marB="0" anchor="b">
                    <a:lnL>
                      <a:noFill/>
                    </a:lnL>
                    <a:lnR>
                      <a:noFill/>
                    </a:lnR>
                    <a:lnT>
                      <a:noFill/>
                    </a:lnT>
                    <a:lnB>
                      <a:noFill/>
                    </a:lnB>
                    <a:solidFill>
                      <a:srgbClr val="FFE784"/>
                    </a:solidFill>
                  </a:tcPr>
                </a:tc>
                <a:tc>
                  <a:txBody>
                    <a:bodyPr/>
                    <a:lstStyle/>
                    <a:p>
                      <a:pPr algn="r" fontAlgn="b"/>
                      <a:r>
                        <a:rPr lang="en-US" sz="200" b="0" i="0" u="none" strike="noStrike">
                          <a:solidFill>
                            <a:srgbClr val="000000"/>
                          </a:solidFill>
                          <a:latin typeface="Calibri"/>
                        </a:rPr>
                        <a:t>26.2</a:t>
                      </a:r>
                    </a:p>
                  </a:txBody>
                  <a:tcPr marL="2249" marR="2249" marT="1687" marB="0" anchor="b">
                    <a:lnL>
                      <a:noFill/>
                    </a:lnL>
                    <a:lnR>
                      <a:noFill/>
                    </a:lnR>
                    <a:lnT>
                      <a:noFill/>
                    </a:lnT>
                    <a:lnB>
                      <a:noFill/>
                    </a:lnB>
                    <a:solidFill>
                      <a:srgbClr val="E1E282"/>
                    </a:solidFill>
                  </a:tcPr>
                </a:tc>
                <a:tc>
                  <a:txBody>
                    <a:bodyPr/>
                    <a:lstStyle/>
                    <a:p>
                      <a:pPr algn="r" fontAlgn="b"/>
                      <a:r>
                        <a:rPr lang="en-US" sz="200" b="0" i="0" u="none" strike="noStrike">
                          <a:solidFill>
                            <a:srgbClr val="000000"/>
                          </a:solidFill>
                          <a:latin typeface="Calibri"/>
                        </a:rPr>
                        <a:t>38.0</a:t>
                      </a:r>
                    </a:p>
                  </a:txBody>
                  <a:tcPr marL="2249" marR="2249" marT="1687" marB="0" anchor="b">
                    <a:lnL>
                      <a:noFill/>
                    </a:lnL>
                    <a:lnR>
                      <a:noFill/>
                    </a:lnR>
                    <a:lnT>
                      <a:noFill/>
                    </a:lnT>
                    <a:lnB>
                      <a:noFill/>
                    </a:lnB>
                    <a:solidFill>
                      <a:srgbClr val="FFE684"/>
                    </a:solidFill>
                  </a:tcPr>
                </a:tc>
                <a:tc>
                  <a:txBody>
                    <a:bodyPr/>
                    <a:lstStyle/>
                    <a:p>
                      <a:pPr algn="r" fontAlgn="b"/>
                      <a:r>
                        <a:rPr lang="en-US" sz="200" b="0" i="0" u="none" strike="noStrike">
                          <a:solidFill>
                            <a:srgbClr val="000000"/>
                          </a:solidFill>
                          <a:latin typeface="Calibri"/>
                        </a:rPr>
                        <a:t>20.8</a:t>
                      </a:r>
                    </a:p>
                  </a:txBody>
                  <a:tcPr marL="2249" marR="2249" marT="1687" marB="0" anchor="b">
                    <a:lnL>
                      <a:noFill/>
                    </a:lnL>
                    <a:lnR>
                      <a:noFill/>
                    </a:lnR>
                    <a:lnT>
                      <a:noFill/>
                    </a:lnT>
                    <a:lnB>
                      <a:noFill/>
                    </a:lnB>
                    <a:solidFill>
                      <a:srgbClr val="C6DA80"/>
                    </a:solidFill>
                  </a:tcPr>
                </a:tc>
                <a:tc>
                  <a:txBody>
                    <a:bodyPr/>
                    <a:lstStyle/>
                    <a:p>
                      <a:pPr algn="r" fontAlgn="b"/>
                      <a:r>
                        <a:rPr lang="en-US" sz="200" b="0" i="0" u="none" strike="noStrike">
                          <a:solidFill>
                            <a:srgbClr val="000000"/>
                          </a:solidFill>
                          <a:latin typeface="Calibri"/>
                        </a:rPr>
                        <a:t>36.1</a:t>
                      </a:r>
                    </a:p>
                  </a:txBody>
                  <a:tcPr marL="2249" marR="2249" marT="1687" marB="0" anchor="b">
                    <a:lnL>
                      <a:noFill/>
                    </a:lnL>
                    <a:lnR>
                      <a:noFill/>
                    </a:lnR>
                    <a:lnT>
                      <a:noFill/>
                    </a:lnT>
                    <a:lnB>
                      <a:noFill/>
                    </a:lnB>
                    <a:solidFill>
                      <a:srgbClr val="FFE884"/>
                    </a:solidFill>
                  </a:tcPr>
                </a:tc>
                <a:tc>
                  <a:txBody>
                    <a:bodyPr/>
                    <a:lstStyle/>
                    <a:p>
                      <a:pPr algn="r" fontAlgn="b"/>
                      <a:r>
                        <a:rPr lang="en-US" sz="200" b="0" i="0" u="none" strike="noStrike">
                          <a:solidFill>
                            <a:srgbClr val="000000"/>
                          </a:solidFill>
                          <a:latin typeface="Calibri"/>
                        </a:rPr>
                        <a:t>31.3</a:t>
                      </a:r>
                    </a:p>
                  </a:txBody>
                  <a:tcPr marL="2249" marR="2249" marT="1687" marB="0" anchor="b">
                    <a:lnL>
                      <a:noFill/>
                    </a:lnL>
                    <a:lnR>
                      <a:noFill/>
                    </a:lnR>
                    <a:lnT>
                      <a:noFill/>
                    </a:lnT>
                    <a:lnB>
                      <a:noFill/>
                    </a:lnB>
                    <a:solidFill>
                      <a:srgbClr val="FAE983"/>
                    </a:solidFill>
                  </a:tcPr>
                </a:tc>
                <a:tc>
                  <a:txBody>
                    <a:bodyPr/>
                    <a:lstStyle/>
                    <a:p>
                      <a:pPr algn="r" fontAlgn="b"/>
                      <a:r>
                        <a:rPr lang="en-US" sz="200" b="0" i="0" u="none" strike="noStrike">
                          <a:solidFill>
                            <a:srgbClr val="000000"/>
                          </a:solidFill>
                          <a:latin typeface="Calibri"/>
                        </a:rPr>
                        <a:t>39.7</a:t>
                      </a:r>
                    </a:p>
                  </a:txBody>
                  <a:tcPr marL="2249" marR="2249" marT="1687"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78.1</a:t>
                      </a:r>
                    </a:p>
                  </a:txBody>
                  <a:tcPr marL="2249" marR="2249" marT="1687" marB="0" anchor="b">
                    <a:lnL>
                      <a:noFill/>
                    </a:lnL>
                    <a:lnR>
                      <a:noFill/>
                    </a:lnR>
                    <a:lnT>
                      <a:noFill/>
                    </a:lnT>
                    <a:lnB>
                      <a:noFill/>
                    </a:lnB>
                    <a:solidFill>
                      <a:srgbClr val="FDC47D"/>
                    </a:solidFill>
                  </a:tcPr>
                </a:tc>
                <a:tc>
                  <a:txBody>
                    <a:bodyPr/>
                    <a:lstStyle/>
                    <a:p>
                      <a:pPr algn="r" fontAlgn="b"/>
                      <a:r>
                        <a:rPr lang="en-US" sz="200" b="0" i="0" u="none" strike="noStrike">
                          <a:solidFill>
                            <a:srgbClr val="000000"/>
                          </a:solidFill>
                          <a:latin typeface="Calibri"/>
                        </a:rPr>
                        <a:t>9.6</a:t>
                      </a:r>
                    </a:p>
                  </a:txBody>
                  <a:tcPr marL="2249" marR="2249" marT="1687" marB="0" anchor="b">
                    <a:lnL>
                      <a:noFill/>
                    </a:lnL>
                    <a:lnR>
                      <a:noFill/>
                    </a:lnR>
                    <a:lnT>
                      <a:noFill/>
                    </a:lnT>
                    <a:lnB>
                      <a:noFill/>
                    </a:lnB>
                    <a:solidFill>
                      <a:srgbClr val="8FCA7D"/>
                    </a:solidFill>
                  </a:tcPr>
                </a:tc>
                <a:tc>
                  <a:txBody>
                    <a:bodyPr/>
                    <a:lstStyle/>
                    <a:p>
                      <a:pPr algn="r" fontAlgn="b"/>
                      <a:r>
                        <a:rPr lang="en-US" sz="200" b="0" i="0" u="none" strike="noStrike">
                          <a:solidFill>
                            <a:srgbClr val="000000"/>
                          </a:solidFill>
                          <a:latin typeface="Calibri"/>
                        </a:rPr>
                        <a:t>67.5</a:t>
                      </a:r>
                    </a:p>
                  </a:txBody>
                  <a:tcPr marL="2249" marR="2249" marT="1687"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7.6</a:t>
                      </a:r>
                    </a:p>
                  </a:txBody>
                  <a:tcPr marL="2249" marR="2249" marT="1687" marB="0" anchor="b">
                    <a:lnL>
                      <a:noFill/>
                    </a:lnL>
                    <a:lnR>
                      <a:noFill/>
                    </a:lnR>
                    <a:lnT>
                      <a:noFill/>
                    </a:lnT>
                    <a:lnB>
                      <a:noFill/>
                    </a:lnB>
                    <a:solidFill>
                      <a:srgbClr val="84C77C"/>
                    </a:solidFill>
                  </a:tcPr>
                </a:tc>
                <a:tc>
                  <a:txBody>
                    <a:bodyPr/>
                    <a:lstStyle/>
                    <a:p>
                      <a:pPr algn="r" fontAlgn="b"/>
                      <a:r>
                        <a:rPr lang="en-US" sz="200" b="0" i="0" u="none" strike="noStrike">
                          <a:solidFill>
                            <a:srgbClr val="000000"/>
                          </a:solidFill>
                          <a:latin typeface="Calibri"/>
                        </a:rPr>
                        <a:t>62.3</a:t>
                      </a:r>
                    </a:p>
                  </a:txBody>
                  <a:tcPr marL="2249" marR="2249" marT="1687" marB="0" anchor="b">
                    <a:lnL>
                      <a:noFill/>
                    </a:lnL>
                    <a:lnR>
                      <a:noFill/>
                    </a:lnR>
                    <a:lnT>
                      <a:noFill/>
                    </a:lnT>
                    <a:lnB>
                      <a:noFill/>
                    </a:lnB>
                    <a:solidFill>
                      <a:srgbClr val="FED17F"/>
                    </a:solidFill>
                  </a:tcPr>
                </a:tc>
                <a:tc>
                  <a:txBody>
                    <a:bodyPr/>
                    <a:lstStyle/>
                    <a:p>
                      <a:pPr algn="r" fontAlgn="b"/>
                      <a:r>
                        <a:rPr lang="en-US" sz="200" b="0" i="0" u="none" strike="noStrike">
                          <a:solidFill>
                            <a:srgbClr val="000000"/>
                          </a:solidFill>
                          <a:latin typeface="Calibri"/>
                        </a:rPr>
                        <a:t>8.3</a:t>
                      </a:r>
                    </a:p>
                  </a:txBody>
                  <a:tcPr marL="2249" marR="2249" marT="1687" marB="0" anchor="b">
                    <a:lnL>
                      <a:noFill/>
                    </a:lnL>
                    <a:lnR>
                      <a:noFill/>
                    </a:lnR>
                    <a:lnT>
                      <a:noFill/>
                    </a:lnT>
                    <a:lnB>
                      <a:noFill/>
                    </a:lnB>
                    <a:solidFill>
                      <a:srgbClr val="88C87D"/>
                    </a:solidFill>
                  </a:tcPr>
                </a:tc>
                <a:tc>
                  <a:txBody>
                    <a:bodyPr/>
                    <a:lstStyle/>
                    <a:p>
                      <a:pPr algn="r" fontAlgn="b"/>
                      <a:r>
                        <a:rPr lang="en-US" sz="200" b="0" i="0" u="none" strike="noStrike">
                          <a:solidFill>
                            <a:srgbClr val="000000"/>
                          </a:solidFill>
                          <a:latin typeface="Calibri"/>
                        </a:rPr>
                        <a:t>72.3</a:t>
                      </a:r>
                    </a:p>
                  </a:txBody>
                  <a:tcPr marL="2249" marR="2249" marT="1687" marB="0" anchor="b">
                    <a:lnL>
                      <a:noFill/>
                    </a:lnL>
                    <a:lnR>
                      <a:noFill/>
                    </a:lnR>
                    <a:lnT>
                      <a:noFill/>
                    </a:lnT>
                    <a:lnB>
                      <a:noFill/>
                    </a:lnB>
                    <a:solidFill>
                      <a:srgbClr val="FEC97E"/>
                    </a:solidFill>
                  </a:tcPr>
                </a:tc>
                <a:tc>
                  <a:txBody>
                    <a:bodyPr/>
                    <a:lstStyle/>
                    <a:p>
                      <a:pPr algn="r" fontAlgn="b"/>
                      <a:r>
                        <a:rPr lang="en-US" sz="200" b="0" i="0" u="none" strike="noStrike">
                          <a:solidFill>
                            <a:srgbClr val="000000"/>
                          </a:solidFill>
                          <a:latin typeface="Calibri"/>
                        </a:rPr>
                        <a:t>17.7</a:t>
                      </a:r>
                    </a:p>
                  </a:txBody>
                  <a:tcPr marL="2249" marR="2249" marT="1687" marB="0" anchor="b">
                    <a:lnL>
                      <a:noFill/>
                    </a:lnL>
                    <a:lnR>
                      <a:noFill/>
                    </a:lnR>
                    <a:lnT>
                      <a:noFill/>
                    </a:lnT>
                    <a:lnB>
                      <a:noFill/>
                    </a:lnB>
                    <a:solidFill>
                      <a:srgbClr val="B6D67F"/>
                    </a:solidFill>
                  </a:tcPr>
                </a:tc>
                <a:tc>
                  <a:txBody>
                    <a:bodyPr/>
                    <a:lstStyle/>
                    <a:p>
                      <a:pPr algn="r" fontAlgn="b"/>
                      <a:r>
                        <a:rPr lang="en-US" sz="200" b="0" i="0" u="none" strike="noStrike">
                          <a:solidFill>
                            <a:srgbClr val="000000"/>
                          </a:solidFill>
                          <a:latin typeface="Calibri"/>
                        </a:rPr>
                        <a:t>63.1</a:t>
                      </a:r>
                    </a:p>
                  </a:txBody>
                  <a:tcPr marL="2249" marR="2249" marT="1687" marB="0" anchor="b">
                    <a:lnL>
                      <a:noFill/>
                    </a:lnL>
                    <a:lnR>
                      <a:noFill/>
                    </a:lnR>
                    <a:lnT>
                      <a:noFill/>
                    </a:lnT>
                    <a:lnB>
                      <a:noFill/>
                    </a:lnB>
                    <a:solidFill>
                      <a:srgbClr val="FED17F"/>
                    </a:solidFill>
                  </a:tcPr>
                </a:tc>
                <a:tc>
                  <a:txBody>
                    <a:bodyPr/>
                    <a:lstStyle/>
                    <a:p>
                      <a:pPr algn="r" fontAlgn="b"/>
                      <a:r>
                        <a:rPr lang="en-US" sz="200" b="0" i="0" u="none" strike="noStrike">
                          <a:solidFill>
                            <a:srgbClr val="000000"/>
                          </a:solidFill>
                          <a:latin typeface="Calibri"/>
                        </a:rPr>
                        <a:t>51.4</a:t>
                      </a:r>
                    </a:p>
                  </a:txBody>
                  <a:tcPr marL="2249" marR="2249" marT="1687" marB="0" anchor="b">
                    <a:lnL>
                      <a:noFill/>
                    </a:lnL>
                    <a:lnR>
                      <a:noFill/>
                    </a:lnR>
                    <a:lnT>
                      <a:noFill/>
                    </a:lnT>
                    <a:lnB>
                      <a:noFill/>
                    </a:lnB>
                    <a:solidFill>
                      <a:srgbClr val="FFDB81"/>
                    </a:solidFill>
                  </a:tcPr>
                </a:tc>
                <a:tc>
                  <a:txBody>
                    <a:bodyPr/>
                    <a:lstStyle/>
                    <a:p>
                      <a:pPr algn="r" fontAlgn="b"/>
                      <a:r>
                        <a:rPr lang="en-US" sz="200" b="0" i="0" u="none" strike="noStrike">
                          <a:solidFill>
                            <a:srgbClr val="000000"/>
                          </a:solidFill>
                          <a:latin typeface="Calibri"/>
                        </a:rPr>
                        <a:t>44.9</a:t>
                      </a:r>
                    </a:p>
                  </a:txBody>
                  <a:tcPr marL="2249" marR="2249" marT="1687" marB="0" anchor="b">
                    <a:lnL>
                      <a:noFill/>
                    </a:lnL>
                    <a:lnR>
                      <a:noFill/>
                    </a:lnR>
                    <a:lnT>
                      <a:noFill/>
                    </a:lnT>
                    <a:lnB>
                      <a:noFill/>
                    </a:lnB>
                    <a:solidFill>
                      <a:srgbClr val="FFE182"/>
                    </a:solidFill>
                  </a:tcPr>
                </a:tc>
                <a:tc>
                  <a:txBody>
                    <a:bodyPr/>
                    <a:lstStyle/>
                    <a:p>
                      <a:pPr algn="r" fontAlgn="b"/>
                      <a:r>
                        <a:rPr lang="en-US" sz="200" b="0" i="0" u="none" strike="noStrike">
                          <a:solidFill>
                            <a:srgbClr val="000000"/>
                          </a:solidFill>
                          <a:latin typeface="Calibri"/>
                        </a:rPr>
                        <a:t>53.8</a:t>
                      </a:r>
                    </a:p>
                  </a:txBody>
                  <a:tcPr marL="2249" marR="2249" marT="1687" marB="0" anchor="b">
                    <a:lnL>
                      <a:noFill/>
                    </a:lnL>
                    <a:lnR>
                      <a:noFill/>
                    </a:lnR>
                    <a:lnT>
                      <a:noFill/>
                    </a:lnT>
                    <a:lnB>
                      <a:noFill/>
                    </a:lnB>
                    <a:solidFill>
                      <a:srgbClr val="FED981"/>
                    </a:solidFill>
                  </a:tcPr>
                </a:tc>
                <a:tc>
                  <a:txBody>
                    <a:bodyPr/>
                    <a:lstStyle/>
                    <a:p>
                      <a:pPr algn="r" fontAlgn="b"/>
                      <a:r>
                        <a:rPr lang="en-US" sz="200" b="0" i="0" u="none" strike="noStrike">
                          <a:solidFill>
                            <a:srgbClr val="000000"/>
                          </a:solidFill>
                          <a:latin typeface="Calibri"/>
                        </a:rPr>
                        <a:t>48.9</a:t>
                      </a:r>
                    </a:p>
                  </a:txBody>
                  <a:tcPr marL="2249" marR="2249" marT="1687" marB="0" anchor="b">
                    <a:lnL>
                      <a:noFill/>
                    </a:lnL>
                    <a:lnR>
                      <a:noFill/>
                    </a:lnR>
                    <a:lnT>
                      <a:noFill/>
                    </a:lnT>
                    <a:lnB>
                      <a:noFill/>
                    </a:lnB>
                    <a:solidFill>
                      <a:srgbClr val="FFDD82"/>
                    </a:solidFill>
                  </a:tcPr>
                </a:tc>
                <a:tc>
                  <a:txBody>
                    <a:bodyPr/>
                    <a:lstStyle/>
                    <a:p>
                      <a:pPr algn="r" fontAlgn="b"/>
                      <a:r>
                        <a:rPr lang="en-US" sz="200" b="0" i="0" u="none" strike="noStrike">
                          <a:solidFill>
                            <a:srgbClr val="000000"/>
                          </a:solidFill>
                          <a:latin typeface="Calibri"/>
                        </a:rPr>
                        <a:t>53.0</a:t>
                      </a:r>
                    </a:p>
                  </a:txBody>
                  <a:tcPr marL="2249" marR="2249" marT="1687" marB="0" anchor="b">
                    <a:lnL>
                      <a:noFill/>
                    </a:lnL>
                    <a:lnR>
                      <a:noFill/>
                    </a:lnR>
                    <a:lnT>
                      <a:noFill/>
                    </a:lnT>
                    <a:lnB>
                      <a:noFill/>
                    </a:lnB>
                    <a:solidFill>
                      <a:srgbClr val="FFDA81"/>
                    </a:solidFill>
                  </a:tcPr>
                </a:tc>
                <a:tc>
                  <a:txBody>
                    <a:bodyPr/>
                    <a:lstStyle/>
                    <a:p>
                      <a:pPr algn="r" fontAlgn="b"/>
                      <a:r>
                        <a:rPr lang="en-US" sz="200" b="0" i="0" u="none" strike="noStrike">
                          <a:solidFill>
                            <a:srgbClr val="000000"/>
                          </a:solidFill>
                          <a:latin typeface="Calibri"/>
                        </a:rPr>
                        <a:t>51.3</a:t>
                      </a:r>
                    </a:p>
                  </a:txBody>
                  <a:tcPr marL="2249" marR="2249" marT="1687" marB="0" anchor="b">
                    <a:lnL>
                      <a:noFill/>
                    </a:lnL>
                    <a:lnR>
                      <a:noFill/>
                    </a:lnR>
                    <a:lnT>
                      <a:noFill/>
                    </a:lnT>
                    <a:lnB>
                      <a:noFill/>
                    </a:lnB>
                    <a:solidFill>
                      <a:srgbClr val="FFDB81"/>
                    </a:solidFill>
                  </a:tcPr>
                </a:tc>
                <a:tc>
                  <a:txBody>
                    <a:bodyPr/>
                    <a:lstStyle/>
                    <a:p>
                      <a:pPr algn="r" fontAlgn="b"/>
                      <a:r>
                        <a:rPr lang="en-US" sz="200" b="0" i="0" u="none" strike="noStrike">
                          <a:solidFill>
                            <a:srgbClr val="000000"/>
                          </a:solidFill>
                          <a:latin typeface="Calibri"/>
                        </a:rPr>
                        <a:t>55.4</a:t>
                      </a:r>
                    </a:p>
                  </a:txBody>
                  <a:tcPr marL="2249" marR="2249" marT="1687" marB="0" anchor="b">
                    <a:lnL>
                      <a:noFill/>
                    </a:lnL>
                    <a:lnR>
                      <a:noFill/>
                    </a:lnR>
                    <a:lnT>
                      <a:noFill/>
                    </a:lnT>
                    <a:lnB>
                      <a:noFill/>
                    </a:lnB>
                    <a:solidFill>
                      <a:srgbClr val="FED781"/>
                    </a:solidFill>
                  </a:tcPr>
                </a:tc>
                <a:tc>
                  <a:txBody>
                    <a:bodyPr/>
                    <a:lstStyle/>
                    <a:p>
                      <a:pPr algn="r" fontAlgn="b"/>
                      <a:r>
                        <a:rPr lang="en-US" sz="200" b="0" i="0" u="none" strike="noStrike">
                          <a:solidFill>
                            <a:srgbClr val="000000"/>
                          </a:solidFill>
                          <a:latin typeface="Calibri"/>
                        </a:rPr>
                        <a:t>73.6</a:t>
                      </a:r>
                    </a:p>
                  </a:txBody>
                  <a:tcPr marL="2249" marR="2249" marT="1687"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72.8</a:t>
                      </a:r>
                    </a:p>
                  </a:txBody>
                  <a:tcPr marL="2249" marR="2249" marT="1687" marB="0" anchor="b">
                    <a:lnL>
                      <a:noFill/>
                    </a:lnL>
                    <a:lnR>
                      <a:noFill/>
                    </a:lnR>
                    <a:lnT>
                      <a:noFill/>
                    </a:lnT>
                    <a:lnB>
                      <a:noFill/>
                    </a:lnB>
                    <a:solidFill>
                      <a:srgbClr val="FEC87E"/>
                    </a:solidFill>
                  </a:tcPr>
                </a:tc>
                <a:tc>
                  <a:txBody>
                    <a:bodyPr/>
                    <a:lstStyle/>
                    <a:p>
                      <a:pPr algn="r" fontAlgn="b"/>
                      <a:r>
                        <a:rPr lang="en-US" sz="200" b="0" i="0" u="none" strike="noStrike">
                          <a:solidFill>
                            <a:srgbClr val="000000"/>
                          </a:solidFill>
                          <a:latin typeface="Calibri"/>
                        </a:rPr>
                        <a:t>63.4</a:t>
                      </a:r>
                    </a:p>
                  </a:txBody>
                  <a:tcPr marL="2249" marR="2249" marT="1687" marB="0" anchor="b">
                    <a:lnL>
                      <a:noFill/>
                    </a:lnL>
                    <a:lnR>
                      <a:noFill/>
                    </a:lnR>
                    <a:lnT>
                      <a:noFill/>
                    </a:lnT>
                    <a:lnB>
                      <a:noFill/>
                    </a:lnB>
                    <a:solidFill>
                      <a:srgbClr val="FED07F"/>
                    </a:solidFill>
                  </a:tcPr>
                </a:tc>
                <a:tc>
                  <a:txBody>
                    <a:bodyPr/>
                    <a:lstStyle/>
                    <a:p>
                      <a:pPr algn="r" fontAlgn="b"/>
                      <a:r>
                        <a:rPr lang="en-US" sz="200" b="0" i="0" u="none" strike="noStrike">
                          <a:solidFill>
                            <a:srgbClr val="000000"/>
                          </a:solidFill>
                          <a:latin typeface="Calibri"/>
                        </a:rPr>
                        <a:t>67.7</a:t>
                      </a:r>
                    </a:p>
                  </a:txBody>
                  <a:tcPr marL="2249" marR="2249" marT="1687" marB="0" anchor="b">
                    <a:lnL>
                      <a:noFill/>
                    </a:lnL>
                    <a:lnR>
                      <a:noFill/>
                    </a:lnR>
                    <a:lnT>
                      <a:noFill/>
                    </a:lnT>
                    <a:lnB>
                      <a:noFill/>
                    </a:lnB>
                    <a:solidFill>
                      <a:srgbClr val="FECD7F"/>
                    </a:solidFill>
                  </a:tcPr>
                </a:tc>
                <a:tc>
                  <a:txBody>
                    <a:bodyPr/>
                    <a:lstStyle/>
                    <a:p>
                      <a:pPr algn="r" fontAlgn="b"/>
                      <a:r>
                        <a:rPr lang="en-US" sz="200" b="0" i="0" u="none" strike="noStrike">
                          <a:solidFill>
                            <a:srgbClr val="000000"/>
                          </a:solidFill>
                          <a:latin typeface="Calibri"/>
                        </a:rPr>
                        <a:t>56.4</a:t>
                      </a:r>
                    </a:p>
                  </a:txBody>
                  <a:tcPr marL="2249" marR="2249" marT="1687" marB="0" anchor="b">
                    <a:lnL>
                      <a:noFill/>
                    </a:lnL>
                    <a:lnR>
                      <a:noFill/>
                    </a:lnR>
                    <a:lnT>
                      <a:noFill/>
                    </a:lnT>
                    <a:lnB>
                      <a:noFill/>
                    </a:lnB>
                    <a:solidFill>
                      <a:srgbClr val="FED780"/>
                    </a:solidFill>
                  </a:tcPr>
                </a:tc>
                <a:tc>
                  <a:txBody>
                    <a:bodyPr/>
                    <a:lstStyle/>
                    <a:p>
                      <a:pPr algn="r" fontAlgn="b"/>
                      <a:r>
                        <a:rPr lang="en-US" sz="200" b="0" i="0" u="none" strike="noStrike">
                          <a:solidFill>
                            <a:srgbClr val="000000"/>
                          </a:solidFill>
                          <a:latin typeface="Calibri"/>
                        </a:rPr>
                        <a:t>71.6</a:t>
                      </a:r>
                    </a:p>
                  </a:txBody>
                  <a:tcPr marL="2249" marR="2249" marT="1687" marB="0" anchor="b">
                    <a:lnL>
                      <a:noFill/>
                    </a:lnL>
                    <a:lnR>
                      <a:noFill/>
                    </a:lnR>
                    <a:lnT>
                      <a:noFill/>
                    </a:lnT>
                    <a:lnB>
                      <a:noFill/>
                    </a:lnB>
                    <a:solidFill>
                      <a:srgbClr val="FEC97E"/>
                    </a:solidFill>
                  </a:tcPr>
                </a:tc>
                <a:tc>
                  <a:txBody>
                    <a:bodyPr/>
                    <a:lstStyle/>
                    <a:p>
                      <a:pPr algn="r" fontAlgn="b"/>
                      <a:r>
                        <a:rPr lang="en-US" sz="200" b="0" i="0" u="none" strike="noStrike">
                          <a:solidFill>
                            <a:srgbClr val="000000"/>
                          </a:solidFill>
                          <a:latin typeface="Calibri"/>
                        </a:rPr>
                        <a:t>63.3</a:t>
                      </a:r>
                    </a:p>
                  </a:txBody>
                  <a:tcPr marL="2249" marR="2249" marT="1687" marB="0" anchor="b">
                    <a:lnL>
                      <a:noFill/>
                    </a:lnL>
                    <a:lnR>
                      <a:noFill/>
                    </a:lnR>
                    <a:lnT>
                      <a:noFill/>
                    </a:lnT>
                    <a:lnB>
                      <a:noFill/>
                    </a:lnB>
                    <a:solidFill>
                      <a:srgbClr val="FED17F"/>
                    </a:solidFill>
                  </a:tcPr>
                </a:tc>
                <a:tc>
                  <a:txBody>
                    <a:bodyPr/>
                    <a:lstStyle/>
                    <a:p>
                      <a:pPr algn="r" fontAlgn="b"/>
                      <a:r>
                        <a:rPr lang="en-US" sz="200" b="0" i="0" u="none" strike="noStrike">
                          <a:solidFill>
                            <a:srgbClr val="000000"/>
                          </a:solidFill>
                          <a:latin typeface="Calibri"/>
                        </a:rPr>
                        <a:t>71.9</a:t>
                      </a:r>
                    </a:p>
                  </a:txBody>
                  <a:tcPr marL="2249" marR="2249" marT="1687" marB="0" anchor="b">
                    <a:lnL>
                      <a:noFill/>
                    </a:lnL>
                    <a:lnR>
                      <a:noFill/>
                    </a:lnR>
                    <a:lnT>
                      <a:noFill/>
                    </a:lnT>
                    <a:lnB>
                      <a:noFill/>
                    </a:lnB>
                    <a:solidFill>
                      <a:srgbClr val="FEC97E"/>
                    </a:solidFill>
                  </a:tcPr>
                </a:tc>
                <a:tc>
                  <a:txBody>
                    <a:bodyPr/>
                    <a:lstStyle/>
                    <a:p>
                      <a:pPr algn="r" fontAlgn="b"/>
                      <a:r>
                        <a:rPr lang="en-US" sz="200" b="0" i="0" u="none" strike="noStrike">
                          <a:solidFill>
                            <a:srgbClr val="000000"/>
                          </a:solidFill>
                          <a:latin typeface="Calibri"/>
                        </a:rPr>
                        <a:t>47.7</a:t>
                      </a:r>
                    </a:p>
                  </a:txBody>
                  <a:tcPr marL="2249" marR="2249" marT="1687" marB="0" anchor="b">
                    <a:lnL>
                      <a:noFill/>
                    </a:lnL>
                    <a:lnR>
                      <a:noFill/>
                    </a:lnR>
                    <a:lnT>
                      <a:noFill/>
                    </a:lnT>
                    <a:lnB>
                      <a:noFill/>
                    </a:lnB>
                    <a:solidFill>
                      <a:srgbClr val="FFDE82"/>
                    </a:solidFill>
                  </a:tcPr>
                </a:tc>
                <a:tc>
                  <a:txBody>
                    <a:bodyPr/>
                    <a:lstStyle/>
                    <a:p>
                      <a:pPr algn="r" fontAlgn="b"/>
                      <a:r>
                        <a:rPr lang="en-US" sz="200" b="0" i="0" u="none" strike="noStrike">
                          <a:solidFill>
                            <a:srgbClr val="000000"/>
                          </a:solidFill>
                          <a:latin typeface="Calibri"/>
                        </a:rPr>
                        <a:t>38.5</a:t>
                      </a:r>
                    </a:p>
                  </a:txBody>
                  <a:tcPr marL="2249" marR="2249" marT="1687" marB="0" anchor="b">
                    <a:lnL>
                      <a:noFill/>
                    </a:lnL>
                    <a:lnR>
                      <a:noFill/>
                    </a:lnR>
                    <a:lnT>
                      <a:noFill/>
                    </a:lnT>
                    <a:lnB>
                      <a:noFill/>
                    </a:lnB>
                    <a:solidFill>
                      <a:srgbClr val="FFE683"/>
                    </a:solidFill>
                  </a:tcPr>
                </a:tc>
                <a:tc>
                  <a:txBody>
                    <a:bodyPr/>
                    <a:lstStyle/>
                    <a:p>
                      <a:pPr algn="r" fontAlgn="b"/>
                      <a:r>
                        <a:rPr lang="en-US" sz="200" b="0" i="0" u="none" strike="noStrike">
                          <a:solidFill>
                            <a:srgbClr val="000000"/>
                          </a:solidFill>
                          <a:latin typeface="Calibri"/>
                        </a:rPr>
                        <a:t>25.4</a:t>
                      </a:r>
                    </a:p>
                  </a:txBody>
                  <a:tcPr marL="2249" marR="2249" marT="1687" marB="0" anchor="b">
                    <a:lnL>
                      <a:noFill/>
                    </a:lnL>
                    <a:lnR>
                      <a:noFill/>
                    </a:lnR>
                    <a:lnT>
                      <a:noFill/>
                    </a:lnT>
                    <a:lnB>
                      <a:noFill/>
                    </a:lnB>
                    <a:solidFill>
                      <a:srgbClr val="DDE182"/>
                    </a:solidFill>
                  </a:tcPr>
                </a:tc>
                <a:tc>
                  <a:txBody>
                    <a:bodyPr/>
                    <a:lstStyle/>
                    <a:p>
                      <a:pPr algn="r" fontAlgn="b"/>
                      <a:r>
                        <a:rPr lang="en-US" sz="200" b="0" i="0" u="none" strike="noStrike">
                          <a:solidFill>
                            <a:srgbClr val="000000"/>
                          </a:solidFill>
                          <a:latin typeface="Calibri"/>
                        </a:rPr>
                        <a:t>41.4</a:t>
                      </a:r>
                    </a:p>
                  </a:txBody>
                  <a:tcPr marL="2249" marR="2249" marT="1687" marB="0" anchor="b">
                    <a:lnL>
                      <a:noFill/>
                    </a:lnL>
                    <a:lnR>
                      <a:noFill/>
                    </a:lnR>
                    <a:lnT>
                      <a:noFill/>
                    </a:lnT>
                    <a:lnB>
                      <a:noFill/>
                    </a:lnB>
                    <a:solidFill>
                      <a:srgbClr val="FFE483"/>
                    </a:solidFill>
                  </a:tcPr>
                </a:tc>
                <a:tc>
                  <a:txBody>
                    <a:bodyPr/>
                    <a:lstStyle/>
                    <a:p>
                      <a:pPr algn="r" fontAlgn="b"/>
                      <a:r>
                        <a:rPr lang="en-US" sz="200" b="0" i="0" u="none" strike="noStrike">
                          <a:solidFill>
                            <a:srgbClr val="000000"/>
                          </a:solidFill>
                          <a:latin typeface="Calibri"/>
                        </a:rPr>
                        <a:t>21.9</a:t>
                      </a:r>
                    </a:p>
                  </a:txBody>
                  <a:tcPr marL="2249" marR="2249" marT="1687" marB="0" anchor="b">
                    <a:lnL>
                      <a:noFill/>
                    </a:lnL>
                    <a:lnR>
                      <a:noFill/>
                    </a:lnR>
                    <a:lnT>
                      <a:noFill/>
                    </a:lnT>
                    <a:lnB>
                      <a:noFill/>
                    </a:lnB>
                    <a:solidFill>
                      <a:srgbClr val="CCDC81"/>
                    </a:solidFill>
                  </a:tcPr>
                </a:tc>
                <a:tc>
                  <a:txBody>
                    <a:bodyPr/>
                    <a:lstStyle/>
                    <a:p>
                      <a:pPr algn="r" fontAlgn="b"/>
                      <a:r>
                        <a:rPr lang="en-US" sz="200" b="0" i="0" u="none" strike="noStrike">
                          <a:solidFill>
                            <a:srgbClr val="000000"/>
                          </a:solidFill>
                          <a:latin typeface="Calibri"/>
                        </a:rPr>
                        <a:t>40.3</a:t>
                      </a:r>
                    </a:p>
                  </a:txBody>
                  <a:tcPr marL="2249" marR="2249" marT="1687" marB="0" anchor="b">
                    <a:lnL>
                      <a:noFill/>
                    </a:lnL>
                    <a:lnR>
                      <a:noFill/>
                    </a:lnR>
                    <a:lnT>
                      <a:noFill/>
                    </a:lnT>
                    <a:lnB>
                      <a:noFill/>
                    </a:lnB>
                    <a:solidFill>
                      <a:srgbClr val="FFE583"/>
                    </a:solidFill>
                  </a:tcPr>
                </a:tc>
                <a:tc>
                  <a:txBody>
                    <a:bodyPr/>
                    <a:lstStyle/>
                    <a:p>
                      <a:pPr algn="r" fontAlgn="b"/>
                      <a:r>
                        <a:rPr lang="en-US" sz="200" b="0" i="0" u="none" strike="noStrike">
                          <a:solidFill>
                            <a:srgbClr val="000000"/>
                          </a:solidFill>
                          <a:latin typeface="Calibri"/>
                        </a:rPr>
                        <a:t>31.3</a:t>
                      </a:r>
                    </a:p>
                  </a:txBody>
                  <a:tcPr marL="2249" marR="2249" marT="1687" marB="0" anchor="b">
                    <a:lnL>
                      <a:noFill/>
                    </a:lnL>
                    <a:lnR>
                      <a:noFill/>
                    </a:lnR>
                    <a:lnT>
                      <a:noFill/>
                    </a:lnT>
                    <a:lnB>
                      <a:noFill/>
                    </a:lnB>
                    <a:solidFill>
                      <a:srgbClr val="FAE983"/>
                    </a:solidFill>
                  </a:tcPr>
                </a:tc>
                <a:tc>
                  <a:txBody>
                    <a:bodyPr/>
                    <a:lstStyle/>
                    <a:p>
                      <a:pPr algn="r" fontAlgn="b"/>
                      <a:r>
                        <a:rPr lang="en-US" sz="200" b="0" i="0" u="none" strike="noStrike">
                          <a:solidFill>
                            <a:srgbClr val="000000"/>
                          </a:solidFill>
                          <a:latin typeface="Calibri"/>
                        </a:rPr>
                        <a:t>40.8</a:t>
                      </a:r>
                    </a:p>
                  </a:txBody>
                  <a:tcPr marL="2249" marR="2249" marT="1687" marB="0" anchor="b">
                    <a:lnL>
                      <a:noFill/>
                    </a:lnL>
                    <a:lnR w="12700" cap="flat" cmpd="sng" algn="ctr">
                      <a:solidFill>
                        <a:srgbClr val="000000"/>
                      </a:solidFill>
                      <a:prstDash val="solid"/>
                      <a:round/>
                      <a:headEnd type="none" w="med" len="med"/>
                      <a:tailEnd type="none" w="med" len="med"/>
                    </a:lnR>
                    <a:lnT>
                      <a:noFill/>
                    </a:lnT>
                    <a:lnB>
                      <a:noFill/>
                    </a:lnB>
                    <a:solidFill>
                      <a:srgbClr val="FFE483"/>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NDR Total</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200" b="0" i="0" u="none" strike="noStrike">
                          <a:solidFill>
                            <a:srgbClr val="000000"/>
                          </a:solidFill>
                          <a:latin typeface="Calibri"/>
                        </a:rPr>
                        <a:t>41.7</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383"/>
                    </a:solidFill>
                  </a:tcPr>
                </a:tc>
                <a:tc>
                  <a:txBody>
                    <a:bodyPr/>
                    <a:lstStyle/>
                    <a:p>
                      <a:pPr algn="r" fontAlgn="b"/>
                      <a:r>
                        <a:rPr lang="en-US" sz="200" b="0" i="0" u="none" strike="noStrike">
                          <a:solidFill>
                            <a:srgbClr val="000000"/>
                          </a:solidFill>
                          <a:latin typeface="Calibri"/>
                        </a:rPr>
                        <a:t>14.3</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A6D17E"/>
                    </a:solidFill>
                  </a:tcPr>
                </a:tc>
                <a:tc>
                  <a:txBody>
                    <a:bodyPr/>
                    <a:lstStyle/>
                    <a:p>
                      <a:pPr algn="r" fontAlgn="b"/>
                      <a:r>
                        <a:rPr lang="en-US" sz="200" b="0" i="0" u="none" strike="noStrike">
                          <a:solidFill>
                            <a:srgbClr val="000000"/>
                          </a:solidFill>
                          <a:latin typeface="Calibri"/>
                        </a:rPr>
                        <a:t>42.6</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383"/>
                    </a:solidFill>
                  </a:tcPr>
                </a:tc>
                <a:tc>
                  <a:txBody>
                    <a:bodyPr/>
                    <a:lstStyle/>
                    <a:p>
                      <a:pPr algn="r" fontAlgn="b"/>
                      <a:r>
                        <a:rPr lang="en-US" sz="200" b="0" i="0" u="none" strike="noStrike">
                          <a:solidFill>
                            <a:srgbClr val="000000"/>
                          </a:solidFill>
                          <a:latin typeface="Calibri"/>
                        </a:rPr>
                        <a:t>9.7</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8FCA7D"/>
                    </a:solidFill>
                  </a:tcPr>
                </a:tc>
                <a:tc>
                  <a:txBody>
                    <a:bodyPr/>
                    <a:lstStyle/>
                    <a:p>
                      <a:pPr algn="r" fontAlgn="b"/>
                      <a:r>
                        <a:rPr lang="en-US" sz="200" b="0" i="0" u="none" strike="noStrike">
                          <a:solidFill>
                            <a:srgbClr val="000000"/>
                          </a:solidFill>
                          <a:latin typeface="Calibri"/>
                        </a:rPr>
                        <a:t>42.5</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383"/>
                    </a:solidFill>
                  </a:tcPr>
                </a:tc>
                <a:tc>
                  <a:txBody>
                    <a:bodyPr/>
                    <a:lstStyle/>
                    <a:p>
                      <a:pPr algn="r" fontAlgn="b"/>
                      <a:r>
                        <a:rPr lang="en-US" sz="200" b="0" i="0" u="none" strike="noStrike">
                          <a:solidFill>
                            <a:srgbClr val="000000"/>
                          </a:solidFill>
                          <a:latin typeface="Calibri"/>
                        </a:rPr>
                        <a:t>10.6</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93CC7D"/>
                    </a:solidFill>
                  </a:tcPr>
                </a:tc>
                <a:tc>
                  <a:txBody>
                    <a:bodyPr/>
                    <a:lstStyle/>
                    <a:p>
                      <a:pPr algn="r" fontAlgn="b"/>
                      <a:r>
                        <a:rPr lang="en-US" sz="200" b="0" i="0" u="none" strike="noStrike">
                          <a:solidFill>
                            <a:srgbClr val="000000"/>
                          </a:solidFill>
                          <a:latin typeface="Calibri"/>
                        </a:rPr>
                        <a:t>45.4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082"/>
                    </a:solidFill>
                  </a:tcPr>
                </a:tc>
                <a:tc>
                  <a:txBody>
                    <a:bodyPr/>
                    <a:lstStyle/>
                    <a:p>
                      <a:pPr algn="r" fontAlgn="b"/>
                      <a:r>
                        <a:rPr lang="en-US" sz="200" b="0" i="0" u="none" strike="noStrike">
                          <a:solidFill>
                            <a:srgbClr val="000000"/>
                          </a:solidFill>
                          <a:latin typeface="Calibri"/>
                        </a:rPr>
                        <a:t>7.1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82C77C"/>
                    </a:solidFill>
                  </a:tcPr>
                </a:tc>
                <a:tc>
                  <a:txBody>
                    <a:bodyPr/>
                    <a:lstStyle/>
                    <a:p>
                      <a:pPr algn="r" fontAlgn="b"/>
                      <a:r>
                        <a:rPr lang="en-US" sz="200" b="0" i="0" u="none" strike="noStrike">
                          <a:solidFill>
                            <a:srgbClr val="000000"/>
                          </a:solidFill>
                          <a:latin typeface="Calibri"/>
                        </a:rPr>
                        <a:t>44.4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182"/>
                    </a:solidFill>
                  </a:tcPr>
                </a:tc>
                <a:tc>
                  <a:txBody>
                    <a:bodyPr/>
                    <a:lstStyle/>
                    <a:p>
                      <a:pPr algn="r" fontAlgn="b"/>
                      <a:r>
                        <a:rPr lang="en-US" sz="200" b="0" i="0" u="none" strike="noStrike">
                          <a:solidFill>
                            <a:srgbClr val="000000"/>
                          </a:solidFill>
                          <a:latin typeface="Calibri"/>
                        </a:rPr>
                        <a:t>48.2</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DE82"/>
                    </a:solidFill>
                  </a:tcPr>
                </a:tc>
                <a:tc>
                  <a:txBody>
                    <a:bodyPr/>
                    <a:lstStyle/>
                    <a:p>
                      <a:pPr algn="r" fontAlgn="b"/>
                      <a:r>
                        <a:rPr lang="en-US" sz="200" b="0" i="0" u="none" strike="noStrike">
                          <a:solidFill>
                            <a:srgbClr val="000000"/>
                          </a:solidFill>
                          <a:latin typeface="Calibri"/>
                        </a:rPr>
                        <a:t>43.1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283"/>
                    </a:solidFill>
                  </a:tcPr>
                </a:tc>
                <a:tc>
                  <a:txBody>
                    <a:bodyPr/>
                    <a:lstStyle/>
                    <a:p>
                      <a:pPr algn="r" fontAlgn="b"/>
                      <a:r>
                        <a:rPr lang="en-US" sz="200" b="0" i="0" u="none" strike="noStrike">
                          <a:solidFill>
                            <a:srgbClr val="000000"/>
                          </a:solidFill>
                          <a:latin typeface="Calibri"/>
                        </a:rPr>
                        <a:t>42.3</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383"/>
                    </a:solidFill>
                  </a:tcPr>
                </a:tc>
                <a:tc>
                  <a:txBody>
                    <a:bodyPr/>
                    <a:lstStyle/>
                    <a:p>
                      <a:pPr algn="r" fontAlgn="b"/>
                      <a:r>
                        <a:rPr lang="en-US" sz="200" b="0" i="0" u="none" strike="noStrike">
                          <a:solidFill>
                            <a:srgbClr val="000000"/>
                          </a:solidFill>
                          <a:latin typeface="Calibri"/>
                        </a:rPr>
                        <a:t>38.4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683"/>
                    </a:solidFill>
                  </a:tcPr>
                </a:tc>
                <a:tc>
                  <a:txBody>
                    <a:bodyPr/>
                    <a:lstStyle/>
                    <a:p>
                      <a:pPr algn="r" fontAlgn="b"/>
                      <a:r>
                        <a:rPr lang="en-US" sz="200" b="0" i="0" u="none" strike="noStrike">
                          <a:solidFill>
                            <a:srgbClr val="000000"/>
                          </a:solidFill>
                          <a:latin typeface="Calibri"/>
                        </a:rPr>
                        <a:t>41.7</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383"/>
                    </a:solidFill>
                  </a:tcPr>
                </a:tc>
                <a:tc>
                  <a:txBody>
                    <a:bodyPr/>
                    <a:lstStyle/>
                    <a:p>
                      <a:pPr algn="r" fontAlgn="b"/>
                      <a:r>
                        <a:rPr lang="en-US" sz="200" b="0" i="0" u="none" strike="noStrike">
                          <a:solidFill>
                            <a:srgbClr val="000000"/>
                          </a:solidFill>
                          <a:latin typeface="Calibri"/>
                        </a:rPr>
                        <a:t>43.8</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183"/>
                    </a:solidFill>
                  </a:tcPr>
                </a:tc>
                <a:tc>
                  <a:txBody>
                    <a:bodyPr/>
                    <a:lstStyle/>
                    <a:p>
                      <a:pPr algn="r" fontAlgn="b"/>
                      <a:r>
                        <a:rPr lang="en-US" sz="200" b="0" i="0" u="none" strike="noStrike">
                          <a:solidFill>
                            <a:srgbClr val="000000"/>
                          </a:solidFill>
                          <a:latin typeface="Calibri"/>
                        </a:rPr>
                        <a:t>44.3</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182"/>
                    </a:solidFill>
                  </a:tcPr>
                </a:tc>
                <a:tc>
                  <a:txBody>
                    <a:bodyPr/>
                    <a:lstStyle/>
                    <a:p>
                      <a:pPr algn="r" fontAlgn="b"/>
                      <a:r>
                        <a:rPr lang="en-US" sz="200" b="0" i="0" u="none" strike="noStrike">
                          <a:solidFill>
                            <a:srgbClr val="000000"/>
                          </a:solidFill>
                          <a:latin typeface="Calibri"/>
                        </a:rPr>
                        <a:t>35.0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sz="200" b="0" i="0" u="none" strike="noStrike">
                          <a:solidFill>
                            <a:srgbClr val="000000"/>
                          </a:solidFill>
                          <a:latin typeface="Calibri"/>
                        </a:rPr>
                        <a:t>41.4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483"/>
                    </a:solidFill>
                  </a:tcPr>
                </a:tc>
                <a:tc>
                  <a:txBody>
                    <a:bodyPr/>
                    <a:lstStyle/>
                    <a:p>
                      <a:pPr algn="r" fontAlgn="b"/>
                      <a:r>
                        <a:rPr lang="en-US" sz="200" b="0" i="0" u="none" strike="noStrike">
                          <a:solidFill>
                            <a:srgbClr val="000000"/>
                          </a:solidFill>
                          <a:latin typeface="Calibri"/>
                        </a:rPr>
                        <a:t>34.0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A84"/>
                    </a:solidFill>
                  </a:tcPr>
                </a:tc>
                <a:tc>
                  <a:txBody>
                    <a:bodyPr/>
                    <a:lstStyle/>
                    <a:p>
                      <a:pPr algn="r" fontAlgn="b"/>
                      <a:r>
                        <a:rPr lang="en-US" sz="200" b="0" i="0" u="none" strike="noStrike">
                          <a:solidFill>
                            <a:srgbClr val="000000"/>
                          </a:solidFill>
                          <a:latin typeface="Calibri"/>
                        </a:rPr>
                        <a:t>40.2</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583"/>
                    </a:solidFill>
                  </a:tcPr>
                </a:tc>
                <a:tc>
                  <a:txBody>
                    <a:bodyPr/>
                    <a:lstStyle/>
                    <a:p>
                      <a:pPr algn="r" fontAlgn="b"/>
                      <a:r>
                        <a:rPr lang="en-US" sz="200" b="0" i="0" u="none" strike="noStrike">
                          <a:solidFill>
                            <a:srgbClr val="000000"/>
                          </a:solidFill>
                          <a:latin typeface="Calibri"/>
                        </a:rPr>
                        <a:t>34.7</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sz="200" b="0" i="0" u="none" strike="noStrike">
                          <a:solidFill>
                            <a:srgbClr val="000000"/>
                          </a:solidFill>
                          <a:latin typeface="Calibri"/>
                        </a:rPr>
                        <a:t>46.8</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DF82"/>
                    </a:solidFill>
                  </a:tcPr>
                </a:tc>
                <a:tc>
                  <a:txBody>
                    <a:bodyPr/>
                    <a:lstStyle/>
                    <a:p>
                      <a:pPr algn="r" fontAlgn="b"/>
                      <a:r>
                        <a:rPr lang="en-US" sz="200" b="0" i="0" u="none" strike="noStrike">
                          <a:solidFill>
                            <a:srgbClr val="000000"/>
                          </a:solidFill>
                          <a:latin typeface="Calibri"/>
                        </a:rPr>
                        <a:t>32.4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B84"/>
                    </a:solidFill>
                  </a:tcPr>
                </a:tc>
                <a:tc>
                  <a:txBody>
                    <a:bodyPr/>
                    <a:lstStyle/>
                    <a:p>
                      <a:pPr algn="r" fontAlgn="b"/>
                      <a:r>
                        <a:rPr lang="en-US" sz="200" b="0" i="0" u="none" strike="noStrike">
                          <a:solidFill>
                            <a:srgbClr val="000000"/>
                          </a:solidFill>
                          <a:latin typeface="Calibri"/>
                        </a:rPr>
                        <a:t>44.7</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182"/>
                    </a:solidFill>
                  </a:tcPr>
                </a:tc>
                <a:tc>
                  <a:txBody>
                    <a:bodyPr/>
                    <a:lstStyle/>
                    <a:p>
                      <a:pPr algn="r" fontAlgn="b"/>
                      <a:r>
                        <a:rPr lang="en-US" sz="200" b="0" i="0" u="none" strike="noStrike">
                          <a:solidFill>
                            <a:srgbClr val="000000"/>
                          </a:solidFill>
                          <a:latin typeface="Calibri"/>
                        </a:rPr>
                        <a:t>48.1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DE82"/>
                    </a:solidFill>
                  </a:tcPr>
                </a:tc>
                <a:tc>
                  <a:txBody>
                    <a:bodyPr/>
                    <a:lstStyle/>
                    <a:p>
                      <a:pPr algn="r" fontAlgn="b"/>
                      <a:r>
                        <a:rPr lang="en-US" sz="200" b="0" i="0" u="none" strike="noStrike">
                          <a:solidFill>
                            <a:srgbClr val="000000"/>
                          </a:solidFill>
                          <a:latin typeface="Calibri"/>
                        </a:rPr>
                        <a:t>12.7</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9ECF7E"/>
                    </a:solidFill>
                  </a:tcPr>
                </a:tc>
                <a:tc>
                  <a:txBody>
                    <a:bodyPr/>
                    <a:lstStyle/>
                    <a:p>
                      <a:pPr algn="r" fontAlgn="b"/>
                      <a:r>
                        <a:rPr lang="en-US" sz="200" b="0" i="0" u="none" strike="noStrike">
                          <a:solidFill>
                            <a:srgbClr val="000000"/>
                          </a:solidFill>
                          <a:latin typeface="Calibri"/>
                        </a:rPr>
                        <a:t>48.9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DD82"/>
                    </a:solidFill>
                  </a:tcPr>
                </a:tc>
                <a:tc>
                  <a:txBody>
                    <a:bodyPr/>
                    <a:lstStyle/>
                    <a:p>
                      <a:pPr algn="r" fontAlgn="b"/>
                      <a:r>
                        <a:rPr lang="en-US" sz="200" b="0" i="0" u="none" strike="noStrike">
                          <a:solidFill>
                            <a:srgbClr val="000000"/>
                          </a:solidFill>
                          <a:latin typeface="Calibri"/>
                        </a:rPr>
                        <a:t>9.1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8CC97D"/>
                    </a:solidFill>
                  </a:tcPr>
                </a:tc>
                <a:tc>
                  <a:txBody>
                    <a:bodyPr/>
                    <a:lstStyle/>
                    <a:p>
                      <a:pPr algn="r" fontAlgn="b"/>
                      <a:r>
                        <a:rPr lang="en-US" sz="200" b="0" i="0" u="none" strike="noStrike">
                          <a:solidFill>
                            <a:srgbClr val="000000"/>
                          </a:solidFill>
                          <a:latin typeface="Calibri"/>
                        </a:rPr>
                        <a:t>49.6</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DC82"/>
                    </a:solidFill>
                  </a:tcPr>
                </a:tc>
                <a:tc>
                  <a:txBody>
                    <a:bodyPr/>
                    <a:lstStyle/>
                    <a:p>
                      <a:pPr algn="r" fontAlgn="b"/>
                      <a:r>
                        <a:rPr lang="en-US" sz="200" b="0" i="0" u="none" strike="noStrike">
                          <a:solidFill>
                            <a:srgbClr val="000000"/>
                          </a:solidFill>
                          <a:latin typeface="Calibri"/>
                        </a:rPr>
                        <a:t>8.0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86C87D"/>
                    </a:solidFill>
                  </a:tcPr>
                </a:tc>
                <a:tc>
                  <a:txBody>
                    <a:bodyPr/>
                    <a:lstStyle/>
                    <a:p>
                      <a:pPr algn="r" fontAlgn="b"/>
                      <a:r>
                        <a:rPr lang="en-US" sz="200" b="0" i="0" u="none" strike="noStrike">
                          <a:solidFill>
                            <a:srgbClr val="000000"/>
                          </a:solidFill>
                          <a:latin typeface="Calibri"/>
                        </a:rPr>
                        <a:t>48.2</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DE82"/>
                    </a:solidFill>
                  </a:tcPr>
                </a:tc>
                <a:tc>
                  <a:txBody>
                    <a:bodyPr/>
                    <a:lstStyle/>
                    <a:p>
                      <a:pPr algn="r" fontAlgn="b"/>
                      <a:r>
                        <a:rPr lang="en-US" sz="200" b="0" i="0" u="none" strike="noStrike">
                          <a:solidFill>
                            <a:srgbClr val="000000"/>
                          </a:solidFill>
                          <a:latin typeface="Calibri"/>
                        </a:rPr>
                        <a:t>7.2</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83C77C"/>
                    </a:solidFill>
                  </a:tcPr>
                </a:tc>
                <a:tc>
                  <a:txBody>
                    <a:bodyPr/>
                    <a:lstStyle/>
                    <a:p>
                      <a:pPr algn="r" fontAlgn="b"/>
                      <a:r>
                        <a:rPr lang="en-US" sz="200" b="0" i="0" u="none" strike="noStrike">
                          <a:solidFill>
                            <a:srgbClr val="000000"/>
                          </a:solidFill>
                          <a:latin typeface="Calibri"/>
                        </a:rPr>
                        <a:t>39.8</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583"/>
                    </a:solidFill>
                  </a:tcPr>
                </a:tc>
                <a:tc>
                  <a:txBody>
                    <a:bodyPr/>
                    <a:lstStyle/>
                    <a:p>
                      <a:pPr algn="r" fontAlgn="b"/>
                      <a:r>
                        <a:rPr lang="en-US" sz="200" b="0" i="0" u="none" strike="noStrike">
                          <a:solidFill>
                            <a:srgbClr val="000000"/>
                          </a:solidFill>
                          <a:latin typeface="Calibri"/>
                        </a:rPr>
                        <a:t>12.3</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9CCE7E"/>
                    </a:solidFill>
                  </a:tcPr>
                </a:tc>
                <a:tc>
                  <a:txBody>
                    <a:bodyPr/>
                    <a:lstStyle/>
                    <a:p>
                      <a:pPr algn="r" fontAlgn="b"/>
                      <a:r>
                        <a:rPr lang="en-US" sz="200" b="0" i="0" u="none" strike="noStrike">
                          <a:solidFill>
                            <a:srgbClr val="000000"/>
                          </a:solidFill>
                          <a:latin typeface="Calibri"/>
                        </a:rPr>
                        <a:t>40.8</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483"/>
                    </a:solidFill>
                  </a:tcPr>
                </a:tc>
                <a:tc>
                  <a:txBody>
                    <a:bodyPr/>
                    <a:lstStyle/>
                    <a:p>
                      <a:pPr algn="r" fontAlgn="b"/>
                      <a:r>
                        <a:rPr lang="en-US" sz="200" b="0" i="0" u="none" strike="noStrike">
                          <a:solidFill>
                            <a:srgbClr val="000000"/>
                          </a:solidFill>
                          <a:latin typeface="Calibri"/>
                        </a:rPr>
                        <a:t>10.4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93CB7D"/>
                    </a:solidFill>
                  </a:tcPr>
                </a:tc>
                <a:tc>
                  <a:txBody>
                    <a:bodyPr/>
                    <a:lstStyle/>
                    <a:p>
                      <a:pPr algn="r" fontAlgn="b"/>
                      <a:r>
                        <a:rPr lang="en-US" sz="200" b="0" i="0" u="none" strike="noStrike">
                          <a:solidFill>
                            <a:srgbClr val="000000"/>
                          </a:solidFill>
                          <a:latin typeface="Calibri"/>
                        </a:rPr>
                        <a:t>43.6</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283"/>
                    </a:solidFill>
                  </a:tcPr>
                </a:tc>
                <a:tc>
                  <a:txBody>
                    <a:bodyPr/>
                    <a:lstStyle/>
                    <a:p>
                      <a:pPr algn="r" fontAlgn="b"/>
                      <a:r>
                        <a:rPr lang="en-US" sz="200" b="0" i="0" u="none" strike="noStrike">
                          <a:solidFill>
                            <a:srgbClr val="000000"/>
                          </a:solidFill>
                          <a:latin typeface="Calibri"/>
                        </a:rPr>
                        <a:t>7.4</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83C77C"/>
                    </a:solidFill>
                  </a:tcPr>
                </a:tc>
                <a:tc>
                  <a:txBody>
                    <a:bodyPr/>
                    <a:lstStyle/>
                    <a:p>
                      <a:pPr algn="r" fontAlgn="b"/>
                      <a:r>
                        <a:rPr lang="en-US" sz="200" b="0" i="0" u="none" strike="noStrike">
                          <a:solidFill>
                            <a:srgbClr val="000000"/>
                          </a:solidFill>
                          <a:latin typeface="Calibri"/>
                        </a:rPr>
                        <a:t>41.1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483"/>
                    </a:solidFill>
                  </a:tcPr>
                </a:tc>
                <a:tc>
                  <a:txBody>
                    <a:bodyPr/>
                    <a:lstStyle/>
                    <a:p>
                      <a:pPr algn="r" fontAlgn="b"/>
                      <a:r>
                        <a:rPr lang="en-US" sz="200" b="0" i="0" u="none" strike="noStrike">
                          <a:solidFill>
                            <a:srgbClr val="000000"/>
                          </a:solidFill>
                          <a:latin typeface="Calibri"/>
                        </a:rPr>
                        <a:t>12.2</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9BCE7E"/>
                    </a:solidFill>
                  </a:tcPr>
                </a:tc>
                <a:tc>
                  <a:txBody>
                    <a:bodyPr/>
                    <a:lstStyle/>
                    <a:p>
                      <a:pPr algn="r" fontAlgn="b"/>
                      <a:r>
                        <a:rPr lang="en-US" sz="200" b="0" i="0" u="none" strike="noStrike">
                          <a:solidFill>
                            <a:srgbClr val="000000"/>
                          </a:solidFill>
                          <a:latin typeface="Calibri"/>
                        </a:rPr>
                        <a:t>45.0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082"/>
                    </a:solidFill>
                  </a:tcPr>
                </a:tc>
                <a:tc>
                  <a:txBody>
                    <a:bodyPr/>
                    <a:lstStyle/>
                    <a:p>
                      <a:pPr algn="r" fontAlgn="b"/>
                      <a:r>
                        <a:rPr lang="en-US" sz="200" b="0" i="0" u="none" strike="noStrike">
                          <a:solidFill>
                            <a:srgbClr val="000000"/>
                          </a:solidFill>
                          <a:latin typeface="Calibri"/>
                        </a:rPr>
                        <a:t>45.0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082"/>
                    </a:solidFill>
                  </a:tcPr>
                </a:tc>
                <a:tc>
                  <a:txBody>
                    <a:bodyPr/>
                    <a:lstStyle/>
                    <a:p>
                      <a:pPr algn="r" fontAlgn="b"/>
                      <a:r>
                        <a:rPr lang="en-US" sz="200" b="0" i="0" u="none" strike="noStrike">
                          <a:solidFill>
                            <a:srgbClr val="000000"/>
                          </a:solidFill>
                          <a:latin typeface="Calibri"/>
                        </a:rPr>
                        <a:t>39.6</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583"/>
                    </a:solidFill>
                  </a:tcPr>
                </a:tc>
                <a:tc>
                  <a:txBody>
                    <a:bodyPr/>
                    <a:lstStyle/>
                    <a:p>
                      <a:pPr algn="r" fontAlgn="b"/>
                      <a:r>
                        <a:rPr lang="en-US" sz="200" b="0" i="0" u="none" strike="noStrike">
                          <a:solidFill>
                            <a:srgbClr val="000000"/>
                          </a:solidFill>
                          <a:latin typeface="Calibri"/>
                        </a:rPr>
                        <a:t>50.0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DC82"/>
                    </a:solidFill>
                  </a:tcPr>
                </a:tc>
                <a:tc>
                  <a:txBody>
                    <a:bodyPr/>
                    <a:lstStyle/>
                    <a:p>
                      <a:pPr algn="r" fontAlgn="b"/>
                      <a:r>
                        <a:rPr lang="en-US" sz="200" b="0" i="0" u="none" strike="noStrike">
                          <a:solidFill>
                            <a:srgbClr val="000000"/>
                          </a:solidFill>
                          <a:latin typeface="Calibri"/>
                        </a:rPr>
                        <a:t>41.7</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383"/>
                    </a:solidFill>
                  </a:tcPr>
                </a:tc>
                <a:tc>
                  <a:txBody>
                    <a:bodyPr/>
                    <a:lstStyle/>
                    <a:p>
                      <a:pPr algn="r" fontAlgn="b"/>
                      <a:r>
                        <a:rPr lang="en-US" sz="200" b="0" i="0" u="none" strike="noStrike">
                          <a:solidFill>
                            <a:srgbClr val="000000"/>
                          </a:solidFill>
                          <a:latin typeface="Calibri"/>
                        </a:rPr>
                        <a:t>44.5</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182"/>
                    </a:solidFill>
                  </a:tcPr>
                </a:tc>
                <a:tc>
                  <a:txBody>
                    <a:bodyPr/>
                    <a:lstStyle/>
                    <a:p>
                      <a:pPr algn="r" fontAlgn="b"/>
                      <a:r>
                        <a:rPr lang="en-US" sz="200" b="0" i="0" u="none" strike="noStrike">
                          <a:solidFill>
                            <a:srgbClr val="000000"/>
                          </a:solidFill>
                          <a:latin typeface="Calibri"/>
                        </a:rPr>
                        <a:t>45.7</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082"/>
                    </a:solidFill>
                  </a:tcPr>
                </a:tc>
                <a:tc>
                  <a:txBody>
                    <a:bodyPr/>
                    <a:lstStyle/>
                    <a:p>
                      <a:pPr algn="r" fontAlgn="b"/>
                      <a:r>
                        <a:rPr lang="en-US" sz="200" b="0" i="0" u="none" strike="noStrike">
                          <a:solidFill>
                            <a:srgbClr val="000000"/>
                          </a:solidFill>
                          <a:latin typeface="Calibri"/>
                        </a:rPr>
                        <a:t>45.6</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082"/>
                    </a:solidFill>
                  </a:tcPr>
                </a:tc>
                <a:tc>
                  <a:txBody>
                    <a:bodyPr/>
                    <a:lstStyle/>
                    <a:p>
                      <a:pPr algn="r" fontAlgn="b"/>
                      <a:r>
                        <a:rPr lang="en-US" sz="200" b="0" i="0" u="none" strike="noStrike">
                          <a:solidFill>
                            <a:srgbClr val="000000"/>
                          </a:solidFill>
                          <a:latin typeface="Calibri"/>
                        </a:rPr>
                        <a:t>35.3</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sz="200" b="0" i="0" u="none" strike="noStrike">
                          <a:solidFill>
                            <a:srgbClr val="000000"/>
                          </a:solidFill>
                          <a:latin typeface="Calibri"/>
                        </a:rPr>
                        <a:t>41.6</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383"/>
                    </a:solidFill>
                  </a:tcPr>
                </a:tc>
                <a:tc>
                  <a:txBody>
                    <a:bodyPr/>
                    <a:lstStyle/>
                    <a:p>
                      <a:pPr algn="r" fontAlgn="b"/>
                      <a:r>
                        <a:rPr lang="en-US" sz="200" b="0" i="0" u="none" strike="noStrike">
                          <a:solidFill>
                            <a:srgbClr val="000000"/>
                          </a:solidFill>
                          <a:latin typeface="Calibri"/>
                        </a:rPr>
                        <a:t>36.9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sz="200" b="0" i="0" u="none" strike="noStrike">
                          <a:solidFill>
                            <a:srgbClr val="000000"/>
                          </a:solidFill>
                          <a:latin typeface="Calibri"/>
                        </a:rPr>
                        <a:t>43.7</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283"/>
                    </a:solidFill>
                  </a:tcPr>
                </a:tc>
                <a:tc>
                  <a:txBody>
                    <a:bodyPr/>
                    <a:lstStyle/>
                    <a:p>
                      <a:pPr algn="r" fontAlgn="b"/>
                      <a:r>
                        <a:rPr lang="en-US" sz="200" b="0" i="0" u="none" strike="noStrike">
                          <a:solidFill>
                            <a:srgbClr val="000000"/>
                          </a:solidFill>
                          <a:latin typeface="Calibri"/>
                        </a:rPr>
                        <a:t>36.0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sz="200" b="0" i="0" u="none" strike="noStrike">
                          <a:solidFill>
                            <a:srgbClr val="000000"/>
                          </a:solidFill>
                          <a:latin typeface="Calibri"/>
                        </a:rPr>
                        <a:t>40.5</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483"/>
                    </a:solidFill>
                  </a:tcPr>
                </a:tc>
                <a:tc>
                  <a:txBody>
                    <a:bodyPr/>
                    <a:lstStyle/>
                    <a:p>
                      <a:pPr algn="r" fontAlgn="b"/>
                      <a:r>
                        <a:rPr lang="en-US" sz="200" b="0" i="0" u="none" strike="noStrike">
                          <a:solidFill>
                            <a:srgbClr val="000000"/>
                          </a:solidFill>
                          <a:latin typeface="Calibri"/>
                        </a:rPr>
                        <a:t>36.2</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sz="200" b="0" i="0" u="none" strike="noStrike">
                          <a:solidFill>
                            <a:srgbClr val="000000"/>
                          </a:solidFill>
                          <a:latin typeface="Calibri"/>
                        </a:rPr>
                        <a:t>46.3</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DF82"/>
                    </a:solidFill>
                  </a:tcPr>
                </a:tc>
                <a:tc>
                  <a:txBody>
                    <a:bodyPr/>
                    <a:lstStyle/>
                    <a:p>
                      <a:pPr algn="r" fontAlgn="b"/>
                      <a:r>
                        <a:rPr lang="en-US" sz="200" b="0" i="0" u="none" strike="noStrike">
                          <a:solidFill>
                            <a:srgbClr val="000000"/>
                          </a:solidFill>
                          <a:latin typeface="Calibri"/>
                        </a:rPr>
                        <a:t>49.3</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DD82"/>
                    </a:solidFill>
                  </a:tcPr>
                </a:tc>
                <a:tc>
                  <a:txBody>
                    <a:bodyPr/>
                    <a:lstStyle/>
                    <a:p>
                      <a:pPr algn="r" fontAlgn="b"/>
                      <a:r>
                        <a:rPr lang="en-US" sz="200" b="0" i="0" u="none" strike="noStrike">
                          <a:solidFill>
                            <a:srgbClr val="000000"/>
                          </a:solidFill>
                          <a:latin typeface="Calibri"/>
                        </a:rPr>
                        <a:t>12.9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9FCF7E"/>
                    </a:solidFill>
                  </a:tcPr>
                </a:tc>
                <a:tc>
                  <a:txBody>
                    <a:bodyPr/>
                    <a:lstStyle/>
                    <a:p>
                      <a:pPr algn="r" fontAlgn="b"/>
                      <a:r>
                        <a:rPr lang="en-US" sz="200" b="0" i="0" u="none" strike="noStrike">
                          <a:solidFill>
                            <a:srgbClr val="000000"/>
                          </a:solidFill>
                          <a:latin typeface="Calibri"/>
                        </a:rPr>
                        <a:t>52.2</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DA81"/>
                    </a:solidFill>
                  </a:tcPr>
                </a:tc>
                <a:tc>
                  <a:txBody>
                    <a:bodyPr/>
                    <a:lstStyle/>
                    <a:p>
                      <a:pPr algn="r" fontAlgn="b"/>
                      <a:r>
                        <a:rPr lang="en-US" sz="200" b="0" i="0" u="none" strike="noStrike">
                          <a:solidFill>
                            <a:srgbClr val="000000"/>
                          </a:solidFill>
                          <a:latin typeface="Calibri"/>
                        </a:rPr>
                        <a:t>7.7</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85C77C"/>
                    </a:solidFill>
                  </a:tcPr>
                </a:tc>
                <a:tc>
                  <a:txBody>
                    <a:bodyPr/>
                    <a:lstStyle/>
                    <a:p>
                      <a:pPr algn="r" fontAlgn="b"/>
                      <a:r>
                        <a:rPr lang="en-US" sz="200" b="0" i="0" u="none" strike="noStrike">
                          <a:solidFill>
                            <a:srgbClr val="000000"/>
                          </a:solidFill>
                          <a:latin typeface="Calibri"/>
                        </a:rPr>
                        <a:t>47.8</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DE82"/>
                    </a:solidFill>
                  </a:tcPr>
                </a:tc>
                <a:tc>
                  <a:txBody>
                    <a:bodyPr/>
                    <a:lstStyle/>
                    <a:p>
                      <a:pPr algn="r" fontAlgn="b"/>
                      <a:r>
                        <a:rPr lang="en-US" sz="200" b="0" i="0" u="none" strike="noStrike">
                          <a:solidFill>
                            <a:srgbClr val="000000"/>
                          </a:solidFill>
                          <a:latin typeface="Calibri"/>
                        </a:rPr>
                        <a:t>7.2</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83C77C"/>
                    </a:solidFill>
                  </a:tcPr>
                </a:tc>
                <a:tc>
                  <a:txBody>
                    <a:bodyPr/>
                    <a:lstStyle/>
                    <a:p>
                      <a:pPr algn="r" fontAlgn="b"/>
                      <a:r>
                        <a:rPr lang="en-US" sz="200" b="0" i="0" u="none" strike="noStrike">
                          <a:solidFill>
                            <a:srgbClr val="000000"/>
                          </a:solidFill>
                          <a:latin typeface="Calibri"/>
                        </a:rPr>
                        <a:t>49.9</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FDC82"/>
                    </a:solidFill>
                  </a:tcPr>
                </a:tc>
                <a:tc>
                  <a:txBody>
                    <a:bodyPr/>
                    <a:lstStyle/>
                    <a:p>
                      <a:pPr algn="r" fontAlgn="b"/>
                      <a:r>
                        <a:rPr lang="en-US" sz="200" b="0" i="0" u="none" strike="noStrike">
                          <a:solidFill>
                            <a:srgbClr val="000000"/>
                          </a:solidFill>
                          <a:latin typeface="Calibri"/>
                        </a:rPr>
                        <a:t>8.6</a:t>
                      </a:r>
                    </a:p>
                  </a:txBody>
                  <a:tcPr marL="2249" marR="2249" marT="1687"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89C97D"/>
                    </a:solidFill>
                  </a:tcPr>
                </a:tc>
              </a:tr>
              <a:tr h="35977">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r>
              <a:tr h="35977">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r>
              <a:tr h="35977">
                <a:tc>
                  <a:txBody>
                    <a:bodyPr/>
                    <a:lstStyle/>
                    <a:p>
                      <a:pPr algn="l" fontAlgn="b"/>
                      <a:endParaRPr lang="en-US" sz="200" b="0" i="0" u="none" strike="noStrike" dirty="0">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a:noFill/>
                    </a:lnB>
                  </a:tcPr>
                </a:tc>
              </a:tr>
              <a:tr h="207427">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gridSpan="9">
                  <a:txBody>
                    <a:bodyPr/>
                    <a:lstStyle/>
                    <a:p>
                      <a:pPr algn="l" fontAlgn="b"/>
                      <a:r>
                        <a:rPr lang="en-US" sz="700" b="1" i="0" u="none" strike="noStrike" dirty="0">
                          <a:solidFill>
                            <a:srgbClr val="000000"/>
                          </a:solidFill>
                          <a:latin typeface="Calibri"/>
                        </a:rPr>
                        <a:t>OVERALL MODEL RANKING RESULTS</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200" b="0" i="0" u="none" strike="noStrike">
                        <a:solidFill>
                          <a:srgbClr val="000000"/>
                        </a:solidFill>
                        <a:latin typeface="Calibri"/>
                      </a:endParaRP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r>
              <a:tr h="35977">
                <a:tc rowSpan="10">
                  <a:txBody>
                    <a:bodyPr/>
                    <a:lstStyle/>
                    <a:p>
                      <a:pPr algn="ctr" fontAlgn="ctr"/>
                      <a:r>
                        <a:rPr lang="en-US" sz="400" b="1" i="0" u="none" strike="noStrike">
                          <a:solidFill>
                            <a:srgbClr val="000000"/>
                          </a:solidFill>
                          <a:latin typeface="Calibri"/>
                        </a:rPr>
                        <a:t>Model Characteristics</a:t>
                      </a:r>
                    </a:p>
                  </a:txBody>
                  <a:tcPr marL="2249" marR="2249" marT="1687"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 b="0" i="0" u="none" strike="noStrike">
                          <a:solidFill>
                            <a:srgbClr val="000000"/>
                          </a:solidFill>
                          <a:latin typeface="Calibri"/>
                        </a:rPr>
                        <a:t>Method_A1c</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dirty="0">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5A8AC6"/>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Method_BMI</a:t>
                      </a:r>
                    </a:p>
                  </a:txBody>
                  <a:tcPr marL="2249" marR="2249" marT="1687" marB="0" anchor="b">
                    <a:lnL>
                      <a:noFill/>
                    </a:lnL>
                    <a:lnR>
                      <a:noFill/>
                    </a:lnR>
                    <a:lnT>
                      <a:noFill/>
                    </a:lnT>
                    <a:lnB>
                      <a:noFill/>
                    </a:lnB>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w="12700" cap="flat" cmpd="sng" algn="ctr">
                      <a:solidFill>
                        <a:srgbClr val="000000"/>
                      </a:solidFill>
                      <a:prstDash val="solid"/>
                      <a:round/>
                      <a:headEnd type="none" w="med" len="med"/>
                      <a:tailEnd type="none" w="med" len="med"/>
                    </a:lnR>
                    <a:lnT>
                      <a:noFill/>
                    </a:lnT>
                    <a:lnB>
                      <a:noFill/>
                    </a:lnB>
                    <a:solidFill>
                      <a:srgbClr val="5A8AC6"/>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Method_BP</a:t>
                      </a:r>
                    </a:p>
                  </a:txBody>
                  <a:tcPr marL="2249" marR="2249" marT="1687" marB="0" anchor="b">
                    <a:lnL>
                      <a:noFill/>
                    </a:lnL>
                    <a:lnR>
                      <a:noFill/>
                    </a:lnR>
                    <a:lnT>
                      <a:noFill/>
                    </a:lnT>
                    <a:lnB>
                      <a:noFill/>
                    </a:lnB>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w="12700" cap="flat" cmpd="sng" algn="ctr">
                      <a:solidFill>
                        <a:srgbClr val="000000"/>
                      </a:solidFill>
                      <a:prstDash val="solid"/>
                      <a:round/>
                      <a:headEnd type="none" w="med" len="med"/>
                      <a:tailEnd type="none" w="med" len="med"/>
                    </a:lnR>
                    <a:lnT>
                      <a:noFill/>
                    </a:lnT>
                    <a:lnB>
                      <a:noFill/>
                    </a:lnB>
                    <a:solidFill>
                      <a:srgbClr val="5A8AC6"/>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Method_Lipids</a:t>
                      </a:r>
                    </a:p>
                  </a:txBody>
                  <a:tcPr marL="2249" marR="2249" marT="1687" marB="0" anchor="b">
                    <a:lnL>
                      <a:noFill/>
                    </a:lnL>
                    <a:lnR>
                      <a:noFill/>
                    </a:lnR>
                    <a:lnT>
                      <a:noFill/>
                    </a:lnT>
                    <a:lnB>
                      <a:noFill/>
                    </a:lnB>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w="12700" cap="flat" cmpd="sng" algn="ctr">
                      <a:solidFill>
                        <a:srgbClr val="000000"/>
                      </a:solidFill>
                      <a:prstDash val="solid"/>
                      <a:round/>
                      <a:headEnd type="none" w="med" len="med"/>
                      <a:tailEnd type="none" w="med" len="med"/>
                    </a:lnR>
                    <a:lnT>
                      <a:noFill/>
                    </a:lnT>
                    <a:lnB>
                      <a:noFill/>
                    </a:lnB>
                    <a:solidFill>
                      <a:srgbClr val="5A8AC6"/>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Method_Smoke</a:t>
                      </a:r>
                    </a:p>
                  </a:txBody>
                  <a:tcPr marL="2249" marR="2249" marT="1687" marB="0" anchor="b">
                    <a:lnL>
                      <a:noFill/>
                    </a:lnL>
                    <a:lnR>
                      <a:noFill/>
                    </a:lnR>
                    <a:lnT>
                      <a:noFill/>
                    </a:lnT>
                    <a:lnB>
                      <a:noFill/>
                    </a:lnB>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dirty="0">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w="12700" cap="flat" cmpd="sng" algn="ctr">
                      <a:solidFill>
                        <a:srgbClr val="000000"/>
                      </a:solidFill>
                      <a:prstDash val="solid"/>
                      <a:round/>
                      <a:headEnd type="none" w="med" len="med"/>
                      <a:tailEnd type="none" w="med" len="med"/>
                    </a:lnR>
                    <a:lnT>
                      <a:noFill/>
                    </a:lnT>
                    <a:lnB>
                      <a:noFill/>
                    </a:lnB>
                    <a:solidFill>
                      <a:srgbClr val="5A8AC6"/>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Method_MI</a:t>
                      </a:r>
                    </a:p>
                  </a:txBody>
                  <a:tcPr marL="2249" marR="2249" marT="1687" marB="0" anchor="b">
                    <a:lnL>
                      <a:noFill/>
                    </a:lnL>
                    <a:lnR>
                      <a:noFill/>
                    </a:lnR>
                    <a:lnT>
                      <a:noFill/>
                    </a:lnT>
                    <a:lnB>
                      <a:noFill/>
                    </a:lnB>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w="12700" cap="flat" cmpd="sng" algn="ctr">
                      <a:solidFill>
                        <a:srgbClr val="000000"/>
                      </a:solidFill>
                      <a:prstDash val="solid"/>
                      <a:round/>
                      <a:headEnd type="none" w="med" len="med"/>
                      <a:tailEnd type="none" w="med" len="med"/>
                    </a:lnR>
                    <a:lnT>
                      <a:noFill/>
                    </a:lnT>
                    <a:lnB>
                      <a:noFill/>
                    </a:lnB>
                    <a:solidFill>
                      <a:srgbClr val="F8696B"/>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Method_Stroke</a:t>
                      </a:r>
                    </a:p>
                  </a:txBody>
                  <a:tcPr marL="2249" marR="2249" marT="1687" marB="0" anchor="b">
                    <a:lnL>
                      <a:noFill/>
                    </a:lnL>
                    <a:lnR>
                      <a:noFill/>
                    </a:lnR>
                    <a:lnT>
                      <a:noFill/>
                    </a:lnT>
                    <a:lnB>
                      <a:noFill/>
                    </a:lnB>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2</a:t>
                      </a:r>
                    </a:p>
                  </a:txBody>
                  <a:tcPr marL="2249" marR="2249" marT="1687" marB="0" anchor="b">
                    <a:lnL>
                      <a:noFill/>
                    </a:lnL>
                    <a:lnR>
                      <a:noFill/>
                    </a:lnR>
                    <a:lnT>
                      <a:noFill/>
                    </a:lnT>
                    <a:lnB>
                      <a:noFill/>
                    </a:lnB>
                    <a:solidFill>
                      <a:srgbClr val="C8CA9A"/>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3</a:t>
                      </a:r>
                    </a:p>
                  </a:txBody>
                  <a:tcPr marL="2249" marR="2249" marT="1687" marB="0" anchor="b">
                    <a:lnL>
                      <a:noFill/>
                    </a:lnL>
                    <a:lnR>
                      <a:noFill/>
                    </a:lnR>
                    <a:lnT>
                      <a:noFill/>
                    </a:lnT>
                    <a:lnB>
                      <a:noFill/>
                    </a:lnB>
                    <a:solidFill>
                      <a:srgbClr val="FDC07C"/>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5A8AC6"/>
                    </a:solidFill>
                  </a:tcPr>
                </a:tc>
                <a:tc>
                  <a:txBody>
                    <a:bodyPr/>
                    <a:lstStyle/>
                    <a:p>
                      <a:pPr algn="r" fontAlgn="b"/>
                      <a:r>
                        <a:rPr lang="en-US" sz="200" b="0" i="0" u="none" strike="noStrike">
                          <a:solidFill>
                            <a:srgbClr val="000000"/>
                          </a:solidFill>
                          <a:latin typeface="Calibri"/>
                        </a:rPr>
                        <a:t>4</a:t>
                      </a:r>
                    </a:p>
                  </a:txBody>
                  <a:tcPr marL="2249" marR="2249" marT="1687" marB="0" anchor="b">
                    <a:lnL>
                      <a:noFill/>
                    </a:lnL>
                    <a:lnR w="12700" cap="flat" cmpd="sng" algn="ctr">
                      <a:solidFill>
                        <a:srgbClr val="000000"/>
                      </a:solidFill>
                      <a:prstDash val="solid"/>
                      <a:round/>
                      <a:headEnd type="none" w="med" len="med"/>
                      <a:tailEnd type="none" w="med" len="med"/>
                    </a:lnR>
                    <a:lnT>
                      <a:noFill/>
                    </a:lnT>
                    <a:lnB>
                      <a:noFill/>
                    </a:lnB>
                    <a:solidFill>
                      <a:srgbClr val="F8696B"/>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Method_DeathCHD</a:t>
                      </a:r>
                    </a:p>
                  </a:txBody>
                  <a:tcPr marL="2249" marR="2249" marT="1687" marB="0" anchor="b">
                    <a:lnL>
                      <a:noFill/>
                    </a:lnL>
                    <a:lnR>
                      <a:noFill/>
                    </a:lnR>
                    <a:lnT>
                      <a:noFill/>
                    </a:lnT>
                    <a:lnB>
                      <a:noFill/>
                    </a:lnB>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w="12700" cap="flat" cmpd="sng" algn="ctr">
                      <a:solidFill>
                        <a:srgbClr val="000000"/>
                      </a:solidFill>
                      <a:prstDash val="solid"/>
                      <a:round/>
                      <a:headEnd type="none" w="med" len="med"/>
                      <a:tailEnd type="none" w="med" len="med"/>
                    </a:lnR>
                    <a:lnT>
                      <a:noFill/>
                    </a:lnT>
                    <a:lnB>
                      <a:noFill/>
                    </a:lnB>
                    <a:solidFill>
                      <a:srgbClr val="F8696B"/>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Method_DeathStroke</a:t>
                      </a:r>
                    </a:p>
                  </a:txBody>
                  <a:tcPr marL="2249" marR="2249" marT="1687" marB="0" anchor="b">
                    <a:lnL>
                      <a:noFill/>
                    </a:lnL>
                    <a:lnR>
                      <a:noFill/>
                    </a:lnR>
                    <a:lnT>
                      <a:noFill/>
                    </a:lnT>
                    <a:lnB>
                      <a:noFill/>
                    </a:lnB>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a:noFill/>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w="12700" cap="flat" cmpd="sng" algn="ctr">
                      <a:solidFill>
                        <a:srgbClr val="000000"/>
                      </a:solidFill>
                      <a:prstDash val="solid"/>
                      <a:round/>
                      <a:headEnd type="none" w="med" len="med"/>
                      <a:tailEnd type="none" w="med" len="med"/>
                    </a:lnR>
                    <a:lnT>
                      <a:noFill/>
                    </a:lnT>
                    <a:lnB>
                      <a:noFill/>
                    </a:lnB>
                    <a:solidFill>
                      <a:srgbClr val="F8696B"/>
                    </a:solidFill>
                  </a:tcPr>
                </a:tc>
              </a:tr>
              <a:tr h="35977">
                <a:tc vMerge="1">
                  <a:txBody>
                    <a:bodyPr/>
                    <a:lstStyle/>
                    <a:p>
                      <a:endParaRPr lang="en-US"/>
                    </a:p>
                  </a:txBody>
                  <a:tcPr/>
                </a:tc>
                <a:tc>
                  <a:txBody>
                    <a:bodyPr/>
                    <a:lstStyle/>
                    <a:p>
                      <a:pPr algn="l" fontAlgn="b"/>
                      <a:r>
                        <a:rPr lang="en-US" sz="200" b="0" i="0" u="none" strike="noStrike">
                          <a:solidFill>
                            <a:srgbClr val="000000"/>
                          </a:solidFill>
                          <a:latin typeface="Calibri"/>
                        </a:rPr>
                        <a:t>Method_TimeImprove</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1</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US" sz="200" b="0" i="0" u="none" strike="noStrike">
                          <a:solidFill>
                            <a:srgbClr val="000000"/>
                          </a:solidFill>
                          <a:latin typeface="Calibri"/>
                        </a:rPr>
                        <a:t>0</a:t>
                      </a:r>
                    </a:p>
                  </a:txBody>
                  <a:tcPr marL="2249" marR="2249" marT="1687"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A8AC6"/>
                    </a:solidFill>
                  </a:tcPr>
                </a:tc>
              </a:tr>
              <a:tr h="65783">
                <a:tc>
                  <a:txBody>
                    <a:bodyPr/>
                    <a:lstStyle/>
                    <a:p>
                      <a:pPr algn="ctr" fontAlgn="ctr"/>
                      <a:r>
                        <a:rPr lang="en-US" sz="400" b="1" i="0" u="none" strike="noStrike" dirty="0">
                          <a:solidFill>
                            <a:srgbClr val="000000"/>
                          </a:solidFill>
                          <a:latin typeface="Calibri"/>
                        </a:rPr>
                        <a:t>Sorted</a:t>
                      </a:r>
                    </a:p>
                  </a:txBody>
                  <a:tcPr marL="2249" marR="2249" marT="1687"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 b="0" i="0" u="none" strike="noStrike" dirty="0">
                          <a:solidFill>
                            <a:srgbClr val="000000"/>
                          </a:solidFill>
                          <a:latin typeface="Calibri"/>
                        </a:rPr>
                        <a:t>Weighted Mean</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200" b="0" i="0" u="none" strike="noStrike">
                          <a:solidFill>
                            <a:srgbClr val="000000"/>
                          </a:solidFill>
                          <a:latin typeface="Calibri"/>
                        </a:rPr>
                        <a:t>19.384</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sz="200" b="0" i="0" u="none" strike="noStrike">
                          <a:solidFill>
                            <a:srgbClr val="000000"/>
                          </a:solidFill>
                          <a:latin typeface="Calibri"/>
                        </a:rPr>
                        <a:t>20.191</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7BF7B"/>
                    </a:solidFill>
                  </a:tcPr>
                </a:tc>
                <a:tc>
                  <a:txBody>
                    <a:bodyPr/>
                    <a:lstStyle/>
                    <a:p>
                      <a:pPr algn="r" fontAlgn="b"/>
                      <a:r>
                        <a:rPr lang="en-US" sz="200" b="0" i="0" u="none" strike="noStrike" dirty="0">
                          <a:solidFill>
                            <a:srgbClr val="000000"/>
                          </a:solidFill>
                          <a:latin typeface="Calibri"/>
                        </a:rPr>
                        <a:t>21.622</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EC17B"/>
                    </a:solidFill>
                  </a:tcPr>
                </a:tc>
                <a:tc>
                  <a:txBody>
                    <a:bodyPr/>
                    <a:lstStyle/>
                    <a:p>
                      <a:pPr algn="r" fontAlgn="b"/>
                      <a:r>
                        <a:rPr lang="en-US" sz="200" b="0" i="0" u="none" strike="noStrike">
                          <a:solidFill>
                            <a:srgbClr val="000000"/>
                          </a:solidFill>
                          <a:latin typeface="Calibri"/>
                        </a:rPr>
                        <a:t>22.664</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3C27B"/>
                    </a:solidFill>
                  </a:tcPr>
                </a:tc>
                <a:tc>
                  <a:txBody>
                    <a:bodyPr/>
                    <a:lstStyle/>
                    <a:p>
                      <a:pPr algn="r" fontAlgn="b"/>
                      <a:r>
                        <a:rPr lang="en-US" sz="200" b="0" i="0" u="none" strike="noStrike">
                          <a:solidFill>
                            <a:srgbClr val="000000"/>
                          </a:solidFill>
                          <a:latin typeface="Calibri"/>
                        </a:rPr>
                        <a:t>22.814</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4C37C"/>
                    </a:solidFill>
                  </a:tcPr>
                </a:tc>
                <a:tc>
                  <a:txBody>
                    <a:bodyPr/>
                    <a:lstStyle/>
                    <a:p>
                      <a:pPr algn="r" fontAlgn="b"/>
                      <a:r>
                        <a:rPr lang="en-US" sz="200" b="0" i="0" u="none" strike="noStrike">
                          <a:solidFill>
                            <a:srgbClr val="000000"/>
                          </a:solidFill>
                          <a:latin typeface="Calibri"/>
                        </a:rPr>
                        <a:t>22.919</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5C37C"/>
                    </a:solidFill>
                  </a:tcPr>
                </a:tc>
                <a:tc>
                  <a:txBody>
                    <a:bodyPr/>
                    <a:lstStyle/>
                    <a:p>
                      <a:pPr algn="r" fontAlgn="b"/>
                      <a:r>
                        <a:rPr lang="en-US" sz="200" b="0" i="0" u="none" strike="noStrike" dirty="0">
                          <a:solidFill>
                            <a:srgbClr val="000000"/>
                          </a:solidFill>
                          <a:latin typeface="Calibri"/>
                        </a:rPr>
                        <a:t>23.265</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C37C"/>
                    </a:solidFill>
                  </a:tcPr>
                </a:tc>
                <a:tc>
                  <a:txBody>
                    <a:bodyPr/>
                    <a:lstStyle/>
                    <a:p>
                      <a:pPr algn="r" fontAlgn="b"/>
                      <a:r>
                        <a:rPr lang="en-US" sz="200" b="0" i="0" u="none" strike="noStrike" dirty="0">
                          <a:solidFill>
                            <a:srgbClr val="000000"/>
                          </a:solidFill>
                          <a:latin typeface="Calibri"/>
                        </a:rPr>
                        <a:t>23.301</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C37C"/>
                    </a:solidFill>
                  </a:tcPr>
                </a:tc>
                <a:tc>
                  <a:txBody>
                    <a:bodyPr/>
                    <a:lstStyle/>
                    <a:p>
                      <a:pPr algn="r" fontAlgn="b"/>
                      <a:r>
                        <a:rPr lang="en-US" sz="200" b="0" i="0" u="none" strike="noStrike">
                          <a:solidFill>
                            <a:srgbClr val="000000"/>
                          </a:solidFill>
                          <a:latin typeface="Calibri"/>
                        </a:rPr>
                        <a:t>23.841</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AC47C"/>
                    </a:solidFill>
                  </a:tcPr>
                </a:tc>
                <a:tc>
                  <a:txBody>
                    <a:bodyPr/>
                    <a:lstStyle/>
                    <a:p>
                      <a:pPr algn="r" fontAlgn="b"/>
                      <a:r>
                        <a:rPr lang="en-US" sz="200" b="0" i="0" u="none" strike="noStrike">
                          <a:solidFill>
                            <a:srgbClr val="000000"/>
                          </a:solidFill>
                          <a:latin typeface="Calibri"/>
                        </a:rPr>
                        <a:t>23.92</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AC47C"/>
                    </a:solidFill>
                  </a:tcPr>
                </a:tc>
                <a:tc>
                  <a:txBody>
                    <a:bodyPr/>
                    <a:lstStyle/>
                    <a:p>
                      <a:pPr algn="r" fontAlgn="b"/>
                      <a:r>
                        <a:rPr lang="en-US" sz="200" b="0" i="0" u="none" strike="noStrike">
                          <a:solidFill>
                            <a:srgbClr val="000000"/>
                          </a:solidFill>
                          <a:latin typeface="Calibri"/>
                        </a:rPr>
                        <a:t>24.293</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CC57C"/>
                    </a:solidFill>
                  </a:tcPr>
                </a:tc>
                <a:tc>
                  <a:txBody>
                    <a:bodyPr/>
                    <a:lstStyle/>
                    <a:p>
                      <a:pPr algn="r" fontAlgn="b"/>
                      <a:r>
                        <a:rPr lang="en-US" sz="200" b="0" i="0" u="none" strike="noStrike">
                          <a:solidFill>
                            <a:srgbClr val="000000"/>
                          </a:solidFill>
                          <a:latin typeface="Calibri"/>
                        </a:rPr>
                        <a:t>24.561</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DC57C"/>
                    </a:solidFill>
                  </a:tcPr>
                </a:tc>
                <a:tc>
                  <a:txBody>
                    <a:bodyPr/>
                    <a:lstStyle/>
                    <a:p>
                      <a:pPr algn="r" fontAlgn="b"/>
                      <a:r>
                        <a:rPr lang="en-US" sz="200" b="0" i="0" u="none" strike="noStrike">
                          <a:solidFill>
                            <a:srgbClr val="000000"/>
                          </a:solidFill>
                          <a:latin typeface="Calibri"/>
                        </a:rPr>
                        <a:t>24.584</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DC57C"/>
                    </a:solidFill>
                  </a:tcPr>
                </a:tc>
                <a:tc>
                  <a:txBody>
                    <a:bodyPr/>
                    <a:lstStyle/>
                    <a:p>
                      <a:pPr algn="r" fontAlgn="b"/>
                      <a:r>
                        <a:rPr lang="en-US" sz="200" b="0" i="0" u="none" strike="noStrike">
                          <a:solidFill>
                            <a:srgbClr val="000000"/>
                          </a:solidFill>
                          <a:latin typeface="Calibri"/>
                        </a:rPr>
                        <a:t>24.979</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C67C"/>
                    </a:solidFill>
                  </a:tcPr>
                </a:tc>
                <a:tc>
                  <a:txBody>
                    <a:bodyPr/>
                    <a:lstStyle/>
                    <a:p>
                      <a:pPr algn="r" fontAlgn="b"/>
                      <a:r>
                        <a:rPr lang="en-US" sz="200" b="0" i="0" u="none" strike="noStrike">
                          <a:solidFill>
                            <a:srgbClr val="000000"/>
                          </a:solidFill>
                          <a:latin typeface="Calibri"/>
                        </a:rPr>
                        <a:t>24.997</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C67C"/>
                    </a:solidFill>
                  </a:tcPr>
                </a:tc>
                <a:tc>
                  <a:txBody>
                    <a:bodyPr/>
                    <a:lstStyle/>
                    <a:p>
                      <a:pPr algn="r" fontAlgn="b"/>
                      <a:r>
                        <a:rPr lang="en-US" sz="200" b="0" i="0" u="none" strike="noStrike">
                          <a:solidFill>
                            <a:srgbClr val="000000"/>
                          </a:solidFill>
                          <a:latin typeface="Calibri"/>
                        </a:rPr>
                        <a:t>25.048</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C67C"/>
                    </a:solidFill>
                  </a:tcPr>
                </a:tc>
                <a:tc>
                  <a:txBody>
                    <a:bodyPr/>
                    <a:lstStyle/>
                    <a:p>
                      <a:pPr algn="r" fontAlgn="b"/>
                      <a:r>
                        <a:rPr lang="en-US" sz="200" b="0" i="0" u="none" strike="noStrike">
                          <a:solidFill>
                            <a:srgbClr val="000000"/>
                          </a:solidFill>
                          <a:latin typeface="Calibri"/>
                        </a:rPr>
                        <a:t>41.618</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F81"/>
                    </a:solidFill>
                  </a:tcPr>
                </a:tc>
                <a:tc>
                  <a:txBody>
                    <a:bodyPr/>
                    <a:lstStyle/>
                    <a:p>
                      <a:pPr algn="r" fontAlgn="b"/>
                      <a:r>
                        <a:rPr lang="en-US" sz="200" b="0" i="0" u="none" strike="noStrike">
                          <a:solidFill>
                            <a:srgbClr val="000000"/>
                          </a:solidFill>
                          <a:latin typeface="Calibri"/>
                        </a:rPr>
                        <a:t>43.138</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182"/>
                    </a:solidFill>
                  </a:tcPr>
                </a:tc>
                <a:tc>
                  <a:txBody>
                    <a:bodyPr/>
                    <a:lstStyle/>
                    <a:p>
                      <a:pPr algn="r" fontAlgn="b"/>
                      <a:r>
                        <a:rPr lang="en-US" sz="200" b="0" i="0" u="none" strike="noStrike">
                          <a:solidFill>
                            <a:srgbClr val="000000"/>
                          </a:solidFill>
                          <a:latin typeface="Calibri"/>
                        </a:rPr>
                        <a:t>45.39</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9E482"/>
                    </a:solidFill>
                  </a:tcPr>
                </a:tc>
                <a:tc>
                  <a:txBody>
                    <a:bodyPr/>
                    <a:lstStyle/>
                    <a:p>
                      <a:pPr algn="r" fontAlgn="b"/>
                      <a:r>
                        <a:rPr lang="en-US" sz="200" b="0" i="0" u="none" strike="noStrike">
                          <a:solidFill>
                            <a:srgbClr val="000000"/>
                          </a:solidFill>
                          <a:latin typeface="Calibri"/>
                        </a:rPr>
                        <a:t>45.947</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CE582"/>
                    </a:solidFill>
                  </a:tcPr>
                </a:tc>
                <a:tc>
                  <a:txBody>
                    <a:bodyPr/>
                    <a:lstStyle/>
                    <a:p>
                      <a:pPr algn="r" fontAlgn="b"/>
                      <a:r>
                        <a:rPr lang="en-US" sz="200" b="0" i="0" u="none" strike="noStrike">
                          <a:solidFill>
                            <a:srgbClr val="000000"/>
                          </a:solidFill>
                          <a:latin typeface="Calibri"/>
                        </a:rPr>
                        <a:t>45.984</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CE582"/>
                    </a:solidFill>
                  </a:tcPr>
                </a:tc>
                <a:tc>
                  <a:txBody>
                    <a:bodyPr/>
                    <a:lstStyle/>
                    <a:p>
                      <a:pPr algn="r" fontAlgn="b"/>
                      <a:r>
                        <a:rPr lang="en-US" sz="200" b="0" i="0" u="none" strike="noStrike" dirty="0">
                          <a:solidFill>
                            <a:srgbClr val="000000"/>
                          </a:solidFill>
                          <a:latin typeface="Calibri"/>
                        </a:rPr>
                        <a:t>46.484</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683"/>
                    </a:solidFill>
                  </a:tcPr>
                </a:tc>
                <a:tc>
                  <a:txBody>
                    <a:bodyPr/>
                    <a:lstStyle/>
                    <a:p>
                      <a:pPr algn="r" fontAlgn="b"/>
                      <a:r>
                        <a:rPr lang="en-US" sz="200" b="0" i="0" u="none" strike="noStrike">
                          <a:solidFill>
                            <a:srgbClr val="000000"/>
                          </a:solidFill>
                          <a:latin typeface="Calibri"/>
                        </a:rPr>
                        <a:t>46.517</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683"/>
                    </a:solidFill>
                  </a:tcPr>
                </a:tc>
                <a:tc>
                  <a:txBody>
                    <a:bodyPr/>
                    <a:lstStyle/>
                    <a:p>
                      <a:pPr algn="r" fontAlgn="b"/>
                      <a:r>
                        <a:rPr lang="en-US" sz="200" b="0" i="0" u="none" strike="noStrike">
                          <a:solidFill>
                            <a:srgbClr val="000000"/>
                          </a:solidFill>
                          <a:latin typeface="Calibri"/>
                        </a:rPr>
                        <a:t>46.637</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E683"/>
                    </a:solidFill>
                  </a:tcPr>
                </a:tc>
                <a:tc>
                  <a:txBody>
                    <a:bodyPr/>
                    <a:lstStyle/>
                    <a:p>
                      <a:pPr algn="r" fontAlgn="b"/>
                      <a:r>
                        <a:rPr lang="en-US" sz="200" b="0" i="0" u="none" strike="noStrike" dirty="0">
                          <a:solidFill>
                            <a:srgbClr val="000000"/>
                          </a:solidFill>
                          <a:latin typeface="Calibri"/>
                        </a:rPr>
                        <a:t>46.954</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E783"/>
                    </a:solidFill>
                  </a:tcPr>
                </a:tc>
                <a:tc>
                  <a:txBody>
                    <a:bodyPr/>
                    <a:lstStyle/>
                    <a:p>
                      <a:pPr algn="r" fontAlgn="b"/>
                      <a:r>
                        <a:rPr lang="en-US" sz="200" b="0" i="0" u="none" strike="noStrike">
                          <a:solidFill>
                            <a:srgbClr val="000000"/>
                          </a:solidFill>
                          <a:latin typeface="Calibri"/>
                        </a:rPr>
                        <a:t>47.201</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E783"/>
                    </a:solidFill>
                  </a:tcPr>
                </a:tc>
                <a:tc>
                  <a:txBody>
                    <a:bodyPr/>
                    <a:lstStyle/>
                    <a:p>
                      <a:pPr algn="r" fontAlgn="b"/>
                      <a:r>
                        <a:rPr lang="en-US" sz="200" b="0" i="0" u="none" strike="noStrike">
                          <a:solidFill>
                            <a:srgbClr val="000000"/>
                          </a:solidFill>
                          <a:latin typeface="Calibri"/>
                        </a:rPr>
                        <a:t>47.606</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E883"/>
                    </a:solidFill>
                  </a:tcPr>
                </a:tc>
                <a:tc>
                  <a:txBody>
                    <a:bodyPr/>
                    <a:lstStyle/>
                    <a:p>
                      <a:pPr algn="r" fontAlgn="b"/>
                      <a:r>
                        <a:rPr lang="en-US" sz="200" b="0" i="0" u="none" strike="noStrike">
                          <a:solidFill>
                            <a:srgbClr val="000000"/>
                          </a:solidFill>
                          <a:latin typeface="Calibri"/>
                        </a:rPr>
                        <a:t>48.054</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E883"/>
                    </a:solidFill>
                  </a:tcPr>
                </a:tc>
                <a:tc>
                  <a:txBody>
                    <a:bodyPr/>
                    <a:lstStyle/>
                    <a:p>
                      <a:pPr algn="r" fontAlgn="b"/>
                      <a:r>
                        <a:rPr lang="en-US" sz="200" b="0" i="0" u="none" strike="noStrike" dirty="0">
                          <a:solidFill>
                            <a:srgbClr val="000000"/>
                          </a:solidFill>
                          <a:latin typeface="Calibri"/>
                        </a:rPr>
                        <a:t>48.305</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E983"/>
                    </a:solidFill>
                  </a:tcPr>
                </a:tc>
                <a:tc>
                  <a:txBody>
                    <a:bodyPr/>
                    <a:lstStyle/>
                    <a:p>
                      <a:pPr algn="r" fontAlgn="b"/>
                      <a:r>
                        <a:rPr lang="en-US" sz="200" b="0" i="0" u="none" strike="noStrike" dirty="0">
                          <a:solidFill>
                            <a:srgbClr val="000000"/>
                          </a:solidFill>
                          <a:latin typeface="Calibri"/>
                        </a:rPr>
                        <a:t>48.784</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983"/>
                    </a:solidFill>
                  </a:tcPr>
                </a:tc>
                <a:tc>
                  <a:txBody>
                    <a:bodyPr/>
                    <a:lstStyle/>
                    <a:p>
                      <a:pPr algn="r" fontAlgn="b"/>
                      <a:r>
                        <a:rPr lang="en-US" sz="200" b="0" i="0" u="none" strike="noStrike">
                          <a:solidFill>
                            <a:srgbClr val="000000"/>
                          </a:solidFill>
                          <a:latin typeface="Calibri"/>
                        </a:rPr>
                        <a:t>48.995</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A83"/>
                    </a:solidFill>
                  </a:tcPr>
                </a:tc>
                <a:tc>
                  <a:txBody>
                    <a:bodyPr/>
                    <a:lstStyle/>
                    <a:p>
                      <a:pPr algn="r" fontAlgn="b"/>
                      <a:r>
                        <a:rPr lang="en-US" sz="200" b="0" i="0" u="none" strike="noStrike">
                          <a:solidFill>
                            <a:srgbClr val="000000"/>
                          </a:solidFill>
                          <a:latin typeface="Calibri"/>
                        </a:rPr>
                        <a:t>49.249</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A83"/>
                    </a:solidFill>
                  </a:tcPr>
                </a:tc>
                <a:tc>
                  <a:txBody>
                    <a:bodyPr/>
                    <a:lstStyle/>
                    <a:p>
                      <a:pPr algn="r" fontAlgn="b"/>
                      <a:r>
                        <a:rPr lang="en-US" sz="200" b="0" i="0" u="none" strike="noStrike">
                          <a:solidFill>
                            <a:srgbClr val="000000"/>
                          </a:solidFill>
                          <a:latin typeface="Calibri"/>
                        </a:rPr>
                        <a:t>49.797</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sz="200" b="0" i="0" u="none" strike="noStrike">
                          <a:solidFill>
                            <a:srgbClr val="000000"/>
                          </a:solidFill>
                          <a:latin typeface="Calibri"/>
                        </a:rPr>
                        <a:t>49.893</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884"/>
                    </a:solidFill>
                  </a:tcPr>
                </a:tc>
                <a:tc>
                  <a:txBody>
                    <a:bodyPr/>
                    <a:lstStyle/>
                    <a:p>
                      <a:pPr algn="r" fontAlgn="b"/>
                      <a:r>
                        <a:rPr lang="en-US" sz="200" b="0" i="0" u="none" strike="noStrike">
                          <a:solidFill>
                            <a:srgbClr val="000000"/>
                          </a:solidFill>
                          <a:latin typeface="Calibri"/>
                        </a:rPr>
                        <a:t>50.228</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83"/>
                    </a:solidFill>
                  </a:tcPr>
                </a:tc>
                <a:tc>
                  <a:txBody>
                    <a:bodyPr/>
                    <a:lstStyle/>
                    <a:p>
                      <a:pPr algn="r" fontAlgn="b"/>
                      <a:r>
                        <a:rPr lang="en-US" sz="200" b="0" i="0" u="none" strike="noStrike">
                          <a:solidFill>
                            <a:srgbClr val="000000"/>
                          </a:solidFill>
                          <a:latin typeface="Calibri"/>
                        </a:rPr>
                        <a:t>50.47</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283"/>
                    </a:solidFill>
                  </a:tcPr>
                </a:tc>
                <a:tc>
                  <a:txBody>
                    <a:bodyPr/>
                    <a:lstStyle/>
                    <a:p>
                      <a:pPr algn="r" fontAlgn="b"/>
                      <a:r>
                        <a:rPr lang="en-US" sz="200" b="0" i="0" u="none" strike="noStrike">
                          <a:solidFill>
                            <a:srgbClr val="000000"/>
                          </a:solidFill>
                          <a:latin typeface="Calibri"/>
                        </a:rPr>
                        <a:t>50.575</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183"/>
                    </a:solidFill>
                  </a:tcPr>
                </a:tc>
                <a:tc>
                  <a:txBody>
                    <a:bodyPr/>
                    <a:lstStyle/>
                    <a:p>
                      <a:pPr algn="r" fontAlgn="b"/>
                      <a:r>
                        <a:rPr lang="en-US" sz="200" b="0" i="0" u="none" strike="noStrike">
                          <a:solidFill>
                            <a:srgbClr val="000000"/>
                          </a:solidFill>
                          <a:latin typeface="Calibri"/>
                        </a:rPr>
                        <a:t>50.652</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182"/>
                    </a:solidFill>
                  </a:tcPr>
                </a:tc>
                <a:tc>
                  <a:txBody>
                    <a:bodyPr/>
                    <a:lstStyle/>
                    <a:p>
                      <a:pPr algn="r" fontAlgn="b"/>
                      <a:r>
                        <a:rPr lang="en-US" sz="200" b="0" i="0" u="none" strike="noStrike">
                          <a:solidFill>
                            <a:srgbClr val="000000"/>
                          </a:solidFill>
                          <a:latin typeface="Calibri"/>
                        </a:rPr>
                        <a:t>51.027</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D82"/>
                    </a:solidFill>
                  </a:tcPr>
                </a:tc>
                <a:tc>
                  <a:txBody>
                    <a:bodyPr/>
                    <a:lstStyle/>
                    <a:p>
                      <a:pPr algn="r" fontAlgn="b"/>
                      <a:r>
                        <a:rPr lang="en-US" sz="200" b="0" i="0" u="none" strike="noStrike">
                          <a:solidFill>
                            <a:srgbClr val="000000"/>
                          </a:solidFill>
                          <a:latin typeface="Calibri"/>
                        </a:rPr>
                        <a:t>51.147</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C81"/>
                    </a:solidFill>
                  </a:tcPr>
                </a:tc>
                <a:tc>
                  <a:txBody>
                    <a:bodyPr/>
                    <a:lstStyle/>
                    <a:p>
                      <a:pPr algn="r" fontAlgn="b"/>
                      <a:r>
                        <a:rPr lang="en-US" sz="200" b="0" i="0" u="none" strike="noStrike">
                          <a:solidFill>
                            <a:srgbClr val="000000"/>
                          </a:solidFill>
                          <a:latin typeface="Calibri"/>
                        </a:rPr>
                        <a:t>51.213</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B81"/>
                    </a:solidFill>
                  </a:tcPr>
                </a:tc>
                <a:tc>
                  <a:txBody>
                    <a:bodyPr/>
                    <a:lstStyle/>
                    <a:p>
                      <a:pPr algn="r" fontAlgn="b"/>
                      <a:r>
                        <a:rPr lang="en-US" sz="200" b="0" i="0" u="none" strike="noStrike">
                          <a:solidFill>
                            <a:srgbClr val="000000"/>
                          </a:solidFill>
                          <a:latin typeface="Calibri"/>
                        </a:rPr>
                        <a:t>51.319</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A81"/>
                    </a:solidFill>
                  </a:tcPr>
                </a:tc>
                <a:tc>
                  <a:txBody>
                    <a:bodyPr/>
                    <a:lstStyle/>
                    <a:p>
                      <a:pPr algn="r" fontAlgn="b"/>
                      <a:r>
                        <a:rPr lang="en-US" sz="200" b="0" i="0" u="none" strike="noStrike">
                          <a:solidFill>
                            <a:srgbClr val="000000"/>
                          </a:solidFill>
                          <a:latin typeface="Calibri"/>
                        </a:rPr>
                        <a:t>51.614</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D781"/>
                    </a:solidFill>
                  </a:tcPr>
                </a:tc>
                <a:tc>
                  <a:txBody>
                    <a:bodyPr/>
                    <a:lstStyle/>
                    <a:p>
                      <a:pPr algn="r" fontAlgn="b"/>
                      <a:r>
                        <a:rPr lang="en-US" sz="200" b="0" i="0" u="none" strike="noStrike">
                          <a:solidFill>
                            <a:srgbClr val="000000"/>
                          </a:solidFill>
                          <a:latin typeface="Calibri"/>
                        </a:rPr>
                        <a:t>51.682</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D780"/>
                    </a:solidFill>
                  </a:tcPr>
                </a:tc>
                <a:tc>
                  <a:txBody>
                    <a:bodyPr/>
                    <a:lstStyle/>
                    <a:p>
                      <a:pPr algn="r" fontAlgn="b"/>
                      <a:r>
                        <a:rPr lang="en-US" sz="200" b="0" i="0" u="none" strike="noStrike">
                          <a:solidFill>
                            <a:srgbClr val="000000"/>
                          </a:solidFill>
                          <a:latin typeface="Calibri"/>
                        </a:rPr>
                        <a:t>51.809</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D580"/>
                    </a:solidFill>
                  </a:tcPr>
                </a:tc>
                <a:tc>
                  <a:txBody>
                    <a:bodyPr/>
                    <a:lstStyle/>
                    <a:p>
                      <a:pPr algn="r" fontAlgn="b"/>
                      <a:r>
                        <a:rPr lang="en-US" sz="200" b="0" i="0" u="none" strike="noStrike">
                          <a:solidFill>
                            <a:srgbClr val="000000"/>
                          </a:solidFill>
                          <a:latin typeface="Calibri"/>
                        </a:rPr>
                        <a:t>52.312</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D07F"/>
                    </a:solidFill>
                  </a:tcPr>
                </a:tc>
                <a:tc>
                  <a:txBody>
                    <a:bodyPr/>
                    <a:lstStyle/>
                    <a:p>
                      <a:pPr algn="r" fontAlgn="b"/>
                      <a:r>
                        <a:rPr lang="en-US" sz="200" b="0" i="0" u="none" strike="noStrike" dirty="0">
                          <a:solidFill>
                            <a:srgbClr val="000000"/>
                          </a:solidFill>
                          <a:latin typeface="Calibri"/>
                        </a:rPr>
                        <a:t>52.432</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CF7F"/>
                    </a:solidFill>
                  </a:tcPr>
                </a:tc>
                <a:tc>
                  <a:txBody>
                    <a:bodyPr/>
                    <a:lstStyle/>
                    <a:p>
                      <a:pPr algn="r" fontAlgn="b"/>
                      <a:r>
                        <a:rPr lang="en-US" sz="200" b="0" i="0" u="none" strike="noStrike">
                          <a:solidFill>
                            <a:srgbClr val="000000"/>
                          </a:solidFill>
                          <a:latin typeface="Calibri"/>
                        </a:rPr>
                        <a:t>52.627</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CD7F"/>
                    </a:solidFill>
                  </a:tcPr>
                </a:tc>
                <a:tc>
                  <a:txBody>
                    <a:bodyPr/>
                    <a:lstStyle/>
                    <a:p>
                      <a:pPr algn="r" fontAlgn="b"/>
                      <a:r>
                        <a:rPr lang="en-US" sz="200" b="0" i="0" u="none" strike="noStrike">
                          <a:solidFill>
                            <a:srgbClr val="000000"/>
                          </a:solidFill>
                          <a:latin typeface="Calibri"/>
                        </a:rPr>
                        <a:t>52.801</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CC7E"/>
                    </a:solidFill>
                  </a:tcPr>
                </a:tc>
                <a:tc>
                  <a:txBody>
                    <a:bodyPr/>
                    <a:lstStyle/>
                    <a:p>
                      <a:pPr algn="r" fontAlgn="b"/>
                      <a:r>
                        <a:rPr lang="en-US" sz="200" b="0" i="0" u="none" strike="noStrike">
                          <a:solidFill>
                            <a:srgbClr val="000000"/>
                          </a:solidFill>
                          <a:latin typeface="Calibri"/>
                        </a:rPr>
                        <a:t>52.956</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CA7E"/>
                    </a:solidFill>
                  </a:tcPr>
                </a:tc>
                <a:tc>
                  <a:txBody>
                    <a:bodyPr/>
                    <a:lstStyle/>
                    <a:p>
                      <a:pPr algn="r" fontAlgn="b"/>
                      <a:r>
                        <a:rPr lang="en-US" sz="200" b="0" i="0" u="none" strike="noStrike">
                          <a:solidFill>
                            <a:srgbClr val="000000"/>
                          </a:solidFill>
                          <a:latin typeface="Calibri"/>
                        </a:rPr>
                        <a:t>53.445</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C57D"/>
                    </a:solidFill>
                  </a:tcPr>
                </a:tc>
                <a:tc>
                  <a:txBody>
                    <a:bodyPr/>
                    <a:lstStyle/>
                    <a:p>
                      <a:pPr algn="r" fontAlgn="b"/>
                      <a:r>
                        <a:rPr lang="en-US" sz="200" b="0" i="0" u="none" strike="noStrike">
                          <a:solidFill>
                            <a:srgbClr val="000000"/>
                          </a:solidFill>
                          <a:latin typeface="Calibri"/>
                        </a:rPr>
                        <a:t>53.539</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C57D"/>
                    </a:solidFill>
                  </a:tcPr>
                </a:tc>
                <a:tc>
                  <a:txBody>
                    <a:bodyPr/>
                    <a:lstStyle/>
                    <a:p>
                      <a:pPr algn="r" fontAlgn="b"/>
                      <a:r>
                        <a:rPr lang="en-US" sz="200" b="0" i="0" u="none" strike="noStrike">
                          <a:solidFill>
                            <a:srgbClr val="000000"/>
                          </a:solidFill>
                          <a:latin typeface="Calibri"/>
                        </a:rPr>
                        <a:t>54.148</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BF7C"/>
                    </a:solidFill>
                  </a:tcPr>
                </a:tc>
                <a:tc>
                  <a:txBody>
                    <a:bodyPr/>
                    <a:lstStyle/>
                    <a:p>
                      <a:pPr algn="r" fontAlgn="b"/>
                      <a:r>
                        <a:rPr lang="en-US" sz="200" b="0" i="0" u="none" strike="noStrike">
                          <a:solidFill>
                            <a:srgbClr val="000000"/>
                          </a:solidFill>
                          <a:latin typeface="Calibri"/>
                        </a:rPr>
                        <a:t>54.212</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BE7C"/>
                    </a:solidFill>
                  </a:tcPr>
                </a:tc>
                <a:tc>
                  <a:txBody>
                    <a:bodyPr/>
                    <a:lstStyle/>
                    <a:p>
                      <a:pPr algn="r" fontAlgn="b"/>
                      <a:r>
                        <a:rPr lang="en-US" sz="200" b="0" i="0" u="none" strike="noStrike">
                          <a:solidFill>
                            <a:srgbClr val="000000"/>
                          </a:solidFill>
                          <a:latin typeface="Calibri"/>
                        </a:rPr>
                        <a:t>54.63</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BA7B"/>
                    </a:solidFill>
                  </a:tcPr>
                </a:tc>
                <a:tc>
                  <a:txBody>
                    <a:bodyPr/>
                    <a:lstStyle/>
                    <a:p>
                      <a:pPr algn="r" fontAlgn="b"/>
                      <a:r>
                        <a:rPr lang="en-US" sz="200" b="0" i="0" u="none" strike="noStrike">
                          <a:solidFill>
                            <a:srgbClr val="000000"/>
                          </a:solidFill>
                          <a:latin typeface="Calibri"/>
                        </a:rPr>
                        <a:t>55.122</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B57A"/>
                    </a:solidFill>
                  </a:tcPr>
                </a:tc>
                <a:tc>
                  <a:txBody>
                    <a:bodyPr/>
                    <a:lstStyle/>
                    <a:p>
                      <a:pPr algn="r" fontAlgn="b"/>
                      <a:r>
                        <a:rPr lang="en-US" sz="200" b="0" i="0" u="none" strike="noStrike">
                          <a:solidFill>
                            <a:srgbClr val="000000"/>
                          </a:solidFill>
                          <a:latin typeface="Calibri"/>
                        </a:rPr>
                        <a:t>55.353</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B37A"/>
                    </a:solidFill>
                  </a:tcPr>
                </a:tc>
                <a:tc>
                  <a:txBody>
                    <a:bodyPr/>
                    <a:lstStyle/>
                    <a:p>
                      <a:pPr algn="r" fontAlgn="b"/>
                      <a:r>
                        <a:rPr lang="en-US" sz="200" b="0" i="0" u="none" strike="noStrike">
                          <a:solidFill>
                            <a:srgbClr val="000000"/>
                          </a:solidFill>
                          <a:latin typeface="Calibri"/>
                        </a:rPr>
                        <a:t>55.509</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B179"/>
                    </a:solidFill>
                  </a:tcPr>
                </a:tc>
                <a:tc>
                  <a:txBody>
                    <a:bodyPr/>
                    <a:lstStyle/>
                    <a:p>
                      <a:pPr algn="r" fontAlgn="b"/>
                      <a:r>
                        <a:rPr lang="en-US" sz="200" b="0" i="0" u="none" strike="noStrike">
                          <a:solidFill>
                            <a:srgbClr val="000000"/>
                          </a:solidFill>
                          <a:latin typeface="Calibri"/>
                        </a:rPr>
                        <a:t>58.025</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9975"/>
                    </a:solidFill>
                  </a:tcPr>
                </a:tc>
                <a:tc>
                  <a:txBody>
                    <a:bodyPr/>
                    <a:lstStyle/>
                    <a:p>
                      <a:pPr algn="r" fontAlgn="b"/>
                      <a:r>
                        <a:rPr lang="en-US" sz="200" b="0" i="0" u="none" strike="noStrike">
                          <a:solidFill>
                            <a:srgbClr val="000000"/>
                          </a:solidFill>
                          <a:latin typeface="Calibri"/>
                        </a:rPr>
                        <a:t>58.034</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9975"/>
                    </a:solidFill>
                  </a:tcPr>
                </a:tc>
                <a:tc>
                  <a:txBody>
                    <a:bodyPr/>
                    <a:lstStyle/>
                    <a:p>
                      <a:pPr algn="r" fontAlgn="b"/>
                      <a:r>
                        <a:rPr lang="en-US" sz="200" b="0" i="0" u="none" strike="noStrike">
                          <a:solidFill>
                            <a:srgbClr val="000000"/>
                          </a:solidFill>
                          <a:latin typeface="Calibri"/>
                        </a:rPr>
                        <a:t>58.667</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9373"/>
                    </a:solidFill>
                  </a:tcPr>
                </a:tc>
                <a:tc>
                  <a:txBody>
                    <a:bodyPr/>
                    <a:lstStyle/>
                    <a:p>
                      <a:pPr algn="r" fontAlgn="b"/>
                      <a:r>
                        <a:rPr lang="en-US" sz="200" b="0" i="0" u="none" strike="noStrike">
                          <a:solidFill>
                            <a:srgbClr val="000000"/>
                          </a:solidFill>
                          <a:latin typeface="Calibri"/>
                        </a:rPr>
                        <a:t>59.531</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8A72"/>
                    </a:solidFill>
                  </a:tcPr>
                </a:tc>
                <a:tc>
                  <a:txBody>
                    <a:bodyPr/>
                    <a:lstStyle/>
                    <a:p>
                      <a:pPr algn="r" fontAlgn="b"/>
                      <a:r>
                        <a:rPr lang="en-US" sz="200" b="0" i="0" u="none" strike="noStrike">
                          <a:solidFill>
                            <a:srgbClr val="000000"/>
                          </a:solidFill>
                          <a:latin typeface="Calibri"/>
                        </a:rPr>
                        <a:t>60.4</a:t>
                      </a:r>
                    </a:p>
                  </a:txBody>
                  <a:tcPr marL="2249" marR="2249" marT="1687"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8270"/>
                    </a:solidFill>
                  </a:tcPr>
                </a:tc>
                <a:tc>
                  <a:txBody>
                    <a:bodyPr/>
                    <a:lstStyle/>
                    <a:p>
                      <a:pPr algn="r" fontAlgn="b"/>
                      <a:r>
                        <a:rPr lang="en-US" sz="200" b="0" i="0" u="none" strike="noStrike" dirty="0">
                          <a:solidFill>
                            <a:srgbClr val="000000"/>
                          </a:solidFill>
                          <a:latin typeface="Calibri"/>
                        </a:rPr>
                        <a:t>62.932</a:t>
                      </a:r>
                    </a:p>
                  </a:txBody>
                  <a:tcPr marL="2249" marR="2249" marT="1687"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tr>
            </a:tbl>
          </a:graphicData>
        </a:graphic>
      </p:graphicFrame>
      <p:sp>
        <p:nvSpPr>
          <p:cNvPr id="59" name="Rectangle 58"/>
          <p:cNvSpPr/>
          <p:nvPr/>
        </p:nvSpPr>
        <p:spPr>
          <a:xfrm>
            <a:off x="5257800" y="2857500"/>
            <a:ext cx="123444" cy="3657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500"/>
                                        <p:tgtEl>
                                          <p:spTgt spid="3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up)">
                                      <p:cBhvr>
                                        <p:cTn id="11" dur="500"/>
                                        <p:tgtEl>
                                          <p:spTgt spid="26"/>
                                        </p:tgtEl>
                                      </p:cBhvr>
                                    </p:animEffect>
                                  </p:childTnLst>
                                </p:cTn>
                              </p:par>
                            </p:childTnLst>
                          </p:cTn>
                        </p:par>
                        <p:par>
                          <p:cTn id="12" fill="hold">
                            <p:stCondLst>
                              <p:cond delay="1000"/>
                            </p:stCondLst>
                            <p:childTnLst>
                              <p:par>
                                <p:cTn id="13" presetID="51" presetClass="entr" presetSubtype="0" fill="hold" grpId="0" nodeType="after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770" decel="100000"/>
                                        <p:tgtEl>
                                          <p:spTgt spid="59"/>
                                        </p:tgtEl>
                                      </p:cBhvr>
                                    </p:animEffect>
                                    <p:animScale>
                                      <p:cBhvr>
                                        <p:cTn id="16" dur="770" decel="100000"/>
                                        <p:tgtEl>
                                          <p:spTgt spid="59"/>
                                        </p:tgtEl>
                                      </p:cBhvr>
                                      <p:from x="10000" y="10000"/>
                                      <p:to x="200000" y="450000"/>
                                    </p:animScale>
                                    <p:animScale>
                                      <p:cBhvr>
                                        <p:cTn id="17" dur="1230" accel="100000" fill="hold">
                                          <p:stCondLst>
                                            <p:cond delay="770"/>
                                          </p:stCondLst>
                                        </p:cTn>
                                        <p:tgtEl>
                                          <p:spTgt spid="59"/>
                                        </p:tgtEl>
                                      </p:cBhvr>
                                      <p:from x="200000" y="450000"/>
                                      <p:to x="100000" y="100000"/>
                                    </p:animScale>
                                    <p:set>
                                      <p:cBhvr>
                                        <p:cTn id="18" dur="770" fill="hold"/>
                                        <p:tgtEl>
                                          <p:spTgt spid="59"/>
                                        </p:tgtEl>
                                        <p:attrNameLst>
                                          <p:attrName>ppt_x</p:attrName>
                                        </p:attrNameLst>
                                      </p:cBhvr>
                                      <p:to>
                                        <p:strVal val="(0.5)"/>
                                      </p:to>
                                    </p:set>
                                    <p:anim from="(0.5)" to="(#ppt_x)" calcmode="lin" valueType="num">
                                      <p:cBhvr>
                                        <p:cTn id="19" dur="1230" accel="100000" fill="hold">
                                          <p:stCondLst>
                                            <p:cond delay="770"/>
                                          </p:stCondLst>
                                        </p:cTn>
                                        <p:tgtEl>
                                          <p:spTgt spid="59"/>
                                        </p:tgtEl>
                                        <p:attrNameLst>
                                          <p:attrName>ppt_x</p:attrName>
                                        </p:attrNameLst>
                                      </p:cBhvr>
                                    </p:anim>
                                    <p:set>
                                      <p:cBhvr>
                                        <p:cTn id="20" dur="770" fill="hold"/>
                                        <p:tgtEl>
                                          <p:spTgt spid="59"/>
                                        </p:tgtEl>
                                        <p:attrNameLst>
                                          <p:attrName>ppt_y</p:attrName>
                                        </p:attrNameLst>
                                      </p:cBhvr>
                                      <p:to>
                                        <p:strVal val="(#ppt_y+0.4)"/>
                                      </p:to>
                                    </p:set>
                                    <p:anim from="(#ppt_y+0.4)" to="(#ppt_y)" calcmode="lin" valueType="num">
                                      <p:cBhvr>
                                        <p:cTn id="21" dur="1230" accel="100000" fill="hold">
                                          <p:stCondLst>
                                            <p:cond delay="770"/>
                                          </p:stCondLst>
                                        </p:cTn>
                                        <p:tgtEl>
                                          <p:spTgt spid="59"/>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5" grpId="0"/>
      <p:bldP spid="5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2014</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p:txBody>
      </p:sp>
      <p:pic>
        <p:nvPicPr>
          <p:cNvPr id="36866" name="Picture 2"/>
          <p:cNvPicPr>
            <a:picLocks noChangeAspect="1" noChangeArrowheads="1"/>
          </p:cNvPicPr>
          <p:nvPr/>
        </p:nvPicPr>
        <p:blipFill>
          <a:blip r:embed="rId2" cstate="print"/>
          <a:srcRect/>
          <a:stretch>
            <a:fillRect/>
          </a:stretch>
        </p:blipFill>
        <p:spPr bwMode="auto">
          <a:xfrm>
            <a:off x="609601" y="971550"/>
            <a:ext cx="7991475" cy="3729038"/>
          </a:xfrm>
          <a:prstGeom prst="rect">
            <a:avLst/>
          </a:prstGeom>
          <a:noFill/>
          <a:ln w="9525">
            <a:noFill/>
            <a:miter lim="800000"/>
            <a:headEnd/>
            <a:tailEnd/>
          </a:ln>
        </p:spPr>
      </p:pic>
      <p:sp>
        <p:nvSpPr>
          <p:cNvPr id="5" name="TextBox 4"/>
          <p:cNvSpPr txBox="1"/>
          <p:nvPr/>
        </p:nvSpPr>
        <p:spPr>
          <a:xfrm>
            <a:off x="838200" y="4400550"/>
            <a:ext cx="3962400" cy="400110"/>
          </a:xfrm>
          <a:prstGeom prst="rect">
            <a:avLst/>
          </a:prstGeom>
          <a:noFill/>
        </p:spPr>
        <p:txBody>
          <a:bodyPr wrap="square" rtlCol="0">
            <a:spAutoFit/>
          </a:bodyPr>
          <a:lstStyle/>
          <a:p>
            <a:pPr algn="ctr"/>
            <a:r>
              <a:rPr lang="en-US" sz="2000" b="1" dirty="0" smtClean="0"/>
              <a:t>Date Correction</a:t>
            </a:r>
            <a:endParaRPr lang="en-US" sz="2000" b="1" dirty="0"/>
          </a:p>
        </p:txBody>
      </p:sp>
      <p:sp>
        <p:nvSpPr>
          <p:cNvPr id="6" name="TextBox 5"/>
          <p:cNvSpPr txBox="1"/>
          <p:nvPr/>
        </p:nvSpPr>
        <p:spPr>
          <a:xfrm>
            <a:off x="990600" y="876240"/>
            <a:ext cx="3505200" cy="400110"/>
          </a:xfrm>
          <a:prstGeom prst="rect">
            <a:avLst/>
          </a:prstGeom>
          <a:noFill/>
        </p:spPr>
        <p:txBody>
          <a:bodyPr wrap="square" rtlCol="0">
            <a:spAutoFit/>
          </a:bodyPr>
          <a:lstStyle/>
          <a:p>
            <a:pPr algn="ctr"/>
            <a:r>
              <a:rPr lang="en-US" sz="2000" b="1" dirty="0" smtClean="0"/>
              <a:t>Raw Models</a:t>
            </a:r>
            <a:endParaRPr lang="en-US" sz="2000" b="1" dirty="0"/>
          </a:p>
        </p:txBody>
      </p:sp>
      <p:sp>
        <p:nvSpPr>
          <p:cNvPr id="7" name="TextBox 6"/>
          <p:cNvSpPr txBox="1"/>
          <p:nvPr/>
        </p:nvSpPr>
        <p:spPr>
          <a:xfrm>
            <a:off x="4572000" y="876240"/>
            <a:ext cx="3886200" cy="400110"/>
          </a:xfrm>
          <a:prstGeom prst="rect">
            <a:avLst/>
          </a:prstGeom>
          <a:noFill/>
        </p:spPr>
        <p:txBody>
          <a:bodyPr wrap="square" rtlCol="0">
            <a:spAutoFit/>
          </a:bodyPr>
          <a:lstStyle/>
          <a:p>
            <a:pPr algn="ctr"/>
            <a:r>
              <a:rPr lang="en-US" sz="2000" b="1" dirty="0" err="1" smtClean="0"/>
              <a:t>BioMarker</a:t>
            </a:r>
            <a:r>
              <a:rPr lang="en-US" sz="2000" b="1" dirty="0" smtClean="0"/>
              <a:t> Correction</a:t>
            </a:r>
            <a:endParaRPr lang="en-US" sz="2000" b="1" dirty="0"/>
          </a:p>
        </p:txBody>
      </p:sp>
      <p:sp>
        <p:nvSpPr>
          <p:cNvPr id="8" name="TextBox 7"/>
          <p:cNvSpPr txBox="1"/>
          <p:nvPr/>
        </p:nvSpPr>
        <p:spPr>
          <a:xfrm>
            <a:off x="4419600" y="4400550"/>
            <a:ext cx="4343400" cy="400110"/>
          </a:xfrm>
          <a:prstGeom prst="rect">
            <a:avLst/>
          </a:prstGeom>
          <a:noFill/>
        </p:spPr>
        <p:txBody>
          <a:bodyPr wrap="square" rtlCol="0">
            <a:spAutoFit/>
          </a:bodyPr>
          <a:lstStyle/>
          <a:p>
            <a:pPr algn="ctr"/>
            <a:r>
              <a:rPr lang="en-US" sz="2000" b="1" dirty="0" err="1" smtClean="0"/>
              <a:t>Date+BioMarker</a:t>
            </a:r>
            <a:r>
              <a:rPr lang="en-US" sz="2000" b="1" dirty="0" smtClean="0"/>
              <a:t> Correction</a:t>
            </a:r>
            <a:endParaRPr lang="en-US" sz="2000" b="1" dirty="0"/>
          </a:p>
        </p:txBody>
      </p:sp>
      <p:sp>
        <p:nvSpPr>
          <p:cNvPr id="10" name="TextBox 9"/>
          <p:cNvSpPr txBox="1"/>
          <p:nvPr/>
        </p:nvSpPr>
        <p:spPr>
          <a:xfrm rot="16200000">
            <a:off x="-106264" y="1356182"/>
            <a:ext cx="971550" cy="430887"/>
          </a:xfrm>
          <a:prstGeom prst="rect">
            <a:avLst/>
          </a:prstGeom>
          <a:noFill/>
        </p:spPr>
        <p:txBody>
          <a:bodyPr wrap="square" rtlCol="0">
            <a:spAutoFit/>
          </a:bodyPr>
          <a:lstStyle/>
          <a:p>
            <a:pPr algn="ctr"/>
            <a:r>
              <a:rPr lang="en-US" sz="1100" b="1" dirty="0" smtClean="0"/>
              <a:t>Biomarkers Independent</a:t>
            </a:r>
            <a:endParaRPr lang="en-US" sz="1100" b="1" dirty="0"/>
          </a:p>
        </p:txBody>
      </p:sp>
      <p:sp>
        <p:nvSpPr>
          <p:cNvPr id="11" name="TextBox 10"/>
          <p:cNvSpPr txBox="1"/>
          <p:nvPr/>
        </p:nvSpPr>
        <p:spPr>
          <a:xfrm rot="16200000">
            <a:off x="-35927" y="2242005"/>
            <a:ext cx="800100" cy="430887"/>
          </a:xfrm>
          <a:prstGeom prst="rect">
            <a:avLst/>
          </a:prstGeom>
          <a:noFill/>
        </p:spPr>
        <p:txBody>
          <a:bodyPr wrap="square" rtlCol="0">
            <a:spAutoFit/>
          </a:bodyPr>
          <a:lstStyle/>
          <a:p>
            <a:pPr algn="ctr"/>
            <a:r>
              <a:rPr lang="en-US" sz="1100" b="1" dirty="0" smtClean="0"/>
              <a:t>Fully Correlated</a:t>
            </a:r>
            <a:endParaRPr lang="en-US" sz="1100" b="1" dirty="0"/>
          </a:p>
        </p:txBody>
      </p:sp>
      <p:sp>
        <p:nvSpPr>
          <p:cNvPr id="14" name="TextBox 13"/>
          <p:cNvSpPr txBox="1"/>
          <p:nvPr/>
        </p:nvSpPr>
        <p:spPr>
          <a:xfrm rot="16200000">
            <a:off x="6903392" y="2686020"/>
            <a:ext cx="3714750" cy="400110"/>
          </a:xfrm>
          <a:prstGeom prst="rect">
            <a:avLst/>
          </a:prstGeom>
          <a:noFill/>
        </p:spPr>
        <p:txBody>
          <a:bodyPr wrap="square" rtlCol="0">
            <a:spAutoFit/>
          </a:bodyPr>
          <a:lstStyle/>
          <a:p>
            <a:pPr algn="ctr"/>
            <a:r>
              <a:rPr lang="en-US" sz="2000" b="1" dirty="0" smtClean="0"/>
              <a:t> 8 Populations = 40 cohorts x 2</a:t>
            </a:r>
            <a:endParaRPr lang="en-US" sz="2000" b="1" dirty="0"/>
          </a:p>
        </p:txBody>
      </p:sp>
      <p:sp>
        <p:nvSpPr>
          <p:cNvPr id="15" name="TextBox 14"/>
          <p:cNvSpPr txBox="1"/>
          <p:nvPr/>
        </p:nvSpPr>
        <p:spPr>
          <a:xfrm>
            <a:off x="2362200" y="4629150"/>
            <a:ext cx="4343400" cy="400110"/>
          </a:xfrm>
          <a:prstGeom prst="rect">
            <a:avLst/>
          </a:prstGeom>
          <a:noFill/>
        </p:spPr>
        <p:txBody>
          <a:bodyPr wrap="square" rtlCol="0">
            <a:spAutoFit/>
          </a:bodyPr>
          <a:lstStyle/>
          <a:p>
            <a:pPr algn="ctr"/>
            <a:r>
              <a:rPr lang="en-US" sz="2000" b="1" dirty="0" smtClean="0"/>
              <a:t>50 Models x 4 Assumptions</a:t>
            </a:r>
            <a:endParaRPr lang="en-US" sz="2000" b="1" dirty="0"/>
          </a:p>
        </p:txBody>
      </p:sp>
      <p:sp>
        <p:nvSpPr>
          <p:cNvPr id="16" name="TextBox 15"/>
          <p:cNvSpPr txBox="1"/>
          <p:nvPr/>
        </p:nvSpPr>
        <p:spPr>
          <a:xfrm rot="16200000">
            <a:off x="-132577" y="3070682"/>
            <a:ext cx="971550" cy="430887"/>
          </a:xfrm>
          <a:prstGeom prst="rect">
            <a:avLst/>
          </a:prstGeom>
          <a:noFill/>
        </p:spPr>
        <p:txBody>
          <a:bodyPr wrap="square" rtlCol="0">
            <a:spAutoFit/>
          </a:bodyPr>
          <a:lstStyle/>
          <a:p>
            <a:pPr algn="ctr"/>
            <a:r>
              <a:rPr lang="en-US" sz="1100" b="1" dirty="0" smtClean="0"/>
              <a:t>Biomarkers Independent</a:t>
            </a:r>
            <a:endParaRPr lang="en-US" sz="1100" b="1" dirty="0"/>
          </a:p>
        </p:txBody>
      </p:sp>
      <p:sp>
        <p:nvSpPr>
          <p:cNvPr id="17" name="TextBox 16"/>
          <p:cNvSpPr txBox="1"/>
          <p:nvPr/>
        </p:nvSpPr>
        <p:spPr>
          <a:xfrm rot="16200000">
            <a:off x="-62240" y="3956505"/>
            <a:ext cx="800100" cy="430887"/>
          </a:xfrm>
          <a:prstGeom prst="rect">
            <a:avLst/>
          </a:prstGeom>
          <a:noFill/>
        </p:spPr>
        <p:txBody>
          <a:bodyPr wrap="square" rtlCol="0">
            <a:spAutoFit/>
          </a:bodyPr>
          <a:lstStyle/>
          <a:p>
            <a:pPr algn="ctr"/>
            <a:r>
              <a:rPr lang="en-US" sz="1100" b="1" dirty="0" smtClean="0"/>
              <a:t>Fully Correlated</a:t>
            </a:r>
            <a:endParaRPr lang="en-US" sz="1100" b="1" dirty="0"/>
          </a:p>
        </p:txBody>
      </p:sp>
      <p:cxnSp>
        <p:nvCxnSpPr>
          <p:cNvPr id="19" name="Straight Connector 18"/>
          <p:cNvCxnSpPr/>
          <p:nvPr/>
        </p:nvCxnSpPr>
        <p:spPr>
          <a:xfrm>
            <a:off x="0" y="2000250"/>
            <a:ext cx="8610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2337" y="3664131"/>
            <a:ext cx="8610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530996" y="985133"/>
            <a:ext cx="0" cy="37147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1151" y="2835197"/>
            <a:ext cx="86106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66800" y="2343150"/>
            <a:ext cx="7543800" cy="369332"/>
          </a:xfrm>
          <a:prstGeom prst="rect">
            <a:avLst/>
          </a:prstGeom>
          <a:noFill/>
        </p:spPr>
        <p:txBody>
          <a:bodyPr wrap="square" rtlCol="0">
            <a:spAutoFit/>
          </a:bodyPr>
          <a:lstStyle/>
          <a:p>
            <a:pPr algn="ctr"/>
            <a:r>
              <a:rPr lang="en-US" b="1" dirty="0" smtClean="0">
                <a:solidFill>
                  <a:schemeClr val="bg1"/>
                </a:solidFill>
              </a:rPr>
              <a:t>Unexplained</a:t>
            </a:r>
            <a:endParaRPr lang="en-US" b="1" dirty="0">
              <a:solidFill>
                <a:schemeClr val="bg1"/>
              </a:solidFill>
            </a:endParaRPr>
          </a:p>
        </p:txBody>
      </p:sp>
      <p:sp>
        <p:nvSpPr>
          <p:cNvPr id="39" name="TextBox 38"/>
          <p:cNvSpPr txBox="1"/>
          <p:nvPr/>
        </p:nvSpPr>
        <p:spPr>
          <a:xfrm rot="16200000">
            <a:off x="1641991" y="3444359"/>
            <a:ext cx="1657350" cy="369332"/>
          </a:xfrm>
          <a:prstGeom prst="rect">
            <a:avLst/>
          </a:prstGeom>
          <a:noFill/>
        </p:spPr>
        <p:txBody>
          <a:bodyPr wrap="square" rtlCol="0">
            <a:spAutoFit/>
          </a:bodyPr>
          <a:lstStyle/>
          <a:p>
            <a:pPr algn="ctr"/>
            <a:r>
              <a:rPr lang="en-US" b="1" dirty="0" smtClean="0">
                <a:solidFill>
                  <a:schemeClr val="bg1"/>
                </a:solidFill>
              </a:rPr>
              <a:t>Best Model</a:t>
            </a:r>
            <a:endParaRPr lang="en-US" b="1" dirty="0">
              <a:solidFill>
                <a:schemeClr val="bg1"/>
              </a:solidFill>
            </a:endParaRPr>
          </a:p>
        </p:txBody>
      </p:sp>
      <p:sp>
        <p:nvSpPr>
          <p:cNvPr id="21" name="TextBox 20"/>
          <p:cNvSpPr txBox="1"/>
          <p:nvPr/>
        </p:nvSpPr>
        <p:spPr>
          <a:xfrm>
            <a:off x="0" y="4935751"/>
            <a:ext cx="7086600" cy="276999"/>
          </a:xfrm>
          <a:prstGeom prst="rect">
            <a:avLst/>
          </a:prstGeom>
          <a:noFill/>
        </p:spPr>
        <p:txBody>
          <a:bodyPr wrap="square" rtlCol="0">
            <a:spAutoFit/>
          </a:bodyPr>
          <a:lstStyle/>
          <a:p>
            <a:r>
              <a:rPr lang="en-US" sz="1200" dirty="0" smtClean="0"/>
              <a:t>Version 22 -  MIST_RefModel_2014_04_29_MATRIX_TraceBack.zip</a:t>
            </a:r>
            <a:endParaRPr lang="en-US" sz="1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6"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arn(inHorizontal)">
                                      <p:cBhvr>
                                        <p:cTn id="12" dur="500"/>
                                        <p:tgtEl>
                                          <p:spTgt spid="23"/>
                                        </p:tgtEl>
                                      </p:cBhvr>
                                    </p:animEffect>
                                  </p:childTnLst>
                                </p:cTn>
                              </p:par>
                              <p:par>
                                <p:cTn id="13" presetID="16" presetClass="entr" presetSubtype="21"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barn(inVertical)">
                                      <p:cBhvr>
                                        <p:cTn id="15" dur="500"/>
                                        <p:tgtEl>
                                          <p:spTgt spid="37"/>
                                        </p:tgtEl>
                                      </p:cBhvr>
                                    </p:animEffect>
                                  </p:childTnLst>
                                </p:cTn>
                              </p:par>
                            </p:childTnLst>
                          </p:cTn>
                        </p:par>
                        <p:par>
                          <p:cTn id="16" fill="hold">
                            <p:stCondLst>
                              <p:cond delay="1000"/>
                            </p:stCondLst>
                            <p:childTnLst>
                              <p:par>
                                <p:cTn id="17" presetID="2" presetClass="entr" presetSubtype="12"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6"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0-#ppt_w/2"/>
                                          </p:val>
                                        </p:tav>
                                        <p:tav tm="100000">
                                          <p:val>
                                            <p:strVal val="#ppt_x"/>
                                          </p:val>
                                        </p:tav>
                                      </p:tavLst>
                                    </p:anim>
                                    <p:anim calcmode="lin" valueType="num">
                                      <p:cBhvr additive="base">
                                        <p:cTn id="28" dur="500" fill="hold"/>
                                        <p:tgtEl>
                                          <p:spTgt spid="6"/>
                                        </p:tgtEl>
                                        <p:attrNameLst>
                                          <p:attrName>ppt_y</p:attrName>
                                        </p:attrNameLst>
                                      </p:cBhvr>
                                      <p:tavLst>
                                        <p:tav tm="0">
                                          <p:val>
                                            <p:strVal val="0-#ppt_h/2"/>
                                          </p:val>
                                        </p:tav>
                                        <p:tav tm="100000">
                                          <p:val>
                                            <p:strVal val="#ppt_y"/>
                                          </p:val>
                                        </p:tav>
                                      </p:tavLst>
                                    </p:anim>
                                  </p:childTnLst>
                                </p:cTn>
                              </p:par>
                              <p:par>
                                <p:cTn id="29" presetID="2" presetClass="entr" presetSubtype="3"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1+#ppt_w/2"/>
                                          </p:val>
                                        </p:tav>
                                        <p:tav tm="100000">
                                          <p:val>
                                            <p:strVal val="#ppt_x"/>
                                          </p:val>
                                        </p:tav>
                                      </p:tavLst>
                                    </p:anim>
                                    <p:anim calcmode="lin" valueType="num">
                                      <p:cBhvr additive="base">
                                        <p:cTn id="32" dur="500" fill="hold"/>
                                        <p:tgtEl>
                                          <p:spTgt spid="7"/>
                                        </p:tgtEl>
                                        <p:attrNameLst>
                                          <p:attrName>ppt_y</p:attrName>
                                        </p:attrNameLst>
                                      </p:cBhvr>
                                      <p:tavLst>
                                        <p:tav tm="0">
                                          <p:val>
                                            <p:strVal val="0-#ppt_h/2"/>
                                          </p:val>
                                        </p:tav>
                                        <p:tav tm="100000">
                                          <p:val>
                                            <p:strVal val="#ppt_y"/>
                                          </p:val>
                                        </p:tav>
                                      </p:tavLst>
                                    </p:anim>
                                  </p:childTnLst>
                                </p:cTn>
                              </p:par>
                            </p:childTnLst>
                          </p:cTn>
                        </p:par>
                        <p:par>
                          <p:cTn id="33" fill="hold">
                            <p:stCondLst>
                              <p:cond delay="1500"/>
                            </p:stCondLst>
                            <p:childTnLst>
                              <p:par>
                                <p:cTn id="34" presetID="2" presetClass="entr" presetSubtype="2"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1+#ppt_w/2"/>
                                          </p:val>
                                        </p:tav>
                                        <p:tav tm="100000">
                                          <p:val>
                                            <p:strVal val="#ppt_x"/>
                                          </p:val>
                                        </p:tav>
                                      </p:tavLst>
                                    </p:anim>
                                    <p:anim calcmode="lin" valueType="num">
                                      <p:cBhvr additive="base">
                                        <p:cTn id="37" dur="500" fill="hold"/>
                                        <p:tgtEl>
                                          <p:spTgt spid="14"/>
                                        </p:tgtEl>
                                        <p:attrNameLst>
                                          <p:attrName>ppt_y</p:attrName>
                                        </p:attrNameLst>
                                      </p:cBhvr>
                                      <p:tavLst>
                                        <p:tav tm="0">
                                          <p:val>
                                            <p:strVal val="#ppt_y"/>
                                          </p:val>
                                        </p:tav>
                                        <p:tav tm="100000">
                                          <p:val>
                                            <p:strVal val="#ppt_y"/>
                                          </p:val>
                                        </p:tav>
                                      </p:tavLst>
                                    </p:anim>
                                  </p:childTnLst>
                                </p:cTn>
                              </p:par>
                            </p:childTnLst>
                          </p:cTn>
                        </p:par>
                        <p:par>
                          <p:cTn id="38" fill="hold">
                            <p:stCondLst>
                              <p:cond delay="2000"/>
                            </p:stCondLst>
                            <p:childTnLst>
                              <p:par>
                                <p:cTn id="39" presetID="22" presetClass="entr" presetSubtype="2" fill="hold"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right)">
                                      <p:cBhvr>
                                        <p:cTn id="41" dur="500"/>
                                        <p:tgtEl>
                                          <p:spTgt spid="19"/>
                                        </p:tgtEl>
                                      </p:cBhvr>
                                    </p:animEffect>
                                  </p:childTnLst>
                                </p:cTn>
                              </p:par>
                              <p:par>
                                <p:cTn id="42" presetID="22" presetClass="entr" presetSubtype="2"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right)">
                                      <p:cBhvr>
                                        <p:cTn id="44" dur="500"/>
                                        <p:tgtEl>
                                          <p:spTgt spid="22"/>
                                        </p:tgtEl>
                                      </p:cBhvr>
                                    </p:animEffect>
                                  </p:childTnLst>
                                </p:cTn>
                              </p:par>
                            </p:childTnLst>
                          </p:cTn>
                        </p:par>
                        <p:par>
                          <p:cTn id="45" fill="hold">
                            <p:stCondLst>
                              <p:cond delay="2500"/>
                            </p:stCondLst>
                            <p:childTnLst>
                              <p:par>
                                <p:cTn id="46" presetID="2" presetClass="entr" presetSubtype="8"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0-#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additive="base">
                                        <p:cTn id="52" dur="500" fill="hold"/>
                                        <p:tgtEl>
                                          <p:spTgt spid="11"/>
                                        </p:tgtEl>
                                        <p:attrNameLst>
                                          <p:attrName>ppt_x</p:attrName>
                                        </p:attrNameLst>
                                      </p:cBhvr>
                                      <p:tavLst>
                                        <p:tav tm="0">
                                          <p:val>
                                            <p:strVal val="0-#ppt_w/2"/>
                                          </p:val>
                                        </p:tav>
                                        <p:tav tm="100000">
                                          <p:val>
                                            <p:strVal val="#ppt_x"/>
                                          </p:val>
                                        </p:tav>
                                      </p:tavLst>
                                    </p:anim>
                                    <p:anim calcmode="lin" valueType="num">
                                      <p:cBhvr additive="base">
                                        <p:cTn id="53" dur="500" fill="hold"/>
                                        <p:tgtEl>
                                          <p:spTgt spid="11"/>
                                        </p:tgtEl>
                                        <p:attrNameLst>
                                          <p:attrName>ppt_y</p:attrName>
                                        </p:attrNameLst>
                                      </p:cBhvr>
                                      <p:tavLst>
                                        <p:tav tm="0">
                                          <p:val>
                                            <p:strVal val="#ppt_y"/>
                                          </p:val>
                                        </p:tav>
                                        <p:tav tm="100000">
                                          <p:val>
                                            <p:strVal val="#ppt_y"/>
                                          </p:val>
                                        </p:tav>
                                      </p:tavLst>
                                    </p:anim>
                                  </p:childTnLst>
                                </p:cTn>
                              </p:par>
                            </p:childTnLst>
                          </p:cTn>
                        </p:par>
                        <p:par>
                          <p:cTn id="54" fill="hold">
                            <p:stCondLst>
                              <p:cond delay="3000"/>
                            </p:stCondLst>
                            <p:childTnLst>
                              <p:par>
                                <p:cTn id="55" presetID="2" presetClass="entr" presetSubtype="8"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0-#ppt_w/2"/>
                                          </p:val>
                                        </p:tav>
                                        <p:tav tm="100000">
                                          <p:val>
                                            <p:strVal val="#ppt_x"/>
                                          </p:val>
                                        </p:tav>
                                      </p:tavLst>
                                    </p:anim>
                                    <p:anim calcmode="lin" valueType="num">
                                      <p:cBhvr additive="base">
                                        <p:cTn id="58" dur="500" fill="hold"/>
                                        <p:tgtEl>
                                          <p:spTgt spid="16"/>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additive="base">
                                        <p:cTn id="61" dur="500" fill="hold"/>
                                        <p:tgtEl>
                                          <p:spTgt spid="10"/>
                                        </p:tgtEl>
                                        <p:attrNameLst>
                                          <p:attrName>ppt_x</p:attrName>
                                        </p:attrNameLst>
                                      </p:cBhvr>
                                      <p:tavLst>
                                        <p:tav tm="0">
                                          <p:val>
                                            <p:strVal val="0-#ppt_w/2"/>
                                          </p:val>
                                        </p:tav>
                                        <p:tav tm="100000">
                                          <p:val>
                                            <p:strVal val="#ppt_x"/>
                                          </p:val>
                                        </p:tav>
                                      </p:tavLst>
                                    </p:anim>
                                    <p:anim calcmode="lin" valueType="num">
                                      <p:cBhvr additive="base">
                                        <p:cTn id="6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37" presetClass="entr" presetSubtype="0" fill="hold" grpId="0" nodeType="click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anim calcmode="lin" valueType="num">
                                      <p:cBhvr>
                                        <p:cTn id="68" dur="500" fill="hold"/>
                                        <p:tgtEl>
                                          <p:spTgt spid="39"/>
                                        </p:tgtEl>
                                        <p:attrNameLst>
                                          <p:attrName>ppt_x</p:attrName>
                                        </p:attrNameLst>
                                      </p:cBhvr>
                                      <p:tavLst>
                                        <p:tav tm="0">
                                          <p:val>
                                            <p:strVal val="#ppt_x"/>
                                          </p:val>
                                        </p:tav>
                                        <p:tav tm="100000">
                                          <p:val>
                                            <p:strVal val="#ppt_x"/>
                                          </p:val>
                                        </p:tav>
                                      </p:tavLst>
                                    </p:anim>
                                    <p:anim calcmode="lin" valueType="num">
                                      <p:cBhvr>
                                        <p:cTn id="69" dur="450" decel="100000" fill="hold"/>
                                        <p:tgtEl>
                                          <p:spTgt spid="39"/>
                                        </p:tgtEl>
                                        <p:attrNameLst>
                                          <p:attrName>ppt_y</p:attrName>
                                        </p:attrNameLst>
                                      </p:cBhvr>
                                      <p:tavLst>
                                        <p:tav tm="0">
                                          <p:val>
                                            <p:strVal val="#ppt_y+1"/>
                                          </p:val>
                                        </p:tav>
                                        <p:tav tm="100000">
                                          <p:val>
                                            <p:strVal val="#ppt_y-.03"/>
                                          </p:val>
                                        </p:tav>
                                      </p:tavLst>
                                    </p:anim>
                                    <p:anim calcmode="lin" valueType="num">
                                      <p:cBhvr>
                                        <p:cTn id="70" dur="50" accel="100000" fill="hold">
                                          <p:stCondLst>
                                            <p:cond delay="450"/>
                                          </p:stCondLst>
                                        </p:cTn>
                                        <p:tgtEl>
                                          <p:spTgt spid="39"/>
                                        </p:tgtEl>
                                        <p:attrNameLst>
                                          <p:attrName>ppt_y</p:attrName>
                                        </p:attrNameLst>
                                      </p:cBhvr>
                                      <p:tavLst>
                                        <p:tav tm="0">
                                          <p:val>
                                            <p:strVal val="#ppt_y-.03"/>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38" presetClass="entr" presetSubtype="0" accel="50000" fill="hold" grpId="0" nodeType="clickEffect">
                                  <p:stCondLst>
                                    <p:cond delay="0"/>
                                  </p:stCondLst>
                                  <p:iterate type="lt">
                                    <p:tmPct val="50000"/>
                                  </p:iterate>
                                  <p:childTnLst>
                                    <p:set>
                                      <p:cBhvr>
                                        <p:cTn id="74" dur="1" fill="hold">
                                          <p:stCondLst>
                                            <p:cond delay="0"/>
                                          </p:stCondLst>
                                        </p:cTn>
                                        <p:tgtEl>
                                          <p:spTgt spid="38"/>
                                        </p:tgtEl>
                                        <p:attrNameLst>
                                          <p:attrName>style.visibility</p:attrName>
                                        </p:attrNameLst>
                                      </p:cBhvr>
                                      <p:to>
                                        <p:strVal val="visible"/>
                                      </p:to>
                                    </p:set>
                                    <p:set>
                                      <p:cBhvr>
                                        <p:cTn id="75" dur="228" fill="hold">
                                          <p:stCondLst>
                                            <p:cond delay="0"/>
                                          </p:stCondLst>
                                        </p:cTn>
                                        <p:tgtEl>
                                          <p:spTgt spid="38"/>
                                        </p:tgtEl>
                                        <p:attrNameLst>
                                          <p:attrName>style.rotation</p:attrName>
                                        </p:attrNameLst>
                                      </p:cBhvr>
                                      <p:to>
                                        <p:strVal val="-45.0"/>
                                      </p:to>
                                    </p:set>
                                    <p:anim calcmode="lin" valueType="num">
                                      <p:cBhvr>
                                        <p:cTn id="76" dur="228" fill="hold">
                                          <p:stCondLst>
                                            <p:cond delay="228"/>
                                          </p:stCondLst>
                                        </p:cTn>
                                        <p:tgtEl>
                                          <p:spTgt spid="38"/>
                                        </p:tgtEl>
                                        <p:attrNameLst>
                                          <p:attrName>style.rotation</p:attrName>
                                        </p:attrNameLst>
                                      </p:cBhvr>
                                      <p:tavLst>
                                        <p:tav tm="0">
                                          <p:val>
                                            <p:fltVal val="-45"/>
                                          </p:val>
                                        </p:tav>
                                        <p:tav tm="69900">
                                          <p:val>
                                            <p:fltVal val="45"/>
                                          </p:val>
                                        </p:tav>
                                        <p:tav tm="100000">
                                          <p:val>
                                            <p:fltVal val="0"/>
                                          </p:val>
                                        </p:tav>
                                      </p:tavLst>
                                    </p:anim>
                                    <p:anim calcmode="lin" valueType="num">
                                      <p:cBhvr>
                                        <p:cTn id="77" dur="228" fill="hold">
                                          <p:stCondLst>
                                            <p:cond delay="0"/>
                                          </p:stCondLst>
                                        </p:cTn>
                                        <p:tgtEl>
                                          <p:spTgt spid="38"/>
                                        </p:tgtEl>
                                        <p:attrNameLst>
                                          <p:attrName>ppt_y</p:attrName>
                                        </p:attrNameLst>
                                      </p:cBhvr>
                                      <p:tavLst>
                                        <p:tav tm="0">
                                          <p:val>
                                            <p:strVal val="#ppt_y-1"/>
                                          </p:val>
                                        </p:tav>
                                        <p:tav tm="100000">
                                          <p:val>
                                            <p:strVal val="#ppt_y-(0.354*#ppt_w-0.172*#ppt_h)"/>
                                          </p:val>
                                        </p:tav>
                                      </p:tavLst>
                                    </p:anim>
                                    <p:anim calcmode="lin" valueType="num">
                                      <p:cBhvr>
                                        <p:cTn id="78" dur="78" decel="50000" autoRev="1" fill="hold">
                                          <p:stCondLst>
                                            <p:cond delay="228"/>
                                          </p:stCondLst>
                                        </p:cTn>
                                        <p:tgtEl>
                                          <p:spTgt spid="38"/>
                                        </p:tgtEl>
                                        <p:attrNameLst>
                                          <p:attrName>ppt_y</p:attrName>
                                        </p:attrNameLst>
                                      </p:cBhvr>
                                      <p:tavLst>
                                        <p:tav tm="0">
                                          <p:val>
                                            <p:strVal val="#ppt_y-(0.354*#ppt_w-0.172*#ppt_h)"/>
                                          </p:val>
                                        </p:tav>
                                        <p:tav tm="100000">
                                          <p:val>
                                            <p:strVal val="#ppt_y-(0.354*#ppt_w-0.172*#ppt_h)-#ppt_h/2"/>
                                          </p:val>
                                        </p:tav>
                                      </p:tavLst>
                                    </p:anim>
                                    <p:anim calcmode="lin" valueType="num">
                                      <p:cBhvr>
                                        <p:cTn id="79" dur="68" fill="hold">
                                          <p:stCondLst>
                                            <p:cond delay="432"/>
                                          </p:stCondLst>
                                        </p:cTn>
                                        <p:tgtEl>
                                          <p:spTgt spid="38"/>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P spid="11" grpId="0"/>
      <p:bldP spid="14" grpId="0"/>
      <p:bldP spid="15" grpId="0"/>
      <p:bldP spid="16" grpId="0"/>
      <p:bldP spid="17" grpId="0"/>
      <p:bldP spid="38" grpId="0"/>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2015</a:t>
            </a:r>
            <a:endParaRPr lang="en-US" dirty="0"/>
          </a:p>
        </p:txBody>
      </p:sp>
      <p:sp>
        <p:nvSpPr>
          <p:cNvPr id="3" name="Content Placeholder 2"/>
          <p:cNvSpPr>
            <a:spLocks noGrp="1"/>
          </p:cNvSpPr>
          <p:nvPr>
            <p:ph idx="1"/>
          </p:nvPr>
        </p:nvSpPr>
        <p:spPr/>
        <p:txBody>
          <a:bodyPr>
            <a:normAutofit/>
          </a:bodyPr>
          <a:lstStyle/>
          <a:p>
            <a:r>
              <a:rPr lang="en-US" dirty="0" smtClean="0"/>
              <a:t>With Object Oriented population generation</a:t>
            </a:r>
          </a:p>
          <a:p>
            <a:endParaRPr lang="en-US" dirty="0" smtClean="0"/>
          </a:p>
          <a:p>
            <a:pPr lvl="1"/>
            <a:endParaRPr lang="en-US" dirty="0" smtClean="0"/>
          </a:p>
          <a:p>
            <a:pPr lvl="1"/>
            <a:r>
              <a:rPr lang="en-US" dirty="0" smtClean="0"/>
              <a:t>Rows represent 47 cohorts from 9 populations</a:t>
            </a:r>
          </a:p>
          <a:p>
            <a:pPr lvl="1"/>
            <a:r>
              <a:rPr lang="en-US" dirty="0" smtClean="0"/>
              <a:t>Columns represent 544x2 model variations</a:t>
            </a:r>
          </a:p>
          <a:p>
            <a:pPr lvl="1"/>
            <a:endParaRPr lang="en-US" dirty="0" smtClean="0"/>
          </a:p>
        </p:txBody>
      </p:sp>
      <p:pic>
        <p:nvPicPr>
          <p:cNvPr id="27650" name="Picture 5"/>
          <p:cNvPicPr>
            <a:picLocks noChangeAspect="1" noChangeArrowheads="1"/>
          </p:cNvPicPr>
          <p:nvPr/>
        </p:nvPicPr>
        <p:blipFill>
          <a:blip r:embed="rId2" cstate="print"/>
          <a:srcRect b="50000"/>
          <a:stretch>
            <a:fillRect/>
          </a:stretch>
        </p:blipFill>
        <p:spPr bwMode="auto">
          <a:xfrm>
            <a:off x="533400" y="1885950"/>
            <a:ext cx="7986270" cy="400050"/>
          </a:xfrm>
          <a:prstGeom prst="rect">
            <a:avLst/>
          </a:prstGeom>
          <a:noFill/>
          <a:ln w="9525">
            <a:noFill/>
            <a:miter lim="800000"/>
            <a:headEnd/>
            <a:tailEnd/>
          </a:ln>
        </p:spPr>
      </p:pic>
      <p:sp>
        <p:nvSpPr>
          <p:cNvPr id="5" name="TextBox 4"/>
          <p:cNvSpPr txBox="1"/>
          <p:nvPr/>
        </p:nvSpPr>
        <p:spPr>
          <a:xfrm>
            <a:off x="0" y="4797252"/>
            <a:ext cx="7086600" cy="276999"/>
          </a:xfrm>
          <a:prstGeom prst="rect">
            <a:avLst/>
          </a:prstGeom>
          <a:noFill/>
        </p:spPr>
        <p:txBody>
          <a:bodyPr wrap="square" rtlCol="0">
            <a:spAutoFit/>
          </a:bodyPr>
          <a:lstStyle/>
          <a:p>
            <a:r>
              <a:rPr lang="en-US" sz="1200" dirty="0" smtClean="0"/>
              <a:t>Version 28 -  MIST_RefModel_2015_04_17_MATRIX_TraceBack.zip MIST 0.93.0.0</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324</TotalTime>
  <Words>11075</Words>
  <Application>Microsoft Office PowerPoint</Application>
  <PresentationFormat>On-screen Show (16:9)</PresentationFormat>
  <Paragraphs>10118</Paragraphs>
  <Slides>21</Slides>
  <Notes>0</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Office Theme</vt:lpstr>
      <vt:lpstr>משוואה</vt:lpstr>
      <vt:lpstr>The Reference Model for Disease Progression  </vt:lpstr>
      <vt:lpstr>Disease Models at a Glance</vt:lpstr>
      <vt:lpstr>Possible Uses of Disease Models</vt:lpstr>
      <vt:lpstr>Problem – Models are Different Examples of Some Risk Equations Blinded</vt:lpstr>
      <vt:lpstr>The Reference Model for Disease Progression </vt:lpstr>
      <vt:lpstr>Results 2012</vt:lpstr>
      <vt:lpstr>Results 2013</vt:lpstr>
      <vt:lpstr>Results 2014</vt:lpstr>
      <vt:lpstr>Results 2015</vt:lpstr>
      <vt:lpstr>Historical Evolution </vt:lpstr>
      <vt:lpstr>From Competition to Cooperation </vt:lpstr>
      <vt:lpstr>Optimization by Gradient Descent </vt:lpstr>
      <vt:lpstr>The Reference Model Assumption Engine </vt:lpstr>
      <vt:lpstr>The Assumption Engine</vt:lpstr>
      <vt:lpstr>The Assumption Engine Results </vt:lpstr>
      <vt:lpstr>Application: Life Years Estimate – Non Smokers  Mount Hood Diabetes Challenge 2016 </vt:lpstr>
      <vt:lpstr>The Reference Model is Powered by MIST</vt:lpstr>
      <vt:lpstr>Conclusions &amp; Future Work</vt:lpstr>
      <vt:lpstr>Acknowledgments</vt:lpstr>
      <vt:lpstr>Questions?</vt:lpstr>
      <vt:lpstr>The Reference Model Documentation for Mount Hood 2016 Challenges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Work</dc:creator>
  <cp:lastModifiedBy>Work</cp:lastModifiedBy>
  <cp:revision>63</cp:revision>
  <dcterms:created xsi:type="dcterms:W3CDTF">2017-01-18T20:20:08Z</dcterms:created>
  <dcterms:modified xsi:type="dcterms:W3CDTF">2017-01-19T21:15:47Z</dcterms:modified>
</cp:coreProperties>
</file>