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8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2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3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2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9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>
            <a:extLst>
              <a:ext uri="{FF2B5EF4-FFF2-40B4-BE49-F238E27FC236}">
                <a16:creationId xmlns:a16="http://schemas.microsoft.com/office/drawing/2014/main" id="{5D70FF17-6D8D-4622-8D40-B65301964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3161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6DECD-8249-49FA-9816-6D4D41258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Pocket Chef</a:t>
            </a:r>
            <a:br>
              <a:rPr lang="en-US" dirty="0"/>
            </a:br>
            <a:r>
              <a:rPr lang="en-US" dirty="0"/>
              <a:t>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32017-5D8A-47BB-9838-FC69AA819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PocketChef.Inc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76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69ED-44A5-44CD-8107-BD228EA7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78" y="378627"/>
            <a:ext cx="2238375" cy="1371600"/>
          </a:xfrm>
        </p:spPr>
        <p:txBody>
          <a:bodyPr/>
          <a:lstStyle/>
          <a:p>
            <a:r>
              <a:rPr lang="en-US" dirty="0"/>
              <a:t>Backlog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4FA082B-5BEA-493A-B548-E30AE99BD741}"/>
              </a:ext>
            </a:extLst>
          </p:cNvPr>
          <p:cNvSpPr/>
          <p:nvPr/>
        </p:nvSpPr>
        <p:spPr>
          <a:xfrm>
            <a:off x="90847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</a:t>
            </a:r>
            <a:b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207BC87-F78D-4D34-8DC9-74F1449DDB08}"/>
              </a:ext>
            </a:extLst>
          </p:cNvPr>
          <p:cNvSpPr/>
          <p:nvPr/>
        </p:nvSpPr>
        <p:spPr>
          <a:xfrm>
            <a:off x="26850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Database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DC8A3CD-C4D8-4190-AC70-8A75AEB854F6}"/>
              </a:ext>
            </a:extLst>
          </p:cNvPr>
          <p:cNvSpPr/>
          <p:nvPr/>
        </p:nvSpPr>
        <p:spPr>
          <a:xfrm>
            <a:off x="9084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Frames</a:t>
            </a:r>
            <a:endParaRPr lang="en-US" sz="16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C63103C-122B-4E44-AC7D-054FAE581352}"/>
              </a:ext>
            </a:extLst>
          </p:cNvPr>
          <p:cNvSpPr/>
          <p:nvPr/>
        </p:nvSpPr>
        <p:spPr>
          <a:xfrm>
            <a:off x="268502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&amp; Remote Queries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24E396A-0CF1-45F9-B95E-995525CF061B}"/>
              </a:ext>
            </a:extLst>
          </p:cNvPr>
          <p:cNvSpPr/>
          <p:nvPr/>
        </p:nvSpPr>
        <p:spPr>
          <a:xfrm>
            <a:off x="446157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Database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C221DC2-B505-449B-9F78-92A2E15D81D4}"/>
              </a:ext>
            </a:extLst>
          </p:cNvPr>
          <p:cNvSpPr/>
          <p:nvPr/>
        </p:nvSpPr>
        <p:spPr>
          <a:xfrm>
            <a:off x="62381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Appealing GUI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38DD202-7E96-495F-861E-A6A610089F72}"/>
              </a:ext>
            </a:extLst>
          </p:cNvPr>
          <p:cNvSpPr/>
          <p:nvPr/>
        </p:nvSpPr>
        <p:spPr>
          <a:xfrm>
            <a:off x="44615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 Access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4C75ACE-036D-42EA-8A98-0CBA12840210}"/>
              </a:ext>
            </a:extLst>
          </p:cNvPr>
          <p:cNvSpPr/>
          <p:nvPr/>
        </p:nvSpPr>
        <p:spPr>
          <a:xfrm>
            <a:off x="623812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Concept</a:t>
            </a:r>
            <a:endParaRPr lang="en-US" sz="16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D4EEAE7-632F-48E2-BB4A-3BA8378B1FD3}"/>
              </a:ext>
            </a:extLst>
          </p:cNvPr>
          <p:cNvSpPr/>
          <p:nvPr/>
        </p:nvSpPr>
        <p:spPr>
          <a:xfrm>
            <a:off x="801467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 to Remote communication</a:t>
            </a:r>
            <a:endParaRPr lang="en-US" sz="14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9AC6D68-BD9F-4DF5-BF57-E899989E11EF}"/>
              </a:ext>
            </a:extLst>
          </p:cNvPr>
          <p:cNvSpPr/>
          <p:nvPr/>
        </p:nvSpPr>
        <p:spPr>
          <a:xfrm>
            <a:off x="97912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RemoteDB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Input Form</a:t>
            </a:r>
            <a:endParaRPr lang="en-US" sz="16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ABF6E15-EEAE-4F24-8EB7-1CBC2A8C73A6}"/>
              </a:ext>
            </a:extLst>
          </p:cNvPr>
          <p:cNvSpPr/>
          <p:nvPr/>
        </p:nvSpPr>
        <p:spPr>
          <a:xfrm>
            <a:off x="80146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 to local Communication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FE1F8B4-7B12-4E7C-AFF9-2D83EC6569F3}"/>
              </a:ext>
            </a:extLst>
          </p:cNvPr>
          <p:cNvSpPr/>
          <p:nvPr/>
        </p:nvSpPr>
        <p:spPr>
          <a:xfrm>
            <a:off x="979122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Barcode Response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A5605BC-DD59-4C4E-BB7D-BC4FD53793C7}"/>
              </a:ext>
            </a:extLst>
          </p:cNvPr>
          <p:cNvGrpSpPr/>
          <p:nvPr/>
        </p:nvGrpSpPr>
        <p:grpSpPr>
          <a:xfrm>
            <a:off x="3104111" y="685391"/>
            <a:ext cx="6025041" cy="3930278"/>
            <a:chOff x="3104111" y="685391"/>
            <a:chExt cx="6025041" cy="393027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F1065F-8E7D-4ACC-B670-9EA0EB33831B}"/>
                </a:ext>
              </a:extLst>
            </p:cNvPr>
            <p:cNvSpPr/>
            <p:nvPr/>
          </p:nvSpPr>
          <p:spPr>
            <a:xfrm rot="13620000">
              <a:off x="4913245" y="3000790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7C3898-820F-4C17-83F6-B23BB2A01DAC}"/>
                </a:ext>
              </a:extLst>
            </p:cNvPr>
            <p:cNvSpPr/>
            <p:nvPr/>
          </p:nvSpPr>
          <p:spPr>
            <a:xfrm rot="-13620000">
              <a:off x="7213805" y="3011698"/>
              <a:ext cx="99022" cy="3108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DF4C6B-C408-4738-8DCA-DA5FF4A87ADE}"/>
                </a:ext>
              </a:extLst>
            </p:cNvPr>
            <p:cNvSpPr/>
            <p:nvPr/>
          </p:nvSpPr>
          <p:spPr>
            <a:xfrm>
              <a:off x="6072755" y="685391"/>
              <a:ext cx="67531" cy="2784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74497E-EC91-45F3-8F11-D21938E33E9E}"/>
                </a:ext>
              </a:extLst>
            </p:cNvPr>
            <p:cNvSpPr/>
            <p:nvPr/>
          </p:nvSpPr>
          <p:spPr>
            <a:xfrm rot="17761519">
              <a:off x="4633693" y="1233344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E9F055-7710-40CA-9D27-F5EE67F2C027}"/>
                </a:ext>
              </a:extLst>
            </p:cNvPr>
            <p:cNvSpPr/>
            <p:nvPr/>
          </p:nvSpPr>
          <p:spPr>
            <a:xfrm rot="-17760000">
              <a:off x="7515420" y="1233961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C6CAA86-B341-427F-BAF5-E8F6B9C5E870}"/>
              </a:ext>
            </a:extLst>
          </p:cNvPr>
          <p:cNvSpPr txBox="1"/>
          <p:nvPr/>
        </p:nvSpPr>
        <p:spPr>
          <a:xfrm>
            <a:off x="2161345" y="712703"/>
            <a:ext cx="15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Ricardo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1800A6-8CB2-4740-97A6-BB09B1636A07}"/>
              </a:ext>
            </a:extLst>
          </p:cNvPr>
          <p:cNvSpPr txBox="1"/>
          <p:nvPr/>
        </p:nvSpPr>
        <p:spPr>
          <a:xfrm>
            <a:off x="8672041" y="712703"/>
            <a:ext cx="121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Jacob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EB8160-D56D-4732-AF33-A4894E3B186F}"/>
              </a:ext>
            </a:extLst>
          </p:cNvPr>
          <p:cNvSpPr txBox="1"/>
          <p:nvPr/>
        </p:nvSpPr>
        <p:spPr>
          <a:xfrm>
            <a:off x="5800277" y="5947488"/>
            <a:ext cx="111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Lihn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2504D0-A3FD-4338-BEFB-5896B4DB527F}"/>
              </a:ext>
            </a:extLst>
          </p:cNvPr>
          <p:cNvSpPr txBox="1"/>
          <p:nvPr/>
        </p:nvSpPr>
        <p:spPr>
          <a:xfrm>
            <a:off x="2060592" y="3811158"/>
            <a:ext cx="110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Kyle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9CC3E7-7939-49A8-96C3-361FB062AD56}"/>
              </a:ext>
            </a:extLst>
          </p:cNvPr>
          <p:cNvSpPr txBox="1"/>
          <p:nvPr/>
        </p:nvSpPr>
        <p:spPr>
          <a:xfrm>
            <a:off x="9300129" y="3674450"/>
            <a:ext cx="17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Jhamon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ramework">
            <a:extLst>
              <a:ext uri="{FF2B5EF4-FFF2-40B4-BE49-F238E27FC236}">
                <a16:creationId xmlns:a16="http://schemas.microsoft.com/office/drawing/2014/main" id="{3E458623-D7F3-497B-B84D-893BBAD1A6A5}"/>
              </a:ext>
            </a:extLst>
          </p:cNvPr>
          <p:cNvSpPr/>
          <p:nvPr/>
        </p:nvSpPr>
        <p:spPr>
          <a:xfrm>
            <a:off x="90847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</a:t>
            </a:r>
            <a:b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</a:p>
        </p:txBody>
      </p:sp>
      <p:sp>
        <p:nvSpPr>
          <p:cNvPr id="38" name="RemoteRB">
            <a:extLst>
              <a:ext uri="{FF2B5EF4-FFF2-40B4-BE49-F238E27FC236}">
                <a16:creationId xmlns:a16="http://schemas.microsoft.com/office/drawing/2014/main" id="{35EAD8FA-3CEB-41FE-B58C-BCB9C76B4F14}"/>
              </a:ext>
            </a:extLst>
          </p:cNvPr>
          <p:cNvSpPr/>
          <p:nvPr/>
        </p:nvSpPr>
        <p:spPr>
          <a:xfrm>
            <a:off x="26850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Database</a:t>
            </a:r>
          </a:p>
        </p:txBody>
      </p:sp>
      <p:sp>
        <p:nvSpPr>
          <p:cNvPr id="39" name="Multiple Frames">
            <a:extLst>
              <a:ext uri="{FF2B5EF4-FFF2-40B4-BE49-F238E27FC236}">
                <a16:creationId xmlns:a16="http://schemas.microsoft.com/office/drawing/2014/main" id="{EFF3BCC5-709F-4A53-8FF4-A1541890F289}"/>
              </a:ext>
            </a:extLst>
          </p:cNvPr>
          <p:cNvSpPr/>
          <p:nvPr/>
        </p:nvSpPr>
        <p:spPr>
          <a:xfrm>
            <a:off x="9084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Frames</a:t>
            </a:r>
            <a:endParaRPr lang="en-US" sz="16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L&amp;R Query">
            <a:extLst>
              <a:ext uri="{FF2B5EF4-FFF2-40B4-BE49-F238E27FC236}">
                <a16:creationId xmlns:a16="http://schemas.microsoft.com/office/drawing/2014/main" id="{BA342F5A-96DD-47DF-B6A4-D0BCFB39DBE0}"/>
              </a:ext>
            </a:extLst>
          </p:cNvPr>
          <p:cNvSpPr/>
          <p:nvPr/>
        </p:nvSpPr>
        <p:spPr>
          <a:xfrm>
            <a:off x="268502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&amp; Remote Queries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LocalDB">
            <a:extLst>
              <a:ext uri="{FF2B5EF4-FFF2-40B4-BE49-F238E27FC236}">
                <a16:creationId xmlns:a16="http://schemas.microsoft.com/office/drawing/2014/main" id="{61B1E398-0BBB-401A-845E-0C5702C8D154}"/>
              </a:ext>
            </a:extLst>
          </p:cNvPr>
          <p:cNvSpPr/>
          <p:nvPr/>
        </p:nvSpPr>
        <p:spPr>
          <a:xfrm>
            <a:off x="446157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Database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Appealing GUI">
            <a:extLst>
              <a:ext uri="{FF2B5EF4-FFF2-40B4-BE49-F238E27FC236}">
                <a16:creationId xmlns:a16="http://schemas.microsoft.com/office/drawing/2014/main" id="{F94CFF1B-90F4-4CEF-B07F-6ACD502042A4}"/>
              </a:ext>
            </a:extLst>
          </p:cNvPr>
          <p:cNvSpPr/>
          <p:nvPr/>
        </p:nvSpPr>
        <p:spPr>
          <a:xfrm>
            <a:off x="62381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Appealing GUI</a:t>
            </a:r>
          </a:p>
        </p:txBody>
      </p:sp>
      <p:sp>
        <p:nvSpPr>
          <p:cNvPr id="43" name="Camera Access">
            <a:extLst>
              <a:ext uri="{FF2B5EF4-FFF2-40B4-BE49-F238E27FC236}">
                <a16:creationId xmlns:a16="http://schemas.microsoft.com/office/drawing/2014/main" id="{FFC49747-8FC2-431F-9708-54ED3A966398}"/>
              </a:ext>
            </a:extLst>
          </p:cNvPr>
          <p:cNvSpPr/>
          <p:nvPr/>
        </p:nvSpPr>
        <p:spPr>
          <a:xfrm>
            <a:off x="44615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 Access</a:t>
            </a:r>
          </a:p>
        </p:txBody>
      </p:sp>
      <p:sp>
        <p:nvSpPr>
          <p:cNvPr id="44" name="GUI Concept">
            <a:extLst>
              <a:ext uri="{FF2B5EF4-FFF2-40B4-BE49-F238E27FC236}">
                <a16:creationId xmlns:a16="http://schemas.microsoft.com/office/drawing/2014/main" id="{DA6B248E-900D-4B18-AAC7-6983598DE1E1}"/>
              </a:ext>
            </a:extLst>
          </p:cNvPr>
          <p:cNvSpPr/>
          <p:nvPr/>
        </p:nvSpPr>
        <p:spPr>
          <a:xfrm>
            <a:off x="623812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Concept</a:t>
            </a:r>
            <a:endParaRPr lang="en-US" sz="16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Phone-to-remote">
            <a:extLst>
              <a:ext uri="{FF2B5EF4-FFF2-40B4-BE49-F238E27FC236}">
                <a16:creationId xmlns:a16="http://schemas.microsoft.com/office/drawing/2014/main" id="{8AD16777-6807-4AA8-9142-4F1A3D43A38E}"/>
              </a:ext>
            </a:extLst>
          </p:cNvPr>
          <p:cNvSpPr/>
          <p:nvPr/>
        </p:nvSpPr>
        <p:spPr>
          <a:xfrm>
            <a:off x="801467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 to Remote communication</a:t>
            </a:r>
            <a:endParaRPr lang="en-US" sz="14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ecipe Form">
            <a:extLst>
              <a:ext uri="{FF2B5EF4-FFF2-40B4-BE49-F238E27FC236}">
                <a16:creationId xmlns:a16="http://schemas.microsoft.com/office/drawing/2014/main" id="{2F774F21-C001-42FD-81FC-D889BF24745B}"/>
              </a:ext>
            </a:extLst>
          </p:cNvPr>
          <p:cNvSpPr/>
          <p:nvPr/>
        </p:nvSpPr>
        <p:spPr>
          <a:xfrm>
            <a:off x="97912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RemoteDB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Input Form</a:t>
            </a:r>
            <a:endParaRPr lang="en-US" sz="16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App-to-local">
            <a:extLst>
              <a:ext uri="{FF2B5EF4-FFF2-40B4-BE49-F238E27FC236}">
                <a16:creationId xmlns:a16="http://schemas.microsoft.com/office/drawing/2014/main" id="{02C219F8-B78A-42BA-8325-949A13A60047}"/>
              </a:ext>
            </a:extLst>
          </p:cNvPr>
          <p:cNvSpPr/>
          <p:nvPr/>
        </p:nvSpPr>
        <p:spPr>
          <a:xfrm>
            <a:off x="80146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 to local Communication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Barcode_responce">
            <a:extLst>
              <a:ext uri="{FF2B5EF4-FFF2-40B4-BE49-F238E27FC236}">
                <a16:creationId xmlns:a16="http://schemas.microsoft.com/office/drawing/2014/main" id="{F0A98270-784E-4969-B8A9-8A0BDE373DC6}"/>
              </a:ext>
            </a:extLst>
          </p:cNvPr>
          <p:cNvSpPr/>
          <p:nvPr/>
        </p:nvSpPr>
        <p:spPr>
          <a:xfrm>
            <a:off x="979122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Barcode Response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53802 -0.18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01" y="-9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7031 -0.187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9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-0.27084 -0.093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-467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43346 -0.328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-164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29063 0.08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43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18099 -0.086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9" y="-432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43698 0.412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9" y="2060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-0.13099 0.1870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935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12422 -0.1870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-9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31198 0.0539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9" y="26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21706 0.15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76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22956 0.0321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1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A5605BC-DD59-4C4E-BB7D-BC4FD53793C7}"/>
              </a:ext>
            </a:extLst>
          </p:cNvPr>
          <p:cNvGrpSpPr/>
          <p:nvPr/>
        </p:nvGrpSpPr>
        <p:grpSpPr>
          <a:xfrm>
            <a:off x="3104111" y="685391"/>
            <a:ext cx="6025041" cy="3930278"/>
            <a:chOff x="3104111" y="685391"/>
            <a:chExt cx="6025041" cy="393027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F1065F-8E7D-4ACC-B670-9EA0EB33831B}"/>
                </a:ext>
              </a:extLst>
            </p:cNvPr>
            <p:cNvSpPr/>
            <p:nvPr/>
          </p:nvSpPr>
          <p:spPr>
            <a:xfrm rot="13620000">
              <a:off x="4913245" y="3000790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7C3898-820F-4C17-83F6-B23BB2A01DAC}"/>
                </a:ext>
              </a:extLst>
            </p:cNvPr>
            <p:cNvSpPr/>
            <p:nvPr/>
          </p:nvSpPr>
          <p:spPr>
            <a:xfrm rot="-13620000">
              <a:off x="7213805" y="3011698"/>
              <a:ext cx="99022" cy="3108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DF4C6B-C408-4738-8DCA-DA5FF4A87ADE}"/>
                </a:ext>
              </a:extLst>
            </p:cNvPr>
            <p:cNvSpPr/>
            <p:nvPr/>
          </p:nvSpPr>
          <p:spPr>
            <a:xfrm>
              <a:off x="6072755" y="685391"/>
              <a:ext cx="67531" cy="2784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74497E-EC91-45F3-8F11-D21938E33E9E}"/>
                </a:ext>
              </a:extLst>
            </p:cNvPr>
            <p:cNvSpPr/>
            <p:nvPr/>
          </p:nvSpPr>
          <p:spPr>
            <a:xfrm rot="17761519">
              <a:off x="4633693" y="1233344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E9F055-7710-40CA-9D27-F5EE67F2C027}"/>
                </a:ext>
              </a:extLst>
            </p:cNvPr>
            <p:cNvSpPr/>
            <p:nvPr/>
          </p:nvSpPr>
          <p:spPr>
            <a:xfrm rot="-17760000">
              <a:off x="7515420" y="1233961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C6CAA86-B341-427F-BAF5-E8F6B9C5E870}"/>
              </a:ext>
            </a:extLst>
          </p:cNvPr>
          <p:cNvSpPr txBox="1"/>
          <p:nvPr/>
        </p:nvSpPr>
        <p:spPr>
          <a:xfrm>
            <a:off x="2161345" y="712703"/>
            <a:ext cx="15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Ricardo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1800A6-8CB2-4740-97A6-BB09B1636A07}"/>
              </a:ext>
            </a:extLst>
          </p:cNvPr>
          <p:cNvSpPr txBox="1"/>
          <p:nvPr/>
        </p:nvSpPr>
        <p:spPr>
          <a:xfrm>
            <a:off x="8672041" y="712703"/>
            <a:ext cx="121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Jacob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EB8160-D56D-4732-AF33-A4894E3B186F}"/>
              </a:ext>
            </a:extLst>
          </p:cNvPr>
          <p:cNvSpPr txBox="1"/>
          <p:nvPr/>
        </p:nvSpPr>
        <p:spPr>
          <a:xfrm>
            <a:off x="5800277" y="5947488"/>
            <a:ext cx="111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Lihn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2504D0-A3FD-4338-BEFB-5896B4DB527F}"/>
              </a:ext>
            </a:extLst>
          </p:cNvPr>
          <p:cNvSpPr txBox="1"/>
          <p:nvPr/>
        </p:nvSpPr>
        <p:spPr>
          <a:xfrm>
            <a:off x="2060592" y="3811158"/>
            <a:ext cx="110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Kyle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9CC3E7-7939-49A8-96C3-361FB062AD56}"/>
              </a:ext>
            </a:extLst>
          </p:cNvPr>
          <p:cNvSpPr txBox="1"/>
          <p:nvPr/>
        </p:nvSpPr>
        <p:spPr>
          <a:xfrm>
            <a:off x="9300129" y="3674450"/>
            <a:ext cx="17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Jhamon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ramework">
            <a:extLst>
              <a:ext uri="{FF2B5EF4-FFF2-40B4-BE49-F238E27FC236}">
                <a16:creationId xmlns:a16="http://schemas.microsoft.com/office/drawing/2014/main" id="{3E458623-D7F3-497B-B84D-893BBAD1A6A5}"/>
              </a:ext>
            </a:extLst>
          </p:cNvPr>
          <p:cNvSpPr/>
          <p:nvPr/>
        </p:nvSpPr>
        <p:spPr>
          <a:xfrm>
            <a:off x="7444944" y="863354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</a:t>
            </a:r>
            <a:b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</a:p>
        </p:txBody>
      </p:sp>
      <p:sp>
        <p:nvSpPr>
          <p:cNvPr id="38" name="RemoteRB">
            <a:extLst>
              <a:ext uri="{FF2B5EF4-FFF2-40B4-BE49-F238E27FC236}">
                <a16:creationId xmlns:a16="http://schemas.microsoft.com/office/drawing/2014/main" id="{35EAD8FA-3CEB-41FE-B58C-BCB9C76B4F14}"/>
              </a:ext>
            </a:extLst>
          </p:cNvPr>
          <p:cNvSpPr/>
          <p:nvPr/>
        </p:nvSpPr>
        <p:spPr>
          <a:xfrm>
            <a:off x="3541000" y="864199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Database</a:t>
            </a:r>
          </a:p>
        </p:txBody>
      </p:sp>
      <p:sp>
        <p:nvSpPr>
          <p:cNvPr id="49" name="Phone-to-remote">
            <a:extLst>
              <a:ext uri="{FF2B5EF4-FFF2-40B4-BE49-F238E27FC236}">
                <a16:creationId xmlns:a16="http://schemas.microsoft.com/office/drawing/2014/main" id="{4386E71C-2555-44CF-8787-AB5A124F2687}"/>
              </a:ext>
            </a:extLst>
          </p:cNvPr>
          <p:cNvSpPr/>
          <p:nvPr/>
        </p:nvSpPr>
        <p:spPr>
          <a:xfrm>
            <a:off x="4724262" y="1523023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 to Remote communication</a:t>
            </a:r>
            <a:endParaRPr lang="en-US" sz="14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Multiple Frames">
            <a:extLst>
              <a:ext uri="{FF2B5EF4-FFF2-40B4-BE49-F238E27FC236}">
                <a16:creationId xmlns:a16="http://schemas.microsoft.com/office/drawing/2014/main" id="{FFA791F5-563B-4496-867F-64046587FC6B}"/>
              </a:ext>
            </a:extLst>
          </p:cNvPr>
          <p:cNvSpPr/>
          <p:nvPr/>
        </p:nvSpPr>
        <p:spPr>
          <a:xfrm>
            <a:off x="6184318" y="1449481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Frames</a:t>
            </a:r>
            <a:endParaRPr lang="en-US" sz="16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L&amp;R Query">
            <a:extLst>
              <a:ext uri="{FF2B5EF4-FFF2-40B4-BE49-F238E27FC236}">
                <a16:creationId xmlns:a16="http://schemas.microsoft.com/office/drawing/2014/main" id="{B8594CB3-73A4-4439-A796-CC0ADC33BF94}"/>
              </a:ext>
            </a:extLst>
          </p:cNvPr>
          <p:cNvSpPr/>
          <p:nvPr/>
        </p:nvSpPr>
        <p:spPr>
          <a:xfrm>
            <a:off x="5469090" y="3894681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&amp; Remote Queries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LocalDB">
            <a:extLst>
              <a:ext uri="{FF2B5EF4-FFF2-40B4-BE49-F238E27FC236}">
                <a16:creationId xmlns:a16="http://schemas.microsoft.com/office/drawing/2014/main" id="{7B3D0463-4509-4390-9B4C-25D08B323D64}"/>
              </a:ext>
            </a:extLst>
          </p:cNvPr>
          <p:cNvSpPr/>
          <p:nvPr/>
        </p:nvSpPr>
        <p:spPr>
          <a:xfrm>
            <a:off x="7104314" y="3199478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Database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Camera Access">
            <a:extLst>
              <a:ext uri="{FF2B5EF4-FFF2-40B4-BE49-F238E27FC236}">
                <a16:creationId xmlns:a16="http://schemas.microsoft.com/office/drawing/2014/main" id="{B6E3C453-E19E-4C16-A1A9-A7934E6A34A9}"/>
              </a:ext>
            </a:extLst>
          </p:cNvPr>
          <p:cNvSpPr/>
          <p:nvPr/>
        </p:nvSpPr>
        <p:spPr>
          <a:xfrm>
            <a:off x="8245589" y="4061273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 Access</a:t>
            </a:r>
          </a:p>
        </p:txBody>
      </p:sp>
      <p:sp>
        <p:nvSpPr>
          <p:cNvPr id="54" name="Appealing GUI">
            <a:extLst>
              <a:ext uri="{FF2B5EF4-FFF2-40B4-BE49-F238E27FC236}">
                <a16:creationId xmlns:a16="http://schemas.microsoft.com/office/drawing/2014/main" id="{F405D317-CD44-4A95-B9C5-F3EF957BCD4E}"/>
              </a:ext>
            </a:extLst>
          </p:cNvPr>
          <p:cNvSpPr/>
          <p:nvPr/>
        </p:nvSpPr>
        <p:spPr>
          <a:xfrm>
            <a:off x="2715276" y="2732304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Appealing GUI</a:t>
            </a:r>
          </a:p>
        </p:txBody>
      </p:sp>
      <p:sp>
        <p:nvSpPr>
          <p:cNvPr id="55" name="Recipe Form">
            <a:extLst>
              <a:ext uri="{FF2B5EF4-FFF2-40B4-BE49-F238E27FC236}">
                <a16:creationId xmlns:a16="http://schemas.microsoft.com/office/drawing/2014/main" id="{9B535272-3B73-432E-A81E-48533F629AFB}"/>
              </a:ext>
            </a:extLst>
          </p:cNvPr>
          <p:cNvSpPr/>
          <p:nvPr/>
        </p:nvSpPr>
        <p:spPr>
          <a:xfrm>
            <a:off x="4457465" y="4975790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RemoteDB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Input Form</a:t>
            </a:r>
            <a:endParaRPr lang="en-US" sz="16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App-to-local">
            <a:extLst>
              <a:ext uri="{FF2B5EF4-FFF2-40B4-BE49-F238E27FC236}">
                <a16:creationId xmlns:a16="http://schemas.microsoft.com/office/drawing/2014/main" id="{200FB702-E968-4671-ADFE-BCE212E1A39C}"/>
              </a:ext>
            </a:extLst>
          </p:cNvPr>
          <p:cNvSpPr/>
          <p:nvPr/>
        </p:nvSpPr>
        <p:spPr>
          <a:xfrm>
            <a:off x="6414969" y="4975789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 to local Communication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GUI Concept">
            <a:extLst>
              <a:ext uri="{FF2B5EF4-FFF2-40B4-BE49-F238E27FC236}">
                <a16:creationId xmlns:a16="http://schemas.microsoft.com/office/drawing/2014/main" id="{C025DF5A-D210-4B10-938C-F69499CDC954}"/>
              </a:ext>
            </a:extLst>
          </p:cNvPr>
          <p:cNvSpPr/>
          <p:nvPr/>
        </p:nvSpPr>
        <p:spPr>
          <a:xfrm>
            <a:off x="4020488" y="3109440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Concept</a:t>
            </a:r>
            <a:endParaRPr lang="en-US" sz="16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Barcode_responce">
            <a:extLst>
              <a:ext uri="{FF2B5EF4-FFF2-40B4-BE49-F238E27FC236}">
                <a16:creationId xmlns:a16="http://schemas.microsoft.com/office/drawing/2014/main" id="{9A133CB5-7606-4593-A759-2A1720609165}"/>
              </a:ext>
            </a:extLst>
          </p:cNvPr>
          <p:cNvSpPr/>
          <p:nvPr/>
        </p:nvSpPr>
        <p:spPr>
          <a:xfrm>
            <a:off x="8245589" y="239162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Barcode Response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9AF8-E21A-4878-878E-8899C11A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&amp;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E5AE-747B-4D6D-90F4-18C42197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Stories: 12</a:t>
            </a:r>
          </a:p>
          <a:p>
            <a:r>
              <a:rPr lang="en-US" dirty="0"/>
              <a:t>Total Number of Story Points: 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131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Schoolbook</vt:lpstr>
      <vt:lpstr>Franklin Gothic Book</vt:lpstr>
      <vt:lpstr>Garamond</vt:lpstr>
      <vt:lpstr>SavonVTI</vt:lpstr>
      <vt:lpstr>Pocket Chef Retrospective</vt:lpstr>
      <vt:lpstr>Backlog</vt:lpstr>
      <vt:lpstr>PowerPoint Presentation</vt:lpstr>
      <vt:lpstr>PowerPoint Presentation</vt:lpstr>
      <vt:lpstr>Commits &amp; Velocity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Chef Retrospective</dc:title>
  <dc:creator>Jacob Bordelon</dc:creator>
  <cp:lastModifiedBy>Jacob Bordelon</cp:lastModifiedBy>
  <cp:revision>13</cp:revision>
  <dcterms:created xsi:type="dcterms:W3CDTF">2021-02-02T16:23:57Z</dcterms:created>
  <dcterms:modified xsi:type="dcterms:W3CDTF">2021-02-02T18:28:28Z</dcterms:modified>
</cp:coreProperties>
</file>