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5" r:id="rId6"/>
    <p:sldId id="286" r:id="rId7"/>
    <p:sldId id="262" r:id="rId8"/>
    <p:sldId id="272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315" autoAdjust="0"/>
  </p:normalViewPr>
  <p:slideViewPr>
    <p:cSldViewPr snapToGrid="0" showGuides="1">
      <p:cViewPr varScale="1">
        <p:scale>
          <a:sx n="61" d="100"/>
          <a:sy n="61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12/17/2020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it/lifestyle/food/2014/11/26/menu-europei-allergi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photo/adult-blond-board-brunette-29892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kitchen-tejeda-entretejeda-gourmet-16893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9BB4A7-CAD8-4F37-B282-CE7BA8863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392" b="10392"/>
          <a:stretch/>
        </p:blipFill>
        <p:spPr>
          <a:xfrm>
            <a:off x="458724" y="457200"/>
            <a:ext cx="11274552" cy="5943600"/>
          </a:xfrm>
        </p:spPr>
      </p:pic>
      <p:grpSp>
        <p:nvGrpSpPr>
          <p:cNvPr id="19" name="Logo">
            <a:extLst>
              <a:ext uri="{FF2B5EF4-FFF2-40B4-BE49-F238E27FC236}">
                <a16:creationId xmlns:a16="http://schemas.microsoft.com/office/drawing/2014/main" id="{795BE492-C70C-4BF3-883C-604000B101F6}"/>
              </a:ext>
            </a:extLst>
          </p:cNvPr>
          <p:cNvGrpSpPr/>
          <p:nvPr/>
        </p:nvGrpSpPr>
        <p:grpSpPr>
          <a:xfrm>
            <a:off x="5074283" y="660688"/>
            <a:ext cx="2043434" cy="2388362"/>
            <a:chOff x="5360666" y="1335821"/>
            <a:chExt cx="1467317" cy="1815341"/>
          </a:xfrm>
        </p:grpSpPr>
        <p:sp>
          <p:nvSpPr>
            <p:cNvPr id="7" name="Rounded Rectangle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60666" y="1335821"/>
              <a:ext cx="1467317" cy="1815341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EDE7F9-E8DC-415C-8FCA-AC18D138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99" b="98028" l="4007" r="91987">
                          <a14:foregroundMark x1="5450" y1="73344" x2="5843" y2="77324"/>
                          <a14:foregroundMark x1="31219" y1="53803" x2="55092" y2="64930"/>
                          <a14:foregroundMark x1="25042" y1="54789" x2="27880" y2="86338"/>
                          <a14:foregroundMark x1="27880" y1="86338" x2="64441" y2="94648"/>
                          <a14:foregroundMark x1="64441" y1="94648" x2="76628" y2="64085"/>
                          <a14:foregroundMark x1="76628" y1="64085" x2="42070" y2="51831"/>
                          <a14:foregroundMark x1="42070" y1="51831" x2="24708" y2="52254"/>
                          <a14:foregroundMark x1="28603" y1="51336" x2="60768" y2="51690"/>
                          <a14:foregroundMark x1="26651" y1="51314" x2="27375" y2="51322"/>
                          <a14:foregroundMark x1="24142" y1="51286" x2="25344" y2="51299"/>
                          <a14:foregroundMark x1="22538" y1="51268" x2="23039" y2="51274"/>
                          <a14:foregroundMark x1="60768" y1="51690" x2="77796" y2="80423"/>
                          <a14:foregroundMark x1="77796" y1="80423" x2="45576" y2="97465"/>
                          <a14:foregroundMark x1="21428" y1="75070" x2="21064" y2="74732"/>
                          <a14:foregroundMark x1="45576" y1="97465" x2="21428" y2="75070"/>
                          <a14:foregroundMark x1="20535" y1="62254" x2="20625" y2="55921"/>
                          <a14:foregroundMark x1="20467" y1="67042" x2="20535" y2="62254"/>
                          <a14:foregroundMark x1="20463" y1="67324" x2="20467" y2="67042"/>
                          <a14:foregroundMark x1="20459" y1="67606" x2="20463" y2="67324"/>
                          <a14:foregroundMark x1="20407" y1="71281" x2="20459" y2="67606"/>
                          <a14:foregroundMark x1="22204" y1="87324" x2="22204" y2="87324"/>
                          <a14:foregroundMark x1="33389" y1="12535" x2="35262" y2="38045"/>
                          <a14:foregroundMark x1="36590" y1="44032" x2="71119" y2="30704"/>
                          <a14:foregroundMark x1="71119" y1="30704" x2="51753" y2="3099"/>
                          <a14:foregroundMark x1="85304" y1="17042" x2="85643" y2="17183"/>
                          <a14:foregroundMark x1="84964" y1="16901" x2="85304" y2="17042"/>
                          <a14:foregroundMark x1="83949" y1="16479" x2="84964" y2="16901"/>
                          <a14:foregroundMark x1="71746" y1="11408" x2="83949" y2="16479"/>
                          <a14:foregroundMark x1="70731" y1="10986" x2="71746" y2="11408"/>
                          <a14:foregroundMark x1="70392" y1="10845" x2="70731" y2="10986"/>
                          <a14:foregroundMark x1="51753" y1="3099" x2="66325" y2="9155"/>
                          <a14:foregroundMark x1="85643" y1="17183" x2="81803" y2="23099"/>
                          <a14:foregroundMark x1="51920" y1="3380" x2="27045" y2="26901"/>
                          <a14:foregroundMark x1="27045" y1="26901" x2="63940" y2="33239"/>
                          <a14:foregroundMark x1="63940" y1="33239" x2="50417" y2="3521"/>
                          <a14:foregroundMark x1="50417" y1="3521" x2="50083" y2="3521"/>
                          <a14:foregroundMark x1="32721" y1="12113" x2="33890" y2="13239"/>
                          <a14:foregroundMark x1="35926" y1="6901" x2="35915" y2="6761"/>
                          <a14:foregroundMark x1="36227" y1="10704" x2="35926" y2="6901"/>
                          <a14:foregroundMark x1="39900" y1="17183" x2="38397" y2="17606"/>
                          <a14:foregroundMark x1="39232" y1="13380" x2="19364" y2="24584"/>
                          <a14:foregroundMark x1="36558" y1="41871" x2="42237" y2="43944"/>
                          <a14:foregroundMark x1="17746" y1="35004" x2="24736" y2="37555"/>
                          <a14:foregroundMark x1="42237" y1="43944" x2="65609" y2="22113"/>
                          <a14:foregroundMark x1="27212" y1="23662" x2="20534" y2="34366"/>
                          <a14:foregroundMark x1="24040" y1="19155" x2="28548" y2="33944"/>
                          <a14:foregroundMark x1="24744" y1="16070" x2="35392" y2="13803"/>
                          <a14:foregroundMark x1="20200" y1="26620" x2="18428" y2="28702"/>
                          <a14:foregroundMark x1="90243" y1="74085" x2="91987" y2="79718"/>
                          <a14:foregroundMark x1="90199" y1="73944" x2="90243" y2="74085"/>
                          <a14:foregroundMark x1="90155" y1="73803" x2="90199" y2="73944"/>
                          <a14:foregroundMark x1="90111" y1="73662" x2="90155" y2="73803"/>
                          <a14:foregroundMark x1="90068" y1="73521" x2="90111" y2="73662"/>
                          <a14:foregroundMark x1="90029" y1="73395" x2="90068" y2="73521"/>
                          <a14:foregroundMark x1="87145" y1="64085" x2="87535" y2="65345"/>
                          <a14:foregroundMark x1="9428" y1="65134" x2="9029" y2="65352"/>
                          <a14:foregroundMark x1="10316" y1="64648" x2="9733" y2="64967"/>
                          <a14:foregroundMark x1="10574" y1="64507" x2="10316" y2="64648"/>
                          <a14:foregroundMark x1="10796" y1="64386" x2="10574" y2="64507"/>
                          <a14:foregroundMark x1="6177" y1="67606" x2="6177" y2="67606"/>
                          <a14:foregroundMark x1="5676" y1="67887" x2="5676" y2="67887"/>
                          <a14:foregroundMark x1="5342" y1="68310" x2="5342" y2="68310"/>
                          <a14:foregroundMark x1="4174" y1="72535" x2="4174" y2="72535"/>
                          <a14:foregroundMark x1="11853" y1="77042" x2="20200" y2="76901"/>
                          <a14:foregroundMark x1="19897" y1="75070" x2="24541" y2="84930"/>
                          <a14:foregroundMark x1="19692" y1="74635" x2="19897" y2="75070"/>
                          <a14:foregroundMark x1="81803" y1="70000" x2="81803" y2="70000"/>
                          <a14:foregroundMark x1="81803" y1="70000" x2="83472" y2="70282"/>
                          <a14:foregroundMark x1="84140" y1="70563" x2="84140" y2="70563"/>
                          <a14:foregroundMark x1="84474" y1="70704" x2="84474" y2="70704"/>
                          <a14:foregroundMark x1="84808" y1="70704" x2="84808" y2="70704"/>
                          <a14:foregroundMark x1="78965" y1="64930" x2="67780" y2="79437"/>
                          <a14:foregroundMark x1="74791" y1="10845" x2="74791" y2="10845"/>
                          <a14:foregroundMark x1="71119" y1="12958" x2="71119" y2="12958"/>
                          <a14:foregroundMark x1="74457" y1="23521" x2="73289" y2="12958"/>
                          <a14:foregroundMark x1="75960" y1="10282" x2="75960" y2="10282"/>
                          <a14:foregroundMark x1="76962" y1="10141" x2="76962" y2="10141"/>
                          <a14:foregroundMark x1="76962" y1="10141" x2="77796" y2="10000"/>
                          <a14:foregroundMark x1="78798" y1="9718" x2="78798" y2="9718"/>
                          <a14:foregroundMark x1="79967" y1="10423" x2="79967" y2="10423"/>
                          <a14:foregroundMark x1="81302" y1="10845" x2="81302" y2="10845"/>
                          <a14:foregroundMark x1="81302" y1="10845" x2="81469" y2="11408"/>
                          <a14:foregroundMark x1="34891" y1="18310" x2="71786" y2="12535"/>
                          <a14:foregroundMark x1="64426" y1="47032" x2="64274" y2="47746"/>
                          <a14:foregroundMark x1="71786" y1="12535" x2="66619" y2="36754"/>
                          <a14:foregroundMark x1="34025" y1="48169" x2="34057" y2="49014"/>
                          <a14:foregroundMark x1="34010" y1="47784" x2="34025" y2="48169"/>
                          <a14:foregroundMark x1="32888" y1="18451" x2="33634" y2="37944"/>
                          <a14:foregroundMark x1="30092" y1="49206" x2="79800" y2="50845"/>
                          <a14:foregroundMark x1="28091" y1="49140" x2="28882" y2="49166"/>
                          <a14:foregroundMark x1="26337" y1="49082" x2="26803" y2="49097"/>
                          <a14:foregroundMark x1="7136" y1="73289" x2="4508" y2="78310"/>
                          <a14:foregroundMark x1="4508" y1="78310" x2="34558" y2="97465"/>
                          <a14:foregroundMark x1="34558" y1="97465" x2="39733" y2="98028"/>
                          <a14:foregroundMark x1="42738" y1="97887" x2="79132" y2="90423"/>
                          <a14:foregroundMark x1="79132" y1="90423" x2="77963" y2="48451"/>
                          <a14:backgroundMark x1="12806" y1="17322" x2="9516" y2="19296"/>
                          <a14:backgroundMark x1="40735" y1="563" x2="18426" y2="13949"/>
                          <a14:backgroundMark x1="27582" y1="41086" x2="29585" y2="43502"/>
                          <a14:backgroundMark x1="9516" y1="19296" x2="14048" y2="24762"/>
                          <a14:backgroundMark x1="5606" y1="63192" x2="2003" y2="65775"/>
                          <a14:backgroundMark x1="9068" y1="60710" x2="6508" y2="62545"/>
                          <a14:backgroundMark x1="6411" y1="83956" x2="9516" y2="96761"/>
                          <a14:backgroundMark x1="3130" y1="70423" x2="3246" y2="70901"/>
                          <a14:backgroundMark x1="2891" y1="69437" x2="3130" y2="70423"/>
                          <a14:backgroundMark x1="2618" y1="68310" x2="2891" y2="69437"/>
                          <a14:backgroundMark x1="2515" y1="67887" x2="2618" y2="68310"/>
                          <a14:backgroundMark x1="2447" y1="67606" x2="2515" y2="67887"/>
                          <a14:backgroundMark x1="2344" y1="67183" x2="2447" y2="67606"/>
                          <a14:backgroundMark x1="2003" y1="65775" x2="2344" y2="67183"/>
                          <a14:backgroundMark x1="9516" y1="96761" x2="17542" y2="91051"/>
                          <a14:backgroundMark x1="2337" y1="81690" x2="6845" y2="91690"/>
                          <a14:backgroundMark x1="12020" y1="4366" x2="14524" y2="6761"/>
                          <a14:backgroundMark x1="3840" y1="5915" x2="2671" y2="3521"/>
                          <a14:backgroundMark x1="11185" y1="28028" x2="14858" y2="35915"/>
                          <a14:backgroundMark x1="10017" y1="28451" x2="8347" y2="36620"/>
                          <a14:backgroundMark x1="22037" y1="13944" x2="19199" y2="13662"/>
                          <a14:backgroundMark x1="18698" y1="16620" x2="18698" y2="16620"/>
                          <a14:backgroundMark x1="19032" y1="16197" x2="19032" y2="16197"/>
                          <a14:backgroundMark x1="13856" y1="17887" x2="13856" y2="17887"/>
                          <a14:backgroundMark x1="16361" y1="15915" x2="16361" y2="15915"/>
                          <a14:backgroundMark x1="18698" y1="16338" x2="18698" y2="16338"/>
                          <a14:backgroundMark x1="18030" y1="16901" x2="18030" y2="16901"/>
                          <a14:backgroundMark x1="18030" y1="16901" x2="16528" y2="17324"/>
                          <a14:backgroundMark x1="15860" y1="17606" x2="15860" y2="17606"/>
                          <a14:backgroundMark x1="16194" y1="17183" x2="16194" y2="17183"/>
                          <a14:backgroundMark x1="17863" y1="15775" x2="11352" y2="19718"/>
                          <a14:backgroundMark x1="21870" y1="13099" x2="13523" y2="25211"/>
                          <a14:backgroundMark x1="15526" y1="22394" x2="13189" y2="32676"/>
                          <a14:backgroundMark x1="37062" y1="3944" x2="32721" y2="8451"/>
                          <a14:backgroundMark x1="36394" y1="6056" x2="36394" y2="6056"/>
                          <a14:backgroundMark x1="35392" y1="6056" x2="35392" y2="6056"/>
                          <a14:backgroundMark x1="36060" y1="6197" x2="36060" y2="6197"/>
                          <a14:backgroundMark x1="36060" y1="6479" x2="36060" y2="6479"/>
                          <a14:backgroundMark x1="36060" y1="6338" x2="36060" y2="6338"/>
                          <a14:backgroundMark x1="35559" y1="6761" x2="35559" y2="6761"/>
                          <a14:backgroundMark x1="35559" y1="6901" x2="35559" y2="6901"/>
                          <a14:backgroundMark x1="36060" y1="6197" x2="36060" y2="6197"/>
                          <a14:backgroundMark x1="87875" y1="70704" x2="88648" y2="71831"/>
                          <a14:backgroundMark x1="87778" y1="70563" x2="87875" y2="70704"/>
                          <a14:backgroundMark x1="85763" y1="67627" x2="87778" y2="70563"/>
                          <a14:backgroundMark x1="84975" y1="66479" x2="85540" y2="67303"/>
                          <a14:backgroundMark x1="87312" y1="66479" x2="89149" y2="69718"/>
                          <a14:backgroundMark x1="87646" y1="65352" x2="87646" y2="65352"/>
                          <a14:backgroundMark x1="89649" y1="71549" x2="89649" y2="71549"/>
                          <a14:backgroundMark x1="89649" y1="70986" x2="89649" y2="70986"/>
                          <a14:backgroundMark x1="87912" y1="70704" x2="90484" y2="72254"/>
                          <a14:backgroundMark x1="87678" y1="70563" x2="87912" y2="70704"/>
                          <a14:backgroundMark x1="86978" y1="70141" x2="87678" y2="70563"/>
                          <a14:backgroundMark x1="90150" y1="73662" x2="90150" y2="73662"/>
                          <a14:backgroundMark x1="90317" y1="72817" x2="90317" y2="72817"/>
                          <a14:backgroundMark x1="90317" y1="72676" x2="90317" y2="72676"/>
                          <a14:backgroundMark x1="90317" y1="72676" x2="89649" y2="73099"/>
                          <a14:backgroundMark x1="89649" y1="73662" x2="89649" y2="73662"/>
                          <a14:backgroundMark x1="90150" y1="73803" x2="90150" y2="73803"/>
                          <a14:backgroundMark x1="90651" y1="73662" x2="90651" y2="73662"/>
                          <a14:backgroundMark x1="90150" y1="73944" x2="90150" y2="73944"/>
                          <a14:backgroundMark x1="80134" y1="61408" x2="80134" y2="61408"/>
                          <a14:backgroundMark x1="80301" y1="62394" x2="80301" y2="62394"/>
                          <a14:backgroundMark x1="79967" y1="62394" x2="79967" y2="62394"/>
                          <a14:backgroundMark x1="90484" y1="72958" x2="90484" y2="72958"/>
                          <a14:backgroundMark x1="89482" y1="73521" x2="89482" y2="73521"/>
                          <a14:backgroundMark x1="90150" y1="72958" x2="90150" y2="72958"/>
                          <a14:backgroundMark x1="90484" y1="74085" x2="90484" y2="74085"/>
                          <a14:backgroundMark x1="90317" y1="73380" x2="90317" y2="73380"/>
                          <a14:backgroundMark x1="29390" y1="38405" x2="27713" y2="40141"/>
                          <a14:backgroundMark x1="22538" y1="43803" x2="28553" y2="46068"/>
                          <a14:backgroundMark x1="19699" y1="43944" x2="26858" y2="46012"/>
                          <a14:backgroundMark x1="19199" y1="62254" x2="19199" y2="62254"/>
                          <a14:backgroundMark x1="69616" y1="9155" x2="69616" y2="9155"/>
                          <a14:backgroundMark x1="73289" y1="6056" x2="70774" y2="9903"/>
                          <a14:backgroundMark x1="35893" y1="5775" x2="35893" y2="5775"/>
                          <a14:backgroundMark x1="35893" y1="5775" x2="35225" y2="6056"/>
                          <a14:backgroundMark x1="15932" y1="65382" x2="16361" y2="66197"/>
                          <a14:backgroundMark x1="13247" y1="70510" x2="17195" y2="72676"/>
                          <a14:backgroundMark x1="18197" y1="71127" x2="17863" y2="74507"/>
                          <a14:backgroundMark x1="19032" y1="75070" x2="19032" y2="75070"/>
                          <a14:backgroundMark x1="19366" y1="75070" x2="19366" y2="75070"/>
                          <a14:backgroundMark x1="15526" y1="66338" x2="15526" y2="66338"/>
                          <a14:backgroundMark x1="15526" y1="66338" x2="15693" y2="67183"/>
                          <a14:backgroundMark x1="16361" y1="67324" x2="16361" y2="67324"/>
                          <a14:backgroundMark x1="16194" y1="67606" x2="16194" y2="67606"/>
                          <a14:backgroundMark x1="16194" y1="67606" x2="16194" y2="67183"/>
                          <a14:backgroundMark x1="16361" y1="67042" x2="16361" y2="67042"/>
                          <a14:backgroundMark x1="79466" y1="9437" x2="79466" y2="9437"/>
                          <a14:backgroundMark x1="78798" y1="9577" x2="78798" y2="9577"/>
                          <a14:backgroundMark x1="86644" y1="16479" x2="86644" y2="16479"/>
                          <a14:backgroundMark x1="86644" y1="16901" x2="86644" y2="16901"/>
                          <a14:backgroundMark x1="85810" y1="16901" x2="85810" y2="16901"/>
                          <a14:backgroundMark x1="86144" y1="17183" x2="86144" y2="17183"/>
                          <a14:backgroundMark x1="86144" y1="17042" x2="86144" y2="17042"/>
                          <a14:backgroundMark x1="85643" y1="17042" x2="85643" y2="17042"/>
                          <a14:backgroundMark x1="17863" y1="51549" x2="14357" y2="60423"/>
                          <a14:backgroundMark x1="11853" y1="66901" x2="9516" y2="71549"/>
                          <a14:backgroundMark x1="8514" y1="70704" x2="8514" y2="70704"/>
                          <a14:backgroundMark x1="8514" y1="70704" x2="7679" y2="71549"/>
                          <a14:backgroundMark x1="7679" y1="71831" x2="7679" y2="71831"/>
                          <a14:backgroundMark x1="8013" y1="72535" x2="8013" y2="72535"/>
                          <a14:backgroundMark x1="11352" y1="66479" x2="11352" y2="66479"/>
                          <a14:backgroundMark x1="11352" y1="66479" x2="11018" y2="66620"/>
                          <a14:backgroundMark x1="10851" y1="66761" x2="10851" y2="66761"/>
                          <a14:backgroundMark x1="10518" y1="66197" x2="10518" y2="66197"/>
                          <a14:backgroundMark x1="10518" y1="66197" x2="10518" y2="66197"/>
                          <a14:backgroundMark x1="10851" y1="66056" x2="10851" y2="66056"/>
                          <a14:backgroundMark x1="10851" y1="66056" x2="10851" y2="66056"/>
                          <a14:backgroundMark x1="11519" y1="65352" x2="11519" y2="65352"/>
                          <a14:backgroundMark x1="11519" y1="65352" x2="12187" y2="65211"/>
                          <a14:backgroundMark x1="11185" y1="65775" x2="10017" y2="70563"/>
                          <a14:backgroundMark x1="7679" y1="71690" x2="7679" y2="71690"/>
                          <a14:backgroundMark x1="7679" y1="71690" x2="7679" y2="72254"/>
                          <a14:backgroundMark x1="8514" y1="71690" x2="8514" y2="71690"/>
                          <a14:backgroundMark x1="8514" y1="71690" x2="8013" y2="71831"/>
                          <a14:backgroundMark x1="7846" y1="71831" x2="7846" y2="71831"/>
                          <a14:backgroundMark x1="8514" y1="69577" x2="8681" y2="73239"/>
                          <a14:backgroundMark x1="16361" y1="66479" x2="10351" y2="69437"/>
                          <a14:backgroundMark x1="9683" y1="69718" x2="16694" y2="65070"/>
                          <a14:backgroundMark x1="15693" y1="60986" x2="9015" y2="62394"/>
                          <a14:backgroundMark x1="19199" y1="46338" x2="17362" y2="55493"/>
                          <a14:backgroundMark x1="31052" y1="40282" x2="21035" y2="48169"/>
                          <a14:backgroundMark x1="25710" y1="48592" x2="25710" y2="48592"/>
                          <a14:backgroundMark x1="25710" y1="48592" x2="26544" y2="48873"/>
                          <a14:backgroundMark x1="27045" y1="48732" x2="27045" y2="48732"/>
                          <a14:backgroundMark x1="27045" y1="48732" x2="28548" y2="48451"/>
                          <a14:backgroundMark x1="29382" y1="48451" x2="29382" y2="48451"/>
                          <a14:backgroundMark x1="29382" y1="48451" x2="30718" y2="48310"/>
                          <a14:backgroundMark x1="31386" y1="48169" x2="31386" y2="48169"/>
                          <a14:backgroundMark x1="32387" y1="43380" x2="31886" y2="47606"/>
                          <a14:backgroundMark x1="32721" y1="37887" x2="32053" y2="45493"/>
                          <a14:backgroundMark x1="67613" y1="36901" x2="65442" y2="471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398" y="1501804"/>
              <a:ext cx="1275851" cy="1512277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Pocket Chef</a:t>
            </a:r>
            <a:endParaRPr lang="ru-RU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</p:spPr>
        <p:txBody>
          <a:bodyPr/>
          <a:lstStyle/>
          <a:p>
            <a:r>
              <a:rPr lang="en-US" dirty="0"/>
              <a:t>“You know what you have,</a:t>
            </a:r>
          </a:p>
          <a:p>
            <a:r>
              <a:rPr lang="en-US" dirty="0"/>
              <a:t>We know what you want.”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C3731-058A-4104-9511-7F159E2BEB6B}"/>
              </a:ext>
            </a:extLst>
          </p:cNvPr>
          <p:cNvSpPr txBox="1"/>
          <p:nvPr/>
        </p:nvSpPr>
        <p:spPr>
          <a:xfrm>
            <a:off x="458724" y="6400800"/>
            <a:ext cx="11274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wired.it/lifestyle/food/2014/11/26/menu-europei-allergi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71458" y="250936"/>
            <a:ext cx="1150306" cy="13634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09" y="1799480"/>
            <a:ext cx="4584212" cy="54000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5F10-D404-44BB-9FA3-BB375B5A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09" y="2328844"/>
            <a:ext cx="4584212" cy="391422"/>
          </a:xfrm>
        </p:spPr>
        <p:txBody>
          <a:bodyPr>
            <a:normAutofit/>
          </a:bodyPr>
          <a:lstStyle/>
          <a:p>
            <a:r>
              <a:rPr lang="en-US" dirty="0"/>
              <a:t>Knowing what to cook is a challenge.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DC52B-CC70-4061-93ED-F4C2DD548EB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7" y="2720266"/>
            <a:ext cx="4877995" cy="3571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Washington Post- April 12, 2018 – “According to a Canadian Survey, only 31 percent of 18-to-29-year-olds felt confident in the kitchen, as opposed to 48 percent of adults over the age of 50” (in other words 69% of young adults felt unconfident in the kitchen)</a:t>
            </a:r>
          </a:p>
          <a:p>
            <a:r>
              <a:rPr lang="en-US" dirty="0"/>
              <a:t>Harvard Business Review – September 2017 – The number of people who love to cook dropped from 15% to 10% between 2007 to 2017.</a:t>
            </a:r>
          </a:p>
          <a:p>
            <a:r>
              <a:rPr lang="en-US" dirty="0"/>
              <a:t>New York Post – August 20, 2020 – In a study of 2,000 Americans, when asked of their relationship with cooking and healthy eating during the pandemic,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69% wished they could make healthier dinners quicker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43% spent less time planning dinner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69% feel limited options when they cook at home.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Reasons?</a:t>
            </a:r>
          </a:p>
          <a:p>
            <a:r>
              <a:rPr lang="en-US" dirty="0"/>
              <a:t>Little Time</a:t>
            </a:r>
          </a:p>
          <a:p>
            <a:r>
              <a:rPr lang="en-US" dirty="0"/>
              <a:t>Lack of knowledge/Experience</a:t>
            </a:r>
          </a:p>
          <a:p>
            <a:r>
              <a:rPr lang="en-US" dirty="0"/>
              <a:t>Mess/Clean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5032-BBDB-454D-8B28-8882C52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7" y="6291923"/>
            <a:ext cx="394063" cy="234000"/>
          </a:xfrm>
        </p:spPr>
        <p:txBody>
          <a:bodyPr/>
          <a:lstStyle/>
          <a:p>
            <a:fld id="{3CE5352E-9B9F-4EDC-8769-7FA3D3F814C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EB53D-33E6-4A35-884A-01F8EC4A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6E1F9-C193-47F2-8658-048521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337A6F9C-1D92-4870-BEBA-8D198AB752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469" r="18469"/>
          <a:stretch/>
        </p:blipFill>
        <p:spPr>
          <a:xfrm>
            <a:off x="6096000" y="457199"/>
            <a:ext cx="5637276" cy="5959476"/>
          </a:xfrm>
        </p:spPr>
      </p:pic>
    </p:spTree>
    <p:extLst>
      <p:ext uri="{BB962C8B-B14F-4D97-AF65-F5344CB8AC3E}">
        <p14:creationId xmlns:p14="http://schemas.microsoft.com/office/powerpoint/2010/main" val="10834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33184" y="232835"/>
            <a:ext cx="1820670" cy="2158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29CA4D-9E93-4EC3-A2A1-BABC2D0340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26213" y="2990572"/>
            <a:ext cx="4584212" cy="34181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“Let the recipe find you”, why search for recipes and check if you have the ingredients when you could check what could be made with the ingredients you already have?</a:t>
            </a:r>
          </a:p>
          <a:p>
            <a:r>
              <a:rPr lang="en-US" sz="1800" dirty="0"/>
              <a:t>“Give the recipes a place to live”, instead of having so many different blogs and websites devoted to recipes, have a central location for recipes to be stored, updated, and accessed from anywhere.</a:t>
            </a:r>
          </a:p>
          <a:p>
            <a:r>
              <a:rPr lang="en-US" sz="1800" dirty="0"/>
              <a:t> “Don’t let the items collect dust” – Don’t let items go to waste or purchase more when you don’t need to. Let's use those items before we throw away more money.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E30118F-314F-416D-9E15-BE5CCBE024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518" r="18518"/>
          <a:stretch/>
        </p:blipFill>
        <p:spPr>
          <a:xfrm>
            <a:off x="295828" y="449262"/>
            <a:ext cx="5637276" cy="5959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14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C92-FA88-4A0C-B400-5D88B6D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256" y="591625"/>
            <a:ext cx="2909868" cy="863599"/>
          </a:xfrm>
        </p:spPr>
        <p:txBody>
          <a:bodyPr>
            <a:normAutofit/>
          </a:bodyPr>
          <a:lstStyle/>
          <a:p>
            <a:r>
              <a:rPr lang="en-US" sz="4400" dirty="0"/>
              <a:t>Pocket Chef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AE629-ED63-492C-8AA3-1856FD1A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9ED7-4F97-41C5-8D9B-60DE271D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98698-98C2-42EB-AA76-F053D543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1787BF-9235-4D95-B58C-581EE119EE4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1" y="2119088"/>
            <a:ext cx="3757265" cy="334918"/>
          </a:xfrm>
        </p:spPr>
        <p:txBody>
          <a:bodyPr/>
          <a:lstStyle/>
          <a:p>
            <a:r>
              <a:rPr lang="en-US" dirty="0"/>
              <a:t>Generate Recipes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505D62-4634-44E6-92F4-F8BD9D3BB6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6937" y="2486622"/>
            <a:ext cx="3757265" cy="696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645FFB-6185-41FD-8810-86BA66F695F3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039162" y="3496461"/>
            <a:ext cx="3757265" cy="334918"/>
          </a:xfrm>
        </p:spPr>
        <p:txBody>
          <a:bodyPr/>
          <a:lstStyle/>
          <a:p>
            <a:r>
              <a:rPr lang="en-US" dirty="0"/>
              <a:t>Add and store items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D60E96-C517-471B-A2A0-3FB6FF1980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39163" y="3863995"/>
            <a:ext cx="3757266" cy="540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</p:txBody>
      </p:sp>
      <p:pic>
        <p:nvPicPr>
          <p:cNvPr id="31" name="Picture Placeholder 30" descr="Shape&#10;&#10;Description automatically generated">
            <a:extLst>
              <a:ext uri="{FF2B5EF4-FFF2-40B4-BE49-F238E27FC236}">
                <a16:creationId xmlns:a16="http://schemas.microsoft.com/office/drawing/2014/main" id="{920EDD7A-4685-4C96-8D34-E8950163F8F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2"/>
          <a:srcRect l="7520" t="7639" r="7278" b="8120"/>
          <a:stretch/>
        </p:blipFill>
        <p:spPr>
          <a:xfrm>
            <a:off x="5091422" y="3408191"/>
            <a:ext cx="947738" cy="938212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70444" y="383358"/>
            <a:ext cx="1080000" cy="128013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DB5EBC0-6E5F-4574-80C4-17CE8A2E751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097124" y="867177"/>
            <a:ext cx="5699305" cy="651593"/>
          </a:xfrm>
        </p:spPr>
        <p:txBody>
          <a:bodyPr/>
          <a:lstStyle/>
          <a:p>
            <a:r>
              <a:rPr lang="en-US" dirty="0"/>
              <a:t>A mobile app designed to track the items in your pantry and suggest recipes based on what you have.</a:t>
            </a:r>
          </a:p>
        </p:txBody>
      </p:sp>
      <p:pic>
        <p:nvPicPr>
          <p:cNvPr id="28" name="Picture Placeholder 27" descr="Icon&#10;&#10;Description automatically generated">
            <a:extLst>
              <a:ext uri="{FF2B5EF4-FFF2-40B4-BE49-F238E27FC236}">
                <a16:creationId xmlns:a16="http://schemas.microsoft.com/office/drawing/2014/main" id="{C6DDC66A-9819-4266-9D2F-2C7FC9A21B4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-627" t="138" r="1" b="-1707"/>
          <a:stretch/>
        </p:blipFill>
        <p:spPr>
          <a:xfrm>
            <a:off x="5091420" y="2167420"/>
            <a:ext cx="1004580" cy="1015239"/>
          </a:xfrm>
        </p:spPr>
      </p:pic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46012387-E054-45CE-A79D-A49EAD01650F}"/>
              </a:ext>
            </a:extLst>
          </p:cNvPr>
          <p:cNvSpPr txBox="1">
            <a:spLocks/>
          </p:cNvSpPr>
          <p:nvPr/>
        </p:nvSpPr>
        <p:spPr>
          <a:xfrm>
            <a:off x="6039159" y="4660205"/>
            <a:ext cx="3757265" cy="334918"/>
          </a:xfrm>
          <a:prstGeom prst="rect">
            <a:avLst/>
          </a:prstGeom>
        </p:spPr>
        <p:txBody>
          <a:bodyPr vert="horz" lIns="3600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 Grocery Suggestions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73F8F13-8030-4886-BCD4-545FEF8CC796}"/>
              </a:ext>
            </a:extLst>
          </p:cNvPr>
          <p:cNvSpPr txBox="1">
            <a:spLocks/>
          </p:cNvSpPr>
          <p:nvPr/>
        </p:nvSpPr>
        <p:spPr>
          <a:xfrm>
            <a:off x="6039160" y="5027739"/>
            <a:ext cx="3757266" cy="540000"/>
          </a:xfrm>
          <a:prstGeom prst="rect">
            <a:avLst/>
          </a:prstGeom>
        </p:spPr>
        <p:txBody>
          <a:bodyPr vert="horz" lIns="36000" tIns="0" rIns="0" bIns="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libero.</a:t>
            </a:r>
            <a:endParaRPr lang="en-US" dirty="0"/>
          </a:p>
        </p:txBody>
      </p:sp>
      <p:pic>
        <p:nvPicPr>
          <p:cNvPr id="34" name="Picture Placeholder 30">
            <a:extLst>
              <a:ext uri="{FF2B5EF4-FFF2-40B4-BE49-F238E27FC236}">
                <a16:creationId xmlns:a16="http://schemas.microsoft.com/office/drawing/2014/main" id="{C724E919-744A-45E8-BC91-F4A5A10014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5" t="5535" r="7570" b="7029"/>
          <a:stretch/>
        </p:blipFill>
        <p:spPr>
          <a:xfrm>
            <a:off x="5091420" y="4654423"/>
            <a:ext cx="947739" cy="9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7D9F-55A9-45FE-B943-4A14EFB1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B6DC5D-FEA7-4B54-90D0-75E1C2E912BA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pic>
        <p:nvPicPr>
          <p:cNvPr id="28" name="Picture 27" descr="Logo with hanger, text, and mini mountain on the 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467" y="789427"/>
            <a:ext cx="786384" cy="43331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86D6D6-02B7-45B8-B60C-D7ACCD1A78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496606-8B03-4336-A6E1-522B6BF8B86F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EEE559-3B1C-40F5-B611-B75A47F21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1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58861-8D4E-4861-8F2E-C0331A36F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BEAB5-C4E1-4249-82AF-56673C72FF1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C2EC0F-3A21-4631-AF53-99F014F411AF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2EA3F9B-C21D-4DE5-8C80-46F78DAFC986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Point 2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FAC2FE3-F382-4FD8-93A4-62B926F70C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EC925B-48F1-47CA-B19B-49E234391A4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FCF38DF-31C0-46CE-908F-2E8981C8FA04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3A77E1-A99A-49D0-839D-3F54C199E352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r>
              <a:rPr lang="en-US" dirty="0"/>
              <a:t>Point 3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624D618-D31E-43A5-9C3E-1E9D01A2FC3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FF48712-CD7C-447C-A7E4-161F475785B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DD1374-5707-493E-AFC8-1B14693249F4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FD11C9-C308-4CB8-BE51-1B01CE656959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/>
          <a:lstStyle/>
          <a:p>
            <a:r>
              <a:rPr lang="en-US" dirty="0"/>
              <a:t>Point 4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A9CAFA8-4586-4196-8660-EFAE60FA3F9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9F2913-0094-4416-9648-629E1EFB63E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2623EE-2D81-417F-8A9D-FCCF153DE24A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3CFE23-9EF8-41DF-92C0-DFBECCAEBC57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Point 5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D60791-9B90-418C-90AA-EAD56B6BB38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27198-FBEF-4DD0-9CF6-B5D6F172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E1523-5606-4324-8957-0FCB9EF8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0187-D74A-4B86-B2F9-0462F01A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72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DBD2-1A8F-4CBC-B7EB-0D989A44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7CB1C7-00E1-4429-98A7-F6FE6EE4CC58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pic>
        <p:nvPicPr>
          <p:cNvPr id="26" name="Picture 25" descr="Logo with hanger, text, and mini mountain on the 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467" y="789427"/>
            <a:ext cx="786384" cy="433314"/>
          </a:xfrm>
          <a:prstGeom prst="rect">
            <a:avLst/>
          </a:prstGeom>
        </p:spPr>
      </p:pic>
      <p:pic>
        <p:nvPicPr>
          <p:cNvPr id="27" name="Picture Placeholder 26" descr="Team member photo">
            <a:extLst>
              <a:ext uri="{FF2B5EF4-FFF2-40B4-BE49-F238E27FC236}">
                <a16:creationId xmlns:a16="http://schemas.microsoft.com/office/drawing/2014/main" id="{72720882-F0B8-4355-8526-4E87C52ED66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83" r="83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F8606A-7A77-44C4-9E93-5A87CCD4A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7D798-69D3-4EED-9951-B3DC8BB1D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1" name="Picture Placeholder 30" descr="Team member photo">
            <a:extLst>
              <a:ext uri="{FF2B5EF4-FFF2-40B4-BE49-F238E27FC236}">
                <a16:creationId xmlns:a16="http://schemas.microsoft.com/office/drawing/2014/main" id="{CD857688-42AF-48F1-8BE9-9E25C5E819DE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/>
          <a:srcRect l="83" r="83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783CD6-8E34-46C6-BEC1-97DFCF699958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32112" y="2564315"/>
            <a:ext cx="2271681" cy="334918"/>
          </a:xfrm>
        </p:spPr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938C4E8-47D8-4F3D-8F2D-FAC33F3AA8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5" name="Picture Placeholder 34" descr="Team member photo">
            <a:extLst>
              <a:ext uri="{FF2B5EF4-FFF2-40B4-BE49-F238E27FC236}">
                <a16:creationId xmlns:a16="http://schemas.microsoft.com/office/drawing/2014/main" id="{1EE24325-0467-4C34-A0BC-75F0D3B34CB5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/>
          <a:srcRect l="82" r="82"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F618D2-56A1-48CC-9501-0E0862A11A2C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Ian Hansson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C67393-8796-4389-BC4B-5FE6A49952F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29" name="Picture Placeholder 28" descr="Team member photo">
            <a:extLst>
              <a:ext uri="{FF2B5EF4-FFF2-40B4-BE49-F238E27FC236}">
                <a16:creationId xmlns:a16="http://schemas.microsoft.com/office/drawing/2014/main" id="{D0823DD8-7D0F-4E77-A98F-0D1C9029E62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CB0405-1D2C-41E8-A237-76C0CC96442F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26D011-5017-4720-991C-C7930A03D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3" name="Picture Placeholder 32" descr="Team member photo">
            <a:extLst>
              <a:ext uri="{FF2B5EF4-FFF2-40B4-BE49-F238E27FC236}">
                <a16:creationId xmlns:a16="http://schemas.microsoft.com/office/drawing/2014/main" id="{00ECECD5-B5AD-4D8E-AE7C-60302DA06A1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F39F24E-CC86-415F-A895-CB914B8240DF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211FB1-7100-4915-96F7-2BD05545F9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pic>
        <p:nvPicPr>
          <p:cNvPr id="37" name="Picture Placeholder 36" descr="Team member photo">
            <a:extLst>
              <a:ext uri="{FF2B5EF4-FFF2-40B4-BE49-F238E27FC236}">
                <a16:creationId xmlns:a16="http://schemas.microsoft.com/office/drawing/2014/main" id="{908EF0AE-DE46-4477-A338-770C9AF28F71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F0358D-8D2B-4996-8DE5-83CF0D0D0E1D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BD1FE-1B62-4D8E-83D7-0AA91BF742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Team Member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5233D-4C79-4DD2-AAB3-A109185C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3B27F-41DA-4835-AE81-CBEA85FB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DC3D3-0EAD-4227-BDA0-CEAB2953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27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466B4-6D5D-4915-98E7-9439706C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C362-7CC3-4E02-BAE3-D3C1BC2E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7F14ED-8CB7-4F8B-B026-FEA48E6FD34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pic>
        <p:nvPicPr>
          <p:cNvPr id="11" name="Picture Placeholder 10" descr="Young woman model">
            <a:extLst>
              <a:ext uri="{FF2B5EF4-FFF2-40B4-BE49-F238E27FC236}">
                <a16:creationId xmlns:a16="http://schemas.microsoft.com/office/drawing/2014/main" id="{A1081B69-B526-4435-B330-9C1B77139C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7" r="147"/>
          <a:stretch>
            <a:fillRect/>
          </a:stretch>
        </p:blipFill>
        <p:spPr/>
      </p:pic>
      <p:pic>
        <p:nvPicPr>
          <p:cNvPr id="10" name="Picture 9" descr="Logo with hanger, text, and mini mountain on the bott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467" y="789427"/>
            <a:ext cx="786384" cy="4333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8C13-BD59-4A95-A2E9-2D319147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B476-7BAA-4D62-9E9F-D150AA1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>
                <a:solidFill>
                  <a:schemeClr val="bg1"/>
                </a:solidFill>
              </a:rPr>
              <a:t>12/17/2020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01400-D1C8-4339-B1A3-CFDF4C06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9600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Сlothes showcase">
            <a:extLst>
              <a:ext uri="{FF2B5EF4-FFF2-40B4-BE49-F238E27FC236}">
                <a16:creationId xmlns:a16="http://schemas.microsoft.com/office/drawing/2014/main" id="{179AA3B4-DDB4-4B2A-B234-DE5CD2E340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" r="14"/>
          <a:stretch>
            <a:fillRect/>
          </a:stretch>
        </p:blipFill>
        <p:spPr/>
      </p:pic>
      <p:grpSp>
        <p:nvGrpSpPr>
          <p:cNvPr id="14" name="Group 13" descr="Logo with hanger, text, and mini mountain on the bottom"/>
          <p:cNvGrpSpPr/>
          <p:nvPr/>
        </p:nvGrpSpPr>
        <p:grpSpPr>
          <a:xfrm>
            <a:off x="5210129" y="1843215"/>
            <a:ext cx="1771742" cy="1219812"/>
            <a:chOff x="2657977" y="886406"/>
            <a:chExt cx="1771742" cy="1219812"/>
          </a:xfrm>
        </p:grpSpPr>
        <p:sp>
          <p:nvSpPr>
            <p:cNvPr id="15" name="Rounded Rectangl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08514" y="886406"/>
              <a:ext cx="1467317" cy="785074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57977" y="961054"/>
              <a:ext cx="1771742" cy="1145164"/>
              <a:chOff x="4309495" y="-448810"/>
              <a:chExt cx="1771742" cy="1145164"/>
            </a:xfrm>
          </p:grpSpPr>
          <p:sp>
            <p:nvSpPr>
              <p:cNvPr id="17" name="Block Arc 1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09495" y="-224124"/>
                <a:ext cx="1771742" cy="920478"/>
              </a:xfrm>
              <a:prstGeom prst="blockArc">
                <a:avLst>
                  <a:gd name="adj1" fmla="val 12693424"/>
                  <a:gd name="adj2" fmla="val 19655028"/>
                  <a:gd name="adj3" fmla="val 29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485259" y="-448810"/>
                <a:ext cx="1467389" cy="627008"/>
                <a:chOff x="4485259" y="-448810"/>
                <a:chExt cx="1467389" cy="627008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485259" y="-114190"/>
                  <a:ext cx="146738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b="1" spc="300" dirty="0">
                      <a:latin typeface="Arial Black" panose="020B0A0402010202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FABRIKAM</a:t>
                  </a: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5120201" y="-448810"/>
                  <a:ext cx="150327" cy="239667"/>
                  <a:chOff x="5212147" y="-425745"/>
                  <a:chExt cx="150327" cy="239667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212147" y="-425745"/>
                    <a:ext cx="150327" cy="175178"/>
                    <a:chOff x="1721099" y="-394146"/>
                    <a:chExt cx="368989" cy="429987"/>
                  </a:xfrm>
                </p:grpSpPr>
                <p:sp>
                  <p:nvSpPr>
                    <p:cNvPr id="25" name="Freeform 530">
                      <a:extLs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21099" y="-394146"/>
                      <a:ext cx="368989" cy="243993"/>
                    </a:xfrm>
                    <a:custGeom>
                      <a:avLst/>
                      <a:gdLst>
                        <a:gd name="T0" fmla="*/ 78 w 156"/>
                        <a:gd name="T1" fmla="*/ 0 h 103"/>
                        <a:gd name="T2" fmla="*/ 0 w 156"/>
                        <a:gd name="T3" fmla="*/ 78 h 103"/>
                        <a:gd name="T4" fmla="*/ 25 w 156"/>
                        <a:gd name="T5" fmla="*/ 103 h 103"/>
                        <a:gd name="T6" fmla="*/ 51 w 156"/>
                        <a:gd name="T7" fmla="*/ 78 h 103"/>
                        <a:gd name="T8" fmla="*/ 78 w 156"/>
                        <a:gd name="T9" fmla="*/ 51 h 103"/>
                        <a:gd name="T10" fmla="*/ 105 w 156"/>
                        <a:gd name="T11" fmla="*/ 78 h 103"/>
                        <a:gd name="T12" fmla="*/ 105 w 156"/>
                        <a:gd name="T13" fmla="*/ 78 h 103"/>
                        <a:gd name="T14" fmla="*/ 130 w 156"/>
                        <a:gd name="T15" fmla="*/ 52 h 103"/>
                        <a:gd name="T16" fmla="*/ 156 w 156"/>
                        <a:gd name="T17" fmla="*/ 78 h 103"/>
                        <a:gd name="T18" fmla="*/ 78 w 156"/>
                        <a:gd name="T1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56" h="103">
                          <a:moveTo>
                            <a:pt x="78" y="0"/>
                          </a:moveTo>
                          <a:cubicBezTo>
                            <a:pt x="35" y="0"/>
                            <a:pt x="0" y="35"/>
                            <a:pt x="0" y="78"/>
                          </a:cubicBezTo>
                          <a:cubicBezTo>
                            <a:pt x="0" y="92"/>
                            <a:pt x="11" y="103"/>
                            <a:pt x="25" y="103"/>
                          </a:cubicBezTo>
                          <a:cubicBezTo>
                            <a:pt x="39" y="103"/>
                            <a:pt x="51" y="92"/>
                            <a:pt x="51" y="78"/>
                          </a:cubicBezTo>
                          <a:cubicBezTo>
                            <a:pt x="51" y="63"/>
                            <a:pt x="63" y="51"/>
                            <a:pt x="78" y="51"/>
                          </a:cubicBezTo>
                          <a:cubicBezTo>
                            <a:pt x="93" y="51"/>
                            <a:pt x="105" y="63"/>
                            <a:pt x="105" y="78"/>
                          </a:cubicBezTo>
                          <a:cubicBezTo>
                            <a:pt x="105" y="78"/>
                            <a:pt x="105" y="78"/>
                            <a:pt x="105" y="78"/>
                          </a:cubicBezTo>
                          <a:cubicBezTo>
                            <a:pt x="105" y="64"/>
                            <a:pt x="116" y="52"/>
                            <a:pt x="130" y="52"/>
                          </a:cubicBezTo>
                          <a:cubicBezTo>
                            <a:pt x="144" y="52"/>
                            <a:pt x="156" y="64"/>
                            <a:pt x="156" y="78"/>
                          </a:cubicBezTo>
                          <a:cubicBezTo>
                            <a:pt x="156" y="35"/>
                            <a:pt x="121" y="0"/>
                            <a:pt x="78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6" name="Freeform 532">
                      <a:extLs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44095" y="-210151"/>
                      <a:ext cx="245992" cy="245992"/>
                    </a:xfrm>
                    <a:custGeom>
                      <a:avLst/>
                      <a:gdLst>
                        <a:gd name="T0" fmla="*/ 104 w 104"/>
                        <a:gd name="T1" fmla="*/ 0 h 104"/>
                        <a:gd name="T2" fmla="*/ 78 w 104"/>
                        <a:gd name="T3" fmla="*/ 25 h 104"/>
                        <a:gd name="T4" fmla="*/ 53 w 104"/>
                        <a:gd name="T5" fmla="*/ 0 h 104"/>
                        <a:gd name="T6" fmla="*/ 53 w 104"/>
                        <a:gd name="T7" fmla="*/ 0 h 104"/>
                        <a:gd name="T8" fmla="*/ 37 w 104"/>
                        <a:gd name="T9" fmla="*/ 24 h 104"/>
                        <a:gd name="T10" fmla="*/ 0 w 104"/>
                        <a:gd name="T11" fmla="*/ 78 h 104"/>
                        <a:gd name="T12" fmla="*/ 26 w 104"/>
                        <a:gd name="T13" fmla="*/ 104 h 104"/>
                        <a:gd name="T14" fmla="*/ 51 w 104"/>
                        <a:gd name="T15" fmla="*/ 78 h 104"/>
                        <a:gd name="T16" fmla="*/ 59 w 104"/>
                        <a:gd name="T17" fmla="*/ 70 h 104"/>
                        <a:gd name="T18" fmla="*/ 104 w 104"/>
                        <a:gd name="T19" fmla="*/ 0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04" h="104">
                          <a:moveTo>
                            <a:pt x="104" y="0"/>
                          </a:moveTo>
                          <a:cubicBezTo>
                            <a:pt x="104" y="14"/>
                            <a:pt x="92" y="25"/>
                            <a:pt x="78" y="25"/>
                          </a:cubicBezTo>
                          <a:cubicBezTo>
                            <a:pt x="64" y="25"/>
                            <a:pt x="53" y="14"/>
                            <a:pt x="53" y="0"/>
                          </a:cubicBezTo>
                          <a:cubicBezTo>
                            <a:pt x="53" y="0"/>
                            <a:pt x="53" y="0"/>
                            <a:pt x="53" y="0"/>
                          </a:cubicBezTo>
                          <a:cubicBezTo>
                            <a:pt x="53" y="10"/>
                            <a:pt x="47" y="20"/>
                            <a:pt x="37" y="24"/>
                          </a:cubicBezTo>
                          <a:cubicBezTo>
                            <a:pt x="15" y="35"/>
                            <a:pt x="0" y="56"/>
                            <a:pt x="0" y="78"/>
                          </a:cubicBezTo>
                          <a:cubicBezTo>
                            <a:pt x="0" y="92"/>
                            <a:pt x="12" y="104"/>
                            <a:pt x="26" y="104"/>
                          </a:cubicBezTo>
                          <a:cubicBezTo>
                            <a:pt x="40" y="104"/>
                            <a:pt x="51" y="93"/>
                            <a:pt x="51" y="78"/>
                          </a:cubicBezTo>
                          <a:cubicBezTo>
                            <a:pt x="52" y="77"/>
                            <a:pt x="54" y="73"/>
                            <a:pt x="59" y="70"/>
                          </a:cubicBezTo>
                          <a:cubicBezTo>
                            <a:pt x="86" y="57"/>
                            <a:pt x="104" y="30"/>
                            <a:pt x="104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7" name="Freeform 533">
                      <a:extLs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969091" y="-271150"/>
                      <a:ext cx="120996" cy="120996"/>
                    </a:xfrm>
                    <a:custGeom>
                      <a:avLst/>
                      <a:gdLst>
                        <a:gd name="T0" fmla="*/ 25 w 51"/>
                        <a:gd name="T1" fmla="*/ 0 h 51"/>
                        <a:gd name="T2" fmla="*/ 0 w 51"/>
                        <a:gd name="T3" fmla="*/ 26 h 51"/>
                        <a:gd name="T4" fmla="*/ 0 w 51"/>
                        <a:gd name="T5" fmla="*/ 26 h 51"/>
                        <a:gd name="T6" fmla="*/ 0 w 51"/>
                        <a:gd name="T7" fmla="*/ 26 h 51"/>
                        <a:gd name="T8" fmla="*/ 25 w 51"/>
                        <a:gd name="T9" fmla="*/ 51 h 51"/>
                        <a:gd name="T10" fmla="*/ 51 w 51"/>
                        <a:gd name="T11" fmla="*/ 26 h 51"/>
                        <a:gd name="T12" fmla="*/ 51 w 51"/>
                        <a:gd name="T13" fmla="*/ 26 h 51"/>
                        <a:gd name="T14" fmla="*/ 51 w 51"/>
                        <a:gd name="T15" fmla="*/ 26 h 51"/>
                        <a:gd name="T16" fmla="*/ 25 w 5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1" h="51">
                          <a:moveTo>
                            <a:pt x="25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0" y="40"/>
                            <a:pt x="11" y="51"/>
                            <a:pt x="25" y="51"/>
                          </a:cubicBezTo>
                          <a:cubicBezTo>
                            <a:pt x="39" y="51"/>
                            <a:pt x="51" y="40"/>
                            <a:pt x="51" y="26"/>
                          </a:cubicBezTo>
                          <a:cubicBezTo>
                            <a:pt x="51" y="26"/>
                            <a:pt x="51" y="26"/>
                            <a:pt x="51" y="26"/>
                          </a:cubicBezTo>
                          <a:cubicBezTo>
                            <a:pt x="51" y="26"/>
                            <a:pt x="51" y="26"/>
                            <a:pt x="51" y="26"/>
                          </a:cubicBezTo>
                          <a:cubicBezTo>
                            <a:pt x="51" y="12"/>
                            <a:pt x="39" y="0"/>
                            <a:pt x="25" y="0"/>
                          </a:cubicBezTo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24" name="Oval 531">
                    <a:extLs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54367" y="-251382"/>
                    <a:ext cx="65304" cy="6530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A1A0A4F-F62B-4411-8D3E-82A00A1F4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52B999-CAEB-49BE-835B-3CF1107C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050E-254E-4B6E-9FC2-EEF19C8B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85B246-8C76-4D5B-BE88-82AB21F8FF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victoria@fabrikam.com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041CB1-E53C-4035-AA8A-3C2202383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186949-D27F-4D51-97AE-6BD792B73D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404-555-0115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BD461F9-57FC-4A31-834B-644E9726B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7C0374-7269-4D0D-8EE7-8FDFF0C65C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20269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256</TotalTime>
  <Words>783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Office Theme</vt:lpstr>
      <vt:lpstr>Pocket Chef</vt:lpstr>
      <vt:lpstr>Problem</vt:lpstr>
      <vt:lpstr>Solution</vt:lpstr>
      <vt:lpstr>Pocket Chef</vt:lpstr>
      <vt:lpstr>Timeline</vt:lpstr>
      <vt:lpstr>Team</vt:lpstr>
      <vt:lpstr>Summary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Title</dc:title>
  <dc:creator>Jacob Bordelon</dc:creator>
  <cp:lastModifiedBy>Jacob Bordelon</cp:lastModifiedBy>
  <cp:revision>32</cp:revision>
  <dcterms:created xsi:type="dcterms:W3CDTF">2020-12-17T13:51:36Z</dcterms:created>
  <dcterms:modified xsi:type="dcterms:W3CDTF">2020-12-18T01:11:53Z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