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22D8-8C25-4572-A52E-1AFAE76A69CA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A797-855A-40CF-8B31-CBC5F280C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2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https://github.com/scouter238/Maze_Runner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A797-855A-40CF-8B31-CBC5F280C2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6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2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2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0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0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59104C-FC2A-47CF-8937-40CDE8AE55F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38FDBE-B91C-40F9-8B4A-CA241503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5F5-2B8A-4627-92A9-4F83DE1C5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717" y="245534"/>
            <a:ext cx="8574622" cy="2616199"/>
          </a:xfrm>
        </p:spPr>
        <p:txBody>
          <a:bodyPr/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MAZE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RUNNER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FF42F-3621-447C-A771-AAA1337A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694" y="3996268"/>
            <a:ext cx="6987645" cy="1388534"/>
          </a:xfrm>
        </p:spPr>
        <p:txBody>
          <a:bodyPr>
            <a:normAutofit/>
          </a:bodyPr>
          <a:lstStyle/>
          <a:p>
            <a:endParaRPr 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5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721895" y="142373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062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Quick 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Group: Maze Runner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Name: Cameron Dearien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Role: 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9209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-1459831" y="-5815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segway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276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721895" y="142373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VIDEO PLACEHOLDER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50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721895" y="142373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VIDEO PLACEHOLDER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32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588169" y="161022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 team progress with code snapshots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54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588169" y="161022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 team progress with code snapshots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enemies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17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1588169" y="161022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 team progress with code snapshots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movement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411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D81E40-2476-4A4A-ADDC-438285B9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1474"/>
            <a:ext cx="2486526" cy="2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616E08-85EA-4F29-A757-C5072AF65CEF}"/>
              </a:ext>
            </a:extLst>
          </p:cNvPr>
          <p:cNvSpPr txBox="1">
            <a:spLocks/>
          </p:cNvSpPr>
          <p:nvPr/>
        </p:nvSpPr>
        <p:spPr>
          <a:xfrm>
            <a:off x="721895" y="142373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Show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gantt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chart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38175-74E0-4F9F-AFFA-E064B9750BAE}"/>
              </a:ext>
            </a:extLst>
          </p:cNvPr>
          <p:cNvSpPr txBox="1">
            <a:spLocks/>
          </p:cNvSpPr>
          <p:nvPr/>
        </p:nvSpPr>
        <p:spPr>
          <a:xfrm>
            <a:off x="2173287" y="19812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789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157</Words>
  <Application>Microsoft Office PowerPoint</Application>
  <PresentationFormat>Widescreen</PresentationFormat>
  <Paragraphs>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MAZE RUNNER​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RUNNER</dc:title>
  <dc:creator>Cameron Dearien</dc:creator>
  <cp:lastModifiedBy>Dearien, Cameron (dear6618@vandals.uidaho.edu)</cp:lastModifiedBy>
  <cp:revision>4</cp:revision>
  <dcterms:created xsi:type="dcterms:W3CDTF">2019-02-27T00:30:16Z</dcterms:created>
  <dcterms:modified xsi:type="dcterms:W3CDTF">2019-02-27T01:19:59Z</dcterms:modified>
</cp:coreProperties>
</file>