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69" r:id="rId6"/>
    <p:sldId id="264" r:id="rId7"/>
    <p:sldId id="265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22D8-8C25-4572-A52E-1AFAE76A69C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A797-855A-40CF-8B31-CBC5F280C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9104C-FC2A-47CF-8937-40CDE8AE55F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R8srk9E9FCA&amp;feature=youtu.b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5F5-2B8A-4627-92A9-4F83DE1C5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717" y="245534"/>
            <a:ext cx="8574622" cy="2616199"/>
          </a:xfrm>
        </p:spPr>
        <p:txBody>
          <a:bodyPr/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MAZE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RUNNER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F42F-3621-447C-A771-AAA1337A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694" y="2621282"/>
            <a:ext cx="6987645" cy="1388534"/>
          </a:xfrm>
        </p:spPr>
        <p:txBody>
          <a:bodyPr>
            <a:normAutofit/>
          </a:bodyPr>
          <a:lstStyle/>
          <a:p>
            <a:r>
              <a:rPr lang="en-US" sz="3000" dirty="0"/>
              <a:t>Minimum Viable Product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Quick 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Group: Maze Runner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Name: Cameron Dearien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Role: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9209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086643" y="110490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&amp;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Unity Project Creation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276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-1272840" y="29841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0DCA5-E2B7-4920-8A27-E92ACA9EA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43" y="3873416"/>
            <a:ext cx="4998720" cy="2984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6B4B2-65C5-4246-AC28-BD06433BE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9" y="0"/>
            <a:ext cx="4883781" cy="3886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50439-C941-4329-8A59-DBFE27401E9F}"/>
              </a:ext>
            </a:extLst>
          </p:cNvPr>
          <p:cNvSpPr txBox="1"/>
          <p:nvPr/>
        </p:nvSpPr>
        <p:spPr>
          <a:xfrm>
            <a:off x="2486526" y="2163360"/>
            <a:ext cx="388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Desktop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Website version</a:t>
            </a:r>
          </a:p>
        </p:txBody>
      </p:sp>
    </p:spTree>
    <p:extLst>
      <p:ext uri="{BB962C8B-B14F-4D97-AF65-F5344CB8AC3E}">
        <p14:creationId xmlns:p14="http://schemas.microsoft.com/office/powerpoint/2010/main" val="136480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-1272840" y="29841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C5CAD-6C12-4595-AB89-F42E3EEB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18" y="3429000"/>
            <a:ext cx="4511082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ED875-1866-4138-A21E-00341A58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4" y="-5639"/>
            <a:ext cx="5897526" cy="3430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ED3C7E-329D-44CC-85F3-8508B19C667C}"/>
              </a:ext>
            </a:extLst>
          </p:cNvPr>
          <p:cNvSpPr/>
          <p:nvPr/>
        </p:nvSpPr>
        <p:spPr>
          <a:xfrm>
            <a:off x="2486526" y="20510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45129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375518" y="336542"/>
            <a:ext cx="10018713" cy="9627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B0AED-9900-4C4F-9AAD-A597BF919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13" y="1477927"/>
            <a:ext cx="8076975" cy="32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475082" y="20201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Enemy and Player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3837A-D40D-4173-86DE-ECF2A45EF067}"/>
              </a:ext>
            </a:extLst>
          </p:cNvPr>
          <p:cNvSpPr txBox="1"/>
          <p:nvPr/>
        </p:nvSpPr>
        <p:spPr>
          <a:xfrm>
            <a:off x="7354186" y="4782236"/>
            <a:ext cx="483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Pardon the brief interruption as I play two videos from my computer and not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04E99-718C-4979-8C09-592CDE05E0D4}"/>
              </a:ext>
            </a:extLst>
          </p:cNvPr>
          <p:cNvSpPr/>
          <p:nvPr/>
        </p:nvSpPr>
        <p:spPr>
          <a:xfrm>
            <a:off x="5330456" y="5710720"/>
            <a:ext cx="6861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https://www.youtube.com/watch?v=R8srk9E9FCA&amp;feature=youtu.be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11B82-E549-4D2E-94FB-F53267BF7DD9}"/>
              </a:ext>
            </a:extLst>
          </p:cNvPr>
          <p:cNvSpPr txBox="1"/>
          <p:nvPr/>
        </p:nvSpPr>
        <p:spPr>
          <a:xfrm>
            <a:off x="8910084" y="6190956"/>
            <a:ext cx="51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</a:t>
            </a:r>
            <a:r>
              <a:rPr lang="en-US"/>
              <a:t>on my </a:t>
            </a:r>
            <a:r>
              <a:rPr lang="en-US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9521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588169" y="161022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team progress with code snapshots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Enemies &amp; movement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35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721895" y="1423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062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410</TotalTime>
  <Words>186</Words>
  <Application>Microsoft Macintosh PowerPoint</Application>
  <PresentationFormat>Widescreen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MAZE RUNNER​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RUNNER</dc:title>
  <dc:creator>Cameron Dearien</dc:creator>
  <cp:lastModifiedBy>Hallman, Benjamin (hall7908@vandals.uidaho.edu)</cp:lastModifiedBy>
  <cp:revision>14</cp:revision>
  <dcterms:created xsi:type="dcterms:W3CDTF">2019-02-27T00:30:16Z</dcterms:created>
  <dcterms:modified xsi:type="dcterms:W3CDTF">2019-02-28T05:56:01Z</dcterms:modified>
</cp:coreProperties>
</file>