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06D50-E5F1-8167-5AB9-D4C66B37245E}" v="7" dt="2024-09-11T16:39:40.827"/>
    <p1510:client id="{F5531378-D5CE-0200-0A91-0E2A52D225FE}" v="366" dt="2024-09-10T21:59:57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9EEA6-D6A5-4A87-BF72-4821FC2AE1C6}" type="datetimeFigureOut"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A1486-5561-477B-8569-944F0614D8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2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3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cob.gerow@uconn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ob-Gerow/CSE_3666" TargetMode="External"/><Relationship Id="rId2" Type="http://schemas.openxmlformats.org/officeDocument/2006/relationships/hyperlink" Target="https://github.uconn.edu/zhs04001/cse3666-2025sp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03" y="1122442"/>
            <a:ext cx="5335251" cy="2055900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CSE3666-Introduction to Computer Architecture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>Lab </a:t>
            </a:r>
            <a:r>
              <a:rPr lang="en-US" b="0" dirty="0"/>
              <a:t>4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4953BBF-956E-7C2A-2EDF-B0E8A552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17" r="19783"/>
          <a:stretch/>
        </p:blipFill>
        <p:spPr>
          <a:xfrm>
            <a:off x="5965659" y="772026"/>
            <a:ext cx="5333999" cy="5334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81572" y="3178445"/>
            <a:ext cx="5108184" cy="16843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="" xmlns:a16="http://schemas.microsoft.com/office/drawing/2014/main" id="{7A4C45DA-2B42-439B-D582-5DA4CADA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D1CBCA0-B714-40B3-A8CF-9577DA72C6FE}" type="datetime1">
              <a:pPr>
                <a:spcAft>
                  <a:spcPts val="600"/>
                </a:spcAft>
              </a:pPr>
              <a:t>2/16/2025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="" xmlns:a16="http://schemas.microsoft.com/office/drawing/2014/main" id="{A141F961-1946-B738-EC56-A7FB2CC8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="" xmlns:a16="http://schemas.microsoft.com/office/drawing/2014/main" id="{2C91D240-0BDA-08CB-BDEC-DB8F67EE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7D3F67-C100-6BFE-BCAE-B279629C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F5EF96-E82C-3410-018E-0767D25B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dirty="0">
                <a:hlinkClick r:id="rId2"/>
              </a:rPr>
              <a:t>Jacob.gerow@uconn.edu</a:t>
            </a:r>
            <a:endParaRPr lang="en-US" dirty="0"/>
          </a:p>
          <a:p>
            <a:r>
              <a:rPr lang="en-US" dirty="0"/>
              <a:t>Find me in class discord</a:t>
            </a:r>
          </a:p>
          <a:p>
            <a:r>
              <a:rPr lang="en-US" dirty="0"/>
              <a:t>Office Hours: 11:15am-12:15pm Wednesday</a:t>
            </a:r>
          </a:p>
          <a:p>
            <a:r>
              <a:rPr lang="en-US" dirty="0"/>
              <a:t>BEACH (ITE 360) Drop-in Hours **</a:t>
            </a:r>
            <a:r>
              <a:rPr lang="en-US" b="1" dirty="0"/>
              <a:t>Subject to change</a:t>
            </a:r>
            <a:r>
              <a:rPr lang="en-US" dirty="0"/>
              <a:t>**:</a:t>
            </a:r>
          </a:p>
          <a:p>
            <a:pPr marL="0" indent="0">
              <a:buNone/>
            </a:pPr>
            <a:r>
              <a:rPr lang="en-US" dirty="0"/>
              <a:t>	 Tuesday 6:00pm-8:00pm</a:t>
            </a:r>
          </a:p>
          <a:p>
            <a:pPr marL="0" indent="0">
              <a:buNone/>
            </a:pPr>
            <a:r>
              <a:rPr lang="en-US" dirty="0"/>
              <a:t>	Thursday 4:00pm-8:00pm</a:t>
            </a:r>
          </a:p>
          <a:p>
            <a:pPr marL="0" indent="0">
              <a:buNone/>
            </a:pPr>
            <a:r>
              <a:rPr lang="en-US" dirty="0"/>
              <a:t>	Friday 6:00pm-8:00pm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69CF98-2AD6-8E00-7DEB-815C3EA2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34F-A5EA-4EE9-8E74-A255832A37FD}" type="datetime1">
              <a:rPr lang="en-US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0BA6D6-66B1-9EED-96BE-6977B1FD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C7D25C-6DED-21C7-E8EB-E93143AD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Foo, Bar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CF13-AAB6-49E7-B002-C1E1B4103352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54" y="2515119"/>
            <a:ext cx="10539658" cy="25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11" y="128715"/>
            <a:ext cx="9238434" cy="658054"/>
          </a:xfrm>
        </p:spPr>
        <p:txBody>
          <a:bodyPr/>
          <a:lstStyle/>
          <a:p>
            <a:r>
              <a:rPr lang="en-US" dirty="0" smtClean="0"/>
              <a:t>Foo, Bar, continued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5E14-7FC7-46DF-B9CC-C6B4D19EA9AE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65" y="835024"/>
            <a:ext cx="7891203" cy="5804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529" y="979682"/>
            <a:ext cx="2161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*text is here to explain everything in-depth if needed, not necessary to read each part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138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CD1550-EBF4-C510-05BB-6ED7E996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Branching to a function you will be returning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2E82B2-B9F8-CAF8-5F88-B75F92C0D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Any </a:t>
            </a:r>
            <a:r>
              <a:rPr lang="en-US" dirty="0" err="1"/>
              <a:t>sx</a:t>
            </a:r>
            <a:r>
              <a:rPr lang="en-US" dirty="0"/>
              <a:t> registers must be saved (if modified by your code) by convention</a:t>
            </a:r>
          </a:p>
          <a:p>
            <a:r>
              <a:rPr lang="en-US" dirty="0"/>
              <a:t>Return address register (</a:t>
            </a:r>
            <a:r>
              <a:rPr lang="en-US" dirty="0" err="1"/>
              <a:t>ra</a:t>
            </a:r>
            <a:r>
              <a:rPr lang="en-US" dirty="0"/>
              <a:t>) must be saved</a:t>
            </a:r>
          </a:p>
          <a:p>
            <a:r>
              <a:rPr lang="en-US" dirty="0"/>
              <a:t>Any values you want to use on return (not in a </a:t>
            </a:r>
            <a:r>
              <a:rPr lang="en-US" dirty="0" err="1"/>
              <a:t>sx</a:t>
            </a:r>
            <a:r>
              <a:rPr lang="en-US" dirty="0"/>
              <a:t> register) must be saved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6F6902-D26A-74F1-64E9-E5DC6300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40E9-CAC6-454A-ADF9-408E0652243F}" type="datetime1"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66E06B-A841-D5E6-FEC0-EA3B3788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5DC298-B206-6304-C080-88A942C7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8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32257B-0D21-9487-B0DB-5D9ECD97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380BD0-523F-EAF0-A543-8980847D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Discord (must join, </a:t>
            </a:r>
            <a:r>
              <a:rPr lang="en-US" b="1" dirty="0">
                <a:latin typeface="Amasis MT Pro Black" panose="020F0502020204030204" pitchFamily="18" charset="0"/>
                <a:ea typeface="+mn-lt"/>
                <a:cs typeface="+mn-lt"/>
              </a:rPr>
              <a:t>change name to first and last</a:t>
            </a:r>
            <a:r>
              <a:rPr lang="en-US" b="1" dirty="0">
                <a:ea typeface="+mn-lt"/>
                <a:cs typeface="+mn-lt"/>
              </a:rPr>
              <a:t>, and set role): </a:t>
            </a:r>
            <a:r>
              <a:rPr lang="en-US" dirty="0">
                <a:ea typeface="+mn-lt"/>
                <a:cs typeface="+mn-lt"/>
              </a:rPr>
              <a:t>https://discord.gg/xE4fTGRS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 Repo: </a:t>
            </a:r>
            <a:r>
              <a:rPr lang="en-US" dirty="0">
                <a:ea typeface="+mn-lt"/>
                <a:cs typeface="+mn-lt"/>
                <a:hlinkClick r:id="rId2"/>
              </a:rPr>
              <a:t>https://github.uconn.edu/zhs04001/cse3666-2025spring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Lab Presentation Repo: </a:t>
            </a:r>
            <a:r>
              <a:rPr lang="en-US" dirty="0">
                <a:ea typeface="+mn-lt"/>
                <a:cs typeface="+mn-lt"/>
                <a:hlinkClick r:id="rId3"/>
              </a:rPr>
              <a:t>https://github.com/Jacob-Gerow/CSE_3666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22B915-325A-DF64-BD1D-2EC5FDF0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66F-A9D7-4AC5-97FD-A6B766A4CF0C}" type="datetime1">
              <a:rPr lang="en-US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B1ED60-E249-44E1-95ED-0E9F7F3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623768-7A31-19F9-667A-0728DCD8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167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155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Amasis MT Pro Black</vt:lpstr>
      <vt:lpstr>Arial</vt:lpstr>
      <vt:lpstr>Calibri</vt:lpstr>
      <vt:lpstr>Trade Gothic Next Cond</vt:lpstr>
      <vt:lpstr>Trade Gothic Next Light</vt:lpstr>
      <vt:lpstr>PortalVTI</vt:lpstr>
      <vt:lpstr>CSE3666-Introduction to Computer Architecture  Lab 4</vt:lpstr>
      <vt:lpstr>Extra Support</vt:lpstr>
      <vt:lpstr>Foo, Bar example</vt:lpstr>
      <vt:lpstr>Foo, Bar, continued</vt:lpstr>
      <vt:lpstr>When Branching to a function you will be returning from</vt:lpstr>
      <vt:lpstr>Important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Gerow</dc:creator>
  <cp:lastModifiedBy>Jacob Gerow</cp:lastModifiedBy>
  <cp:revision>111</cp:revision>
  <dcterms:created xsi:type="dcterms:W3CDTF">2024-08-27T21:39:26Z</dcterms:created>
  <dcterms:modified xsi:type="dcterms:W3CDTF">2025-02-17T05:15:39Z</dcterms:modified>
</cp:coreProperties>
</file>