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06D50-E5F1-8167-5AB9-D4C66B37245E}" v="7" dt="2024-09-11T16:39:40.827"/>
    <p1510:client id="{F5531378-D5CE-0200-0A91-0E2A52D225FE}" v="366" dt="2024-09-10T21:59:5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EEA6-D6A5-4A87-BF72-4821FC2AE1C6}" type="datetimeFigureOut"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1486-5561-477B-8569-944F0614D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gerow@ucon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-Gerow/CSE_3666" TargetMode="External"/><Relationship Id="rId2" Type="http://schemas.openxmlformats.org/officeDocument/2006/relationships/hyperlink" Target="https://github.uconn.edu/zhs04001/cse3666-2025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03" y="1122442"/>
            <a:ext cx="5335251" cy="20559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CSE3666-Introduction to Computer Architecture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Lab </a:t>
            </a:r>
            <a:r>
              <a:rPr lang="en-US" b="0" dirty="0" smtClean="0"/>
              <a:t>3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953BBF-956E-7C2A-2EDF-B0E8A552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7" r="19783"/>
          <a:stretch/>
        </p:blipFill>
        <p:spPr>
          <a:xfrm>
            <a:off x="5965659" y="772026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1572" y="3178445"/>
            <a:ext cx="5108184" cy="1684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Remove Spaces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xmlns="" id="{7A4C45DA-2B42-439B-D582-5DA4CAD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1CBCA0-B714-40B3-A8CF-9577DA72C6FE}" type="datetime1">
              <a:pPr>
                <a:spcAft>
                  <a:spcPts val="600"/>
                </a:spcAft>
              </a:pPr>
              <a:t>2/9/2025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A141F961-1946-B738-EC56-A7FB2CC8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2C91D240-0BDA-08CB-BDEC-DB8F67E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D3F67-C100-6BFE-BCAE-B279629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5EF96-E82C-3410-018E-0767D25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hlinkClick r:id="rId2"/>
              </a:rPr>
              <a:t>Jacob.gerow@uconn.edu</a:t>
            </a:r>
            <a:endParaRPr lang="en-US" dirty="0"/>
          </a:p>
          <a:p>
            <a:r>
              <a:rPr lang="en-US" dirty="0"/>
              <a:t>Find me in class discord</a:t>
            </a:r>
          </a:p>
          <a:p>
            <a:r>
              <a:rPr lang="en-US" dirty="0"/>
              <a:t>Office Hours: 11:15am-12:15pm Wednesday</a:t>
            </a:r>
          </a:p>
          <a:p>
            <a:r>
              <a:rPr lang="en-US" dirty="0"/>
              <a:t>BEACH (ITE 360) Drop-in Hours **</a:t>
            </a:r>
            <a:r>
              <a:rPr lang="en-US" b="1" dirty="0"/>
              <a:t>Subject to change</a:t>
            </a:r>
            <a:r>
              <a:rPr lang="en-US" dirty="0"/>
              <a:t>**:</a:t>
            </a:r>
          </a:p>
          <a:p>
            <a:pPr marL="0" indent="0">
              <a:buNone/>
            </a:pPr>
            <a:r>
              <a:rPr lang="en-US" dirty="0"/>
              <a:t>	 Tuesday 6:00pm-8:00pm</a:t>
            </a:r>
          </a:p>
          <a:p>
            <a:pPr marL="0" indent="0">
              <a:buNone/>
            </a:pPr>
            <a:r>
              <a:rPr lang="en-US" dirty="0"/>
              <a:t>	Thursday 4:00pm-8:00pm</a:t>
            </a:r>
          </a:p>
          <a:p>
            <a:pPr marL="0" indent="0">
              <a:buNone/>
            </a:pPr>
            <a:r>
              <a:rPr lang="en-US" dirty="0"/>
              <a:t>	Friday 6:00pm-8:00pm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9CF98-2AD6-8E00-7DEB-815C3EA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34F-A5EA-4EE9-8E74-A255832A37FD}" type="datetime1">
              <a:rPr lang="en-US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0BA6D6-66B1-9EED-96BE-6977B1F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7D25C-6DED-21C7-E8EB-E93143AD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only have 32 “high speed” registers (x0-x31)</a:t>
            </a:r>
          </a:p>
          <a:p>
            <a:r>
              <a:rPr lang="en-US" dirty="0" smtClean="0"/>
              <a:t>To store more information you use memory</a:t>
            </a:r>
          </a:p>
          <a:p>
            <a:r>
              <a:rPr lang="en-US" dirty="0" smtClean="0"/>
              <a:t>You can only store a value in memory and retrieve it into one of your 32 standard registers.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D77-0197-4D6E-87D7-766EF4A320DC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1F66-0EFE-4AEE-BD5D-7BB238C42C1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6" y="1903004"/>
            <a:ext cx="4320901" cy="43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8398" y="1903004"/>
            <a:ext cx="429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Example 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necessarily the same as what we are using for this class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Notice how data is separated from where you code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587" y="1040685"/>
            <a:ext cx="9238434" cy="857559"/>
          </a:xfrm>
        </p:spPr>
        <p:txBody>
          <a:bodyPr/>
          <a:lstStyle/>
          <a:p>
            <a:r>
              <a:rPr lang="en-US" dirty="0" smtClean="0"/>
              <a:t>Memory Continued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E60B-F893-4F39-B5CD-A4C44106C83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89" y="2318028"/>
            <a:ext cx="4109476" cy="381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2" idx="1"/>
          </p:cNvCxnSpPr>
          <p:nvPr/>
        </p:nvCxnSpPr>
        <p:spPr>
          <a:xfrm flipH="1">
            <a:off x="4390846" y="2478447"/>
            <a:ext cx="3303916" cy="32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4762" y="2247614"/>
            <a:ext cx="442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of memory segment, directives after this are stored in your memory space of your program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98475" y="3036498"/>
            <a:ext cx="646981" cy="4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844" y="2709279"/>
            <a:ext cx="279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Allocate 128 bytes in memory. “</a:t>
            </a:r>
            <a:r>
              <a:rPr lang="en-US" sz="1200" dirty="0" err="1" smtClean="0"/>
              <a:t>str</a:t>
            </a:r>
            <a:r>
              <a:rPr lang="en-US" sz="1200" dirty="0" smtClean="0"/>
              <a:t>” is an alias for the start of this location in memory.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98475" y="3219853"/>
            <a:ext cx="646981" cy="5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844" y="3408019"/>
            <a:ext cx="279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Allocate 128 more bytes of space in memory. “res” is an alias for the start of this location in memory.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693434" y="3285199"/>
            <a:ext cx="1869064" cy="6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62498" y="2857871"/>
            <a:ext cx="4427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RARS simulator 0x10010000 is always the start of your memory. This makes this instruction equivalent to:</a:t>
            </a:r>
          </a:p>
          <a:p>
            <a:r>
              <a:rPr lang="en-US" sz="1200" dirty="0" err="1" smtClean="0"/>
              <a:t>lui</a:t>
            </a:r>
            <a:r>
              <a:rPr lang="en-US" sz="1200" dirty="0" smtClean="0"/>
              <a:t> s2, %hi(</a:t>
            </a:r>
            <a:r>
              <a:rPr lang="en-US" sz="1200" dirty="0" err="1" smtClean="0"/>
              <a:t>str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Since the base address is 0x10010000, we don’t need to load in the lower part of this address (it’s already 0)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 flipV="1">
            <a:off x="5693434" y="4054350"/>
            <a:ext cx="1779531" cy="2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72965" y="3942993"/>
            <a:ext cx="442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Equivalent to </a:t>
            </a:r>
            <a:r>
              <a:rPr lang="en-US" sz="1200" dirty="0" err="1" smtClean="0"/>
              <a:t>addi</a:t>
            </a:r>
            <a:r>
              <a:rPr lang="en-US" sz="1200" dirty="0" smtClean="0"/>
              <a:t> s3, s2, %lo(res)</a:t>
            </a:r>
            <a:br>
              <a:rPr lang="en-US" sz="1200" dirty="0" smtClean="0"/>
            </a:br>
            <a:r>
              <a:rPr lang="en-US" sz="1200" dirty="0" smtClean="0"/>
              <a:t>Since </a:t>
            </a:r>
            <a:r>
              <a:rPr lang="en-US" sz="1200" dirty="0" err="1" smtClean="0"/>
              <a:t>str</a:t>
            </a:r>
            <a:r>
              <a:rPr lang="en-US" sz="1200" dirty="0" smtClean="0"/>
              <a:t> and res share the same high address, no need to run separate </a:t>
            </a:r>
            <a:r>
              <a:rPr lang="en-US" sz="1200" dirty="0" err="1" smtClean="0"/>
              <a:t>lui</a:t>
            </a:r>
            <a:r>
              <a:rPr lang="en-US" sz="1200" dirty="0" smtClean="0"/>
              <a:t> command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90846" y="5434641"/>
            <a:ext cx="2881222" cy="138023"/>
          </a:xfrm>
          <a:prstGeom prst="rect">
            <a:avLst/>
          </a:prstGeom>
          <a:solidFill>
            <a:srgbClr val="F5F03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Psuedo</a:t>
            </a:r>
            <a:r>
              <a:rPr lang="en-US" dirty="0" smtClean="0"/>
              <a:t>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180" y="2286000"/>
            <a:ext cx="4991819" cy="2018581"/>
          </a:xfrm>
        </p:spPr>
        <p:txBody>
          <a:bodyPr/>
          <a:lstStyle/>
          <a:p>
            <a:r>
              <a:rPr lang="en-US" dirty="0" smtClean="0"/>
              <a:t>Translating directly will work</a:t>
            </a:r>
          </a:p>
          <a:p>
            <a:r>
              <a:rPr lang="en-US" dirty="0" smtClean="0"/>
              <a:t>Shortcuts are possible…</a:t>
            </a:r>
            <a:endParaRPr lang="en-US" dirty="0"/>
          </a:p>
          <a:p>
            <a:r>
              <a:rPr lang="en-US" dirty="0" smtClean="0"/>
              <a:t>Think about any improvements that could be made in 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986A-95DF-478F-996E-4367C0B0E94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03" y="2424023"/>
            <a:ext cx="3829914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2257B-0D21-9487-B0DB-5D9ECD9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80BD0-523F-EAF0-A543-8980847D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Discord (must join, </a:t>
            </a:r>
            <a:r>
              <a:rPr lang="en-US" b="1" dirty="0">
                <a:latin typeface="Amasis MT Pro Black" panose="020F0502020204030204" pitchFamily="18" charset="0"/>
                <a:ea typeface="+mn-lt"/>
                <a:cs typeface="+mn-lt"/>
              </a:rPr>
              <a:t>change name to first and last</a:t>
            </a:r>
            <a:r>
              <a:rPr lang="en-US" b="1" dirty="0">
                <a:ea typeface="+mn-lt"/>
                <a:cs typeface="+mn-lt"/>
              </a:rPr>
              <a:t>, and set role): </a:t>
            </a:r>
            <a:r>
              <a:rPr lang="en-US" dirty="0">
                <a:ea typeface="+mn-lt"/>
                <a:cs typeface="+mn-lt"/>
              </a:rPr>
              <a:t>https://discord.gg/xE4fTGRS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Repo: </a:t>
            </a:r>
            <a:r>
              <a:rPr lang="en-US" dirty="0">
                <a:ea typeface="+mn-lt"/>
                <a:cs typeface="+mn-lt"/>
                <a:hlinkClick r:id="rId2"/>
              </a:rPr>
              <a:t>https://github.uconn.edu/zhs04001/cse3666-2025spring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Lab Presentation Repo: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https://github.com/Jacob-Gerow/CSE_3666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2B915-325A-DF64-BD1D-2EC5FDF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66F-A9D7-4AC5-97FD-A6B766A4CF0C}" type="datetime1">
              <a:rPr lang="en-US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B1ED60-E249-44E1-95ED-0E9F7F3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623768-7A31-19F9-667A-0728DC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16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287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Calibri</vt:lpstr>
      <vt:lpstr>Trade Gothic Next Cond</vt:lpstr>
      <vt:lpstr>Trade Gothic Next Light</vt:lpstr>
      <vt:lpstr>PortalVTI</vt:lpstr>
      <vt:lpstr>CSE3666-Introduction to Computer Architecture  Lab 3</vt:lpstr>
      <vt:lpstr>Extra Support</vt:lpstr>
      <vt:lpstr>Memory</vt:lpstr>
      <vt:lpstr>Memory</vt:lpstr>
      <vt:lpstr>Memory Continued</vt:lpstr>
      <vt:lpstr>Psuedo-Code</vt:lpstr>
      <vt:lpstr>Important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Gerow</dc:creator>
  <cp:lastModifiedBy>Jacob Gerow</cp:lastModifiedBy>
  <cp:revision>108</cp:revision>
  <dcterms:created xsi:type="dcterms:W3CDTF">2024-08-27T21:39:26Z</dcterms:created>
  <dcterms:modified xsi:type="dcterms:W3CDTF">2025-02-09T18:01:00Z</dcterms:modified>
</cp:coreProperties>
</file>