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Override4.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Override5.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Override6.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Override7.xml" ContentType="application/vnd.openxmlformats-officedocument.themeOverride+xml"/>
  <Override PartName="/ppt/tags/tag1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9" r:id="rId3"/>
    <p:sldId id="258" r:id="rId4"/>
    <p:sldId id="266" r:id="rId5"/>
    <p:sldId id="267" r:id="rId6"/>
    <p:sldId id="263" r:id="rId7"/>
    <p:sldId id="268" r:id="rId8"/>
    <p:sldId id="269" r:id="rId9"/>
    <p:sldId id="264" r:id="rId10"/>
    <p:sldId id="270" r:id="rId11"/>
    <p:sldId id="271" r:id="rId12"/>
    <p:sldId id="265" r:id="rId13"/>
    <p:sldId id="272" r:id="rId14"/>
    <p:sldId id="273" r:id="rId15"/>
    <p:sldId id="262" r:id="rId16"/>
    <p:sldId id="315" r:id="rId17"/>
    <p:sldId id="311" r:id="rId18"/>
    <p:sldId id="316"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8BE"/>
    <a:srgbClr val="FFF0EB"/>
    <a:srgbClr val="D95A3D"/>
    <a:srgbClr val="F0F6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700" autoAdjust="0"/>
  </p:normalViewPr>
  <p:slideViewPr>
    <p:cSldViewPr snapToGrid="0" showGuides="1">
      <p:cViewPr varScale="1">
        <p:scale>
          <a:sx n="68" d="100"/>
          <a:sy n="68" d="100"/>
        </p:scale>
        <p:origin x="84" y="4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173896F-3013-969B-76C4-93509B080E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819DCC-8C7D-6A0F-92A0-6B7EAC8BCA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9AB567-56DD-4269-A54D-1116D9392625}" type="datetimeFigureOut">
              <a:rPr lang="zh-CN" altLang="en-US" smtClean="0"/>
              <a:t>2024/9/5</a:t>
            </a:fld>
            <a:endParaRPr lang="zh-CN" altLang="en-US"/>
          </a:p>
        </p:txBody>
      </p:sp>
      <p:sp>
        <p:nvSpPr>
          <p:cNvPr id="4" name="页脚占位符 3">
            <a:extLst>
              <a:ext uri="{FF2B5EF4-FFF2-40B4-BE49-F238E27FC236}">
                <a16:creationId xmlns:a16="http://schemas.microsoft.com/office/drawing/2014/main" id="{CF631B9F-0F38-403C-DD2C-CFAFBA52C5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893B1518-4CAA-BD03-7954-5C06483053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696CB-2300-4185-8277-A60FE003DAC7}" type="slidenum">
              <a:rPr lang="zh-CN" altLang="en-US" smtClean="0"/>
              <a:t>‹#›</a:t>
            </a:fld>
            <a:endParaRPr lang="zh-CN" altLang="en-US"/>
          </a:p>
        </p:txBody>
      </p:sp>
    </p:spTree>
    <p:extLst>
      <p:ext uri="{BB962C8B-B14F-4D97-AF65-F5344CB8AC3E}">
        <p14:creationId xmlns:p14="http://schemas.microsoft.com/office/powerpoint/2010/main" val="1989684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2024/9/5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a:t>
            </a:fld>
            <a:endParaRPr lang="zh-CN" altLang="en-US"/>
          </a:p>
        </p:txBody>
      </p:sp>
    </p:spTree>
    <p:extLst>
      <p:ext uri="{BB962C8B-B14F-4D97-AF65-F5344CB8AC3E}">
        <p14:creationId xmlns:p14="http://schemas.microsoft.com/office/powerpoint/2010/main" val="9045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2</a:t>
            </a:fld>
            <a:endParaRPr lang="zh-CN" altLang="en-US"/>
          </a:p>
        </p:txBody>
      </p:sp>
    </p:spTree>
    <p:extLst>
      <p:ext uri="{BB962C8B-B14F-4D97-AF65-F5344CB8AC3E}">
        <p14:creationId xmlns:p14="http://schemas.microsoft.com/office/powerpoint/2010/main" val="1207441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16</a:t>
            </a:fld>
            <a:endParaRPr lang="zh-CN" altLang="en-US"/>
          </a:p>
        </p:txBody>
      </p:sp>
    </p:spTree>
    <p:extLst>
      <p:ext uri="{BB962C8B-B14F-4D97-AF65-F5344CB8AC3E}">
        <p14:creationId xmlns:p14="http://schemas.microsoft.com/office/powerpoint/2010/main" val="3767200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pic>
        <p:nvPicPr>
          <p:cNvPr id="12" name="图片 11" descr="水中的桥&#10;&#10;描述已自动生成">
            <a:extLst>
              <a:ext uri="{FF2B5EF4-FFF2-40B4-BE49-F238E27FC236}">
                <a16:creationId xmlns:a16="http://schemas.microsoft.com/office/drawing/2014/main" id="{FE9702B3-1E75-3197-7861-D3F5210A5B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545B57F-7D9D-4AD8-9FE4-E5267D65BB87}"/>
              </a:ext>
            </a:extLst>
          </p:cNvPr>
          <p:cNvSpPr>
            <a:spLocks noGrp="1"/>
          </p:cNvSpPr>
          <p:nvPr userDrawn="1">
            <p:ph type="ctrTitle" hasCustomPrompt="1"/>
          </p:nvPr>
        </p:nvSpPr>
        <p:spPr>
          <a:xfrm>
            <a:off x="3887951" y="1149085"/>
            <a:ext cx="4621783" cy="1311128"/>
          </a:xfrm>
          <a:prstGeom prst="rect">
            <a:avLst/>
          </a:prstGeom>
        </p:spPr>
        <p:txBody>
          <a:bodyPr vert="horz" lIns="91440" tIns="45720" rIns="91440" bIns="45720" rtlCol="0" anchor="b">
            <a:spAutoFit/>
          </a:bodyPr>
          <a:lstStyle>
            <a:lvl1pPr algn="ctr">
              <a:defRPr lang="zh-CN" altLang="en-US" sz="4400" b="1" dirty="0">
                <a:solidFill>
                  <a:schemeClr val="tx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userDrawn="1">
            <p:ph type="subTitle" idx="1"/>
          </p:nvPr>
        </p:nvSpPr>
        <p:spPr>
          <a:xfrm>
            <a:off x="3887950" y="3031954"/>
            <a:ext cx="4621784" cy="455102"/>
          </a:xfrm>
        </p:spPr>
        <p:txBody>
          <a:bodyPr vert="horz" lIns="91440" tIns="45720" rIns="91440" bIns="45720" rtlCol="0" anchor="t">
            <a:normAutofit/>
          </a:bodyPr>
          <a:lstStyle>
            <a:lvl1pPr marL="0" indent="0" algn="ctr">
              <a:spcBef>
                <a:spcPts val="0"/>
              </a:spcBef>
              <a:buNone/>
              <a:defRPr lang="zh-CN" altLang="en-US" sz="1600">
                <a:solidFill>
                  <a:schemeClr val="tx1"/>
                </a:solidFill>
              </a:defRPr>
            </a:lvl1pPr>
          </a:lstStyle>
          <a:p>
            <a:pPr marL="228600" lvl="0" indent="-228600" defTabSz="914354"/>
            <a:r>
              <a:rPr lang="en-US" altLang="zh-CN" dirty="0"/>
              <a:t>Click to edit Master subtitle style</a:t>
            </a:r>
            <a:endParaRPr lang="zh-CN" altLang="en-US" dirty="0"/>
          </a:p>
        </p:txBody>
      </p:sp>
      <p:sp>
        <p:nvSpPr>
          <p:cNvPr id="8" name="文本占位符 7">
            <a:extLst>
              <a:ext uri="{FF2B5EF4-FFF2-40B4-BE49-F238E27FC236}">
                <a16:creationId xmlns:a16="http://schemas.microsoft.com/office/drawing/2014/main" id="{44C4A721-803B-47CB-B99E-1D01E8E0169F}"/>
              </a:ext>
            </a:extLst>
          </p:cNvPr>
          <p:cNvSpPr>
            <a:spLocks noGrp="1"/>
          </p:cNvSpPr>
          <p:nvPr userDrawn="1">
            <p:ph type="body" sz="quarter" idx="13" hasCustomPrompt="1"/>
          </p:nvPr>
        </p:nvSpPr>
        <p:spPr>
          <a:xfrm>
            <a:off x="4650382" y="3488246"/>
            <a:ext cx="3096921" cy="296271"/>
          </a:xfrm>
        </p:spPr>
        <p:txBody>
          <a:bodyPr vert="horz" lIns="91440" tIns="45720" rIns="91440" bIns="45720" rtlCol="0" anchor="ctr">
            <a:noAutofit/>
          </a:bodyPr>
          <a:lstStyle>
            <a:lvl1pPr marL="0" indent="0" algn="ctr">
              <a:buNone/>
              <a:defRPr lang="en-US" altLang="zh-CN" sz="16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userDrawn="1">
            <p:ph type="body" sz="quarter" idx="14" hasCustomPrompt="1"/>
          </p:nvPr>
        </p:nvSpPr>
        <p:spPr>
          <a:xfrm>
            <a:off x="660400" y="5837829"/>
            <a:ext cx="3096921" cy="296271"/>
          </a:xfrm>
        </p:spPr>
        <p:txBody>
          <a:bodyPr vert="horz" lIns="91440" tIns="45720" rIns="91440" bIns="45720" rtlCol="0" anchor="ctr">
            <a:normAutofit/>
          </a:bodyPr>
          <a:lstStyle>
            <a:lvl1pPr marL="0" indent="0" algn="l">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2185414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a:xfrm>
            <a:off x="660400" y="0"/>
            <a:ext cx="10858500" cy="1028700"/>
          </a:xfrm>
          <a:prstGeom prst="rect">
            <a:avLst/>
          </a:prstGeom>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lvl1pPr marL="0" indent="0">
              <a:buNone/>
              <a:defRPr/>
            </a:lvl1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2024/9/5</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2024/9/5</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iš1iḓê">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alpha val="30000"/>
          </a:schemeClr>
        </a:solidFill>
        <a:effectLst/>
      </p:bgPr>
    </p:bg>
    <p:spTree>
      <p:nvGrpSpPr>
        <p:cNvPr id="1" name=""/>
        <p:cNvGrpSpPr/>
        <p:nvPr/>
      </p:nvGrpSpPr>
      <p:grpSpPr>
        <a:xfrm>
          <a:off x="0" y="0"/>
          <a:ext cx="0" cy="0"/>
          <a:chOff x="0" y="0"/>
          <a:chExt cx="0" cy="0"/>
        </a:xfrm>
      </p:grpSpPr>
      <p:pic>
        <p:nvPicPr>
          <p:cNvPr id="8" name="图片 7" descr="水中的桥&#10;&#10;描述已自动生成">
            <a:extLst>
              <a:ext uri="{FF2B5EF4-FFF2-40B4-BE49-F238E27FC236}">
                <a16:creationId xmlns:a16="http://schemas.microsoft.com/office/drawing/2014/main" id="{980D376A-0007-5C7D-34AB-432488C9C6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3126288" y="1571448"/>
            <a:ext cx="5731164" cy="1200329"/>
          </a:xfrm>
          <a:prstGeom prst="rect">
            <a:avLst/>
          </a:prstGeom>
        </p:spPr>
        <p:txBody>
          <a:bodyPr vert="horz" lIns="91440" tIns="45720" rIns="91440" bIns="45720" rtlCol="0" anchor="b">
            <a:spAutoFit/>
          </a:bodyPr>
          <a:lstStyle>
            <a:lvl1pPr algn="ctr">
              <a:defRPr lang="zh-CN" altLang="en-US" sz="4000">
                <a:solidFill>
                  <a:schemeClr val="tx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3126288" y="2807611"/>
            <a:ext cx="5731164" cy="258532"/>
          </a:xfrm>
        </p:spPr>
        <p:txBody>
          <a:bodyPr>
            <a:spAutoFit/>
          </a:bodyPr>
          <a:lstStyle>
            <a:lvl1pPr marL="0" indent="0" algn="ctr">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2024/9/5</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a:xfrm>
            <a:off x="660400" y="0"/>
            <a:ext cx="10858500" cy="1028700"/>
          </a:xfrm>
          <a:prstGeom prst="rect">
            <a:avLst/>
          </a:prstGeom>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2024/9/5</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2024/9/5</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alpha val="30000"/>
          </a:schemeClr>
        </a:solidFill>
        <a:effectLst/>
      </p:bgPr>
    </p:bg>
    <p:spTree>
      <p:nvGrpSpPr>
        <p:cNvPr id="1" name=""/>
        <p:cNvGrpSpPr/>
        <p:nvPr/>
      </p:nvGrpSpPr>
      <p:grpSpPr>
        <a:xfrm>
          <a:off x="0" y="0"/>
          <a:ext cx="0" cy="0"/>
          <a:chOff x="0" y="0"/>
          <a:chExt cx="0" cy="0"/>
        </a:xfrm>
      </p:grpSpPr>
      <p:pic>
        <p:nvPicPr>
          <p:cNvPr id="2" name="图片 1" descr="水中的桥&#10;&#10;描述已自动生成">
            <a:extLst>
              <a:ext uri="{FF2B5EF4-FFF2-40B4-BE49-F238E27FC236}">
                <a16:creationId xmlns:a16="http://schemas.microsoft.com/office/drawing/2014/main" id="{B19FCC18-A74B-79AD-1656-10FE120CF0D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2912950" y="1572374"/>
            <a:ext cx="6366101" cy="1311128"/>
          </a:xfrm>
        </p:spPr>
        <p:txBody>
          <a:bodyPr vert="horz" wrap="square" lIns="91440" tIns="45720" rIns="91440" bIns="45720" rtlCol="0" anchor="b">
            <a:spAutoFit/>
          </a:bodyPr>
          <a:lstStyle>
            <a:lvl1pPr marL="0" indent="0" algn="ctr">
              <a:buNone/>
              <a:defRPr lang="en-US" altLang="zh-CN" sz="4400" b="1" smtClean="0">
                <a:solidFill>
                  <a:schemeClr val="tx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58813" y="5351286"/>
            <a:ext cx="3072493" cy="367096"/>
          </a:xfrm>
        </p:spPr>
        <p:txBody>
          <a:bodyPr vert="horz" lIns="91440" tIns="45720" rIns="91440" bIns="45720" rtlCol="0" anchor="ctr">
            <a:normAutofit/>
          </a:bodyPr>
          <a:lstStyle>
            <a:lvl1pPr marL="0" indent="0" algn="l">
              <a:buNone/>
              <a:defRPr lang="en-US" altLang="zh-CN" sz="16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58813" y="5767003"/>
            <a:ext cx="3978391" cy="367097"/>
          </a:xfrm>
        </p:spPr>
        <p:txBody>
          <a:bodyPr vert="horz" lIns="91440" tIns="45720" rIns="91440" bIns="45720" rtlCol="0" anchor="ctr">
            <a:noAutofit/>
          </a:bodyPr>
          <a:lstStyle>
            <a:lvl1pPr marL="0" indent="0" algn="l">
              <a:buNone/>
              <a:defRPr lang="en-US" altLang="zh-CN" sz="16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www.islide.cc</a:t>
            </a:r>
            <a:endParaRPr lang="en-US" altLang="en-US" dirty="0"/>
          </a:p>
        </p:txBody>
      </p:sp>
    </p:spTree>
    <p:extLst>
      <p:ext uri="{BB962C8B-B14F-4D97-AF65-F5344CB8AC3E}">
        <p14:creationId xmlns:p14="http://schemas.microsoft.com/office/powerpoint/2010/main" val="34448059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bg>
      <p:bgPr>
        <a:solidFill>
          <a:srgbClr val="F8D8BE"/>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CD315-C6FD-FF19-EDA2-C1565109B4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F3F98B-D397-73C3-14DE-BC31287BC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3B895B-B1C4-518A-BF6E-85AEFFDDB44A}"/>
              </a:ext>
            </a:extLst>
          </p:cNvPr>
          <p:cNvSpPr>
            <a:spLocks noGrp="1"/>
          </p:cNvSpPr>
          <p:nvPr>
            <p:ph type="dt" sz="half" idx="10"/>
          </p:nvPr>
        </p:nvSpPr>
        <p:spPr/>
        <p:txBody>
          <a:bodyPr/>
          <a:lstStyle/>
          <a:p>
            <a:fld id="{FBC61904-2936-47D8-B714-EDAD310BCF43}" type="datetimeFigureOut">
              <a:rPr lang="zh-CN" altLang="en-US" smtClean="0"/>
              <a:t>2024/9/5</a:t>
            </a:fld>
            <a:endParaRPr lang="zh-CN" altLang="en-US"/>
          </a:p>
        </p:txBody>
      </p:sp>
      <p:sp>
        <p:nvSpPr>
          <p:cNvPr id="5" name="页脚占位符 4">
            <a:extLst>
              <a:ext uri="{FF2B5EF4-FFF2-40B4-BE49-F238E27FC236}">
                <a16:creationId xmlns:a16="http://schemas.microsoft.com/office/drawing/2014/main" id="{68C3AEE0-9607-50BD-74C0-E42BAFC5B3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0EF0BA-7C3F-EBD8-22DE-789487D3E38D}"/>
              </a:ext>
            </a:extLst>
          </p:cNvPr>
          <p:cNvSpPr>
            <a:spLocks noGrp="1"/>
          </p:cNvSpPr>
          <p:nvPr>
            <p:ph type="sldNum" sz="quarter" idx="12"/>
          </p:nvPr>
        </p:nvSpPr>
        <p:spPr/>
        <p:txBody>
          <a:bodyPr/>
          <a:lstStyle/>
          <a:p>
            <a:fld id="{B45B28A8-0AB5-40F2-99AE-FC7E443E8D80}" type="slidenum">
              <a:rPr lang="zh-CN" altLang="en-US" smtClean="0"/>
              <a:t>‹#›</a:t>
            </a:fld>
            <a:endParaRPr lang="zh-CN" altLang="en-US"/>
          </a:p>
        </p:txBody>
      </p:sp>
    </p:spTree>
    <p:extLst>
      <p:ext uri="{BB962C8B-B14F-4D97-AF65-F5344CB8AC3E}">
        <p14:creationId xmlns:p14="http://schemas.microsoft.com/office/powerpoint/2010/main" val="385958107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2E859D07-A6A7-AFFC-3BCE-19633E7A80B5}"/>
              </a:ext>
            </a:extLst>
          </p:cNvPr>
          <p:cNvGrpSpPr/>
          <p:nvPr userDrawn="1"/>
        </p:nvGrpSpPr>
        <p:grpSpPr>
          <a:xfrm>
            <a:off x="0" y="0"/>
            <a:ext cx="12192000" cy="6858000"/>
            <a:chOff x="0" y="0"/>
            <a:chExt cx="12192000" cy="6858000"/>
          </a:xfrm>
        </p:grpSpPr>
        <p:pic>
          <p:nvPicPr>
            <p:cNvPr id="9" name="图片 8" descr="蓝色的天空&#10;&#10;描述已自动生成">
              <a:extLst>
                <a:ext uri="{FF2B5EF4-FFF2-40B4-BE49-F238E27FC236}">
                  <a16:creationId xmlns:a16="http://schemas.microsoft.com/office/drawing/2014/main" id="{1DC57A7A-AEF8-D6E2-9319-28C64A840EC9}"/>
                </a:ext>
              </a:extLst>
            </p:cNvPr>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图片 10" descr="黑暗中的光&#10;&#10;中度可信度描述已自动生成">
              <a:extLst>
                <a:ext uri="{FF2B5EF4-FFF2-40B4-BE49-F238E27FC236}">
                  <a16:creationId xmlns:a16="http://schemas.microsoft.com/office/drawing/2014/main" id="{1746C4D4-5B9B-981C-2BF8-8C2CC7D166FF}"/>
                </a:ext>
              </a:extLst>
            </p:cNvPr>
            <p:cNvPicPr>
              <a:picLocks noChangeAspect="1"/>
            </p:cNvPicPr>
            <p:nvPr userDrawn="1"/>
          </p:nvPicPr>
          <p:blipFill>
            <a:blip r:embed="rId11" cstate="email">
              <a:alphaModFix amt="33000"/>
              <a:extLst>
                <a:ext uri="{28A0092B-C50C-407E-A947-70E740481C1C}">
                  <a14:useLocalDpi xmlns:a14="http://schemas.microsoft.com/office/drawing/2010/main"/>
                </a:ext>
              </a:extLst>
            </a:blip>
            <a:stretch>
              <a:fillRect/>
            </a:stretch>
          </p:blipFill>
          <p:spPr>
            <a:xfrm>
              <a:off x="0" y="2889471"/>
              <a:ext cx="5122612" cy="2577953"/>
            </a:xfrm>
            <a:prstGeom prst="rect">
              <a:avLst/>
            </a:prstGeom>
          </p:spPr>
        </p:pic>
        <p:pic>
          <p:nvPicPr>
            <p:cNvPr id="15" name="图片 14" descr="图片包含 游戏机, 夜空, 星星&#10;&#10;描述已自动生成">
              <a:extLst>
                <a:ext uri="{FF2B5EF4-FFF2-40B4-BE49-F238E27FC236}">
                  <a16:creationId xmlns:a16="http://schemas.microsoft.com/office/drawing/2014/main" id="{FA4BFE30-461E-D454-5049-C761EDC4F18B}"/>
                </a:ext>
              </a:extLst>
            </p:cNvPr>
            <p:cNvPicPr>
              <a:picLocks noChangeAspect="1"/>
            </p:cNvPicPr>
            <p:nvPr userDrawn="1"/>
          </p:nvPicPr>
          <p:blipFill>
            <a:blip r:embed="rId12" cstate="email">
              <a:alphaModFix amt="38000"/>
              <a:extLst>
                <a:ext uri="{28A0092B-C50C-407E-A947-70E740481C1C}">
                  <a14:useLocalDpi xmlns:a14="http://schemas.microsoft.com/office/drawing/2010/main"/>
                </a:ext>
              </a:extLst>
            </a:blip>
            <a:stretch>
              <a:fillRect/>
            </a:stretch>
          </p:blipFill>
          <p:spPr>
            <a:xfrm>
              <a:off x="3194957" y="1929647"/>
              <a:ext cx="8984343" cy="3941455"/>
            </a:xfrm>
            <a:prstGeom prst="rect">
              <a:avLst/>
            </a:prstGeom>
          </p:spPr>
        </p:pic>
        <p:pic>
          <p:nvPicPr>
            <p:cNvPr id="18" name="图片 17" descr="黑暗中的树&#10;&#10;描述已自动生成">
              <a:extLst>
                <a:ext uri="{FF2B5EF4-FFF2-40B4-BE49-F238E27FC236}">
                  <a16:creationId xmlns:a16="http://schemas.microsoft.com/office/drawing/2014/main" id="{204EF9E5-E42F-E541-3E98-2EB59827B495}"/>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9129486" y="0"/>
              <a:ext cx="3049814" cy="1950213"/>
            </a:xfrm>
            <a:prstGeom prst="rect">
              <a:avLst/>
            </a:prstGeom>
          </p:spPr>
        </p:pic>
      </p:grpSp>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2024/9/5</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 id="2147483658" r:id="rId8"/>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a16="http://schemas.microsoft.com/office/drawing/2014/main" xmlns="">
      <p:transition spd="med">
        <p:fade/>
      </p:transition>
    </mc:Fallback>
  </mc:AlternateConten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5"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3" Type="http://schemas.openxmlformats.org/officeDocument/2006/relationships/hyperlink" Target="http://www.islide.cc/"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hyperlink" Target="https://www.islide.cc/activity/teachersday/auth"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51pptmoban.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šliḋe"/>
        <p:cNvGrpSpPr/>
        <p:nvPr/>
      </p:nvGrpSpPr>
      <p:grpSpPr>
        <a:xfrm>
          <a:off x="0" y="0"/>
          <a:ext cx="0" cy="0"/>
          <a:chOff x="0" y="0"/>
          <a:chExt cx="0" cy="0"/>
        </a:xfrm>
      </p:grpSpPr>
      <p:sp>
        <p:nvSpPr>
          <p:cNvPr id="21" name="îSļïďê">
            <a:extLst>
              <a:ext uri="{FF2B5EF4-FFF2-40B4-BE49-F238E27FC236}">
                <a16:creationId xmlns:a16="http://schemas.microsoft.com/office/drawing/2014/main" id="{8020D681-BDFF-381B-E064-0F337E5D3C91}"/>
              </a:ext>
            </a:extLst>
          </p:cNvPr>
          <p:cNvSpPr>
            <a:spLocks noGrp="1"/>
          </p:cNvSpPr>
          <p:nvPr>
            <p:ph type="subTitle" idx="1"/>
          </p:nvPr>
        </p:nvSpPr>
        <p:spPr/>
        <p:txBody>
          <a:bodyPr/>
          <a:lstStyle/>
          <a:p>
            <a:r>
              <a:rPr lang="zh-CN" altLang="en-US" dirty="0"/>
              <a:t>开学 </a:t>
            </a:r>
            <a:r>
              <a:rPr lang="en-US" altLang="zh-CN" dirty="0"/>
              <a:t>/ </a:t>
            </a:r>
            <a:r>
              <a:rPr lang="zh-CN" altLang="en-US" dirty="0"/>
              <a:t>活动 </a:t>
            </a:r>
            <a:r>
              <a:rPr lang="en-US" altLang="zh-CN" dirty="0"/>
              <a:t>/ </a:t>
            </a:r>
            <a:r>
              <a:rPr lang="zh-CN" altLang="en-US" dirty="0"/>
              <a:t>班会 </a:t>
            </a:r>
            <a:r>
              <a:rPr lang="en-US" altLang="zh-CN" dirty="0"/>
              <a:t>/ </a:t>
            </a:r>
            <a:r>
              <a:rPr lang="zh-CN" altLang="en-US" dirty="0"/>
              <a:t>主题教育 </a:t>
            </a:r>
            <a:r>
              <a:rPr lang="en-US" altLang="zh-CN" dirty="0"/>
              <a:t>/ </a:t>
            </a:r>
            <a:r>
              <a:rPr lang="zh-CN" altLang="en-US" dirty="0"/>
              <a:t>期中期末总结</a:t>
            </a:r>
            <a:endParaRPr lang="en-GB" altLang="zh-CN" dirty="0"/>
          </a:p>
        </p:txBody>
      </p:sp>
      <p:sp>
        <p:nvSpPr>
          <p:cNvPr id="11" name="i$ļíḋé">
            <a:extLst>
              <a:ext uri="{FF2B5EF4-FFF2-40B4-BE49-F238E27FC236}">
                <a16:creationId xmlns:a16="http://schemas.microsoft.com/office/drawing/2014/main" id="{7E21516B-4ABB-4E09-987D-1ABA411225D2}"/>
              </a:ext>
            </a:extLst>
          </p:cNvPr>
          <p:cNvSpPr>
            <a:spLocks noGrp="1"/>
          </p:cNvSpPr>
          <p:nvPr>
            <p:ph type="body" sz="quarter" idx="13"/>
          </p:nvPr>
        </p:nvSpPr>
        <p:spPr/>
        <p:txBody>
          <a:bodyPr/>
          <a:lstStyle/>
          <a:p>
            <a:r>
              <a:rPr lang="zh-CN" altLang="en-US" dirty="0"/>
              <a:t>班级名称</a:t>
            </a:r>
            <a:endParaRPr lang="en-GB" altLang="zh-CN" dirty="0"/>
          </a:p>
        </p:txBody>
      </p:sp>
      <p:sp>
        <p:nvSpPr>
          <p:cNvPr id="12" name="íşļiďê">
            <a:extLst>
              <a:ext uri="{FF2B5EF4-FFF2-40B4-BE49-F238E27FC236}">
                <a16:creationId xmlns:a16="http://schemas.microsoft.com/office/drawing/2014/main" id="{BFF7D8B0-524B-4065-95EB-00BAEDA26918}"/>
              </a:ext>
            </a:extLst>
          </p:cNvPr>
          <p:cNvSpPr>
            <a:spLocks noGrp="1"/>
          </p:cNvSpPr>
          <p:nvPr>
            <p:ph type="body" sz="quarter" idx="14"/>
          </p:nvPr>
        </p:nvSpPr>
        <p:spPr/>
        <p:txBody>
          <a:bodyPr/>
          <a:lstStyle/>
          <a:p>
            <a:r>
              <a:rPr lang="zh-CN" altLang="en-US" dirty="0"/>
              <a:t>市 </a:t>
            </a:r>
            <a:r>
              <a:rPr lang="en-US" altLang="zh-CN" dirty="0"/>
              <a:t>/ </a:t>
            </a:r>
            <a:r>
              <a:rPr lang="zh-CN" altLang="en-US" dirty="0"/>
              <a:t>区学校名称</a:t>
            </a:r>
            <a:endParaRPr lang="en-GB" altLang="zh-CN" dirty="0"/>
          </a:p>
        </p:txBody>
      </p:sp>
      <p:grpSp>
        <p:nvGrpSpPr>
          <p:cNvPr id="9" name="îṣlíḑé">
            <a:extLst>
              <a:ext uri="{FF2B5EF4-FFF2-40B4-BE49-F238E27FC236}">
                <a16:creationId xmlns:a16="http://schemas.microsoft.com/office/drawing/2014/main" id="{1E1DE9D6-BB0F-4923-9E7F-FE8BDA4675C7}"/>
              </a:ext>
            </a:extLst>
          </p:cNvPr>
          <p:cNvGrpSpPr/>
          <p:nvPr/>
        </p:nvGrpSpPr>
        <p:grpSpPr>
          <a:xfrm>
            <a:off x="3455051" y="1130300"/>
            <a:ext cx="5281898" cy="1741113"/>
            <a:chOff x="1269064" y="2060074"/>
            <a:chExt cx="5281898" cy="1741113"/>
          </a:xfrm>
        </p:grpSpPr>
        <p:grpSp>
          <p:nvGrpSpPr>
            <p:cNvPr id="10" name="îṣḻïḍè">
              <a:extLst>
                <a:ext uri="{FF2B5EF4-FFF2-40B4-BE49-F238E27FC236}">
                  <a16:creationId xmlns:a16="http://schemas.microsoft.com/office/drawing/2014/main" id="{BB253DBE-D577-6382-F3C4-3F5FE8DF04D6}"/>
                </a:ext>
              </a:extLst>
            </p:cNvPr>
            <p:cNvGrpSpPr/>
            <p:nvPr/>
          </p:nvGrpSpPr>
          <p:grpSpPr>
            <a:xfrm>
              <a:off x="1269064" y="2060074"/>
              <a:ext cx="5281898" cy="1741113"/>
              <a:chOff x="1269064" y="2060074"/>
              <a:chExt cx="5281898" cy="1741113"/>
            </a:xfrm>
          </p:grpSpPr>
          <p:sp>
            <p:nvSpPr>
              <p:cNvPr id="19" name="ïṥľíḋé">
                <a:extLst>
                  <a:ext uri="{FF2B5EF4-FFF2-40B4-BE49-F238E27FC236}">
                    <a16:creationId xmlns:a16="http://schemas.microsoft.com/office/drawing/2014/main" id="{3A04D82C-5729-532B-6054-A942ED4262D4}"/>
                  </a:ext>
                </a:extLst>
              </p:cNvPr>
              <p:cNvSpPr txBox="1"/>
              <p:nvPr/>
            </p:nvSpPr>
            <p:spPr>
              <a:xfrm>
                <a:off x="1269064" y="2344489"/>
                <a:ext cx="1327832" cy="1326070"/>
              </a:xfrm>
              <a:prstGeom prst="arc">
                <a:avLst>
                  <a:gd name="adj1" fmla="val 2541103"/>
                  <a:gd name="adj2" fmla="val 17623533"/>
                </a:avLst>
              </a:prstGeom>
              <a:noFill/>
              <a:ln w="12700">
                <a:solidFill>
                  <a:srgbClr val="F8DD9A"/>
                </a:solidFill>
              </a:ln>
            </p:spPr>
            <p:txBody>
              <a:bodyPr wrap="none" rtlCol="0">
                <a:prstTxWarp prst="textPlain">
                  <a:avLst/>
                </a:prstTxWarp>
                <a:spAutoFit/>
              </a:bodyPr>
              <a:lstStyle/>
              <a:p>
                <a:endParaRPr lang="zh-CN" altLang="en-US" sz="6000" dirty="0">
                  <a:ln w="25400">
                    <a:noFill/>
                  </a:ln>
                  <a:solidFill>
                    <a:srgbClr val="523706"/>
                  </a:solidFill>
                  <a:latin typeface="隶书" panose="02010509060101010101" pitchFamily="49" charset="-122"/>
                  <a:ea typeface="隶书" panose="02010509060101010101" pitchFamily="49" charset="-122"/>
                </a:endParaRPr>
              </a:p>
            </p:txBody>
          </p:sp>
          <p:sp>
            <p:nvSpPr>
              <p:cNvPr id="20" name="ïŝḻiḍé">
                <a:extLst>
                  <a:ext uri="{FF2B5EF4-FFF2-40B4-BE49-F238E27FC236}">
                    <a16:creationId xmlns:a16="http://schemas.microsoft.com/office/drawing/2014/main" id="{902CCF42-6C41-7BA7-C247-3892BAAFACDE}"/>
                  </a:ext>
                </a:extLst>
              </p:cNvPr>
              <p:cNvSpPr txBox="1"/>
              <p:nvPr/>
            </p:nvSpPr>
            <p:spPr>
              <a:xfrm>
                <a:off x="2266725" y="2060074"/>
                <a:ext cx="1327832" cy="1326070"/>
              </a:xfrm>
              <a:prstGeom prst="arc">
                <a:avLst>
                  <a:gd name="adj1" fmla="val 12084491"/>
                  <a:gd name="adj2" fmla="val 7608046"/>
                </a:avLst>
              </a:prstGeom>
              <a:noFill/>
              <a:ln w="12700">
                <a:solidFill>
                  <a:srgbClr val="F8DD9A"/>
                </a:solidFill>
              </a:ln>
            </p:spPr>
            <p:txBody>
              <a:bodyPr wrap="none" rtlCol="0">
                <a:prstTxWarp prst="textPlain">
                  <a:avLst/>
                </a:prstTxWarp>
                <a:spAutoFit/>
              </a:bodyPr>
              <a:lstStyle/>
              <a:p>
                <a:endParaRPr lang="zh-CN" altLang="en-US" sz="6000" dirty="0">
                  <a:ln w="25400">
                    <a:noFill/>
                  </a:ln>
                  <a:solidFill>
                    <a:srgbClr val="523706"/>
                  </a:solidFill>
                  <a:latin typeface="隶书" panose="02010509060101010101" pitchFamily="49" charset="-122"/>
                  <a:ea typeface="隶书" panose="02010509060101010101" pitchFamily="49" charset="-122"/>
                </a:endParaRPr>
              </a:p>
            </p:txBody>
          </p:sp>
          <p:sp>
            <p:nvSpPr>
              <p:cNvPr id="22" name="íṩ1idé">
                <a:extLst>
                  <a:ext uri="{FF2B5EF4-FFF2-40B4-BE49-F238E27FC236}">
                    <a16:creationId xmlns:a16="http://schemas.microsoft.com/office/drawing/2014/main" id="{1B27B1ED-644F-FA4C-EB7C-405E497CF4EA}"/>
                  </a:ext>
                </a:extLst>
              </p:cNvPr>
              <p:cNvSpPr txBox="1"/>
              <p:nvPr/>
            </p:nvSpPr>
            <p:spPr>
              <a:xfrm>
                <a:off x="3264386" y="2344489"/>
                <a:ext cx="1327832" cy="1326070"/>
              </a:xfrm>
              <a:prstGeom prst="arc">
                <a:avLst>
                  <a:gd name="adj1" fmla="val 14415571"/>
                  <a:gd name="adj2" fmla="val 8785995"/>
                </a:avLst>
              </a:prstGeom>
              <a:noFill/>
              <a:ln w="12700">
                <a:solidFill>
                  <a:srgbClr val="F8DD9A"/>
                </a:solidFill>
              </a:ln>
            </p:spPr>
            <p:txBody>
              <a:bodyPr wrap="none" rtlCol="0">
                <a:prstTxWarp prst="textPlain">
                  <a:avLst/>
                </a:prstTxWarp>
                <a:spAutoFit/>
              </a:bodyPr>
              <a:lstStyle/>
              <a:p>
                <a:endParaRPr lang="zh-CN" altLang="en-US" sz="6000" dirty="0">
                  <a:ln w="25400">
                    <a:noFill/>
                  </a:ln>
                  <a:solidFill>
                    <a:srgbClr val="523706"/>
                  </a:solidFill>
                  <a:latin typeface="隶书" panose="02010509060101010101" pitchFamily="49" charset="-122"/>
                  <a:ea typeface="隶书" panose="02010509060101010101" pitchFamily="49" charset="-122"/>
                </a:endParaRPr>
              </a:p>
            </p:txBody>
          </p:sp>
          <p:sp>
            <p:nvSpPr>
              <p:cNvPr id="23" name="iśḻíḑé">
                <a:extLst>
                  <a:ext uri="{FF2B5EF4-FFF2-40B4-BE49-F238E27FC236}">
                    <a16:creationId xmlns:a16="http://schemas.microsoft.com/office/drawing/2014/main" id="{B36F1D49-D043-244D-6C62-C5B5E9BB97F4}"/>
                  </a:ext>
                </a:extLst>
              </p:cNvPr>
              <p:cNvSpPr txBox="1"/>
              <p:nvPr/>
            </p:nvSpPr>
            <p:spPr>
              <a:xfrm>
                <a:off x="4262047" y="2060074"/>
                <a:ext cx="1327832" cy="1326070"/>
              </a:xfrm>
              <a:prstGeom prst="arc">
                <a:avLst>
                  <a:gd name="adj1" fmla="val 12332303"/>
                  <a:gd name="adj2" fmla="val 6658034"/>
                </a:avLst>
              </a:prstGeom>
              <a:noFill/>
              <a:ln w="12700">
                <a:solidFill>
                  <a:srgbClr val="F8DD9A"/>
                </a:solidFill>
              </a:ln>
            </p:spPr>
            <p:txBody>
              <a:bodyPr wrap="none" rtlCol="0">
                <a:prstTxWarp prst="textPlain">
                  <a:avLst/>
                </a:prstTxWarp>
                <a:spAutoFit/>
              </a:bodyPr>
              <a:lstStyle/>
              <a:p>
                <a:endParaRPr lang="zh-CN" altLang="en-US" sz="6000" dirty="0">
                  <a:ln w="25400">
                    <a:noFill/>
                  </a:ln>
                  <a:solidFill>
                    <a:srgbClr val="523706"/>
                  </a:solidFill>
                  <a:latin typeface="隶书" panose="02010509060101010101" pitchFamily="49" charset="-122"/>
                  <a:ea typeface="隶书" panose="02010509060101010101" pitchFamily="49" charset="-122"/>
                </a:endParaRPr>
              </a:p>
            </p:txBody>
          </p:sp>
          <p:sp>
            <p:nvSpPr>
              <p:cNvPr id="24" name="ï$ļiḋè">
                <a:extLst>
                  <a:ext uri="{FF2B5EF4-FFF2-40B4-BE49-F238E27FC236}">
                    <a16:creationId xmlns:a16="http://schemas.microsoft.com/office/drawing/2014/main" id="{E75C4465-39E6-931E-E6C6-278C2CA267DE}"/>
                  </a:ext>
                </a:extLst>
              </p:cNvPr>
              <p:cNvSpPr txBox="1"/>
              <p:nvPr/>
            </p:nvSpPr>
            <p:spPr>
              <a:xfrm>
                <a:off x="5223130" y="2475117"/>
                <a:ext cx="1327832" cy="1326070"/>
              </a:xfrm>
              <a:prstGeom prst="arc">
                <a:avLst>
                  <a:gd name="adj1" fmla="val 14887218"/>
                  <a:gd name="adj2" fmla="val 9599174"/>
                </a:avLst>
              </a:prstGeom>
              <a:noFill/>
              <a:ln w="12700">
                <a:solidFill>
                  <a:srgbClr val="F8DD9A"/>
                </a:solidFill>
              </a:ln>
            </p:spPr>
            <p:txBody>
              <a:bodyPr wrap="none" rtlCol="0">
                <a:prstTxWarp prst="textPlain">
                  <a:avLst/>
                </a:prstTxWarp>
                <a:spAutoFit/>
              </a:bodyPr>
              <a:lstStyle/>
              <a:p>
                <a:endParaRPr lang="zh-CN" altLang="en-US" sz="6000" dirty="0">
                  <a:ln w="25400">
                    <a:noFill/>
                  </a:ln>
                  <a:solidFill>
                    <a:srgbClr val="523706"/>
                  </a:solidFill>
                  <a:latin typeface="隶书" panose="02010509060101010101" pitchFamily="49" charset="-122"/>
                  <a:ea typeface="隶书" panose="02010509060101010101" pitchFamily="49" charset="-122"/>
                </a:endParaRPr>
              </a:p>
            </p:txBody>
          </p:sp>
        </p:grpSp>
        <p:grpSp>
          <p:nvGrpSpPr>
            <p:cNvPr id="13" name="iṡḷíḑê">
              <a:extLst>
                <a:ext uri="{FF2B5EF4-FFF2-40B4-BE49-F238E27FC236}">
                  <a16:creationId xmlns:a16="http://schemas.microsoft.com/office/drawing/2014/main" id="{E964B67F-905D-B2F3-E482-AE3C5D7CB355}"/>
                </a:ext>
              </a:extLst>
            </p:cNvPr>
            <p:cNvGrpSpPr/>
            <p:nvPr/>
          </p:nvGrpSpPr>
          <p:grpSpPr>
            <a:xfrm>
              <a:off x="1398570" y="2189408"/>
              <a:ext cx="5022886" cy="1482445"/>
              <a:chOff x="1398570" y="2189408"/>
              <a:chExt cx="5022886" cy="1482445"/>
            </a:xfrm>
          </p:grpSpPr>
          <p:sp>
            <p:nvSpPr>
              <p:cNvPr id="14" name="ísḷiḍe">
                <a:extLst>
                  <a:ext uri="{FF2B5EF4-FFF2-40B4-BE49-F238E27FC236}">
                    <a16:creationId xmlns:a16="http://schemas.microsoft.com/office/drawing/2014/main" id="{A9691652-0460-BA5D-7B0E-7D5A183DA6D7}"/>
                  </a:ext>
                </a:extLst>
              </p:cNvPr>
              <p:cNvSpPr txBox="1"/>
              <p:nvPr/>
            </p:nvSpPr>
            <p:spPr>
              <a:xfrm>
                <a:off x="1398570" y="2473823"/>
                <a:ext cx="1068820" cy="1067402"/>
              </a:xfrm>
              <a:prstGeom prst="ellipse">
                <a:avLst/>
              </a:prstGeom>
              <a:solidFill>
                <a:schemeClr val="accent1"/>
              </a:solidFill>
              <a:ln w="25400">
                <a:solidFill>
                  <a:schemeClr val="bg1"/>
                </a:solidFill>
              </a:ln>
            </p:spPr>
            <p:txBody>
              <a:bodyPr wrap="none" rtlCol="0">
                <a:prstTxWarp prst="textPlain">
                  <a:avLst/>
                </a:prstTxWarp>
                <a:spAutoFit/>
              </a:bodyPr>
              <a:lstStyle/>
              <a:p>
                <a:r>
                  <a:rPr lang="zh-CN" altLang="en-US" sz="5400" dirty="0">
                    <a:solidFill>
                      <a:schemeClr val="bg1"/>
                    </a:solidFill>
                    <a:latin typeface="隶书" panose="02010509060101010101" pitchFamily="49" charset="-122"/>
                    <a:ea typeface="隶书" panose="02010509060101010101" pitchFamily="49" charset="-122"/>
                  </a:rPr>
                  <a:t>古</a:t>
                </a:r>
                <a:endParaRPr lang="zh-CN" altLang="en-US" sz="5400" dirty="0">
                  <a:ln w="25400">
                    <a:noFill/>
                  </a:ln>
                  <a:solidFill>
                    <a:schemeClr val="bg1"/>
                  </a:solidFill>
                  <a:latin typeface="隶书" panose="02010509060101010101" pitchFamily="49" charset="-122"/>
                  <a:ea typeface="隶书" panose="02010509060101010101" pitchFamily="49" charset="-122"/>
                </a:endParaRPr>
              </a:p>
            </p:txBody>
          </p:sp>
          <p:sp>
            <p:nvSpPr>
              <p:cNvPr id="15" name="ïṩ1îďe">
                <a:extLst>
                  <a:ext uri="{FF2B5EF4-FFF2-40B4-BE49-F238E27FC236}">
                    <a16:creationId xmlns:a16="http://schemas.microsoft.com/office/drawing/2014/main" id="{A84EC92E-333B-4422-E5C9-537BFF49CAB6}"/>
                  </a:ext>
                </a:extLst>
              </p:cNvPr>
              <p:cNvSpPr txBox="1"/>
              <p:nvPr/>
            </p:nvSpPr>
            <p:spPr>
              <a:xfrm>
                <a:off x="2396231" y="2189408"/>
                <a:ext cx="1068820" cy="1067402"/>
              </a:xfrm>
              <a:prstGeom prst="ellipse">
                <a:avLst/>
              </a:prstGeom>
              <a:solidFill>
                <a:schemeClr val="accent1"/>
              </a:solidFill>
              <a:ln w="25400">
                <a:solidFill>
                  <a:schemeClr val="bg1"/>
                </a:solidFill>
              </a:ln>
            </p:spPr>
            <p:txBody>
              <a:bodyPr wrap="none" rtlCol="0">
                <a:prstTxWarp prst="textPlain">
                  <a:avLst/>
                </a:prstTxWarp>
                <a:spAutoFit/>
              </a:bodyPr>
              <a:lstStyle/>
              <a:p>
                <a:r>
                  <a:rPr lang="zh-CN" altLang="en-US" sz="5400" dirty="0">
                    <a:solidFill>
                      <a:schemeClr val="bg1"/>
                    </a:solidFill>
                    <a:latin typeface="隶书" panose="02010509060101010101" pitchFamily="49" charset="-122"/>
                    <a:ea typeface="隶书" panose="02010509060101010101" pitchFamily="49" charset="-122"/>
                  </a:rPr>
                  <a:t>诗</a:t>
                </a:r>
                <a:endParaRPr lang="zh-CN" altLang="en-US" sz="5400" dirty="0">
                  <a:ln w="25400">
                    <a:noFill/>
                  </a:ln>
                  <a:solidFill>
                    <a:schemeClr val="bg1"/>
                  </a:solidFill>
                  <a:latin typeface="隶书" panose="02010509060101010101" pitchFamily="49" charset="-122"/>
                  <a:ea typeface="隶书" panose="02010509060101010101" pitchFamily="49" charset="-122"/>
                </a:endParaRPr>
              </a:p>
            </p:txBody>
          </p:sp>
          <p:sp>
            <p:nvSpPr>
              <p:cNvPr id="16" name="íṩľíḓe">
                <a:extLst>
                  <a:ext uri="{FF2B5EF4-FFF2-40B4-BE49-F238E27FC236}">
                    <a16:creationId xmlns:a16="http://schemas.microsoft.com/office/drawing/2014/main" id="{91DBF798-6B37-C78A-7B6F-6D16276E3019}"/>
                  </a:ext>
                </a:extLst>
              </p:cNvPr>
              <p:cNvSpPr txBox="1"/>
              <p:nvPr/>
            </p:nvSpPr>
            <p:spPr>
              <a:xfrm>
                <a:off x="3393892" y="2473823"/>
                <a:ext cx="1068820" cy="1067402"/>
              </a:xfrm>
              <a:prstGeom prst="ellipse">
                <a:avLst/>
              </a:prstGeom>
              <a:solidFill>
                <a:schemeClr val="accent1"/>
              </a:solidFill>
              <a:ln w="25400">
                <a:solidFill>
                  <a:schemeClr val="bg1"/>
                </a:solidFill>
              </a:ln>
            </p:spPr>
            <p:txBody>
              <a:bodyPr wrap="none" rtlCol="0">
                <a:prstTxWarp prst="textPlain">
                  <a:avLst/>
                </a:prstTxWarp>
                <a:spAutoFit/>
              </a:bodyPr>
              <a:lstStyle/>
              <a:p>
                <a:r>
                  <a:rPr lang="zh-CN" altLang="en-US" sz="5400" dirty="0">
                    <a:solidFill>
                      <a:schemeClr val="bg1"/>
                    </a:solidFill>
                    <a:latin typeface="隶书" panose="02010509060101010101" pitchFamily="49" charset="-122"/>
                    <a:ea typeface="隶书" panose="02010509060101010101" pitchFamily="49" charset="-122"/>
                  </a:rPr>
                  <a:t>词</a:t>
                </a:r>
                <a:endParaRPr lang="zh-CN" altLang="en-US" sz="5400" dirty="0">
                  <a:ln w="25400">
                    <a:noFill/>
                  </a:ln>
                  <a:solidFill>
                    <a:schemeClr val="bg1"/>
                  </a:solidFill>
                  <a:latin typeface="隶书" panose="02010509060101010101" pitchFamily="49" charset="-122"/>
                  <a:ea typeface="隶书" panose="02010509060101010101" pitchFamily="49" charset="-122"/>
                </a:endParaRPr>
              </a:p>
            </p:txBody>
          </p:sp>
          <p:sp>
            <p:nvSpPr>
              <p:cNvPr id="17" name="íṩḻîḍe">
                <a:extLst>
                  <a:ext uri="{FF2B5EF4-FFF2-40B4-BE49-F238E27FC236}">
                    <a16:creationId xmlns:a16="http://schemas.microsoft.com/office/drawing/2014/main" id="{8AF4DB80-F1AB-B346-23DD-825A59EB43F7}"/>
                  </a:ext>
                </a:extLst>
              </p:cNvPr>
              <p:cNvSpPr txBox="1"/>
              <p:nvPr/>
            </p:nvSpPr>
            <p:spPr>
              <a:xfrm>
                <a:off x="4391553" y="2189408"/>
                <a:ext cx="1068820" cy="1067402"/>
              </a:xfrm>
              <a:prstGeom prst="ellipse">
                <a:avLst/>
              </a:prstGeom>
              <a:solidFill>
                <a:schemeClr val="accent1"/>
              </a:solidFill>
              <a:ln w="25400">
                <a:solidFill>
                  <a:schemeClr val="bg1"/>
                </a:solidFill>
              </a:ln>
            </p:spPr>
            <p:txBody>
              <a:bodyPr wrap="none" rtlCol="0">
                <a:prstTxWarp prst="textPlain">
                  <a:avLst/>
                </a:prstTxWarp>
                <a:spAutoFit/>
              </a:bodyPr>
              <a:lstStyle/>
              <a:p>
                <a:r>
                  <a:rPr lang="zh-CN" altLang="en-US" sz="5400" dirty="0">
                    <a:solidFill>
                      <a:schemeClr val="bg1"/>
                    </a:solidFill>
                    <a:latin typeface="隶书" panose="02010509060101010101" pitchFamily="49" charset="-122"/>
                    <a:ea typeface="隶书" panose="02010509060101010101" pitchFamily="49" charset="-122"/>
                  </a:rPr>
                  <a:t>鉴</a:t>
                </a:r>
                <a:endParaRPr lang="zh-CN" altLang="en-US" sz="5400" dirty="0">
                  <a:ln w="25400">
                    <a:noFill/>
                  </a:ln>
                  <a:solidFill>
                    <a:schemeClr val="bg1"/>
                  </a:solidFill>
                  <a:latin typeface="隶书" panose="02010509060101010101" pitchFamily="49" charset="-122"/>
                  <a:ea typeface="隶书" panose="02010509060101010101" pitchFamily="49" charset="-122"/>
                </a:endParaRPr>
              </a:p>
            </p:txBody>
          </p:sp>
          <p:sp>
            <p:nvSpPr>
              <p:cNvPr id="18" name="iŝľîde">
                <a:extLst>
                  <a:ext uri="{FF2B5EF4-FFF2-40B4-BE49-F238E27FC236}">
                    <a16:creationId xmlns:a16="http://schemas.microsoft.com/office/drawing/2014/main" id="{538E29AE-057C-39A5-DD43-C1171DB309CF}"/>
                  </a:ext>
                </a:extLst>
              </p:cNvPr>
              <p:cNvSpPr txBox="1"/>
              <p:nvPr/>
            </p:nvSpPr>
            <p:spPr>
              <a:xfrm>
                <a:off x="5352636" y="2604451"/>
                <a:ext cx="1068820" cy="1067402"/>
              </a:xfrm>
              <a:prstGeom prst="ellipse">
                <a:avLst/>
              </a:prstGeom>
              <a:solidFill>
                <a:schemeClr val="accent1"/>
              </a:solidFill>
              <a:ln w="25400">
                <a:solidFill>
                  <a:schemeClr val="bg1"/>
                </a:solidFill>
              </a:ln>
            </p:spPr>
            <p:txBody>
              <a:bodyPr wrap="none" rtlCol="0">
                <a:prstTxWarp prst="textPlain">
                  <a:avLst/>
                </a:prstTxWarp>
                <a:spAutoFit/>
              </a:bodyPr>
              <a:lstStyle/>
              <a:p>
                <a:r>
                  <a:rPr lang="zh-CN" altLang="en-US" sz="5400" dirty="0">
                    <a:solidFill>
                      <a:schemeClr val="bg1"/>
                    </a:solidFill>
                    <a:latin typeface="隶书" panose="02010509060101010101" pitchFamily="49" charset="-122"/>
                    <a:ea typeface="隶书" panose="02010509060101010101" pitchFamily="49" charset="-122"/>
                  </a:rPr>
                  <a:t>赏</a:t>
                </a:r>
                <a:endParaRPr lang="zh-CN" altLang="en-US" sz="5400" dirty="0">
                  <a:ln w="25400">
                    <a:noFill/>
                  </a:ln>
                  <a:solidFill>
                    <a:schemeClr val="bg1"/>
                  </a:solidFill>
                  <a:latin typeface="隶书" panose="02010509060101010101" pitchFamily="49" charset="-122"/>
                  <a:ea typeface="隶书" panose="02010509060101010101" pitchFamily="49" charset="-122"/>
                </a:endParaRPr>
              </a:p>
            </p:txBody>
          </p:sp>
        </p:grpSp>
      </p:grpSp>
    </p:spTree>
    <p:custDataLst>
      <p:tags r:id="rId2"/>
    </p:custDataLst>
    <p:extLst>
      <p:ext uri="{BB962C8B-B14F-4D97-AF65-F5344CB8AC3E}">
        <p14:creationId xmlns:p14="http://schemas.microsoft.com/office/powerpoint/2010/main" val="142142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i$ļïḓé"/>
        <p:cNvGrpSpPr/>
        <p:nvPr/>
      </p:nvGrpSpPr>
      <p:grpSpPr>
        <a:xfrm>
          <a:off x="0" y="0"/>
          <a:ext cx="0" cy="0"/>
          <a:chOff x="0" y="0"/>
          <a:chExt cx="0" cy="0"/>
        </a:xfrm>
      </p:grpSpPr>
      <p:sp>
        <p:nvSpPr>
          <p:cNvPr id="2" name="i$lîḋe">
            <a:extLst>
              <a:ext uri="{FF2B5EF4-FFF2-40B4-BE49-F238E27FC236}">
                <a16:creationId xmlns:a16="http://schemas.microsoft.com/office/drawing/2014/main" id="{2CA85828-435F-2D19-8EB3-3E7ADF12915C}"/>
              </a:ext>
            </a:extLst>
          </p:cNvPr>
          <p:cNvSpPr>
            <a:spLocks noGrp="1"/>
          </p:cNvSpPr>
          <p:nvPr>
            <p:ph type="title"/>
          </p:nvPr>
        </p:nvSpPr>
        <p:spPr/>
        <p:txBody>
          <a:bodyPr/>
          <a:lstStyle/>
          <a:p>
            <a:r>
              <a:rPr lang="zh-CN" altLang="en-US" dirty="0"/>
              <a:t>课文解析</a:t>
            </a:r>
          </a:p>
        </p:txBody>
      </p:sp>
      <p:sp>
        <p:nvSpPr>
          <p:cNvPr id="3" name="íşļíḓê">
            <a:extLst>
              <a:ext uri="{FF2B5EF4-FFF2-40B4-BE49-F238E27FC236}">
                <a16:creationId xmlns:a16="http://schemas.microsoft.com/office/drawing/2014/main" id="{1EEB77CB-5075-7319-BB4E-8041FC743B64}"/>
              </a:ext>
            </a:extLst>
          </p:cNvPr>
          <p:cNvSpPr>
            <a:spLocks noGrp="1"/>
          </p:cNvSpPr>
          <p:nvPr>
            <p:ph type="sldNum" sz="quarter" idx="12"/>
          </p:nvPr>
        </p:nvSpPr>
        <p:spPr/>
        <p:txBody>
          <a:bodyPr/>
          <a:lstStyle/>
          <a:p>
            <a:fld id="{7F65B630-C7FF-41C0-9923-C5E5E29EED81}" type="slidenum">
              <a:rPr lang="zh-CN" altLang="en-US" smtClean="0"/>
              <a:t>10</a:t>
            </a:fld>
            <a:endParaRPr lang="zh-CN" altLang="en-US"/>
          </a:p>
        </p:txBody>
      </p:sp>
      <p:grpSp>
        <p:nvGrpSpPr>
          <p:cNvPr id="17" name="ïṣlídê">
            <a:extLst>
              <a:ext uri="{FF2B5EF4-FFF2-40B4-BE49-F238E27FC236}">
                <a16:creationId xmlns:a16="http://schemas.microsoft.com/office/drawing/2014/main" id="{F1C538EA-BD6E-9B3F-1E4F-6F2F9BCFF10B}"/>
              </a:ext>
            </a:extLst>
          </p:cNvPr>
          <p:cNvGrpSpPr/>
          <p:nvPr/>
        </p:nvGrpSpPr>
        <p:grpSpPr>
          <a:xfrm>
            <a:off x="542930" y="1248297"/>
            <a:ext cx="10975970" cy="4447786"/>
            <a:chOff x="542930" y="1248297"/>
            <a:chExt cx="10975970" cy="4447786"/>
          </a:xfrm>
        </p:grpSpPr>
        <p:sp>
          <p:nvSpPr>
            <p:cNvPr id="5" name="iṥlîḋe">
              <a:extLst>
                <a:ext uri="{FF2B5EF4-FFF2-40B4-BE49-F238E27FC236}">
                  <a16:creationId xmlns:a16="http://schemas.microsoft.com/office/drawing/2014/main" id="{4E1CA937-BF30-9D82-4C05-69811B2CFF07}"/>
                </a:ext>
              </a:extLst>
            </p:cNvPr>
            <p:cNvSpPr/>
            <p:nvPr/>
          </p:nvSpPr>
          <p:spPr>
            <a:xfrm>
              <a:off x="542930" y="1248297"/>
              <a:ext cx="10975970"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buSzPct val="25000"/>
              </a:pPr>
              <a:r>
                <a:rPr lang="zh-CN" altLang="en-US" sz="2800" b="1" dirty="0">
                  <a:solidFill>
                    <a:schemeClr val="accent1"/>
                  </a:solidFill>
                </a:rPr>
                <a:t>单击此处添加副标题</a:t>
              </a:r>
              <a:endParaRPr lang="en-US" altLang="zh-CN" sz="2800" b="1" dirty="0">
                <a:solidFill>
                  <a:schemeClr val="accent1"/>
                </a:solidFill>
              </a:endParaRPr>
            </a:p>
          </p:txBody>
        </p:sp>
        <p:grpSp>
          <p:nvGrpSpPr>
            <p:cNvPr id="16" name="íşliḍè">
              <a:extLst>
                <a:ext uri="{FF2B5EF4-FFF2-40B4-BE49-F238E27FC236}">
                  <a16:creationId xmlns:a16="http://schemas.microsoft.com/office/drawing/2014/main" id="{935A4578-D026-0532-ECC1-FB9E8AA82196}"/>
                </a:ext>
              </a:extLst>
            </p:cNvPr>
            <p:cNvGrpSpPr/>
            <p:nvPr/>
          </p:nvGrpSpPr>
          <p:grpSpPr>
            <a:xfrm>
              <a:off x="1896753" y="2613941"/>
              <a:ext cx="8398493" cy="3082142"/>
              <a:chOff x="1896753" y="2863828"/>
              <a:chExt cx="8398493" cy="3082142"/>
            </a:xfrm>
          </p:grpSpPr>
          <p:grpSp>
            <p:nvGrpSpPr>
              <p:cNvPr id="15" name="îṡlíḍé">
                <a:extLst>
                  <a:ext uri="{FF2B5EF4-FFF2-40B4-BE49-F238E27FC236}">
                    <a16:creationId xmlns:a16="http://schemas.microsoft.com/office/drawing/2014/main" id="{D581BDD6-4C01-96B1-4B98-B91EC199EA4C}"/>
                  </a:ext>
                </a:extLst>
              </p:cNvPr>
              <p:cNvGrpSpPr/>
              <p:nvPr/>
            </p:nvGrpSpPr>
            <p:grpSpPr>
              <a:xfrm>
                <a:off x="1896753" y="2863828"/>
                <a:ext cx="3887849" cy="3082142"/>
                <a:chOff x="1896753" y="2863828"/>
                <a:chExt cx="3887849" cy="3082142"/>
              </a:xfrm>
            </p:grpSpPr>
            <p:sp>
              <p:nvSpPr>
                <p:cNvPr id="12" name="îṡľiďê">
                  <a:extLst>
                    <a:ext uri="{FF2B5EF4-FFF2-40B4-BE49-F238E27FC236}">
                      <a16:creationId xmlns:a16="http://schemas.microsoft.com/office/drawing/2014/main" id="{FE7180E7-8820-E688-4EB6-921A6F00ED8D}"/>
                    </a:ext>
                  </a:extLst>
                </p:cNvPr>
                <p:cNvSpPr/>
                <p:nvPr/>
              </p:nvSpPr>
              <p:spPr>
                <a:xfrm>
                  <a:off x="1896753" y="2863828"/>
                  <a:ext cx="3887849" cy="3082142"/>
                </a:xfrm>
                <a:prstGeom prst="roundRect">
                  <a:avLst>
                    <a:gd name="adj" fmla="val 4573"/>
                  </a:avLst>
                </a:prstGeom>
                <a:solidFill>
                  <a:schemeClr val="tx2">
                    <a:alpha val="15000"/>
                  </a:schemeClr>
                </a:solidFill>
                <a:ln w="6055" cap="flat">
                  <a:noFill/>
                  <a:prstDash val="solid"/>
                  <a:miter/>
                </a:ln>
              </p:spPr>
              <p:txBody>
                <a:bodyPr lIns="180000" tIns="720000" rIns="180000" bIns="45720" rtlCol="0" anchor="t" anchorCtr="0"/>
                <a:lstStyle/>
                <a:p>
                  <a:pPr algn="ctr">
                    <a:lnSpc>
                      <a:spcPct val="130000"/>
                    </a:lnSpc>
                  </a:pPr>
                  <a:r>
                    <a:rPr kumimoji="1" lang="zh-CN" altLang="en-US" sz="1200" dirty="0"/>
                    <a:t>单击此处添加文本单击此处添加文本单击此处添加文本单击此处添加文本单击此处添加文本单击此处添加文本单击此处添加文本单击此处添加文本单击此处添加文本单击此处添加文本</a:t>
                  </a:r>
                  <a:endParaRPr kumimoji="1" lang="en-US" altLang="zh-CN" sz="1200" dirty="0"/>
                </a:p>
              </p:txBody>
            </p:sp>
            <p:sp>
              <p:nvSpPr>
                <p:cNvPr id="13" name="ïSḻïḓè">
                  <a:extLst>
                    <a:ext uri="{FF2B5EF4-FFF2-40B4-BE49-F238E27FC236}">
                      <a16:creationId xmlns:a16="http://schemas.microsoft.com/office/drawing/2014/main" id="{69B5FDA1-CC93-FF73-9C4A-2A8456D95ED5}"/>
                    </a:ext>
                  </a:extLst>
                </p:cNvPr>
                <p:cNvSpPr/>
                <p:nvPr/>
              </p:nvSpPr>
              <p:spPr>
                <a:xfrm>
                  <a:off x="3174373" y="5268339"/>
                  <a:ext cx="1332608" cy="3064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p>
                  <a:pPr algn="ctr"/>
                  <a:r>
                    <a:rPr kumimoji="1" lang="zh-CN" altLang="en-US" sz="1200" b="1" dirty="0">
                      <a:solidFill>
                        <a:srgbClr val="FFFFFF"/>
                      </a:solidFill>
                    </a:rPr>
                    <a:t>输入文本</a:t>
                  </a:r>
                  <a:endParaRPr kumimoji="1" lang="en-US" altLang="zh-CN" sz="1200" b="1" dirty="0">
                    <a:solidFill>
                      <a:srgbClr val="FFFFFF"/>
                    </a:solidFill>
                  </a:endParaRPr>
                </a:p>
              </p:txBody>
            </p:sp>
          </p:grpSp>
          <p:grpSp>
            <p:nvGrpSpPr>
              <p:cNvPr id="14" name="ïšlîḑè">
                <a:extLst>
                  <a:ext uri="{FF2B5EF4-FFF2-40B4-BE49-F238E27FC236}">
                    <a16:creationId xmlns:a16="http://schemas.microsoft.com/office/drawing/2014/main" id="{577C17C4-1D7C-D769-D855-6BECBBC513EB}"/>
                  </a:ext>
                </a:extLst>
              </p:cNvPr>
              <p:cNvGrpSpPr/>
              <p:nvPr/>
            </p:nvGrpSpPr>
            <p:grpSpPr>
              <a:xfrm>
                <a:off x="6407397" y="2863828"/>
                <a:ext cx="3887849" cy="3082142"/>
                <a:chOff x="6407397" y="2863828"/>
                <a:chExt cx="3887849" cy="3082142"/>
              </a:xfrm>
            </p:grpSpPr>
            <p:sp>
              <p:nvSpPr>
                <p:cNvPr id="10" name="íṩḻiḋè">
                  <a:extLst>
                    <a:ext uri="{FF2B5EF4-FFF2-40B4-BE49-F238E27FC236}">
                      <a16:creationId xmlns:a16="http://schemas.microsoft.com/office/drawing/2014/main" id="{EA71752B-0375-B4C9-E69E-0FA26CB4B79E}"/>
                    </a:ext>
                  </a:extLst>
                </p:cNvPr>
                <p:cNvSpPr/>
                <p:nvPr/>
              </p:nvSpPr>
              <p:spPr>
                <a:xfrm>
                  <a:off x="6407397" y="2863828"/>
                  <a:ext cx="3887849" cy="3082142"/>
                </a:xfrm>
                <a:prstGeom prst="roundRect">
                  <a:avLst>
                    <a:gd name="adj" fmla="val 4573"/>
                  </a:avLst>
                </a:prstGeom>
                <a:solidFill>
                  <a:schemeClr val="tx2">
                    <a:alpha val="15000"/>
                  </a:schemeClr>
                </a:solidFill>
                <a:ln w="6055" cap="flat">
                  <a:noFill/>
                  <a:prstDash val="solid"/>
                  <a:miter/>
                </a:ln>
              </p:spPr>
              <p:txBody>
                <a:bodyPr lIns="180000" tIns="720000" rIns="180000" bIns="45720" rtlCol="0" anchor="t" anchorCtr="0"/>
                <a:lstStyle/>
                <a:p>
                  <a:pPr algn="ctr">
                    <a:lnSpc>
                      <a:spcPct val="130000"/>
                    </a:lnSpc>
                  </a:pPr>
                  <a:r>
                    <a:rPr kumimoji="1" lang="zh-CN" altLang="en-US" sz="1200"/>
                    <a:t>单击此处添加文本单击此处添加文本单击此处添加文本单击此处添加文本单击此处添加文本单击此处添加文本单击此处添加文本单击此处添加文本单击此处添加文本单击此处添加文本</a:t>
                  </a:r>
                  <a:endParaRPr kumimoji="1" lang="en-US" altLang="zh-CN" sz="1200" dirty="0"/>
                </a:p>
              </p:txBody>
            </p:sp>
            <p:sp>
              <p:nvSpPr>
                <p:cNvPr id="11" name="ï$ľíḓè">
                  <a:extLst>
                    <a:ext uri="{FF2B5EF4-FFF2-40B4-BE49-F238E27FC236}">
                      <a16:creationId xmlns:a16="http://schemas.microsoft.com/office/drawing/2014/main" id="{9F143D87-F9E0-48A9-3EA1-3F1459A3EB7A}"/>
                    </a:ext>
                  </a:extLst>
                </p:cNvPr>
                <p:cNvSpPr/>
                <p:nvPr/>
              </p:nvSpPr>
              <p:spPr>
                <a:xfrm>
                  <a:off x="7685017" y="5268339"/>
                  <a:ext cx="1332608" cy="30646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1">
                  <a:spAutoFit/>
                </a:bodyPr>
                <a:lstStyle/>
                <a:p>
                  <a:pPr algn="ctr"/>
                  <a:r>
                    <a:rPr kumimoji="1" lang="zh-CN" altLang="en-US" sz="1200" b="1" dirty="0">
                      <a:solidFill>
                        <a:schemeClr val="bg1"/>
                      </a:solidFill>
                    </a:rPr>
                    <a:t>输入文本</a:t>
                  </a:r>
                  <a:endParaRPr kumimoji="1" lang="en-US" altLang="zh-CN" sz="1200" b="1" dirty="0">
                    <a:solidFill>
                      <a:schemeClr val="bg1"/>
                    </a:solidFill>
                  </a:endParaRPr>
                </a:p>
              </p:txBody>
            </p:sp>
          </p:grpSp>
        </p:grpSp>
      </p:grpSp>
    </p:spTree>
    <p:custDataLst>
      <p:tags r:id="rId1"/>
    </p:custDataLst>
    <p:extLst>
      <p:ext uri="{BB962C8B-B14F-4D97-AF65-F5344CB8AC3E}">
        <p14:creationId xmlns:p14="http://schemas.microsoft.com/office/powerpoint/2010/main" val="222325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îṥ1îḓé"/>
        <p:cNvGrpSpPr/>
        <p:nvPr/>
      </p:nvGrpSpPr>
      <p:grpSpPr>
        <a:xfrm>
          <a:off x="0" y="0"/>
          <a:ext cx="0" cy="0"/>
          <a:chOff x="0" y="0"/>
          <a:chExt cx="0" cy="0"/>
        </a:xfrm>
      </p:grpSpPr>
      <p:sp>
        <p:nvSpPr>
          <p:cNvPr id="2" name="íşļíďe">
            <a:extLst>
              <a:ext uri="{FF2B5EF4-FFF2-40B4-BE49-F238E27FC236}">
                <a16:creationId xmlns:a16="http://schemas.microsoft.com/office/drawing/2014/main" id="{4681F534-02DD-15A4-B703-07E3B49CD8DD}"/>
              </a:ext>
            </a:extLst>
          </p:cNvPr>
          <p:cNvSpPr>
            <a:spLocks noGrp="1"/>
          </p:cNvSpPr>
          <p:nvPr>
            <p:ph type="title"/>
          </p:nvPr>
        </p:nvSpPr>
        <p:spPr/>
        <p:txBody>
          <a:bodyPr/>
          <a:lstStyle/>
          <a:p>
            <a:r>
              <a:rPr lang="zh-CN" altLang="en-US" dirty="0"/>
              <a:t>课文解析</a:t>
            </a:r>
          </a:p>
        </p:txBody>
      </p:sp>
      <p:sp>
        <p:nvSpPr>
          <p:cNvPr id="3" name="iṩ1ïḋé">
            <a:extLst>
              <a:ext uri="{FF2B5EF4-FFF2-40B4-BE49-F238E27FC236}">
                <a16:creationId xmlns:a16="http://schemas.microsoft.com/office/drawing/2014/main" id="{9106147C-3507-1FD7-598F-24707D52574D}"/>
              </a:ext>
            </a:extLst>
          </p:cNvPr>
          <p:cNvSpPr>
            <a:spLocks noGrp="1"/>
          </p:cNvSpPr>
          <p:nvPr>
            <p:ph type="sldNum" sz="quarter" idx="12"/>
          </p:nvPr>
        </p:nvSpPr>
        <p:spPr/>
        <p:txBody>
          <a:bodyPr/>
          <a:lstStyle/>
          <a:p>
            <a:fld id="{7F65B630-C7FF-41C0-9923-C5E5E29EED81}" type="slidenum">
              <a:rPr lang="zh-CN" altLang="en-US" smtClean="0"/>
              <a:t>11</a:t>
            </a:fld>
            <a:endParaRPr lang="zh-CN" altLang="en-US"/>
          </a:p>
        </p:txBody>
      </p:sp>
      <p:grpSp>
        <p:nvGrpSpPr>
          <p:cNvPr id="18" name="išḻïďe">
            <a:extLst>
              <a:ext uri="{FF2B5EF4-FFF2-40B4-BE49-F238E27FC236}">
                <a16:creationId xmlns:a16="http://schemas.microsoft.com/office/drawing/2014/main" id="{28C37895-A0C0-71F8-9EB5-5ECFF1BE746E}"/>
              </a:ext>
            </a:extLst>
          </p:cNvPr>
          <p:cNvGrpSpPr/>
          <p:nvPr/>
        </p:nvGrpSpPr>
        <p:grpSpPr>
          <a:xfrm>
            <a:off x="660399" y="1130300"/>
            <a:ext cx="10858501" cy="4235452"/>
            <a:chOff x="660399" y="1130300"/>
            <a:chExt cx="10858501" cy="4235452"/>
          </a:xfrm>
        </p:grpSpPr>
        <p:sp>
          <p:nvSpPr>
            <p:cNvPr id="5" name="îś1iḍé">
              <a:extLst>
                <a:ext uri="{FF2B5EF4-FFF2-40B4-BE49-F238E27FC236}">
                  <a16:creationId xmlns:a16="http://schemas.microsoft.com/office/drawing/2014/main" id="{0E46306E-4687-8EB2-A441-79B72E81AFDB}"/>
                </a:ext>
              </a:extLst>
            </p:cNvPr>
            <p:cNvSpPr txBox="1"/>
            <p:nvPr/>
          </p:nvSpPr>
          <p:spPr>
            <a:xfrm>
              <a:off x="2026816" y="1130300"/>
              <a:ext cx="8125668" cy="584775"/>
            </a:xfrm>
            <a:prstGeom prst="rect">
              <a:avLst/>
            </a:prstGeom>
            <a:noFill/>
            <a:effectLst/>
          </p:spPr>
          <p:txBody>
            <a:bodyPr wrap="square" rtlCol="0">
              <a:spAutoFit/>
            </a:bodyPr>
            <a:lstStyle>
              <a:defPPr>
                <a:defRPr lang="zh-CN"/>
              </a:defPPr>
              <a:lvl1pPr>
                <a:defRPr sz="2000" b="1" i="0">
                  <a:gradFill>
                    <a:gsLst>
                      <a:gs pos="0">
                        <a:schemeClr val="accent2">
                          <a:lumMod val="60000"/>
                          <a:lumOff val="40000"/>
                        </a:schemeClr>
                      </a:gs>
                      <a:gs pos="60000">
                        <a:schemeClr val="accent2"/>
                      </a:gs>
                    </a:gsLst>
                    <a:lin ang="2700000" scaled="0"/>
                  </a:gradFill>
                  <a:effectLst>
                    <a:outerShdw blurRad="76200" dist="50800" dir="5400000" algn="ctr" rotWithShape="0">
                      <a:schemeClr val="accent1">
                        <a:alpha val="20000"/>
                      </a:schemeClr>
                    </a:outerShdw>
                  </a:effectLst>
                </a:defRPr>
              </a:lvl1pPr>
            </a:lstStyle>
            <a:p>
              <a:pPr algn="ctr"/>
              <a:r>
                <a:rPr lang="zh-CN" altLang="en-US" sz="3200">
                  <a:solidFill>
                    <a:schemeClr val="accent1"/>
                  </a:solidFill>
                  <a:effectLst/>
                </a:rPr>
                <a:t>单击此处添加副标题</a:t>
              </a:r>
              <a:endParaRPr lang="en-US" altLang="zh-CN" sz="3200" dirty="0">
                <a:solidFill>
                  <a:schemeClr val="tx1"/>
                </a:solidFill>
                <a:effectLst>
                  <a:outerShdw blurRad="152400" dist="76200" dir="5400000" algn="ctr" rotWithShape="0">
                    <a:schemeClr val="tx1">
                      <a:lumMod val="85000"/>
                      <a:lumOff val="15000"/>
                      <a:alpha val="10000"/>
                    </a:schemeClr>
                  </a:outerShdw>
                </a:effectLst>
              </a:endParaRPr>
            </a:p>
          </p:txBody>
        </p:sp>
        <p:grpSp>
          <p:nvGrpSpPr>
            <p:cNvPr id="17" name="îṩľîḋe">
              <a:extLst>
                <a:ext uri="{FF2B5EF4-FFF2-40B4-BE49-F238E27FC236}">
                  <a16:creationId xmlns:a16="http://schemas.microsoft.com/office/drawing/2014/main" id="{103CE22D-081F-081F-2B04-C921F9F27949}"/>
                </a:ext>
              </a:extLst>
            </p:cNvPr>
            <p:cNvGrpSpPr/>
            <p:nvPr/>
          </p:nvGrpSpPr>
          <p:grpSpPr>
            <a:xfrm>
              <a:off x="660399" y="2501900"/>
              <a:ext cx="10858501" cy="2863852"/>
              <a:chOff x="660399" y="2501900"/>
              <a:chExt cx="10858501" cy="2863852"/>
            </a:xfrm>
          </p:grpSpPr>
          <p:grpSp>
            <p:nvGrpSpPr>
              <p:cNvPr id="14" name="iś1îḋé">
                <a:extLst>
                  <a:ext uri="{FF2B5EF4-FFF2-40B4-BE49-F238E27FC236}">
                    <a16:creationId xmlns:a16="http://schemas.microsoft.com/office/drawing/2014/main" id="{6883B0A2-B2E2-8808-D87D-370F58693605}"/>
                  </a:ext>
                </a:extLst>
              </p:cNvPr>
              <p:cNvGrpSpPr/>
              <p:nvPr/>
            </p:nvGrpSpPr>
            <p:grpSpPr>
              <a:xfrm>
                <a:off x="660399" y="2903539"/>
                <a:ext cx="3073401" cy="2060574"/>
                <a:chOff x="660399" y="2903539"/>
                <a:chExt cx="3073401" cy="2060574"/>
              </a:xfrm>
            </p:grpSpPr>
            <p:sp>
              <p:nvSpPr>
                <p:cNvPr id="7" name="îsľïdê">
                  <a:extLst>
                    <a:ext uri="{FF2B5EF4-FFF2-40B4-BE49-F238E27FC236}">
                      <a16:creationId xmlns:a16="http://schemas.microsoft.com/office/drawing/2014/main" id="{512A432C-7EDA-55AB-501C-7B7AD4ED5F1A}"/>
                    </a:ext>
                  </a:extLst>
                </p:cNvPr>
                <p:cNvSpPr/>
                <p:nvPr/>
              </p:nvSpPr>
              <p:spPr bwMode="auto">
                <a:xfrm>
                  <a:off x="660399" y="2903539"/>
                  <a:ext cx="3073401" cy="2060574"/>
                </a:xfrm>
                <a:prstGeom prst="rect">
                  <a:avLst/>
                </a:prstGeom>
                <a:solidFill>
                  <a:schemeClr val="tx2">
                    <a:alpha val="15000"/>
                  </a:schemeClr>
                </a:solidFill>
                <a:ln>
                  <a:noFill/>
                </a:ln>
              </p:spPr>
              <p:txBody>
                <a:bodyPr vert="horz" wrap="square" lIns="720000" tIns="864000" rIns="180000" bIns="45720" numCol="1" anchor="ctr" anchorCtr="1" compatLnSpc="1">
                  <a:prstTxWarp prst="textNoShape">
                    <a:avLst/>
                  </a:prstTxWarp>
                  <a:noAutofit/>
                </a:bodyPr>
                <a:lstStyle/>
                <a:p>
                  <a:pPr>
                    <a:lnSpc>
                      <a:spcPct val="130000"/>
                    </a:lnSpc>
                  </a:pPr>
                  <a:r>
                    <a:rPr lang="zh-CN" altLang="en-US" sz="1000"/>
                    <a:t>单击此处添加文本单击此处添加文本单击此处添加文本单击此处添加文本单击此处添加文本</a:t>
                  </a:r>
                  <a:endParaRPr lang="zh-CN" altLang="en-US" dirty="0"/>
                </a:p>
              </p:txBody>
            </p:sp>
            <p:sp>
              <p:nvSpPr>
                <p:cNvPr id="11" name="iṧḻïḋê">
                  <a:extLst>
                    <a:ext uri="{FF2B5EF4-FFF2-40B4-BE49-F238E27FC236}">
                      <a16:creationId xmlns:a16="http://schemas.microsoft.com/office/drawing/2014/main" id="{0DFC2E2D-483A-24B2-1F4A-6A01C0150EE9}"/>
                    </a:ext>
                  </a:extLst>
                </p:cNvPr>
                <p:cNvSpPr/>
                <p:nvPr/>
              </p:nvSpPr>
              <p:spPr>
                <a:xfrm>
                  <a:off x="1304767" y="3314670"/>
                  <a:ext cx="2262158"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b="1" dirty="0">
                      <a:solidFill>
                        <a:schemeClr val="tx1"/>
                      </a:solidFill>
                    </a:rPr>
                    <a:t>单击此处添加副标题</a:t>
                  </a:r>
                  <a:endParaRPr kumimoji="1" lang="en-US" altLang="zh-CN" b="1" dirty="0">
                    <a:solidFill>
                      <a:schemeClr val="tx1"/>
                    </a:solidFill>
                  </a:endParaRPr>
                </a:p>
              </p:txBody>
            </p:sp>
          </p:grpSp>
          <p:grpSp>
            <p:nvGrpSpPr>
              <p:cNvPr id="15" name="íṥḷiďè">
                <a:extLst>
                  <a:ext uri="{FF2B5EF4-FFF2-40B4-BE49-F238E27FC236}">
                    <a16:creationId xmlns:a16="http://schemas.microsoft.com/office/drawing/2014/main" id="{6B6615FF-19C3-9472-EA1B-201E1FA4CECB}"/>
                  </a:ext>
                </a:extLst>
              </p:cNvPr>
              <p:cNvGrpSpPr/>
              <p:nvPr/>
            </p:nvGrpSpPr>
            <p:grpSpPr>
              <a:xfrm>
                <a:off x="3969514" y="2903539"/>
                <a:ext cx="3067050" cy="2060574"/>
                <a:chOff x="3969514" y="2903539"/>
                <a:chExt cx="3067050" cy="2060574"/>
              </a:xfrm>
            </p:grpSpPr>
            <p:sp>
              <p:nvSpPr>
                <p:cNvPr id="8" name="îśļïḓé">
                  <a:extLst>
                    <a:ext uri="{FF2B5EF4-FFF2-40B4-BE49-F238E27FC236}">
                      <a16:creationId xmlns:a16="http://schemas.microsoft.com/office/drawing/2014/main" id="{E1A4934C-4269-EDCD-9EF2-75E1D3B96535}"/>
                    </a:ext>
                  </a:extLst>
                </p:cNvPr>
                <p:cNvSpPr/>
                <p:nvPr/>
              </p:nvSpPr>
              <p:spPr>
                <a:xfrm flipH="1">
                  <a:off x="3969514" y="2903539"/>
                  <a:ext cx="3067050" cy="2060574"/>
                </a:xfrm>
                <a:prstGeom prst="rect">
                  <a:avLst/>
                </a:prstGeom>
                <a:solidFill>
                  <a:schemeClr val="tx2">
                    <a:alpha val="15000"/>
                  </a:schemeClr>
                </a:solidFill>
                <a:ln>
                  <a:noFill/>
                </a:ln>
              </p:spPr>
              <p:txBody>
                <a:bodyPr vert="horz" wrap="square" lIns="468000" tIns="540000" rIns="288000" bIns="45720" numCol="1" anchor="ctr" anchorCtr="1" compatLnSpc="1">
                  <a:prstTxWarp prst="textNoShape">
                    <a:avLst/>
                  </a:prstTxWarp>
                  <a:noAutofit/>
                </a:bodyPr>
                <a:lstStyle/>
                <a:p>
                  <a:pPr>
                    <a:lnSpc>
                      <a:spcPct val="130000"/>
                    </a:lnSpc>
                  </a:pPr>
                  <a:r>
                    <a:rPr lang="zh-CN" altLang="en-US" sz="1000" dirty="0"/>
                    <a:t>单击此处添加文本单击此处添加文本单击此处添加文本单击此处添加文本单击此处添加文本</a:t>
                  </a:r>
                  <a:endParaRPr lang="en-US" altLang="zh-CN" sz="1000" dirty="0"/>
                </a:p>
              </p:txBody>
            </p:sp>
            <p:sp>
              <p:nvSpPr>
                <p:cNvPr id="12" name="ïṣlïḓê">
                  <a:extLst>
                    <a:ext uri="{FF2B5EF4-FFF2-40B4-BE49-F238E27FC236}">
                      <a16:creationId xmlns:a16="http://schemas.microsoft.com/office/drawing/2014/main" id="{1E8849A5-41CC-37BC-C09E-2D9AB8B9C10A}"/>
                    </a:ext>
                  </a:extLst>
                </p:cNvPr>
                <p:cNvSpPr/>
                <p:nvPr/>
              </p:nvSpPr>
              <p:spPr>
                <a:xfrm>
                  <a:off x="4420697" y="3314670"/>
                  <a:ext cx="2262158"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b="1">
                      <a:solidFill>
                        <a:schemeClr val="tx1"/>
                      </a:solidFill>
                    </a:rPr>
                    <a:t>单击此处添加副标题</a:t>
                  </a:r>
                  <a:endParaRPr kumimoji="1" lang="en-US" altLang="zh-CN" b="1" dirty="0">
                    <a:solidFill>
                      <a:schemeClr val="tx1"/>
                    </a:solidFill>
                  </a:endParaRPr>
                </a:p>
              </p:txBody>
            </p:sp>
          </p:grpSp>
          <p:grpSp>
            <p:nvGrpSpPr>
              <p:cNvPr id="16" name="îṣļíḋê">
                <a:extLst>
                  <a:ext uri="{FF2B5EF4-FFF2-40B4-BE49-F238E27FC236}">
                    <a16:creationId xmlns:a16="http://schemas.microsoft.com/office/drawing/2014/main" id="{01F289F7-7356-4CCE-2394-9EA6BB714901}"/>
                  </a:ext>
                </a:extLst>
              </p:cNvPr>
              <p:cNvGrpSpPr/>
              <p:nvPr/>
            </p:nvGrpSpPr>
            <p:grpSpPr>
              <a:xfrm>
                <a:off x="7272279" y="2501900"/>
                <a:ext cx="4246621" cy="2863852"/>
                <a:chOff x="7272279" y="2501900"/>
                <a:chExt cx="4246621" cy="2863852"/>
              </a:xfrm>
            </p:grpSpPr>
            <p:sp>
              <p:nvSpPr>
                <p:cNvPr id="9" name="îšlídé">
                  <a:extLst>
                    <a:ext uri="{FF2B5EF4-FFF2-40B4-BE49-F238E27FC236}">
                      <a16:creationId xmlns:a16="http://schemas.microsoft.com/office/drawing/2014/main" id="{691313B8-7759-334A-FDFA-0A24B02A2471}"/>
                    </a:ext>
                  </a:extLst>
                </p:cNvPr>
                <p:cNvSpPr/>
                <p:nvPr/>
              </p:nvSpPr>
              <p:spPr>
                <a:xfrm flipH="1">
                  <a:off x="7272279" y="2903539"/>
                  <a:ext cx="3067050" cy="206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04000" tIns="864000" rIns="396000" rtlCol="0" anchor="ctr"/>
                <a:lstStyle/>
                <a:p>
                  <a:pPr>
                    <a:lnSpc>
                      <a:spcPct val="130000"/>
                    </a:lnSpc>
                  </a:pPr>
                  <a:r>
                    <a:rPr lang="zh-CN" altLang="en-US" sz="1000">
                      <a:solidFill>
                        <a:srgbClr val="FFFFFF"/>
                      </a:solidFill>
                    </a:rPr>
                    <a:t>单击此处添加文本单击此处添加文本单击此处添加文本单击此处添加文本单击此处添加文本</a:t>
                  </a:r>
                  <a:endParaRPr lang="zh-CN" altLang="en-US" dirty="0"/>
                </a:p>
              </p:txBody>
            </p:sp>
            <p:sp>
              <p:nvSpPr>
                <p:cNvPr id="10" name="îŝlîdé">
                  <a:extLst>
                    <a:ext uri="{FF2B5EF4-FFF2-40B4-BE49-F238E27FC236}">
                      <a16:creationId xmlns:a16="http://schemas.microsoft.com/office/drawing/2014/main" id="{0D77C809-B57A-DC05-ECE2-124BF4F9A6B4}"/>
                    </a:ext>
                  </a:extLst>
                </p:cNvPr>
                <p:cNvSpPr/>
                <p:nvPr/>
              </p:nvSpPr>
              <p:spPr bwMode="auto">
                <a:xfrm>
                  <a:off x="10326628" y="2501900"/>
                  <a:ext cx="1192272" cy="2863852"/>
                </a:xfrm>
                <a:custGeom>
                  <a:avLst/>
                  <a:gdLst>
                    <a:gd name="T0" fmla="*/ 995 w 995"/>
                    <a:gd name="T1" fmla="*/ 1194 h 2390"/>
                    <a:gd name="T2" fmla="*/ 0 w 995"/>
                    <a:gd name="T3" fmla="*/ 0 h 2390"/>
                    <a:gd name="T4" fmla="*/ 0 w 995"/>
                    <a:gd name="T5" fmla="*/ 2390 h 2390"/>
                    <a:gd name="T6" fmla="*/ 995 w 995"/>
                    <a:gd name="T7" fmla="*/ 1194 h 2390"/>
                  </a:gdLst>
                  <a:ahLst/>
                  <a:cxnLst>
                    <a:cxn ang="0">
                      <a:pos x="T0" y="T1"/>
                    </a:cxn>
                    <a:cxn ang="0">
                      <a:pos x="T2" y="T3"/>
                    </a:cxn>
                    <a:cxn ang="0">
                      <a:pos x="T4" y="T5"/>
                    </a:cxn>
                    <a:cxn ang="0">
                      <a:pos x="T6" y="T7"/>
                    </a:cxn>
                  </a:cxnLst>
                  <a:rect l="0" t="0" r="r" b="b"/>
                  <a:pathLst>
                    <a:path w="995" h="2390">
                      <a:moveTo>
                        <a:pt x="995" y="1194"/>
                      </a:moveTo>
                      <a:lnTo>
                        <a:pt x="0" y="0"/>
                      </a:lnTo>
                      <a:lnTo>
                        <a:pt x="0" y="2390"/>
                      </a:lnTo>
                      <a:lnTo>
                        <a:pt x="995" y="119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î$ľîďe">
                  <a:extLst>
                    <a:ext uri="{FF2B5EF4-FFF2-40B4-BE49-F238E27FC236}">
                      <a16:creationId xmlns:a16="http://schemas.microsoft.com/office/drawing/2014/main" id="{E28109B2-FA32-C25C-A50E-39A4BC4036AE}"/>
                    </a:ext>
                  </a:extLst>
                </p:cNvPr>
                <p:cNvSpPr/>
                <p:nvPr/>
              </p:nvSpPr>
              <p:spPr>
                <a:xfrm>
                  <a:off x="7698061" y="3314670"/>
                  <a:ext cx="2262158"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zh-CN" altLang="en-US" b="1" dirty="0">
                      <a:solidFill>
                        <a:srgbClr val="FFFFFF"/>
                      </a:solidFill>
                    </a:rPr>
                    <a:t>单击此处添加副标题</a:t>
                  </a:r>
                  <a:endParaRPr kumimoji="1" lang="en-US" altLang="zh-CN" b="1" dirty="0">
                    <a:solidFill>
                      <a:srgbClr val="FFFFFF"/>
                    </a:solidFill>
                  </a:endParaRPr>
                </a:p>
              </p:txBody>
            </p:sp>
          </p:grpSp>
        </p:grpSp>
      </p:grpSp>
    </p:spTree>
    <p:custDataLst>
      <p:tags r:id="rId1"/>
    </p:custDataLst>
    <p:extLst>
      <p:ext uri="{BB962C8B-B14F-4D97-AF65-F5344CB8AC3E}">
        <p14:creationId xmlns:p14="http://schemas.microsoft.com/office/powerpoint/2010/main" val="329961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iṧľïďè"/>
        <p:cNvGrpSpPr/>
        <p:nvPr/>
      </p:nvGrpSpPr>
      <p:grpSpPr>
        <a:xfrm>
          <a:off x="0" y="0"/>
          <a:ext cx="0" cy="0"/>
          <a:chOff x="0" y="0"/>
          <a:chExt cx="0" cy="0"/>
        </a:xfrm>
      </p:grpSpPr>
      <p:sp>
        <p:nvSpPr>
          <p:cNvPr id="4" name="î$1iḋé">
            <a:extLst>
              <a:ext uri="{FF2B5EF4-FFF2-40B4-BE49-F238E27FC236}">
                <a16:creationId xmlns:a16="http://schemas.microsoft.com/office/drawing/2014/main" id="{3E7816B9-4368-481C-AF7D-011CB1B5D3BB}"/>
              </a:ext>
            </a:extLst>
          </p:cNvPr>
          <p:cNvSpPr>
            <a:spLocks noGrp="1"/>
          </p:cNvSpPr>
          <p:nvPr>
            <p:ph type="title"/>
          </p:nvPr>
        </p:nvSpPr>
        <p:spPr>
          <a:xfrm>
            <a:off x="3126288" y="2125446"/>
            <a:ext cx="5731164" cy="646331"/>
          </a:xfrm>
        </p:spPr>
        <p:txBody>
          <a:bodyPr/>
          <a:lstStyle/>
          <a:p>
            <a:r>
              <a:rPr lang="zh-CN" altLang="en-US" dirty="0"/>
              <a:t>课堂练习</a:t>
            </a:r>
          </a:p>
        </p:txBody>
      </p:sp>
      <p:sp>
        <p:nvSpPr>
          <p:cNvPr id="5" name="i$lïḑê">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zh-CN" altLang="en-US" dirty="0"/>
              <a:t>这里填写章节标题详情 </a:t>
            </a:r>
            <a:r>
              <a:rPr lang="en-US" altLang="zh-CN" dirty="0"/>
              <a:t>/ </a:t>
            </a:r>
            <a:r>
              <a:rPr lang="zh-CN" altLang="en-US" dirty="0"/>
              <a:t>章节目录</a:t>
            </a:r>
            <a:r>
              <a:rPr lang="en-US" altLang="zh-CN" dirty="0"/>
              <a:t>…</a:t>
            </a:r>
          </a:p>
          <a:p>
            <a:r>
              <a:rPr lang="en-US" altLang="zh-CN" dirty="0"/>
              <a:t>…</a:t>
            </a:r>
          </a:p>
          <a:p>
            <a:endParaRPr lang="en-GB" altLang="zh-CN" dirty="0"/>
          </a:p>
        </p:txBody>
      </p:sp>
      <p:sp>
        <p:nvSpPr>
          <p:cNvPr id="2" name="iślïd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12</a:t>
            </a:fld>
            <a:endParaRPr lang="zh-CN" altLang="en-US"/>
          </a:p>
        </p:txBody>
      </p:sp>
    </p:spTree>
    <p:custDataLst>
      <p:tags r:id="rId2"/>
    </p:custDataLst>
    <p:extLst>
      <p:ext uri="{BB962C8B-B14F-4D97-AF65-F5344CB8AC3E}">
        <p14:creationId xmlns:p14="http://schemas.microsoft.com/office/powerpoint/2010/main" val="170274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śļíḋé"/>
        <p:cNvGrpSpPr/>
        <p:nvPr/>
      </p:nvGrpSpPr>
      <p:grpSpPr>
        <a:xfrm>
          <a:off x="0" y="0"/>
          <a:ext cx="0" cy="0"/>
          <a:chOff x="0" y="0"/>
          <a:chExt cx="0" cy="0"/>
        </a:xfrm>
      </p:grpSpPr>
      <p:sp>
        <p:nvSpPr>
          <p:cNvPr id="2" name="îšḷîḋè">
            <a:extLst>
              <a:ext uri="{FF2B5EF4-FFF2-40B4-BE49-F238E27FC236}">
                <a16:creationId xmlns:a16="http://schemas.microsoft.com/office/drawing/2014/main" id="{572D9E54-113F-98B7-44D5-36A213D09457}"/>
              </a:ext>
            </a:extLst>
          </p:cNvPr>
          <p:cNvSpPr>
            <a:spLocks noGrp="1"/>
          </p:cNvSpPr>
          <p:nvPr>
            <p:ph type="title"/>
          </p:nvPr>
        </p:nvSpPr>
        <p:spPr/>
        <p:txBody>
          <a:bodyPr/>
          <a:lstStyle/>
          <a:p>
            <a:r>
              <a:rPr lang="zh-CN" altLang="en-US" dirty="0"/>
              <a:t>课堂练习</a:t>
            </a:r>
          </a:p>
        </p:txBody>
      </p:sp>
      <p:sp>
        <p:nvSpPr>
          <p:cNvPr id="3" name="íṥḻïḓê">
            <a:extLst>
              <a:ext uri="{FF2B5EF4-FFF2-40B4-BE49-F238E27FC236}">
                <a16:creationId xmlns:a16="http://schemas.microsoft.com/office/drawing/2014/main" id="{D3FE79AA-B574-EF27-A3B8-3DA5440D8C4D}"/>
              </a:ext>
            </a:extLst>
          </p:cNvPr>
          <p:cNvSpPr>
            <a:spLocks noGrp="1"/>
          </p:cNvSpPr>
          <p:nvPr>
            <p:ph type="sldNum" sz="quarter" idx="12"/>
          </p:nvPr>
        </p:nvSpPr>
        <p:spPr/>
        <p:txBody>
          <a:bodyPr/>
          <a:lstStyle/>
          <a:p>
            <a:fld id="{7F65B630-C7FF-41C0-9923-C5E5E29EED81}" type="slidenum">
              <a:rPr lang="zh-CN" altLang="en-US" smtClean="0"/>
              <a:t>13</a:t>
            </a:fld>
            <a:endParaRPr lang="zh-CN" altLang="en-US"/>
          </a:p>
        </p:txBody>
      </p:sp>
      <p:grpSp>
        <p:nvGrpSpPr>
          <p:cNvPr id="52" name="îŝľîḋê">
            <a:extLst>
              <a:ext uri="{FF2B5EF4-FFF2-40B4-BE49-F238E27FC236}">
                <a16:creationId xmlns:a16="http://schemas.microsoft.com/office/drawing/2014/main" id="{94666DB8-F323-2347-182A-61D9D5B8884B}"/>
              </a:ext>
            </a:extLst>
          </p:cNvPr>
          <p:cNvGrpSpPr/>
          <p:nvPr/>
        </p:nvGrpSpPr>
        <p:grpSpPr>
          <a:xfrm>
            <a:off x="5980113" y="1561187"/>
            <a:ext cx="5422900" cy="4059570"/>
            <a:chOff x="5980113" y="1561187"/>
            <a:chExt cx="5422900" cy="4059570"/>
          </a:xfrm>
        </p:grpSpPr>
        <p:sp>
          <p:nvSpPr>
            <p:cNvPr id="5" name="íŝļíḑé">
              <a:extLst>
                <a:ext uri="{FF2B5EF4-FFF2-40B4-BE49-F238E27FC236}">
                  <a16:creationId xmlns:a16="http://schemas.microsoft.com/office/drawing/2014/main" id="{2208C031-83CC-0CFF-E10B-EA8F62FA92DE}"/>
                </a:ext>
              </a:extLst>
            </p:cNvPr>
            <p:cNvSpPr/>
            <p:nvPr/>
          </p:nvSpPr>
          <p:spPr>
            <a:xfrm>
              <a:off x="5980113" y="1561187"/>
              <a:ext cx="4763901"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buSzPct val="25000"/>
              </a:pPr>
              <a:r>
                <a:rPr lang="zh-CN" altLang="en-US" sz="2800" b="1">
                  <a:solidFill>
                    <a:schemeClr val="accent1"/>
                  </a:solidFill>
                </a:rPr>
                <a:t>单击此处添加副标题</a:t>
              </a:r>
              <a:endParaRPr lang="en-US" altLang="zh-CN" sz="2800" b="1" dirty="0">
                <a:solidFill>
                  <a:schemeClr val="accent1"/>
                </a:solidFill>
              </a:endParaRPr>
            </a:p>
          </p:txBody>
        </p:sp>
        <p:grpSp>
          <p:nvGrpSpPr>
            <p:cNvPr id="51" name="ïsļíḑé">
              <a:extLst>
                <a:ext uri="{FF2B5EF4-FFF2-40B4-BE49-F238E27FC236}">
                  <a16:creationId xmlns:a16="http://schemas.microsoft.com/office/drawing/2014/main" id="{D2A54783-736F-22AF-EED2-CE424976CD92}"/>
                </a:ext>
              </a:extLst>
            </p:cNvPr>
            <p:cNvGrpSpPr/>
            <p:nvPr/>
          </p:nvGrpSpPr>
          <p:grpSpPr>
            <a:xfrm>
              <a:off x="6086955" y="2921897"/>
              <a:ext cx="5316058" cy="2698860"/>
              <a:chOff x="6086955" y="2921897"/>
              <a:chExt cx="5316058" cy="2698860"/>
            </a:xfrm>
          </p:grpSpPr>
          <p:grpSp>
            <p:nvGrpSpPr>
              <p:cNvPr id="48" name="ïsḻíḍè">
                <a:extLst>
                  <a:ext uri="{FF2B5EF4-FFF2-40B4-BE49-F238E27FC236}">
                    <a16:creationId xmlns:a16="http://schemas.microsoft.com/office/drawing/2014/main" id="{2B267815-60BC-CCFA-5531-BC1CD72D77B7}"/>
                  </a:ext>
                </a:extLst>
              </p:cNvPr>
              <p:cNvGrpSpPr/>
              <p:nvPr/>
            </p:nvGrpSpPr>
            <p:grpSpPr>
              <a:xfrm>
                <a:off x="6086955" y="2921897"/>
                <a:ext cx="5316058" cy="614544"/>
                <a:chOff x="6086955" y="2921897"/>
                <a:chExt cx="5316058" cy="614544"/>
              </a:xfrm>
            </p:grpSpPr>
            <p:sp>
              <p:nvSpPr>
                <p:cNvPr id="6" name="ïŝḻïḍê">
                  <a:extLst>
                    <a:ext uri="{FF2B5EF4-FFF2-40B4-BE49-F238E27FC236}">
                      <a16:creationId xmlns:a16="http://schemas.microsoft.com/office/drawing/2014/main" id="{46059013-01AF-13BD-9633-619F35707B4B}"/>
                    </a:ext>
                  </a:extLst>
                </p:cNvPr>
                <p:cNvSpPr/>
                <p:nvPr/>
              </p:nvSpPr>
              <p:spPr>
                <a:xfrm>
                  <a:off x="6086955" y="2921897"/>
                  <a:ext cx="975719" cy="421111"/>
                </a:xfrm>
                <a:custGeom>
                  <a:avLst/>
                  <a:gdLst>
                    <a:gd name="connsiteX0" fmla="*/ 441708 w 975719"/>
                    <a:gd name="connsiteY0" fmla="*/ 0 h 421111"/>
                    <a:gd name="connsiteX1" fmla="*/ 765164 w 975719"/>
                    <a:gd name="connsiteY1" fmla="*/ 0 h 421111"/>
                    <a:gd name="connsiteX2" fmla="*/ 975719 w 975719"/>
                    <a:gd name="connsiteY2" fmla="*/ 210556 h 421111"/>
                    <a:gd name="connsiteX3" fmla="*/ 765164 w 975719"/>
                    <a:gd name="connsiteY3" fmla="*/ 421111 h 421111"/>
                    <a:gd name="connsiteX4" fmla="*/ 441708 w 975719"/>
                    <a:gd name="connsiteY4" fmla="*/ 421111 h 421111"/>
                    <a:gd name="connsiteX5" fmla="*/ 652264 w 975719"/>
                    <a:gd name="connsiteY5" fmla="*/ 210556 h 421111"/>
                    <a:gd name="connsiteX6" fmla="*/ 0 w 975719"/>
                    <a:gd name="connsiteY6" fmla="*/ 0 h 421111"/>
                    <a:gd name="connsiteX7" fmla="*/ 323456 w 975719"/>
                    <a:gd name="connsiteY7" fmla="*/ 0 h 421111"/>
                    <a:gd name="connsiteX8" fmla="*/ 534011 w 975719"/>
                    <a:gd name="connsiteY8" fmla="*/ 210556 h 421111"/>
                    <a:gd name="connsiteX9" fmla="*/ 323456 w 975719"/>
                    <a:gd name="connsiteY9" fmla="*/ 421111 h 421111"/>
                    <a:gd name="connsiteX10" fmla="*/ 0 w 975719"/>
                    <a:gd name="connsiteY10" fmla="*/ 421111 h 421111"/>
                    <a:gd name="connsiteX11" fmla="*/ 210556 w 975719"/>
                    <a:gd name="connsiteY11" fmla="*/ 210556 h 42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5719" h="421111">
                      <a:moveTo>
                        <a:pt x="441708" y="0"/>
                      </a:moveTo>
                      <a:lnTo>
                        <a:pt x="765164" y="0"/>
                      </a:lnTo>
                      <a:lnTo>
                        <a:pt x="975719" y="210556"/>
                      </a:lnTo>
                      <a:lnTo>
                        <a:pt x="765164" y="421111"/>
                      </a:lnTo>
                      <a:lnTo>
                        <a:pt x="441708" y="421111"/>
                      </a:lnTo>
                      <a:lnTo>
                        <a:pt x="652264" y="210556"/>
                      </a:lnTo>
                      <a:close/>
                      <a:moveTo>
                        <a:pt x="0" y="0"/>
                      </a:moveTo>
                      <a:lnTo>
                        <a:pt x="323456" y="0"/>
                      </a:lnTo>
                      <a:lnTo>
                        <a:pt x="534011" y="210556"/>
                      </a:lnTo>
                      <a:lnTo>
                        <a:pt x="323456" y="421111"/>
                      </a:lnTo>
                      <a:lnTo>
                        <a:pt x="0" y="421111"/>
                      </a:lnTo>
                      <a:lnTo>
                        <a:pt x="210556" y="210556"/>
                      </a:lnTo>
                      <a:close/>
                    </a:path>
                  </a:pathLst>
                </a:custGeom>
                <a:solidFill>
                  <a:schemeClr val="tx2"/>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7" name="i$ļíḋè">
                  <a:extLst>
                    <a:ext uri="{FF2B5EF4-FFF2-40B4-BE49-F238E27FC236}">
                      <a16:creationId xmlns:a16="http://schemas.microsoft.com/office/drawing/2014/main" id="{D7D374C3-4324-76CF-E3B1-00D8C18743E9}"/>
                    </a:ext>
                  </a:extLst>
                </p:cNvPr>
                <p:cNvSpPr/>
                <p:nvPr/>
              </p:nvSpPr>
              <p:spPr>
                <a:xfrm>
                  <a:off x="7235463" y="2987701"/>
                  <a:ext cx="4167550" cy="54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200">
                      <a:solidFill>
                        <a:schemeClr val="tx1"/>
                      </a:solidFill>
                    </a:rPr>
                    <a:t>单击此处添加文本单击此处添加文本单击此处添加文本单击此处添加文本</a:t>
                  </a:r>
                  <a:endParaRPr kumimoji="1" lang="en-US" altLang="zh-CN" sz="1200" dirty="0">
                    <a:solidFill>
                      <a:schemeClr val="tx1"/>
                    </a:solidFill>
                  </a:endParaRPr>
                </a:p>
              </p:txBody>
            </p:sp>
          </p:grpSp>
          <p:grpSp>
            <p:nvGrpSpPr>
              <p:cNvPr id="49" name="îṧ1ïdé">
                <a:extLst>
                  <a:ext uri="{FF2B5EF4-FFF2-40B4-BE49-F238E27FC236}">
                    <a16:creationId xmlns:a16="http://schemas.microsoft.com/office/drawing/2014/main" id="{F0BA3071-1897-B977-BDB3-1CBFAA52E93F}"/>
                  </a:ext>
                </a:extLst>
              </p:cNvPr>
              <p:cNvGrpSpPr/>
              <p:nvPr/>
            </p:nvGrpSpPr>
            <p:grpSpPr>
              <a:xfrm>
                <a:off x="6086955" y="3975023"/>
                <a:ext cx="5316058" cy="614544"/>
                <a:chOff x="6086955" y="3975023"/>
                <a:chExt cx="5316058" cy="614544"/>
              </a:xfrm>
            </p:grpSpPr>
            <p:sp>
              <p:nvSpPr>
                <p:cNvPr id="8" name="ïSliḓe">
                  <a:extLst>
                    <a:ext uri="{FF2B5EF4-FFF2-40B4-BE49-F238E27FC236}">
                      <a16:creationId xmlns:a16="http://schemas.microsoft.com/office/drawing/2014/main" id="{33CA963C-061E-841E-F6AE-4D192400522C}"/>
                    </a:ext>
                  </a:extLst>
                </p:cNvPr>
                <p:cNvSpPr/>
                <p:nvPr/>
              </p:nvSpPr>
              <p:spPr>
                <a:xfrm>
                  <a:off x="6086955" y="3975023"/>
                  <a:ext cx="975719" cy="421111"/>
                </a:xfrm>
                <a:custGeom>
                  <a:avLst/>
                  <a:gdLst>
                    <a:gd name="connsiteX0" fmla="*/ 441708 w 975719"/>
                    <a:gd name="connsiteY0" fmla="*/ 0 h 421111"/>
                    <a:gd name="connsiteX1" fmla="*/ 765164 w 975719"/>
                    <a:gd name="connsiteY1" fmla="*/ 0 h 421111"/>
                    <a:gd name="connsiteX2" fmla="*/ 975719 w 975719"/>
                    <a:gd name="connsiteY2" fmla="*/ 210556 h 421111"/>
                    <a:gd name="connsiteX3" fmla="*/ 765164 w 975719"/>
                    <a:gd name="connsiteY3" fmla="*/ 421111 h 421111"/>
                    <a:gd name="connsiteX4" fmla="*/ 441708 w 975719"/>
                    <a:gd name="connsiteY4" fmla="*/ 421111 h 421111"/>
                    <a:gd name="connsiteX5" fmla="*/ 652264 w 975719"/>
                    <a:gd name="connsiteY5" fmla="*/ 210556 h 421111"/>
                    <a:gd name="connsiteX6" fmla="*/ 0 w 975719"/>
                    <a:gd name="connsiteY6" fmla="*/ 0 h 421111"/>
                    <a:gd name="connsiteX7" fmla="*/ 323456 w 975719"/>
                    <a:gd name="connsiteY7" fmla="*/ 0 h 421111"/>
                    <a:gd name="connsiteX8" fmla="*/ 534011 w 975719"/>
                    <a:gd name="connsiteY8" fmla="*/ 210556 h 421111"/>
                    <a:gd name="connsiteX9" fmla="*/ 323456 w 975719"/>
                    <a:gd name="connsiteY9" fmla="*/ 421111 h 421111"/>
                    <a:gd name="connsiteX10" fmla="*/ 0 w 975719"/>
                    <a:gd name="connsiteY10" fmla="*/ 421111 h 421111"/>
                    <a:gd name="connsiteX11" fmla="*/ 210556 w 975719"/>
                    <a:gd name="connsiteY11" fmla="*/ 210556 h 42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5719" h="421111">
                      <a:moveTo>
                        <a:pt x="441708" y="0"/>
                      </a:moveTo>
                      <a:lnTo>
                        <a:pt x="765164" y="0"/>
                      </a:lnTo>
                      <a:lnTo>
                        <a:pt x="975719" y="210556"/>
                      </a:lnTo>
                      <a:lnTo>
                        <a:pt x="765164" y="421111"/>
                      </a:lnTo>
                      <a:lnTo>
                        <a:pt x="441708" y="421111"/>
                      </a:lnTo>
                      <a:lnTo>
                        <a:pt x="652264" y="210556"/>
                      </a:lnTo>
                      <a:close/>
                      <a:moveTo>
                        <a:pt x="0" y="0"/>
                      </a:moveTo>
                      <a:lnTo>
                        <a:pt x="323456" y="0"/>
                      </a:lnTo>
                      <a:lnTo>
                        <a:pt x="534011" y="210556"/>
                      </a:lnTo>
                      <a:lnTo>
                        <a:pt x="323456" y="421111"/>
                      </a:lnTo>
                      <a:lnTo>
                        <a:pt x="0" y="421111"/>
                      </a:lnTo>
                      <a:lnTo>
                        <a:pt x="210556" y="210556"/>
                      </a:lnTo>
                      <a:close/>
                    </a:path>
                  </a:pathLst>
                </a:custGeom>
                <a:solidFill>
                  <a:schemeClr val="accent1"/>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9" name="ïSḻídé">
                  <a:extLst>
                    <a:ext uri="{FF2B5EF4-FFF2-40B4-BE49-F238E27FC236}">
                      <a16:creationId xmlns:a16="http://schemas.microsoft.com/office/drawing/2014/main" id="{C7D68508-37C2-81B6-E6A7-37A1481C1960}"/>
                    </a:ext>
                  </a:extLst>
                </p:cNvPr>
                <p:cNvSpPr/>
                <p:nvPr/>
              </p:nvSpPr>
              <p:spPr>
                <a:xfrm>
                  <a:off x="7235463" y="4040827"/>
                  <a:ext cx="4167550" cy="54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200">
                      <a:solidFill>
                        <a:schemeClr val="tx1"/>
                      </a:solidFill>
                    </a:rPr>
                    <a:t>单击此处添加文本单击此处添加文本单击此处添加文本单击此处添加文本</a:t>
                  </a:r>
                  <a:endParaRPr kumimoji="1" lang="en-US" altLang="zh-CN" sz="1200" dirty="0">
                    <a:solidFill>
                      <a:schemeClr val="tx1"/>
                    </a:solidFill>
                  </a:endParaRPr>
                </a:p>
              </p:txBody>
            </p:sp>
          </p:grpSp>
          <p:grpSp>
            <p:nvGrpSpPr>
              <p:cNvPr id="50" name="ï$liḑé">
                <a:extLst>
                  <a:ext uri="{FF2B5EF4-FFF2-40B4-BE49-F238E27FC236}">
                    <a16:creationId xmlns:a16="http://schemas.microsoft.com/office/drawing/2014/main" id="{85219EF1-6716-C2D1-220D-9BAD205D5D1B}"/>
                  </a:ext>
                </a:extLst>
              </p:cNvPr>
              <p:cNvGrpSpPr/>
              <p:nvPr/>
            </p:nvGrpSpPr>
            <p:grpSpPr>
              <a:xfrm>
                <a:off x="6086955" y="5006213"/>
                <a:ext cx="5316058" cy="614544"/>
                <a:chOff x="6086955" y="5006213"/>
                <a:chExt cx="5316058" cy="614544"/>
              </a:xfrm>
            </p:grpSpPr>
            <p:sp>
              <p:nvSpPr>
                <p:cNvPr id="10" name="ïṣlîḍè">
                  <a:extLst>
                    <a:ext uri="{FF2B5EF4-FFF2-40B4-BE49-F238E27FC236}">
                      <a16:creationId xmlns:a16="http://schemas.microsoft.com/office/drawing/2014/main" id="{C3B6EFA5-D60C-4C27-32B2-0CB8BA9E3EC9}"/>
                    </a:ext>
                  </a:extLst>
                </p:cNvPr>
                <p:cNvSpPr/>
                <p:nvPr/>
              </p:nvSpPr>
              <p:spPr>
                <a:xfrm>
                  <a:off x="6086955" y="5006213"/>
                  <a:ext cx="975719" cy="421111"/>
                </a:xfrm>
                <a:custGeom>
                  <a:avLst/>
                  <a:gdLst>
                    <a:gd name="connsiteX0" fmla="*/ 441708 w 975719"/>
                    <a:gd name="connsiteY0" fmla="*/ 0 h 421111"/>
                    <a:gd name="connsiteX1" fmla="*/ 765164 w 975719"/>
                    <a:gd name="connsiteY1" fmla="*/ 0 h 421111"/>
                    <a:gd name="connsiteX2" fmla="*/ 975719 w 975719"/>
                    <a:gd name="connsiteY2" fmla="*/ 210556 h 421111"/>
                    <a:gd name="connsiteX3" fmla="*/ 765164 w 975719"/>
                    <a:gd name="connsiteY3" fmla="*/ 421111 h 421111"/>
                    <a:gd name="connsiteX4" fmla="*/ 441708 w 975719"/>
                    <a:gd name="connsiteY4" fmla="*/ 421111 h 421111"/>
                    <a:gd name="connsiteX5" fmla="*/ 652264 w 975719"/>
                    <a:gd name="connsiteY5" fmla="*/ 210556 h 421111"/>
                    <a:gd name="connsiteX6" fmla="*/ 0 w 975719"/>
                    <a:gd name="connsiteY6" fmla="*/ 0 h 421111"/>
                    <a:gd name="connsiteX7" fmla="*/ 323456 w 975719"/>
                    <a:gd name="connsiteY7" fmla="*/ 0 h 421111"/>
                    <a:gd name="connsiteX8" fmla="*/ 534011 w 975719"/>
                    <a:gd name="connsiteY8" fmla="*/ 210556 h 421111"/>
                    <a:gd name="connsiteX9" fmla="*/ 323456 w 975719"/>
                    <a:gd name="connsiteY9" fmla="*/ 421111 h 421111"/>
                    <a:gd name="connsiteX10" fmla="*/ 0 w 975719"/>
                    <a:gd name="connsiteY10" fmla="*/ 421111 h 421111"/>
                    <a:gd name="connsiteX11" fmla="*/ 210556 w 975719"/>
                    <a:gd name="connsiteY11" fmla="*/ 210556 h 42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5719" h="421111">
                      <a:moveTo>
                        <a:pt x="441708" y="0"/>
                      </a:moveTo>
                      <a:lnTo>
                        <a:pt x="765164" y="0"/>
                      </a:lnTo>
                      <a:lnTo>
                        <a:pt x="975719" y="210556"/>
                      </a:lnTo>
                      <a:lnTo>
                        <a:pt x="765164" y="421111"/>
                      </a:lnTo>
                      <a:lnTo>
                        <a:pt x="441708" y="421111"/>
                      </a:lnTo>
                      <a:lnTo>
                        <a:pt x="652264" y="210556"/>
                      </a:lnTo>
                      <a:close/>
                      <a:moveTo>
                        <a:pt x="0" y="0"/>
                      </a:moveTo>
                      <a:lnTo>
                        <a:pt x="323456" y="0"/>
                      </a:lnTo>
                      <a:lnTo>
                        <a:pt x="534011" y="210556"/>
                      </a:lnTo>
                      <a:lnTo>
                        <a:pt x="323456" y="421111"/>
                      </a:lnTo>
                      <a:lnTo>
                        <a:pt x="0" y="421111"/>
                      </a:lnTo>
                      <a:lnTo>
                        <a:pt x="210556" y="210556"/>
                      </a:lnTo>
                      <a:close/>
                    </a:path>
                  </a:pathLst>
                </a:custGeom>
                <a:solidFill>
                  <a:schemeClr val="tx2"/>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1" name="iśḻiďê">
                  <a:extLst>
                    <a:ext uri="{FF2B5EF4-FFF2-40B4-BE49-F238E27FC236}">
                      <a16:creationId xmlns:a16="http://schemas.microsoft.com/office/drawing/2014/main" id="{7F5D69A7-BE62-5718-FDE1-EF7CD7B702E9}"/>
                    </a:ext>
                  </a:extLst>
                </p:cNvPr>
                <p:cNvSpPr/>
                <p:nvPr/>
              </p:nvSpPr>
              <p:spPr>
                <a:xfrm>
                  <a:off x="7235463" y="5072017"/>
                  <a:ext cx="4167550" cy="548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200">
                      <a:solidFill>
                        <a:schemeClr val="tx1"/>
                      </a:solidFill>
                    </a:rPr>
                    <a:t>单击此处添加文本单击此处添加文本单击此处添加文本单击此处添加文本</a:t>
                  </a:r>
                  <a:endParaRPr kumimoji="1" lang="en-US" altLang="zh-CN" sz="1200" dirty="0">
                    <a:solidFill>
                      <a:schemeClr val="tx1"/>
                    </a:solidFill>
                  </a:endParaRPr>
                </a:p>
              </p:txBody>
            </p:sp>
          </p:grpSp>
        </p:grpSp>
      </p:grpSp>
      <p:grpSp>
        <p:nvGrpSpPr>
          <p:cNvPr id="172" name="îS1íḍè">
            <a:extLst>
              <a:ext uri="{FF2B5EF4-FFF2-40B4-BE49-F238E27FC236}">
                <a16:creationId xmlns:a16="http://schemas.microsoft.com/office/drawing/2014/main" id="{E39EED11-7396-CD51-BDB0-849D3A598F6E}"/>
              </a:ext>
            </a:extLst>
          </p:cNvPr>
          <p:cNvGrpSpPr/>
          <p:nvPr/>
        </p:nvGrpSpPr>
        <p:grpSpPr>
          <a:xfrm>
            <a:off x="2082573" y="1536881"/>
            <a:ext cx="2102167" cy="4256912"/>
            <a:chOff x="5043487" y="1300162"/>
            <a:chExt cx="2102167" cy="4256912"/>
          </a:xfrm>
        </p:grpSpPr>
        <p:sp>
          <p:nvSpPr>
            <p:cNvPr id="173" name="iṧ1ïďè">
              <a:extLst>
                <a:ext uri="{FF2B5EF4-FFF2-40B4-BE49-F238E27FC236}">
                  <a16:creationId xmlns:a16="http://schemas.microsoft.com/office/drawing/2014/main" id="{49A1C416-CEBF-61F5-2197-F97E91DB6074}"/>
                </a:ext>
              </a:extLst>
            </p:cNvPr>
            <p:cNvSpPr/>
            <p:nvPr/>
          </p:nvSpPr>
          <p:spPr>
            <a:xfrm>
              <a:off x="5043487" y="5370004"/>
              <a:ext cx="1930717" cy="187070"/>
            </a:xfrm>
            <a:custGeom>
              <a:avLst/>
              <a:gdLst>
                <a:gd name="connsiteX0" fmla="*/ 1927624 w 1930717"/>
                <a:gd name="connsiteY0" fmla="*/ 93401 h 187070"/>
                <a:gd name="connsiteX1" fmla="*/ 962264 w 1930717"/>
                <a:gd name="connsiteY1" fmla="*/ 186937 h 187070"/>
                <a:gd name="connsiteX2" fmla="*/ -3093 w 1930717"/>
                <a:gd name="connsiteY2" fmla="*/ 93401 h 187070"/>
                <a:gd name="connsiteX3" fmla="*/ 962264 w 1930717"/>
                <a:gd name="connsiteY3" fmla="*/ -134 h 187070"/>
                <a:gd name="connsiteX4" fmla="*/ 1927624 w 1930717"/>
                <a:gd name="connsiteY4" fmla="*/ 93401 h 187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717" h="187070">
                  <a:moveTo>
                    <a:pt x="1927624" y="93401"/>
                  </a:moveTo>
                  <a:cubicBezTo>
                    <a:pt x="1927624" y="145027"/>
                    <a:pt x="1495380" y="186937"/>
                    <a:pt x="962264" y="186937"/>
                  </a:cubicBezTo>
                  <a:cubicBezTo>
                    <a:pt x="429150" y="186937"/>
                    <a:pt x="-3093" y="145027"/>
                    <a:pt x="-3093" y="93401"/>
                  </a:cubicBezTo>
                  <a:cubicBezTo>
                    <a:pt x="-3093" y="41776"/>
                    <a:pt x="429150" y="-134"/>
                    <a:pt x="962264" y="-134"/>
                  </a:cubicBezTo>
                  <a:cubicBezTo>
                    <a:pt x="1495380" y="-134"/>
                    <a:pt x="1927624" y="41776"/>
                    <a:pt x="1927624" y="93401"/>
                  </a:cubicBezTo>
                  <a:close/>
                </a:path>
              </a:pathLst>
            </a:custGeom>
            <a:solidFill>
              <a:srgbClr val="1D262D">
                <a:alpha val="10000"/>
              </a:srgbClr>
            </a:solidFill>
            <a:ln w="9525" cap="flat">
              <a:noFill/>
              <a:prstDash val="solid"/>
              <a:miter/>
            </a:ln>
          </p:spPr>
          <p:txBody>
            <a:bodyPr rtlCol="0" anchor="ctr"/>
            <a:lstStyle/>
            <a:p>
              <a:endParaRPr lang="zh-CN" altLang="en-US"/>
            </a:p>
          </p:txBody>
        </p:sp>
        <p:sp>
          <p:nvSpPr>
            <p:cNvPr id="174" name="iṧ1ïḑe">
              <a:extLst>
                <a:ext uri="{FF2B5EF4-FFF2-40B4-BE49-F238E27FC236}">
                  <a16:creationId xmlns:a16="http://schemas.microsoft.com/office/drawing/2014/main" id="{A684A448-C81E-1B77-2E47-FB6B0DD5D4BC}"/>
                </a:ext>
              </a:extLst>
            </p:cNvPr>
            <p:cNvSpPr/>
            <p:nvPr/>
          </p:nvSpPr>
          <p:spPr>
            <a:xfrm>
              <a:off x="6034753" y="4253769"/>
              <a:ext cx="656558" cy="418242"/>
            </a:xfrm>
            <a:custGeom>
              <a:avLst/>
              <a:gdLst>
                <a:gd name="connsiteX0" fmla="*/ 0 w 656558"/>
                <a:gd name="connsiteY0" fmla="*/ 66008 h 418242"/>
                <a:gd name="connsiteX1" fmla="*/ 127349 w 656558"/>
                <a:gd name="connsiteY1" fmla="*/ 418243 h 418242"/>
                <a:gd name="connsiteX2" fmla="*/ 656558 w 656558"/>
                <a:gd name="connsiteY2" fmla="*/ 418243 h 418242"/>
                <a:gd name="connsiteX3" fmla="*/ 509588 w 656558"/>
                <a:gd name="connsiteY3" fmla="*/ 0 h 418242"/>
                <a:gd name="connsiteX4" fmla="*/ 0 w 656558"/>
                <a:gd name="connsiteY4" fmla="*/ 66008 h 418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8" h="418242">
                  <a:moveTo>
                    <a:pt x="0" y="66008"/>
                  </a:moveTo>
                  <a:lnTo>
                    <a:pt x="127349" y="418243"/>
                  </a:lnTo>
                  <a:lnTo>
                    <a:pt x="656558" y="418243"/>
                  </a:lnTo>
                  <a:lnTo>
                    <a:pt x="509588" y="0"/>
                  </a:lnTo>
                  <a:lnTo>
                    <a:pt x="0" y="66008"/>
                  </a:lnTo>
                  <a:close/>
                </a:path>
              </a:pathLst>
            </a:custGeom>
            <a:solidFill>
              <a:srgbClr val="EC9C90"/>
            </a:solidFill>
            <a:ln w="9525" cap="flat">
              <a:noFill/>
              <a:prstDash val="solid"/>
              <a:miter/>
            </a:ln>
          </p:spPr>
          <p:txBody>
            <a:bodyPr rtlCol="0" anchor="ctr"/>
            <a:lstStyle/>
            <a:p>
              <a:endParaRPr lang="zh-CN" altLang="en-US"/>
            </a:p>
          </p:txBody>
        </p:sp>
        <p:sp>
          <p:nvSpPr>
            <p:cNvPr id="175" name="iṩ1íďè">
              <a:extLst>
                <a:ext uri="{FF2B5EF4-FFF2-40B4-BE49-F238E27FC236}">
                  <a16:creationId xmlns:a16="http://schemas.microsoft.com/office/drawing/2014/main" id="{25F990FF-58E5-DAD5-8E0D-0CEE8A062494}"/>
                </a:ext>
              </a:extLst>
            </p:cNvPr>
            <p:cNvSpPr/>
            <p:nvPr/>
          </p:nvSpPr>
          <p:spPr>
            <a:xfrm>
              <a:off x="5691758" y="4231766"/>
              <a:ext cx="784002" cy="550354"/>
            </a:xfrm>
            <a:custGeom>
              <a:avLst/>
              <a:gdLst>
                <a:gd name="connsiteX0" fmla="*/ 166592 w 784002"/>
                <a:gd name="connsiteY0" fmla="*/ 0 h 550354"/>
                <a:gd name="connsiteX1" fmla="*/ 0 w 784002"/>
                <a:gd name="connsiteY1" fmla="*/ 242126 h 550354"/>
                <a:gd name="connsiteX2" fmla="*/ 352806 w 784002"/>
                <a:gd name="connsiteY2" fmla="*/ 550355 h 550354"/>
                <a:gd name="connsiteX3" fmla="*/ 784003 w 784002"/>
                <a:gd name="connsiteY3" fmla="*/ 11049 h 550354"/>
                <a:gd name="connsiteX4" fmla="*/ 166592 w 784002"/>
                <a:gd name="connsiteY4" fmla="*/ 0 h 550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002" h="550354">
                  <a:moveTo>
                    <a:pt x="166592" y="0"/>
                  </a:moveTo>
                  <a:lnTo>
                    <a:pt x="0" y="242126"/>
                  </a:lnTo>
                  <a:lnTo>
                    <a:pt x="352806" y="550355"/>
                  </a:lnTo>
                  <a:lnTo>
                    <a:pt x="784003" y="11049"/>
                  </a:lnTo>
                  <a:lnTo>
                    <a:pt x="166592" y="0"/>
                  </a:lnTo>
                  <a:close/>
                </a:path>
              </a:pathLst>
            </a:custGeom>
            <a:solidFill>
              <a:srgbClr val="FFB9B0"/>
            </a:solidFill>
            <a:ln w="9525" cap="flat">
              <a:noFill/>
              <a:prstDash val="solid"/>
              <a:miter/>
            </a:ln>
          </p:spPr>
          <p:txBody>
            <a:bodyPr rtlCol="0" anchor="ctr"/>
            <a:lstStyle/>
            <a:p>
              <a:endParaRPr lang="zh-CN" altLang="en-US"/>
            </a:p>
          </p:txBody>
        </p:sp>
        <p:sp>
          <p:nvSpPr>
            <p:cNvPr id="176" name="í$ļïdè">
              <a:extLst>
                <a:ext uri="{FF2B5EF4-FFF2-40B4-BE49-F238E27FC236}">
                  <a16:creationId xmlns:a16="http://schemas.microsoft.com/office/drawing/2014/main" id="{6F3A7D21-FC0F-C307-C238-079C721CB63C}"/>
                </a:ext>
              </a:extLst>
            </p:cNvPr>
            <p:cNvSpPr/>
            <p:nvPr/>
          </p:nvSpPr>
          <p:spPr>
            <a:xfrm>
              <a:off x="5387815" y="3673125"/>
              <a:ext cx="1538668" cy="742959"/>
            </a:xfrm>
            <a:custGeom>
              <a:avLst/>
              <a:gdLst>
                <a:gd name="connsiteX0" fmla="*/ 330282 w 1538668"/>
                <a:gd name="connsiteY0" fmla="*/ 48920 h 742959"/>
                <a:gd name="connsiteX1" fmla="*/ -3093 w 1538668"/>
                <a:gd name="connsiteY1" fmla="*/ 578129 h 742959"/>
                <a:gd name="connsiteX2" fmla="*/ 1535576 w 1538668"/>
                <a:gd name="connsiteY2" fmla="*/ 617277 h 742959"/>
                <a:gd name="connsiteX3" fmla="*/ 1339550 w 1538668"/>
                <a:gd name="connsiteY3" fmla="*/ 19487 h 742959"/>
                <a:gd name="connsiteX4" fmla="*/ 379146 w 1538668"/>
                <a:gd name="connsiteY4" fmla="*/ -134 h 742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668" h="742959">
                  <a:moveTo>
                    <a:pt x="330282" y="48920"/>
                  </a:moveTo>
                  <a:lnTo>
                    <a:pt x="-3093" y="578129"/>
                  </a:lnTo>
                  <a:cubicBezTo>
                    <a:pt x="-3093" y="578129"/>
                    <a:pt x="604507" y="921029"/>
                    <a:pt x="1535576" y="617277"/>
                  </a:cubicBezTo>
                  <a:lnTo>
                    <a:pt x="1339550" y="19487"/>
                  </a:lnTo>
                  <a:lnTo>
                    <a:pt x="379146" y="-134"/>
                  </a:lnTo>
                  <a:close/>
                </a:path>
              </a:pathLst>
            </a:custGeom>
            <a:solidFill>
              <a:srgbClr val="76AF73"/>
            </a:solidFill>
            <a:ln w="9525" cap="flat">
              <a:noFill/>
              <a:prstDash val="solid"/>
              <a:miter/>
            </a:ln>
          </p:spPr>
          <p:txBody>
            <a:bodyPr rtlCol="0" anchor="ctr"/>
            <a:lstStyle/>
            <a:p>
              <a:endParaRPr lang="zh-CN" altLang="en-US"/>
            </a:p>
          </p:txBody>
        </p:sp>
        <p:sp>
          <p:nvSpPr>
            <p:cNvPr id="177" name="iṣ1ïḑe">
              <a:extLst>
                <a:ext uri="{FF2B5EF4-FFF2-40B4-BE49-F238E27FC236}">
                  <a16:creationId xmlns:a16="http://schemas.microsoft.com/office/drawing/2014/main" id="{623CCCE4-BF8E-328B-C7FA-D2DE11F9C3C7}"/>
                </a:ext>
              </a:extLst>
            </p:cNvPr>
            <p:cNvSpPr/>
            <p:nvPr/>
          </p:nvSpPr>
          <p:spPr>
            <a:xfrm>
              <a:off x="5621654" y="2528887"/>
              <a:ext cx="1469477" cy="1219200"/>
            </a:xfrm>
            <a:custGeom>
              <a:avLst/>
              <a:gdLst>
                <a:gd name="connsiteX0" fmla="*/ -3093 w 1469477"/>
                <a:gd name="connsiteY0" fmla="*/ 228466 h 1219200"/>
                <a:gd name="connsiteX1" fmla="*/ 644607 w 1469477"/>
                <a:gd name="connsiteY1" fmla="*/ -134 h 1219200"/>
                <a:gd name="connsiteX2" fmla="*/ 920832 w 1469477"/>
                <a:gd name="connsiteY2" fmla="*/ 114166 h 1219200"/>
                <a:gd name="connsiteX3" fmla="*/ 1311357 w 1469477"/>
                <a:gd name="connsiteY3" fmla="*/ 361816 h 1219200"/>
                <a:gd name="connsiteX4" fmla="*/ 1415178 w 1469477"/>
                <a:gd name="connsiteY4" fmla="*/ 958081 h 1219200"/>
                <a:gd name="connsiteX5" fmla="*/ 1120857 w 1469477"/>
                <a:gd name="connsiteY5" fmla="*/ 1152391 h 1219200"/>
                <a:gd name="connsiteX6" fmla="*/ 1111332 w 1469477"/>
                <a:gd name="connsiteY6" fmla="*/ 1219066 h 1219200"/>
                <a:gd name="connsiteX7" fmla="*/ 92157 w 1469477"/>
                <a:gd name="connsiteY7" fmla="*/ 1200016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9477" h="1219200">
                  <a:moveTo>
                    <a:pt x="-3093" y="228466"/>
                  </a:moveTo>
                  <a:cubicBezTo>
                    <a:pt x="-3093" y="228466"/>
                    <a:pt x="425532" y="-134"/>
                    <a:pt x="644607" y="-134"/>
                  </a:cubicBezTo>
                  <a:cubicBezTo>
                    <a:pt x="863682" y="-134"/>
                    <a:pt x="920832" y="114166"/>
                    <a:pt x="920832" y="114166"/>
                  </a:cubicBezTo>
                  <a:cubicBezTo>
                    <a:pt x="997032" y="133216"/>
                    <a:pt x="1178770" y="190366"/>
                    <a:pt x="1311357" y="361816"/>
                  </a:cubicBezTo>
                  <a:cubicBezTo>
                    <a:pt x="1328884" y="384390"/>
                    <a:pt x="1569008" y="704049"/>
                    <a:pt x="1415178" y="958081"/>
                  </a:cubicBezTo>
                  <a:cubicBezTo>
                    <a:pt x="1330979" y="1097146"/>
                    <a:pt x="1175053" y="1140104"/>
                    <a:pt x="1120857" y="1152391"/>
                  </a:cubicBezTo>
                  <a:lnTo>
                    <a:pt x="1111332" y="1219066"/>
                  </a:lnTo>
                  <a:lnTo>
                    <a:pt x="92157" y="1200016"/>
                  </a:lnTo>
                  <a:close/>
                </a:path>
              </a:pathLst>
            </a:custGeom>
            <a:solidFill>
              <a:srgbClr val="FFD347"/>
            </a:solidFill>
            <a:ln w="9525" cap="flat">
              <a:noFill/>
              <a:prstDash val="solid"/>
              <a:miter/>
            </a:ln>
          </p:spPr>
          <p:txBody>
            <a:bodyPr rtlCol="0" anchor="ctr"/>
            <a:lstStyle/>
            <a:p>
              <a:endParaRPr lang="zh-CN" altLang="en-US"/>
            </a:p>
          </p:txBody>
        </p:sp>
        <p:sp>
          <p:nvSpPr>
            <p:cNvPr id="178" name="íṣḷïďê">
              <a:extLst>
                <a:ext uri="{FF2B5EF4-FFF2-40B4-BE49-F238E27FC236}">
                  <a16:creationId xmlns:a16="http://schemas.microsoft.com/office/drawing/2014/main" id="{4612AADA-5CAB-68A9-ABF7-8B0DFAD9D3A7}"/>
                </a:ext>
              </a:extLst>
            </p:cNvPr>
            <p:cNvSpPr/>
            <p:nvPr/>
          </p:nvSpPr>
          <p:spPr>
            <a:xfrm>
              <a:off x="6236684" y="2586037"/>
              <a:ext cx="356520" cy="267343"/>
            </a:xfrm>
            <a:custGeom>
              <a:avLst/>
              <a:gdLst>
                <a:gd name="connsiteX0" fmla="*/ -3093 w 356520"/>
                <a:gd name="connsiteY0" fmla="*/ 199891 h 267343"/>
                <a:gd name="connsiteX1" fmla="*/ 201027 w 356520"/>
                <a:gd name="connsiteY1" fmla="*/ 266566 h 267343"/>
                <a:gd name="connsiteX2" fmla="*/ 353427 w 356520"/>
                <a:gd name="connsiteY2" fmla="*/ 57016 h 267343"/>
                <a:gd name="connsiteX3" fmla="*/ 210552 w 356520"/>
                <a:gd name="connsiteY3" fmla="*/ -134 h 267343"/>
              </a:gdLst>
              <a:ahLst/>
              <a:cxnLst>
                <a:cxn ang="0">
                  <a:pos x="connsiteX0" y="connsiteY0"/>
                </a:cxn>
                <a:cxn ang="0">
                  <a:pos x="connsiteX1" y="connsiteY1"/>
                </a:cxn>
                <a:cxn ang="0">
                  <a:pos x="connsiteX2" y="connsiteY2"/>
                </a:cxn>
                <a:cxn ang="0">
                  <a:pos x="connsiteX3" y="connsiteY3"/>
                </a:cxn>
              </a:cxnLst>
              <a:rect l="l" t="t" r="r" b="b"/>
              <a:pathLst>
                <a:path w="356520" h="267343">
                  <a:moveTo>
                    <a:pt x="-3093" y="199891"/>
                  </a:moveTo>
                  <a:cubicBezTo>
                    <a:pt x="53771" y="247640"/>
                    <a:pt x="126922" y="271529"/>
                    <a:pt x="201027" y="266566"/>
                  </a:cubicBezTo>
                  <a:cubicBezTo>
                    <a:pt x="280371" y="222799"/>
                    <a:pt x="336281" y="146027"/>
                    <a:pt x="353427" y="57016"/>
                  </a:cubicBezTo>
                  <a:lnTo>
                    <a:pt x="210552" y="-134"/>
                  </a:lnTo>
                  <a:close/>
                </a:path>
              </a:pathLst>
            </a:custGeom>
            <a:solidFill>
              <a:srgbClr val="FFFFFF"/>
            </a:solidFill>
            <a:ln w="9525" cap="flat">
              <a:noFill/>
              <a:prstDash val="solid"/>
              <a:miter/>
            </a:ln>
          </p:spPr>
          <p:txBody>
            <a:bodyPr rtlCol="0" anchor="ctr"/>
            <a:lstStyle/>
            <a:p>
              <a:endParaRPr lang="zh-CN" altLang="en-US"/>
            </a:p>
          </p:txBody>
        </p:sp>
        <p:sp>
          <p:nvSpPr>
            <p:cNvPr id="179" name="îsļîḓé">
              <a:extLst>
                <a:ext uri="{FF2B5EF4-FFF2-40B4-BE49-F238E27FC236}">
                  <a16:creationId xmlns:a16="http://schemas.microsoft.com/office/drawing/2014/main" id="{A10D9C5A-6382-027C-0233-258781BF4FC2}"/>
                </a:ext>
              </a:extLst>
            </p:cNvPr>
            <p:cNvSpPr/>
            <p:nvPr/>
          </p:nvSpPr>
          <p:spPr>
            <a:xfrm>
              <a:off x="5912834" y="2566987"/>
              <a:ext cx="356520" cy="267343"/>
            </a:xfrm>
            <a:custGeom>
              <a:avLst/>
              <a:gdLst>
                <a:gd name="connsiteX0" fmla="*/ 353427 w 356520"/>
                <a:gd name="connsiteY0" fmla="*/ 199891 h 267343"/>
                <a:gd name="connsiteX1" fmla="*/ 149307 w 356520"/>
                <a:gd name="connsiteY1" fmla="*/ 266566 h 267343"/>
                <a:gd name="connsiteX2" fmla="*/ -3093 w 356520"/>
                <a:gd name="connsiteY2" fmla="*/ 57016 h 267343"/>
                <a:gd name="connsiteX3" fmla="*/ 139782 w 356520"/>
                <a:gd name="connsiteY3" fmla="*/ -134 h 267343"/>
              </a:gdLst>
              <a:ahLst/>
              <a:cxnLst>
                <a:cxn ang="0">
                  <a:pos x="connsiteX0" y="connsiteY0"/>
                </a:cxn>
                <a:cxn ang="0">
                  <a:pos x="connsiteX1" y="connsiteY1"/>
                </a:cxn>
                <a:cxn ang="0">
                  <a:pos x="connsiteX2" y="connsiteY2"/>
                </a:cxn>
                <a:cxn ang="0">
                  <a:pos x="connsiteX3" y="connsiteY3"/>
                </a:cxn>
              </a:cxnLst>
              <a:rect l="l" t="t" r="r" b="b"/>
              <a:pathLst>
                <a:path w="356520" h="267343">
                  <a:moveTo>
                    <a:pt x="353427" y="199891"/>
                  </a:moveTo>
                  <a:cubicBezTo>
                    <a:pt x="296563" y="247640"/>
                    <a:pt x="223411" y="271529"/>
                    <a:pt x="149307" y="266566"/>
                  </a:cubicBezTo>
                  <a:cubicBezTo>
                    <a:pt x="69963" y="222799"/>
                    <a:pt x="14052" y="146027"/>
                    <a:pt x="-3093" y="57016"/>
                  </a:cubicBezTo>
                  <a:lnTo>
                    <a:pt x="139782" y="-134"/>
                  </a:lnTo>
                  <a:close/>
                </a:path>
              </a:pathLst>
            </a:custGeom>
            <a:solidFill>
              <a:srgbClr val="FFFFFF"/>
            </a:solidFill>
            <a:ln w="9525" cap="flat">
              <a:noFill/>
              <a:prstDash val="solid"/>
              <a:miter/>
            </a:ln>
          </p:spPr>
          <p:txBody>
            <a:bodyPr rtlCol="0" anchor="ctr"/>
            <a:lstStyle/>
            <a:p>
              <a:endParaRPr lang="zh-CN" altLang="en-US"/>
            </a:p>
          </p:txBody>
        </p:sp>
        <p:sp>
          <p:nvSpPr>
            <p:cNvPr id="180" name="iSḷïďè">
              <a:extLst>
                <a:ext uri="{FF2B5EF4-FFF2-40B4-BE49-F238E27FC236}">
                  <a16:creationId xmlns:a16="http://schemas.microsoft.com/office/drawing/2014/main" id="{278E5A96-FE63-F2AD-6E0B-31210A23BE4F}"/>
                </a:ext>
              </a:extLst>
            </p:cNvPr>
            <p:cNvSpPr/>
            <p:nvPr/>
          </p:nvSpPr>
          <p:spPr>
            <a:xfrm>
              <a:off x="5719759" y="1461593"/>
              <a:ext cx="1235107" cy="1158900"/>
            </a:xfrm>
            <a:custGeom>
              <a:avLst/>
              <a:gdLst>
                <a:gd name="connsiteX0" fmla="*/ 719856 w 1235107"/>
                <a:gd name="connsiteY0" fmla="*/ 8741 h 1158900"/>
                <a:gd name="connsiteX1" fmla="*/ 230654 w 1235107"/>
                <a:gd name="connsiteY1" fmla="*/ 120660 h 1158900"/>
                <a:gd name="connsiteX2" fmla="*/ 7672 w 1235107"/>
                <a:gd name="connsiteY2" fmla="*/ 547666 h 1158900"/>
                <a:gd name="connsiteX3" fmla="*/ 17197 w 1235107"/>
                <a:gd name="connsiteY3" fmla="*/ 818176 h 1158900"/>
                <a:gd name="connsiteX4" fmla="*/ 248941 w 1235107"/>
                <a:gd name="connsiteY4" fmla="*/ 1076017 h 1158900"/>
                <a:gd name="connsiteX5" fmla="*/ 696044 w 1235107"/>
                <a:gd name="connsiteY5" fmla="*/ 1157551 h 1158900"/>
                <a:gd name="connsiteX6" fmla="*/ 1010369 w 1235107"/>
                <a:gd name="connsiteY6" fmla="*/ 1044394 h 1158900"/>
                <a:gd name="connsiteX7" fmla="*/ 1192870 w 1235107"/>
                <a:gd name="connsiteY7" fmla="*/ 789410 h 1158900"/>
                <a:gd name="connsiteX8" fmla="*/ 1227539 w 1235107"/>
                <a:gd name="connsiteY8" fmla="*/ 442795 h 1158900"/>
                <a:gd name="connsiteX9" fmla="*/ 1081234 w 1235107"/>
                <a:gd name="connsiteY9" fmla="*/ 148664 h 1158900"/>
                <a:gd name="connsiteX10" fmla="*/ 719952 w 1235107"/>
                <a:gd name="connsiteY10" fmla="*/ 8741 h 115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5107" h="1158900">
                  <a:moveTo>
                    <a:pt x="719856" y="8741"/>
                  </a:moveTo>
                  <a:cubicBezTo>
                    <a:pt x="549741" y="-17262"/>
                    <a:pt x="364860" y="12075"/>
                    <a:pt x="230654" y="120660"/>
                  </a:cubicBezTo>
                  <a:cubicBezTo>
                    <a:pt x="87779" y="236198"/>
                    <a:pt x="35105" y="365357"/>
                    <a:pt x="7672" y="547666"/>
                  </a:cubicBezTo>
                  <a:cubicBezTo>
                    <a:pt x="-12710" y="683016"/>
                    <a:pt x="-1090" y="760740"/>
                    <a:pt x="17197" y="818176"/>
                  </a:cubicBezTo>
                  <a:cubicBezTo>
                    <a:pt x="57297" y="947525"/>
                    <a:pt x="128260" y="1016010"/>
                    <a:pt x="248941" y="1076017"/>
                  </a:cubicBezTo>
                  <a:cubicBezTo>
                    <a:pt x="369622" y="1136025"/>
                    <a:pt x="561648" y="1165267"/>
                    <a:pt x="696044" y="1157551"/>
                  </a:cubicBezTo>
                  <a:cubicBezTo>
                    <a:pt x="809012" y="1151075"/>
                    <a:pt x="909024" y="1094877"/>
                    <a:pt x="1010369" y="1044394"/>
                  </a:cubicBezTo>
                  <a:cubicBezTo>
                    <a:pt x="1099619" y="1000008"/>
                    <a:pt x="1176866" y="850561"/>
                    <a:pt x="1192870" y="789410"/>
                  </a:cubicBezTo>
                  <a:cubicBezTo>
                    <a:pt x="1232493" y="638534"/>
                    <a:pt x="1237637" y="535855"/>
                    <a:pt x="1227539" y="442795"/>
                  </a:cubicBezTo>
                  <a:cubicBezTo>
                    <a:pt x="1215157" y="327829"/>
                    <a:pt x="1173915" y="235341"/>
                    <a:pt x="1081234" y="148664"/>
                  </a:cubicBezTo>
                  <a:cubicBezTo>
                    <a:pt x="979985" y="54080"/>
                    <a:pt x="832538" y="25981"/>
                    <a:pt x="719952" y="8741"/>
                  </a:cubicBezTo>
                </a:path>
              </a:pathLst>
            </a:custGeom>
            <a:solidFill>
              <a:srgbClr val="303030"/>
            </a:solidFill>
            <a:ln w="9525" cap="flat">
              <a:noFill/>
              <a:prstDash val="solid"/>
              <a:miter/>
            </a:ln>
          </p:spPr>
          <p:txBody>
            <a:bodyPr rtlCol="0" anchor="ctr"/>
            <a:lstStyle/>
            <a:p>
              <a:endParaRPr lang="zh-CN" altLang="en-US"/>
            </a:p>
          </p:txBody>
        </p:sp>
        <p:sp>
          <p:nvSpPr>
            <p:cNvPr id="181" name="ï$lîḓè">
              <a:extLst>
                <a:ext uri="{FF2B5EF4-FFF2-40B4-BE49-F238E27FC236}">
                  <a16:creationId xmlns:a16="http://schemas.microsoft.com/office/drawing/2014/main" id="{E9CD5ECA-1901-08AB-904E-1EFD352F93E7}"/>
                </a:ext>
              </a:extLst>
            </p:cNvPr>
            <p:cNvSpPr/>
            <p:nvPr/>
          </p:nvSpPr>
          <p:spPr>
            <a:xfrm>
              <a:off x="6057684" y="2463604"/>
              <a:ext cx="387143" cy="317934"/>
            </a:xfrm>
            <a:custGeom>
              <a:avLst/>
              <a:gdLst>
                <a:gd name="connsiteX0" fmla="*/ -1641 w 387143"/>
                <a:gd name="connsiteY0" fmla="*/ 129252 h 317934"/>
                <a:gd name="connsiteX1" fmla="*/ 159047 w 387143"/>
                <a:gd name="connsiteY1" fmla="*/ 315275 h 317934"/>
                <a:gd name="connsiteX2" fmla="*/ 383836 w 387143"/>
                <a:gd name="connsiteY2" fmla="*/ 160494 h 317934"/>
                <a:gd name="connsiteX3" fmla="*/ 324114 w 387143"/>
                <a:gd name="connsiteY3" fmla="*/ 32096 h 317934"/>
                <a:gd name="connsiteX4" fmla="*/ -1641 w 387143"/>
                <a:gd name="connsiteY4" fmla="*/ 129252 h 317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143" h="317934">
                  <a:moveTo>
                    <a:pt x="-1641" y="129252"/>
                  </a:moveTo>
                  <a:cubicBezTo>
                    <a:pt x="-14689" y="201927"/>
                    <a:pt x="61892" y="298796"/>
                    <a:pt x="159047" y="315275"/>
                  </a:cubicBezTo>
                  <a:cubicBezTo>
                    <a:pt x="264582" y="333182"/>
                    <a:pt x="376027" y="253172"/>
                    <a:pt x="383836" y="160494"/>
                  </a:cubicBezTo>
                  <a:cubicBezTo>
                    <a:pt x="386503" y="110420"/>
                    <a:pt x="364121" y="62281"/>
                    <a:pt x="324114" y="32096"/>
                  </a:cubicBezTo>
                  <a:cubicBezTo>
                    <a:pt x="222769" y="-43818"/>
                    <a:pt x="17028" y="24857"/>
                    <a:pt x="-1641" y="129252"/>
                  </a:cubicBezTo>
                  <a:close/>
                </a:path>
              </a:pathLst>
            </a:custGeom>
            <a:solidFill>
              <a:srgbClr val="FFB9B0"/>
            </a:solidFill>
            <a:ln w="9525" cap="flat">
              <a:noFill/>
              <a:prstDash val="solid"/>
              <a:miter/>
            </a:ln>
          </p:spPr>
          <p:txBody>
            <a:bodyPr rtlCol="0" anchor="ctr"/>
            <a:lstStyle/>
            <a:p>
              <a:endParaRPr lang="zh-CN" altLang="en-US"/>
            </a:p>
          </p:txBody>
        </p:sp>
        <p:sp>
          <p:nvSpPr>
            <p:cNvPr id="182" name="ï$ḷîḑè">
              <a:extLst>
                <a:ext uri="{FF2B5EF4-FFF2-40B4-BE49-F238E27FC236}">
                  <a16:creationId xmlns:a16="http://schemas.microsoft.com/office/drawing/2014/main" id="{5C7BF5D3-2918-036F-B82F-45FFA0C0BD5D}"/>
                </a:ext>
              </a:extLst>
            </p:cNvPr>
            <p:cNvSpPr/>
            <p:nvPr/>
          </p:nvSpPr>
          <p:spPr>
            <a:xfrm>
              <a:off x="5810067" y="1637818"/>
              <a:ext cx="970399" cy="987455"/>
            </a:xfrm>
            <a:custGeom>
              <a:avLst/>
              <a:gdLst>
                <a:gd name="connsiteX0" fmla="*/ 1089 w 970399"/>
                <a:gd name="connsiteY0" fmla="*/ 446974 h 987455"/>
                <a:gd name="connsiteX1" fmla="*/ 529631 w 970399"/>
                <a:gd name="connsiteY1" fmla="*/ 2157 h 987455"/>
                <a:gd name="connsiteX2" fmla="*/ 964923 w 970399"/>
                <a:gd name="connsiteY2" fmla="*/ 538510 h 987455"/>
                <a:gd name="connsiteX3" fmla="*/ 436381 w 970399"/>
                <a:gd name="connsiteY3" fmla="*/ 983422 h 987455"/>
                <a:gd name="connsiteX4" fmla="*/ 1089 w 970399"/>
                <a:gd name="connsiteY4" fmla="*/ 446974 h 987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399" h="987455">
                  <a:moveTo>
                    <a:pt x="1089" y="446974"/>
                  </a:moveTo>
                  <a:cubicBezTo>
                    <a:pt x="26806" y="175988"/>
                    <a:pt x="255024" y="-23942"/>
                    <a:pt x="529631" y="2157"/>
                  </a:cubicBezTo>
                  <a:cubicBezTo>
                    <a:pt x="804237" y="28255"/>
                    <a:pt x="990738" y="267619"/>
                    <a:pt x="964923" y="538510"/>
                  </a:cubicBezTo>
                  <a:cubicBezTo>
                    <a:pt x="939111" y="809401"/>
                    <a:pt x="780330" y="1018760"/>
                    <a:pt x="436381" y="983422"/>
                  </a:cubicBezTo>
                  <a:cubicBezTo>
                    <a:pt x="62811" y="947894"/>
                    <a:pt x="-24724" y="717961"/>
                    <a:pt x="1089" y="446974"/>
                  </a:cubicBezTo>
                </a:path>
              </a:pathLst>
            </a:custGeom>
            <a:solidFill>
              <a:srgbClr val="FFB9B0"/>
            </a:solidFill>
            <a:ln w="9525" cap="flat">
              <a:noFill/>
              <a:prstDash val="solid"/>
              <a:miter/>
            </a:ln>
          </p:spPr>
          <p:txBody>
            <a:bodyPr rtlCol="0" anchor="ctr"/>
            <a:lstStyle/>
            <a:p>
              <a:endParaRPr lang="zh-CN" altLang="en-US"/>
            </a:p>
          </p:txBody>
        </p:sp>
        <p:sp>
          <p:nvSpPr>
            <p:cNvPr id="183" name="íS1iḍê">
              <a:extLst>
                <a:ext uri="{FF2B5EF4-FFF2-40B4-BE49-F238E27FC236}">
                  <a16:creationId xmlns:a16="http://schemas.microsoft.com/office/drawing/2014/main" id="{1C6FD59C-0767-948A-3078-950E226255A8}"/>
                </a:ext>
              </a:extLst>
            </p:cNvPr>
            <p:cNvSpPr/>
            <p:nvPr/>
          </p:nvSpPr>
          <p:spPr>
            <a:xfrm>
              <a:off x="5697305" y="2009948"/>
              <a:ext cx="218363" cy="241704"/>
            </a:xfrm>
            <a:custGeom>
              <a:avLst/>
              <a:gdLst>
                <a:gd name="connsiteX0" fmla="*/ 214054 w 218363"/>
                <a:gd name="connsiteY0" fmla="*/ 144472 h 241704"/>
                <a:gd name="connsiteX1" fmla="*/ 174526 w 218363"/>
                <a:gd name="connsiteY1" fmla="*/ 26553 h 241704"/>
                <a:gd name="connsiteX2" fmla="*/ 43081 w 218363"/>
                <a:gd name="connsiteY2" fmla="*/ 20267 h 241704"/>
                <a:gd name="connsiteX3" fmla="*/ -735 w 218363"/>
                <a:gd name="connsiteY3" fmla="*/ 137043 h 241704"/>
                <a:gd name="connsiteX4" fmla="*/ 46890 w 218363"/>
                <a:gd name="connsiteY4" fmla="*/ 213814 h 241704"/>
                <a:gd name="connsiteX5" fmla="*/ 161762 w 218363"/>
                <a:gd name="connsiteY5" fmla="*/ 236198 h 241704"/>
                <a:gd name="connsiteX6" fmla="*/ 214149 w 218363"/>
                <a:gd name="connsiteY6" fmla="*/ 144472 h 24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363" h="241704">
                  <a:moveTo>
                    <a:pt x="214054" y="144472"/>
                  </a:moveTo>
                  <a:cubicBezTo>
                    <a:pt x="220244" y="102848"/>
                    <a:pt x="202148" y="56938"/>
                    <a:pt x="174526" y="26553"/>
                  </a:cubicBezTo>
                  <a:cubicBezTo>
                    <a:pt x="143475" y="-7451"/>
                    <a:pt x="79276" y="-8308"/>
                    <a:pt x="43081" y="20267"/>
                  </a:cubicBezTo>
                  <a:cubicBezTo>
                    <a:pt x="7267" y="47584"/>
                    <a:pt x="-9688" y="92942"/>
                    <a:pt x="-735" y="137043"/>
                  </a:cubicBezTo>
                  <a:cubicBezTo>
                    <a:pt x="5457" y="167485"/>
                    <a:pt x="22412" y="194707"/>
                    <a:pt x="46890" y="213814"/>
                  </a:cubicBezTo>
                  <a:cubicBezTo>
                    <a:pt x="79086" y="239818"/>
                    <a:pt x="122139" y="248200"/>
                    <a:pt x="161762" y="236198"/>
                  </a:cubicBezTo>
                  <a:cubicBezTo>
                    <a:pt x="190337" y="227245"/>
                    <a:pt x="208150" y="185239"/>
                    <a:pt x="214149" y="144472"/>
                  </a:cubicBezTo>
                </a:path>
              </a:pathLst>
            </a:custGeom>
            <a:solidFill>
              <a:srgbClr val="FFB9B0"/>
            </a:solidFill>
            <a:ln w="9525" cap="flat">
              <a:noFill/>
              <a:prstDash val="solid"/>
              <a:miter/>
            </a:ln>
          </p:spPr>
          <p:txBody>
            <a:bodyPr rtlCol="0" anchor="ctr"/>
            <a:lstStyle/>
            <a:p>
              <a:endParaRPr lang="zh-CN" altLang="en-US"/>
            </a:p>
          </p:txBody>
        </p:sp>
        <p:sp>
          <p:nvSpPr>
            <p:cNvPr id="184" name="íṩļíďé">
              <a:extLst>
                <a:ext uri="{FF2B5EF4-FFF2-40B4-BE49-F238E27FC236}">
                  <a16:creationId xmlns:a16="http://schemas.microsoft.com/office/drawing/2014/main" id="{2A61C093-1A0E-4582-85F1-3B37902D8CC3}"/>
                </a:ext>
              </a:extLst>
            </p:cNvPr>
            <p:cNvSpPr/>
            <p:nvPr/>
          </p:nvSpPr>
          <p:spPr>
            <a:xfrm>
              <a:off x="5867048" y="2146612"/>
              <a:ext cx="197963" cy="197943"/>
            </a:xfrm>
            <a:custGeom>
              <a:avLst/>
              <a:gdLst>
                <a:gd name="connsiteX0" fmla="*/ -2647 w 197963"/>
                <a:gd name="connsiteY0" fmla="*/ 89533 h 197943"/>
                <a:gd name="connsiteX1" fmla="*/ 105174 w 197963"/>
                <a:gd name="connsiteY1" fmla="*/ 312 h 197943"/>
                <a:gd name="connsiteX2" fmla="*/ 194425 w 197963"/>
                <a:gd name="connsiteY2" fmla="*/ 108135 h 197943"/>
                <a:gd name="connsiteX3" fmla="*/ 86601 w 197963"/>
                <a:gd name="connsiteY3" fmla="*/ 197365 h 197943"/>
                <a:gd name="connsiteX4" fmla="*/ 86506 w 197963"/>
                <a:gd name="connsiteY4" fmla="*/ 197356 h 197943"/>
                <a:gd name="connsiteX5" fmla="*/ -2647 w 197963"/>
                <a:gd name="connsiteY5" fmla="*/ 89656 h 197943"/>
                <a:gd name="connsiteX6" fmla="*/ -2647 w 197963"/>
                <a:gd name="connsiteY6" fmla="*/ 89533 h 19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63" h="197943">
                  <a:moveTo>
                    <a:pt x="-2647" y="89533"/>
                  </a:moveTo>
                  <a:cubicBezTo>
                    <a:pt x="2497" y="35116"/>
                    <a:pt x="50787" y="-4832"/>
                    <a:pt x="105174" y="312"/>
                  </a:cubicBezTo>
                  <a:cubicBezTo>
                    <a:pt x="159564" y="5446"/>
                    <a:pt x="199569" y="53728"/>
                    <a:pt x="194425" y="108135"/>
                  </a:cubicBezTo>
                  <a:cubicBezTo>
                    <a:pt x="189281" y="162551"/>
                    <a:pt x="140988" y="202499"/>
                    <a:pt x="86601" y="197365"/>
                  </a:cubicBezTo>
                  <a:cubicBezTo>
                    <a:pt x="86506" y="197356"/>
                    <a:pt x="86506" y="197356"/>
                    <a:pt x="86506" y="197356"/>
                  </a:cubicBezTo>
                  <a:cubicBezTo>
                    <a:pt x="32118" y="192241"/>
                    <a:pt x="-7791" y="144016"/>
                    <a:pt x="-2647" y="89656"/>
                  </a:cubicBezTo>
                  <a:cubicBezTo>
                    <a:pt x="-2647" y="89609"/>
                    <a:pt x="-2647" y="89571"/>
                    <a:pt x="-2647" y="89533"/>
                  </a:cubicBezTo>
                </a:path>
              </a:pathLst>
            </a:custGeom>
            <a:solidFill>
              <a:srgbClr val="FF7661"/>
            </a:solidFill>
            <a:ln w="9525" cap="flat">
              <a:noFill/>
              <a:prstDash val="solid"/>
              <a:miter/>
            </a:ln>
          </p:spPr>
          <p:txBody>
            <a:bodyPr rtlCol="0" anchor="ctr"/>
            <a:lstStyle/>
            <a:p>
              <a:endParaRPr lang="zh-CN" altLang="en-US"/>
            </a:p>
          </p:txBody>
        </p:sp>
        <p:sp>
          <p:nvSpPr>
            <p:cNvPr id="185" name="ïŝļïḓe">
              <a:extLst>
                <a:ext uri="{FF2B5EF4-FFF2-40B4-BE49-F238E27FC236}">
                  <a16:creationId xmlns:a16="http://schemas.microsoft.com/office/drawing/2014/main" id="{0136C423-F1CF-8B55-5FBE-39D5F325124F}"/>
                </a:ext>
              </a:extLst>
            </p:cNvPr>
            <p:cNvSpPr/>
            <p:nvPr/>
          </p:nvSpPr>
          <p:spPr>
            <a:xfrm>
              <a:off x="6426562" y="2199761"/>
              <a:ext cx="197948" cy="197943"/>
            </a:xfrm>
            <a:custGeom>
              <a:avLst/>
              <a:gdLst>
                <a:gd name="connsiteX0" fmla="*/ -2662 w 197948"/>
                <a:gd name="connsiteY0" fmla="*/ 89533 h 197943"/>
                <a:gd name="connsiteX1" fmla="*/ 105162 w 197948"/>
                <a:gd name="connsiteY1" fmla="*/ 312 h 197943"/>
                <a:gd name="connsiteX2" fmla="*/ 194410 w 197948"/>
                <a:gd name="connsiteY2" fmla="*/ 108135 h 197943"/>
                <a:gd name="connsiteX3" fmla="*/ 86586 w 197948"/>
                <a:gd name="connsiteY3" fmla="*/ 197365 h 197943"/>
                <a:gd name="connsiteX4" fmla="*/ 86491 w 197948"/>
                <a:gd name="connsiteY4" fmla="*/ 197356 h 197943"/>
                <a:gd name="connsiteX5" fmla="*/ -2662 w 197948"/>
                <a:gd name="connsiteY5" fmla="*/ 89533 h 197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948" h="197943">
                  <a:moveTo>
                    <a:pt x="-2662" y="89533"/>
                  </a:moveTo>
                  <a:cubicBezTo>
                    <a:pt x="2482" y="35116"/>
                    <a:pt x="50772" y="-4832"/>
                    <a:pt x="105162" y="312"/>
                  </a:cubicBezTo>
                  <a:cubicBezTo>
                    <a:pt x="159549" y="5446"/>
                    <a:pt x="199554" y="53728"/>
                    <a:pt x="194410" y="108135"/>
                  </a:cubicBezTo>
                  <a:cubicBezTo>
                    <a:pt x="189266" y="162551"/>
                    <a:pt x="140974" y="202499"/>
                    <a:pt x="86586" y="197365"/>
                  </a:cubicBezTo>
                  <a:cubicBezTo>
                    <a:pt x="86491" y="197356"/>
                    <a:pt x="86491" y="197356"/>
                    <a:pt x="86491" y="197356"/>
                  </a:cubicBezTo>
                  <a:cubicBezTo>
                    <a:pt x="32104" y="192136"/>
                    <a:pt x="-7710" y="143901"/>
                    <a:pt x="-2662" y="89533"/>
                  </a:cubicBezTo>
                </a:path>
              </a:pathLst>
            </a:custGeom>
            <a:solidFill>
              <a:srgbClr val="FF7661"/>
            </a:solidFill>
            <a:ln w="9525" cap="flat">
              <a:noFill/>
              <a:prstDash val="solid"/>
              <a:miter/>
            </a:ln>
          </p:spPr>
          <p:txBody>
            <a:bodyPr rtlCol="0" anchor="ctr"/>
            <a:lstStyle/>
            <a:p>
              <a:endParaRPr lang="zh-CN" altLang="en-US"/>
            </a:p>
          </p:txBody>
        </p:sp>
        <p:sp>
          <p:nvSpPr>
            <p:cNvPr id="186" name="îśļîḋè">
              <a:extLst>
                <a:ext uri="{FF2B5EF4-FFF2-40B4-BE49-F238E27FC236}">
                  <a16:creationId xmlns:a16="http://schemas.microsoft.com/office/drawing/2014/main" id="{4A64F692-36F4-F429-3F04-DA3F50C66B54}"/>
                </a:ext>
              </a:extLst>
            </p:cNvPr>
            <p:cNvSpPr/>
            <p:nvPr/>
          </p:nvSpPr>
          <p:spPr>
            <a:xfrm>
              <a:off x="6199439" y="2153077"/>
              <a:ext cx="74012" cy="44435"/>
            </a:xfrm>
            <a:custGeom>
              <a:avLst/>
              <a:gdLst>
                <a:gd name="connsiteX0" fmla="*/ 3291 w 74012"/>
                <a:gd name="connsiteY0" fmla="*/ 40015 h 44435"/>
                <a:gd name="connsiteX1" fmla="*/ 3291 w 74012"/>
                <a:gd name="connsiteY1" fmla="*/ 40015 h 44435"/>
                <a:gd name="connsiteX2" fmla="*/ -2997 w 74012"/>
                <a:gd name="connsiteY2" fmla="*/ 31442 h 44435"/>
                <a:gd name="connsiteX3" fmla="*/ -2997 w 74012"/>
                <a:gd name="connsiteY3" fmla="*/ 31347 h 44435"/>
                <a:gd name="connsiteX4" fmla="*/ 36438 w 74012"/>
                <a:gd name="connsiteY4" fmla="*/ -86 h 44435"/>
                <a:gd name="connsiteX5" fmla="*/ 37198 w 74012"/>
                <a:gd name="connsiteY5" fmla="*/ -86 h 44435"/>
                <a:gd name="connsiteX6" fmla="*/ 70917 w 74012"/>
                <a:gd name="connsiteY6" fmla="*/ 36586 h 44435"/>
                <a:gd name="connsiteX7" fmla="*/ 63392 w 74012"/>
                <a:gd name="connsiteY7" fmla="*/ 44301 h 44435"/>
                <a:gd name="connsiteX8" fmla="*/ 63392 w 74012"/>
                <a:gd name="connsiteY8" fmla="*/ 44301 h 44435"/>
                <a:gd name="connsiteX9" fmla="*/ 55774 w 74012"/>
                <a:gd name="connsiteY9" fmla="*/ 36871 h 44435"/>
                <a:gd name="connsiteX10" fmla="*/ 55774 w 74012"/>
                <a:gd name="connsiteY10" fmla="*/ 36776 h 44435"/>
                <a:gd name="connsiteX11" fmla="*/ 34056 w 74012"/>
                <a:gd name="connsiteY11" fmla="*/ 14507 h 44435"/>
                <a:gd name="connsiteX12" fmla="*/ 11958 w 74012"/>
                <a:gd name="connsiteY12" fmla="*/ 33633 h 44435"/>
                <a:gd name="connsiteX13" fmla="*/ 3482 w 74012"/>
                <a:gd name="connsiteY13" fmla="*/ 40043 h 44435"/>
                <a:gd name="connsiteX14" fmla="*/ 3291 w 74012"/>
                <a:gd name="connsiteY14" fmla="*/ 40015 h 4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4012" h="44435">
                  <a:moveTo>
                    <a:pt x="3291" y="40015"/>
                  </a:moveTo>
                  <a:lnTo>
                    <a:pt x="3291" y="40015"/>
                  </a:lnTo>
                  <a:cubicBezTo>
                    <a:pt x="-806" y="39386"/>
                    <a:pt x="-3662" y="35547"/>
                    <a:pt x="-2997" y="31442"/>
                  </a:cubicBezTo>
                  <a:cubicBezTo>
                    <a:pt x="-2997" y="31404"/>
                    <a:pt x="-2997" y="31375"/>
                    <a:pt x="-2997" y="31347"/>
                  </a:cubicBezTo>
                  <a:cubicBezTo>
                    <a:pt x="338" y="12421"/>
                    <a:pt x="17292" y="-1048"/>
                    <a:pt x="36438" y="-86"/>
                  </a:cubicBezTo>
                  <a:lnTo>
                    <a:pt x="37198" y="-86"/>
                  </a:lnTo>
                  <a:cubicBezTo>
                    <a:pt x="55964" y="2077"/>
                    <a:pt x="70347" y="17688"/>
                    <a:pt x="70917" y="36586"/>
                  </a:cubicBezTo>
                  <a:cubicBezTo>
                    <a:pt x="71012" y="40796"/>
                    <a:pt x="67585" y="44244"/>
                    <a:pt x="63392" y="44301"/>
                  </a:cubicBezTo>
                  <a:cubicBezTo>
                    <a:pt x="63392" y="44301"/>
                    <a:pt x="63392" y="44301"/>
                    <a:pt x="63392" y="44301"/>
                  </a:cubicBezTo>
                  <a:cubicBezTo>
                    <a:pt x="59201" y="44358"/>
                    <a:pt x="55869" y="41024"/>
                    <a:pt x="55774" y="36871"/>
                  </a:cubicBezTo>
                  <a:cubicBezTo>
                    <a:pt x="55774" y="36843"/>
                    <a:pt x="55774" y="36805"/>
                    <a:pt x="55774" y="36776"/>
                  </a:cubicBezTo>
                  <a:cubicBezTo>
                    <a:pt x="55964" y="24622"/>
                    <a:pt x="46153" y="14659"/>
                    <a:pt x="34056" y="14507"/>
                  </a:cubicBezTo>
                  <a:cubicBezTo>
                    <a:pt x="22911" y="14373"/>
                    <a:pt x="13386" y="22584"/>
                    <a:pt x="11958" y="33633"/>
                  </a:cubicBezTo>
                  <a:cubicBezTo>
                    <a:pt x="11386" y="37748"/>
                    <a:pt x="7577" y="40615"/>
                    <a:pt x="3482" y="40043"/>
                  </a:cubicBezTo>
                  <a:cubicBezTo>
                    <a:pt x="3386" y="40034"/>
                    <a:pt x="3386" y="40024"/>
                    <a:pt x="3291" y="40015"/>
                  </a:cubicBezTo>
                  <a:close/>
                </a:path>
              </a:pathLst>
            </a:custGeom>
            <a:solidFill>
              <a:srgbClr val="FF7661"/>
            </a:solidFill>
            <a:ln w="9525" cap="flat">
              <a:noFill/>
              <a:prstDash val="solid"/>
              <a:miter/>
            </a:ln>
          </p:spPr>
          <p:txBody>
            <a:bodyPr rtlCol="0" anchor="ctr"/>
            <a:lstStyle/>
            <a:p>
              <a:endParaRPr lang="zh-CN" altLang="en-US"/>
            </a:p>
          </p:txBody>
        </p:sp>
        <p:sp>
          <p:nvSpPr>
            <p:cNvPr id="187" name="ïšḷíďé">
              <a:extLst>
                <a:ext uri="{FF2B5EF4-FFF2-40B4-BE49-F238E27FC236}">
                  <a16:creationId xmlns:a16="http://schemas.microsoft.com/office/drawing/2014/main" id="{4BE84A28-469A-B099-6AB1-D097E3E3B17E}"/>
                </a:ext>
              </a:extLst>
            </p:cNvPr>
            <p:cNvSpPr/>
            <p:nvPr/>
          </p:nvSpPr>
          <p:spPr>
            <a:xfrm>
              <a:off x="5809505" y="1622580"/>
              <a:ext cx="1067607" cy="629826"/>
            </a:xfrm>
            <a:custGeom>
              <a:avLst/>
              <a:gdLst>
                <a:gd name="connsiteX0" fmla="*/ 1060640 w 1067607"/>
                <a:gd name="connsiteY0" fmla="*/ 330195 h 629826"/>
                <a:gd name="connsiteX1" fmla="*/ 883095 w 1067607"/>
                <a:gd name="connsiteY1" fmla="*/ 78450 h 629826"/>
                <a:gd name="connsiteX2" fmla="*/ 751840 w 1067607"/>
                <a:gd name="connsiteY2" fmla="*/ 31491 h 629826"/>
                <a:gd name="connsiteX3" fmla="*/ 531623 w 1067607"/>
                <a:gd name="connsiteY3" fmla="*/ 2916 h 629826"/>
                <a:gd name="connsiteX4" fmla="*/ 332740 w 1067607"/>
                <a:gd name="connsiteY4" fmla="*/ 8536 h 629826"/>
                <a:gd name="connsiteX5" fmla="*/ 151765 w 1067607"/>
                <a:gd name="connsiteY5" fmla="*/ 87593 h 629826"/>
                <a:gd name="connsiteX6" fmla="*/ 13271 w 1067607"/>
                <a:gd name="connsiteY6" fmla="*/ 281904 h 629826"/>
                <a:gd name="connsiteX7" fmla="*/ -2921 w 1067607"/>
                <a:gd name="connsiteY7" fmla="*/ 413825 h 629826"/>
                <a:gd name="connsiteX8" fmla="*/ 28893 w 1067607"/>
                <a:gd name="connsiteY8" fmla="*/ 539174 h 629826"/>
                <a:gd name="connsiteX9" fmla="*/ 34607 w 1067607"/>
                <a:gd name="connsiteY9" fmla="*/ 542603 h 629826"/>
                <a:gd name="connsiteX10" fmla="*/ 35084 w 1067607"/>
                <a:gd name="connsiteY10" fmla="*/ 542603 h 629826"/>
                <a:gd name="connsiteX11" fmla="*/ 41465 w 1067607"/>
                <a:gd name="connsiteY11" fmla="*/ 539460 h 629826"/>
                <a:gd name="connsiteX12" fmla="*/ 86043 w 1067607"/>
                <a:gd name="connsiteY12" fmla="*/ 452020 h 629826"/>
                <a:gd name="connsiteX13" fmla="*/ 102807 w 1067607"/>
                <a:gd name="connsiteY13" fmla="*/ 415158 h 629826"/>
                <a:gd name="connsiteX14" fmla="*/ 167766 w 1067607"/>
                <a:gd name="connsiteY14" fmla="*/ 239803 h 629826"/>
                <a:gd name="connsiteX15" fmla="*/ 170052 w 1067607"/>
                <a:gd name="connsiteY15" fmla="*/ 232564 h 629826"/>
                <a:gd name="connsiteX16" fmla="*/ 165099 w 1067607"/>
                <a:gd name="connsiteY16" fmla="*/ 270664 h 629826"/>
                <a:gd name="connsiteX17" fmla="*/ 160813 w 1067607"/>
                <a:gd name="connsiteY17" fmla="*/ 305621 h 629826"/>
                <a:gd name="connsiteX18" fmla="*/ 167292 w 1067607"/>
                <a:gd name="connsiteY18" fmla="*/ 313812 h 629826"/>
                <a:gd name="connsiteX19" fmla="*/ 319692 w 1067607"/>
                <a:gd name="connsiteY19" fmla="*/ 328195 h 629826"/>
                <a:gd name="connsiteX20" fmla="*/ 327119 w 1067607"/>
                <a:gd name="connsiteY20" fmla="*/ 322575 h 629826"/>
                <a:gd name="connsiteX21" fmla="*/ 373793 w 1067607"/>
                <a:gd name="connsiteY21" fmla="*/ 200655 h 629826"/>
                <a:gd name="connsiteX22" fmla="*/ 373793 w 1067607"/>
                <a:gd name="connsiteY22" fmla="*/ 215800 h 629826"/>
                <a:gd name="connsiteX23" fmla="*/ 374744 w 1067607"/>
                <a:gd name="connsiteY23" fmla="*/ 326957 h 629826"/>
                <a:gd name="connsiteX24" fmla="*/ 381604 w 1067607"/>
                <a:gd name="connsiteY24" fmla="*/ 334101 h 629826"/>
                <a:gd name="connsiteX25" fmla="*/ 432276 w 1067607"/>
                <a:gd name="connsiteY25" fmla="*/ 339244 h 629826"/>
                <a:gd name="connsiteX26" fmla="*/ 546576 w 1067607"/>
                <a:gd name="connsiteY26" fmla="*/ 349817 h 629826"/>
                <a:gd name="connsiteX27" fmla="*/ 554387 w 1067607"/>
                <a:gd name="connsiteY27" fmla="*/ 344388 h 629826"/>
                <a:gd name="connsiteX28" fmla="*/ 570007 w 1067607"/>
                <a:gd name="connsiteY28" fmla="*/ 282665 h 629826"/>
                <a:gd name="connsiteX29" fmla="*/ 585057 w 1067607"/>
                <a:gd name="connsiteY29" fmla="*/ 221706 h 629826"/>
                <a:gd name="connsiteX30" fmla="*/ 591059 w 1067607"/>
                <a:gd name="connsiteY30" fmla="*/ 260948 h 629826"/>
                <a:gd name="connsiteX31" fmla="*/ 604488 w 1067607"/>
                <a:gd name="connsiteY31" fmla="*/ 349531 h 629826"/>
                <a:gd name="connsiteX32" fmla="*/ 610679 w 1067607"/>
                <a:gd name="connsiteY32" fmla="*/ 355818 h 629826"/>
                <a:gd name="connsiteX33" fmla="*/ 765937 w 1067607"/>
                <a:gd name="connsiteY33" fmla="*/ 370581 h 629826"/>
                <a:gd name="connsiteX34" fmla="*/ 773843 w 1067607"/>
                <a:gd name="connsiteY34" fmla="*/ 364009 h 629826"/>
                <a:gd name="connsiteX35" fmla="*/ 777843 w 1067607"/>
                <a:gd name="connsiteY35" fmla="*/ 322385 h 629826"/>
                <a:gd name="connsiteX36" fmla="*/ 783940 w 1067607"/>
                <a:gd name="connsiteY36" fmla="*/ 265235 h 629826"/>
                <a:gd name="connsiteX37" fmla="*/ 835279 w 1067607"/>
                <a:gd name="connsiteY37" fmla="*/ 450782 h 629826"/>
                <a:gd name="connsiteX38" fmla="*/ 952056 w 1067607"/>
                <a:gd name="connsiteY38" fmla="*/ 627566 h 629826"/>
                <a:gd name="connsiteX39" fmla="*/ 958246 w 1067607"/>
                <a:gd name="connsiteY39" fmla="*/ 629661 h 629826"/>
                <a:gd name="connsiteX40" fmla="*/ 963771 w 1067607"/>
                <a:gd name="connsiteY40" fmla="*/ 626137 h 629826"/>
                <a:gd name="connsiteX41" fmla="*/ 1060640 w 1067607"/>
                <a:gd name="connsiteY41" fmla="*/ 330195 h 62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67607" h="629826">
                  <a:moveTo>
                    <a:pt x="1060640" y="330195"/>
                  </a:moveTo>
                  <a:cubicBezTo>
                    <a:pt x="1041399" y="224239"/>
                    <a:pt x="976440" y="132142"/>
                    <a:pt x="883095" y="78450"/>
                  </a:cubicBezTo>
                  <a:cubicBezTo>
                    <a:pt x="841851" y="56628"/>
                    <a:pt x="797560" y="40807"/>
                    <a:pt x="751840" y="31491"/>
                  </a:cubicBezTo>
                  <a:cubicBezTo>
                    <a:pt x="679356" y="15937"/>
                    <a:pt x="605726" y="6383"/>
                    <a:pt x="531623" y="2916"/>
                  </a:cubicBezTo>
                  <a:cubicBezTo>
                    <a:pt x="471615" y="-894"/>
                    <a:pt x="400938" y="-3085"/>
                    <a:pt x="332740" y="8536"/>
                  </a:cubicBezTo>
                  <a:cubicBezTo>
                    <a:pt x="267304" y="21052"/>
                    <a:pt x="205392" y="48065"/>
                    <a:pt x="151765" y="87593"/>
                  </a:cubicBezTo>
                  <a:cubicBezTo>
                    <a:pt x="85185" y="135028"/>
                    <a:pt x="36323" y="203446"/>
                    <a:pt x="13271" y="281904"/>
                  </a:cubicBezTo>
                  <a:cubicBezTo>
                    <a:pt x="1269" y="324823"/>
                    <a:pt x="-4158" y="369286"/>
                    <a:pt x="-2921" y="413825"/>
                  </a:cubicBezTo>
                  <a:cubicBezTo>
                    <a:pt x="-1398" y="465069"/>
                    <a:pt x="9653" y="508408"/>
                    <a:pt x="28893" y="539174"/>
                  </a:cubicBezTo>
                  <a:cubicBezTo>
                    <a:pt x="30130" y="541155"/>
                    <a:pt x="32226" y="542422"/>
                    <a:pt x="34607" y="542603"/>
                  </a:cubicBezTo>
                  <a:lnTo>
                    <a:pt x="35084" y="542603"/>
                  </a:lnTo>
                  <a:cubicBezTo>
                    <a:pt x="37560" y="542689"/>
                    <a:pt x="40037" y="541507"/>
                    <a:pt x="41465" y="539460"/>
                  </a:cubicBezTo>
                  <a:cubicBezTo>
                    <a:pt x="59087" y="511818"/>
                    <a:pt x="74042" y="482538"/>
                    <a:pt x="86043" y="452020"/>
                  </a:cubicBezTo>
                  <a:cubicBezTo>
                    <a:pt x="92424" y="437161"/>
                    <a:pt x="97950" y="424398"/>
                    <a:pt x="102807" y="415158"/>
                  </a:cubicBezTo>
                  <a:cubicBezTo>
                    <a:pt x="127285" y="368676"/>
                    <a:pt x="144240" y="314574"/>
                    <a:pt x="167766" y="239803"/>
                  </a:cubicBezTo>
                  <a:lnTo>
                    <a:pt x="170052" y="232564"/>
                  </a:lnTo>
                  <a:cubicBezTo>
                    <a:pt x="168434" y="245899"/>
                    <a:pt x="166624" y="259043"/>
                    <a:pt x="165099" y="270664"/>
                  </a:cubicBezTo>
                  <a:cubicBezTo>
                    <a:pt x="163099" y="286190"/>
                    <a:pt x="161481" y="298477"/>
                    <a:pt x="160813" y="305621"/>
                  </a:cubicBezTo>
                  <a:cubicBezTo>
                    <a:pt x="160432" y="309631"/>
                    <a:pt x="163290" y="313222"/>
                    <a:pt x="167292" y="313812"/>
                  </a:cubicBezTo>
                  <a:cubicBezTo>
                    <a:pt x="217773" y="321175"/>
                    <a:pt x="268637" y="325976"/>
                    <a:pt x="319692" y="328195"/>
                  </a:cubicBezTo>
                  <a:cubicBezTo>
                    <a:pt x="323215" y="328338"/>
                    <a:pt x="326264" y="325985"/>
                    <a:pt x="327119" y="322575"/>
                  </a:cubicBezTo>
                  <a:cubicBezTo>
                    <a:pt x="340170" y="281008"/>
                    <a:pt x="355694" y="240289"/>
                    <a:pt x="373793" y="200655"/>
                  </a:cubicBezTo>
                  <a:cubicBezTo>
                    <a:pt x="373793" y="205799"/>
                    <a:pt x="373793" y="210847"/>
                    <a:pt x="373793" y="215800"/>
                  </a:cubicBezTo>
                  <a:cubicBezTo>
                    <a:pt x="373317" y="257043"/>
                    <a:pt x="372840" y="292762"/>
                    <a:pt x="374744" y="326957"/>
                  </a:cubicBezTo>
                  <a:cubicBezTo>
                    <a:pt x="374935" y="330719"/>
                    <a:pt x="377888" y="333767"/>
                    <a:pt x="381604" y="334101"/>
                  </a:cubicBezTo>
                  <a:lnTo>
                    <a:pt x="432276" y="339244"/>
                  </a:lnTo>
                  <a:cubicBezTo>
                    <a:pt x="469806" y="343054"/>
                    <a:pt x="512382" y="347435"/>
                    <a:pt x="546576" y="349817"/>
                  </a:cubicBezTo>
                  <a:cubicBezTo>
                    <a:pt x="550101" y="350017"/>
                    <a:pt x="553338" y="347778"/>
                    <a:pt x="554387" y="344388"/>
                  </a:cubicBezTo>
                  <a:cubicBezTo>
                    <a:pt x="559340" y="327433"/>
                    <a:pt x="563912" y="306288"/>
                    <a:pt x="570007" y="282665"/>
                  </a:cubicBezTo>
                  <a:cubicBezTo>
                    <a:pt x="574581" y="263615"/>
                    <a:pt x="579532" y="242851"/>
                    <a:pt x="585057" y="221706"/>
                  </a:cubicBezTo>
                  <a:cubicBezTo>
                    <a:pt x="586962" y="234279"/>
                    <a:pt x="588962" y="247423"/>
                    <a:pt x="591059" y="260948"/>
                  </a:cubicBezTo>
                  <a:lnTo>
                    <a:pt x="604488" y="349531"/>
                  </a:lnTo>
                  <a:cubicBezTo>
                    <a:pt x="604965" y="352769"/>
                    <a:pt x="607442" y="355332"/>
                    <a:pt x="610679" y="355818"/>
                  </a:cubicBezTo>
                  <a:cubicBezTo>
                    <a:pt x="644684" y="361818"/>
                    <a:pt x="715454" y="367629"/>
                    <a:pt x="765937" y="370581"/>
                  </a:cubicBezTo>
                  <a:cubicBezTo>
                    <a:pt x="769937" y="370857"/>
                    <a:pt x="773367" y="367962"/>
                    <a:pt x="773843" y="364009"/>
                  </a:cubicBezTo>
                  <a:cubicBezTo>
                    <a:pt x="775557" y="350579"/>
                    <a:pt x="776701" y="336863"/>
                    <a:pt x="777843" y="322385"/>
                  </a:cubicBezTo>
                  <a:cubicBezTo>
                    <a:pt x="779368" y="303335"/>
                    <a:pt x="780892" y="283618"/>
                    <a:pt x="783940" y="265235"/>
                  </a:cubicBezTo>
                  <a:cubicBezTo>
                    <a:pt x="793370" y="328948"/>
                    <a:pt x="810608" y="391270"/>
                    <a:pt x="835279" y="450782"/>
                  </a:cubicBezTo>
                  <a:cubicBezTo>
                    <a:pt x="863663" y="516047"/>
                    <a:pt x="903193" y="575864"/>
                    <a:pt x="952056" y="627566"/>
                  </a:cubicBezTo>
                  <a:cubicBezTo>
                    <a:pt x="953769" y="629099"/>
                    <a:pt x="955960" y="629861"/>
                    <a:pt x="958246" y="629661"/>
                  </a:cubicBezTo>
                  <a:cubicBezTo>
                    <a:pt x="960532" y="629357"/>
                    <a:pt x="962534" y="628061"/>
                    <a:pt x="963771" y="626137"/>
                  </a:cubicBezTo>
                  <a:cubicBezTo>
                    <a:pt x="1025493" y="527934"/>
                    <a:pt x="1079690" y="431446"/>
                    <a:pt x="1060640" y="330195"/>
                  </a:cubicBezTo>
                  <a:close/>
                </a:path>
              </a:pathLst>
            </a:custGeom>
            <a:solidFill>
              <a:srgbClr val="303030"/>
            </a:solidFill>
            <a:ln w="9525" cap="flat">
              <a:noFill/>
              <a:prstDash val="solid"/>
              <a:miter/>
            </a:ln>
          </p:spPr>
          <p:txBody>
            <a:bodyPr rtlCol="0" anchor="ctr"/>
            <a:lstStyle/>
            <a:p>
              <a:endParaRPr lang="zh-CN" altLang="en-US"/>
            </a:p>
          </p:txBody>
        </p:sp>
        <p:sp>
          <p:nvSpPr>
            <p:cNvPr id="188" name="išľíḍé">
              <a:extLst>
                <a:ext uri="{FF2B5EF4-FFF2-40B4-BE49-F238E27FC236}">
                  <a16:creationId xmlns:a16="http://schemas.microsoft.com/office/drawing/2014/main" id="{D2CC3024-BAEC-0DD6-6C36-C3045415E329}"/>
                </a:ext>
              </a:extLst>
            </p:cNvPr>
            <p:cNvSpPr/>
            <p:nvPr/>
          </p:nvSpPr>
          <p:spPr>
            <a:xfrm>
              <a:off x="6022694" y="2068126"/>
              <a:ext cx="112928" cy="113165"/>
            </a:xfrm>
            <a:custGeom>
              <a:avLst/>
              <a:gdLst>
                <a:gd name="connsiteX0" fmla="*/ -2656 w 112928"/>
                <a:gd name="connsiteY0" fmla="*/ 47909 h 113165"/>
                <a:gd name="connsiteX1" fmla="*/ 61829 w 112928"/>
                <a:gd name="connsiteY1" fmla="*/ 522 h 113165"/>
                <a:gd name="connsiteX2" fmla="*/ 109168 w 112928"/>
                <a:gd name="connsiteY2" fmla="*/ 64987 h 113165"/>
                <a:gd name="connsiteX3" fmla="*/ 47922 w 112928"/>
                <a:gd name="connsiteY3" fmla="*/ 112774 h 113165"/>
                <a:gd name="connsiteX4" fmla="*/ -2656 w 112928"/>
                <a:gd name="connsiteY4" fmla="*/ 48023 h 113165"/>
                <a:gd name="connsiteX5" fmla="*/ -2656 w 112928"/>
                <a:gd name="connsiteY5" fmla="*/ 47909 h 11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928" h="113165">
                  <a:moveTo>
                    <a:pt x="-2656" y="47909"/>
                  </a:moveTo>
                  <a:cubicBezTo>
                    <a:pt x="2107" y="17019"/>
                    <a:pt x="30968" y="-4193"/>
                    <a:pt x="61829" y="522"/>
                  </a:cubicBezTo>
                  <a:cubicBezTo>
                    <a:pt x="92689" y="5237"/>
                    <a:pt x="113930" y="34097"/>
                    <a:pt x="109168" y="64987"/>
                  </a:cubicBezTo>
                  <a:cubicBezTo>
                    <a:pt x="104691" y="94648"/>
                    <a:pt x="77832" y="115612"/>
                    <a:pt x="47922" y="112774"/>
                  </a:cubicBezTo>
                  <a:cubicBezTo>
                    <a:pt x="16110" y="108869"/>
                    <a:pt x="-6560" y="79875"/>
                    <a:pt x="-2656" y="48023"/>
                  </a:cubicBezTo>
                  <a:cubicBezTo>
                    <a:pt x="-2656" y="47985"/>
                    <a:pt x="-2656" y="47947"/>
                    <a:pt x="-2656" y="47909"/>
                  </a:cubicBezTo>
                </a:path>
              </a:pathLst>
            </a:custGeom>
            <a:solidFill>
              <a:srgbClr val="303030"/>
            </a:solidFill>
            <a:ln w="9525" cap="flat">
              <a:noFill/>
              <a:prstDash val="solid"/>
              <a:miter/>
            </a:ln>
          </p:spPr>
          <p:txBody>
            <a:bodyPr rtlCol="0" anchor="ctr"/>
            <a:lstStyle/>
            <a:p>
              <a:endParaRPr lang="zh-CN" altLang="en-US"/>
            </a:p>
          </p:txBody>
        </p:sp>
        <p:sp>
          <p:nvSpPr>
            <p:cNvPr id="189" name="îsļïḑé">
              <a:extLst>
                <a:ext uri="{FF2B5EF4-FFF2-40B4-BE49-F238E27FC236}">
                  <a16:creationId xmlns:a16="http://schemas.microsoft.com/office/drawing/2014/main" id="{5334748F-DDBD-1DB6-5FDF-ECC25B073AE0}"/>
                </a:ext>
              </a:extLst>
            </p:cNvPr>
            <p:cNvSpPr/>
            <p:nvPr/>
          </p:nvSpPr>
          <p:spPr>
            <a:xfrm>
              <a:off x="6369576" y="2101089"/>
              <a:ext cx="112948" cy="113167"/>
            </a:xfrm>
            <a:custGeom>
              <a:avLst/>
              <a:gdLst>
                <a:gd name="connsiteX0" fmla="*/ -2635 w 112948"/>
                <a:gd name="connsiteY0" fmla="*/ 47902 h 113167"/>
                <a:gd name="connsiteX1" fmla="*/ 61849 w 112948"/>
                <a:gd name="connsiteY1" fmla="*/ 524 h 113167"/>
                <a:gd name="connsiteX2" fmla="*/ 109188 w 112948"/>
                <a:gd name="connsiteY2" fmla="*/ 64999 h 113167"/>
                <a:gd name="connsiteX3" fmla="*/ 47848 w 112948"/>
                <a:gd name="connsiteY3" fmla="*/ 112767 h 113167"/>
                <a:gd name="connsiteX4" fmla="*/ -2635 w 112948"/>
                <a:gd name="connsiteY4" fmla="*/ 47940 h 113167"/>
                <a:gd name="connsiteX5" fmla="*/ -2635 w 112948"/>
                <a:gd name="connsiteY5" fmla="*/ 47902 h 113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948" h="113167">
                  <a:moveTo>
                    <a:pt x="-2635" y="47902"/>
                  </a:moveTo>
                  <a:cubicBezTo>
                    <a:pt x="2127" y="17012"/>
                    <a:pt x="30988" y="-4200"/>
                    <a:pt x="61849" y="524"/>
                  </a:cubicBezTo>
                  <a:cubicBezTo>
                    <a:pt x="92710" y="5249"/>
                    <a:pt x="113951" y="34109"/>
                    <a:pt x="109188" y="64999"/>
                  </a:cubicBezTo>
                  <a:cubicBezTo>
                    <a:pt x="104712" y="94688"/>
                    <a:pt x="77755" y="115662"/>
                    <a:pt x="47848" y="112767"/>
                  </a:cubicBezTo>
                  <a:cubicBezTo>
                    <a:pt x="16033" y="108804"/>
                    <a:pt x="-6637" y="79782"/>
                    <a:pt x="-2635" y="47940"/>
                  </a:cubicBezTo>
                  <a:cubicBezTo>
                    <a:pt x="-2635" y="47930"/>
                    <a:pt x="-2635" y="47911"/>
                    <a:pt x="-2635" y="47902"/>
                  </a:cubicBezTo>
                </a:path>
              </a:pathLst>
            </a:custGeom>
            <a:solidFill>
              <a:srgbClr val="303030"/>
            </a:solidFill>
            <a:ln w="9525" cap="flat">
              <a:noFill/>
              <a:prstDash val="solid"/>
              <a:miter/>
            </a:ln>
          </p:spPr>
          <p:txBody>
            <a:bodyPr rtlCol="0" anchor="ctr"/>
            <a:lstStyle/>
            <a:p>
              <a:endParaRPr lang="zh-CN" altLang="en-US"/>
            </a:p>
          </p:txBody>
        </p:sp>
        <p:sp>
          <p:nvSpPr>
            <p:cNvPr id="190" name="ïṩlíďe">
              <a:extLst>
                <a:ext uri="{FF2B5EF4-FFF2-40B4-BE49-F238E27FC236}">
                  <a16:creationId xmlns:a16="http://schemas.microsoft.com/office/drawing/2014/main" id="{E407D39B-E532-5AE4-5EF3-CEAC1B7691FF}"/>
                </a:ext>
              </a:extLst>
            </p:cNvPr>
            <p:cNvSpPr/>
            <p:nvPr/>
          </p:nvSpPr>
          <p:spPr>
            <a:xfrm>
              <a:off x="5995894" y="2077763"/>
              <a:ext cx="72888" cy="24947"/>
            </a:xfrm>
            <a:custGeom>
              <a:avLst/>
              <a:gdLst>
                <a:gd name="connsiteX0" fmla="*/ 68628 w 72888"/>
                <a:gd name="connsiteY0" fmla="*/ 11506 h 24947"/>
                <a:gd name="connsiteX1" fmla="*/ 66342 w 72888"/>
                <a:gd name="connsiteY1" fmla="*/ 13792 h 24947"/>
                <a:gd name="connsiteX2" fmla="*/ 618 w 72888"/>
                <a:gd name="connsiteY2" fmla="*/ 18555 h 24947"/>
                <a:gd name="connsiteX3" fmla="*/ -2049 w 72888"/>
                <a:gd name="connsiteY3" fmla="*/ 8106 h 24947"/>
                <a:gd name="connsiteX4" fmla="*/ 7097 w 72888"/>
                <a:gd name="connsiteY4" fmla="*/ 4839 h 24947"/>
                <a:gd name="connsiteX5" fmla="*/ 57959 w 72888"/>
                <a:gd name="connsiteY5" fmla="*/ 1124 h 24947"/>
                <a:gd name="connsiteX6" fmla="*/ 68532 w 72888"/>
                <a:gd name="connsiteY6" fmla="*/ 3286 h 24947"/>
                <a:gd name="connsiteX7" fmla="*/ 68628 w 72888"/>
                <a:gd name="connsiteY7" fmla="*/ 11506 h 24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888" h="24947">
                  <a:moveTo>
                    <a:pt x="68628" y="11506"/>
                  </a:moveTo>
                  <a:cubicBezTo>
                    <a:pt x="68056" y="12430"/>
                    <a:pt x="67293" y="13211"/>
                    <a:pt x="66342" y="13792"/>
                  </a:cubicBezTo>
                  <a:cubicBezTo>
                    <a:pt x="46720" y="26556"/>
                    <a:pt x="21858" y="28356"/>
                    <a:pt x="618" y="18555"/>
                  </a:cubicBezTo>
                  <a:cubicBezTo>
                    <a:pt x="-3001" y="16402"/>
                    <a:pt x="-4145" y="11716"/>
                    <a:pt x="-2049" y="8106"/>
                  </a:cubicBezTo>
                  <a:cubicBezTo>
                    <a:pt x="-143" y="4981"/>
                    <a:pt x="3667" y="3610"/>
                    <a:pt x="7097" y="4839"/>
                  </a:cubicBezTo>
                  <a:cubicBezTo>
                    <a:pt x="23575" y="12459"/>
                    <a:pt x="42815" y="11049"/>
                    <a:pt x="57959" y="1124"/>
                  </a:cubicBezTo>
                  <a:cubicBezTo>
                    <a:pt x="61484" y="-1191"/>
                    <a:pt x="66246" y="-219"/>
                    <a:pt x="68532" y="3286"/>
                  </a:cubicBezTo>
                  <a:cubicBezTo>
                    <a:pt x="70151" y="5772"/>
                    <a:pt x="70246" y="8982"/>
                    <a:pt x="68628" y="11506"/>
                  </a:cubicBezTo>
                  <a:close/>
                </a:path>
              </a:pathLst>
            </a:custGeom>
            <a:solidFill>
              <a:srgbClr val="303030"/>
            </a:solidFill>
            <a:ln w="9525" cap="flat">
              <a:noFill/>
              <a:prstDash val="solid"/>
              <a:miter/>
            </a:ln>
          </p:spPr>
          <p:txBody>
            <a:bodyPr rtlCol="0" anchor="ctr"/>
            <a:lstStyle/>
            <a:p>
              <a:endParaRPr lang="zh-CN" altLang="en-US"/>
            </a:p>
          </p:txBody>
        </p:sp>
        <p:sp>
          <p:nvSpPr>
            <p:cNvPr id="191" name="îšľîdè">
              <a:extLst>
                <a:ext uri="{FF2B5EF4-FFF2-40B4-BE49-F238E27FC236}">
                  <a16:creationId xmlns:a16="http://schemas.microsoft.com/office/drawing/2014/main" id="{DA0D3BC5-C9CA-5445-C69B-EA5006562CAD}"/>
                </a:ext>
              </a:extLst>
            </p:cNvPr>
            <p:cNvSpPr/>
            <p:nvPr/>
          </p:nvSpPr>
          <p:spPr>
            <a:xfrm>
              <a:off x="6449617" y="2120231"/>
              <a:ext cx="68948" cy="38472"/>
            </a:xfrm>
            <a:custGeom>
              <a:avLst/>
              <a:gdLst>
                <a:gd name="connsiteX0" fmla="*/ 62199 w 68948"/>
                <a:gd name="connsiteY0" fmla="*/ 37047 h 38472"/>
                <a:gd name="connsiteX1" fmla="*/ 59055 w 68948"/>
                <a:gd name="connsiteY1" fmla="*/ 37999 h 38472"/>
                <a:gd name="connsiteX2" fmla="*/ -1523 w 68948"/>
                <a:gd name="connsiteY2" fmla="*/ 11996 h 38472"/>
                <a:gd name="connsiteX3" fmla="*/ -95 w 68948"/>
                <a:gd name="connsiteY3" fmla="*/ 1442 h 38472"/>
                <a:gd name="connsiteX4" fmla="*/ -95 w 68948"/>
                <a:gd name="connsiteY4" fmla="*/ 1423 h 38472"/>
                <a:gd name="connsiteX5" fmla="*/ 10574 w 68948"/>
                <a:gd name="connsiteY5" fmla="*/ 2852 h 38472"/>
                <a:gd name="connsiteX6" fmla="*/ 57436 w 68948"/>
                <a:gd name="connsiteY6" fmla="*/ 22950 h 38472"/>
                <a:gd name="connsiteX7" fmla="*/ 65817 w 68948"/>
                <a:gd name="connsiteY7" fmla="*/ 29703 h 38472"/>
                <a:gd name="connsiteX8" fmla="*/ 62199 w 68948"/>
                <a:gd name="connsiteY8" fmla="*/ 37047 h 3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48" h="38472">
                  <a:moveTo>
                    <a:pt x="62199" y="37047"/>
                  </a:moveTo>
                  <a:cubicBezTo>
                    <a:pt x="61245" y="37561"/>
                    <a:pt x="60199" y="37885"/>
                    <a:pt x="59055" y="37999"/>
                  </a:cubicBezTo>
                  <a:cubicBezTo>
                    <a:pt x="35719" y="40333"/>
                    <a:pt x="12860" y="30513"/>
                    <a:pt x="-1523" y="11996"/>
                  </a:cubicBezTo>
                  <a:cubicBezTo>
                    <a:pt x="-4095" y="8700"/>
                    <a:pt x="-3430" y="3976"/>
                    <a:pt x="-95" y="1442"/>
                  </a:cubicBezTo>
                  <a:cubicBezTo>
                    <a:pt x="-95" y="1442"/>
                    <a:pt x="-95" y="1433"/>
                    <a:pt x="-95" y="1423"/>
                  </a:cubicBezTo>
                  <a:cubicBezTo>
                    <a:pt x="3239" y="-1120"/>
                    <a:pt x="8002" y="-482"/>
                    <a:pt x="10574" y="2852"/>
                  </a:cubicBezTo>
                  <a:cubicBezTo>
                    <a:pt x="21717" y="17130"/>
                    <a:pt x="39433" y="24702"/>
                    <a:pt x="57436" y="22950"/>
                  </a:cubicBezTo>
                  <a:cubicBezTo>
                    <a:pt x="61627" y="22493"/>
                    <a:pt x="65343" y="25522"/>
                    <a:pt x="65817" y="29703"/>
                  </a:cubicBezTo>
                  <a:cubicBezTo>
                    <a:pt x="66103" y="32646"/>
                    <a:pt x="64771" y="35513"/>
                    <a:pt x="62199" y="37047"/>
                  </a:cubicBezTo>
                  <a:close/>
                </a:path>
              </a:pathLst>
            </a:custGeom>
            <a:solidFill>
              <a:srgbClr val="303030"/>
            </a:solidFill>
            <a:ln w="9525" cap="flat">
              <a:noFill/>
              <a:prstDash val="solid"/>
              <a:miter/>
            </a:ln>
          </p:spPr>
          <p:txBody>
            <a:bodyPr rtlCol="0" anchor="ctr"/>
            <a:lstStyle/>
            <a:p>
              <a:endParaRPr lang="zh-CN" altLang="en-US"/>
            </a:p>
          </p:txBody>
        </p:sp>
        <p:sp>
          <p:nvSpPr>
            <p:cNvPr id="192" name="îŝḻîdé">
              <a:extLst>
                <a:ext uri="{FF2B5EF4-FFF2-40B4-BE49-F238E27FC236}">
                  <a16:creationId xmlns:a16="http://schemas.microsoft.com/office/drawing/2014/main" id="{2A81FE30-38A5-D7B9-D977-B05F6B574108}"/>
                </a:ext>
              </a:extLst>
            </p:cNvPr>
            <p:cNvSpPr/>
            <p:nvPr/>
          </p:nvSpPr>
          <p:spPr>
            <a:xfrm>
              <a:off x="6116668" y="2253354"/>
              <a:ext cx="257461" cy="150948"/>
            </a:xfrm>
            <a:custGeom>
              <a:avLst/>
              <a:gdLst>
                <a:gd name="connsiteX0" fmla="*/ 254368 w 257461"/>
                <a:gd name="connsiteY0" fmla="*/ 37274 h 150948"/>
                <a:gd name="connsiteX1" fmla="*/ -2807 w 257461"/>
                <a:gd name="connsiteY1" fmla="*/ 18224 h 150948"/>
                <a:gd name="connsiteX2" fmla="*/ -1949 w 257461"/>
                <a:gd name="connsiteY2" fmla="*/ 43179 h 150948"/>
                <a:gd name="connsiteX3" fmla="*/ 19956 w 257461"/>
                <a:gd name="connsiteY3" fmla="*/ 98329 h 150948"/>
                <a:gd name="connsiteX4" fmla="*/ 172356 w 257461"/>
                <a:gd name="connsiteY4" fmla="*/ 142144 h 150948"/>
                <a:gd name="connsiteX5" fmla="*/ 254368 w 257461"/>
                <a:gd name="connsiteY5" fmla="*/ 37274 h 150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461" h="150948">
                  <a:moveTo>
                    <a:pt x="254368" y="37274"/>
                  </a:moveTo>
                  <a:cubicBezTo>
                    <a:pt x="175119" y="-4808"/>
                    <a:pt x="81774" y="-11713"/>
                    <a:pt x="-2807" y="18224"/>
                  </a:cubicBezTo>
                  <a:cubicBezTo>
                    <a:pt x="-3379" y="26549"/>
                    <a:pt x="-3093" y="34912"/>
                    <a:pt x="-1949" y="43179"/>
                  </a:cubicBezTo>
                  <a:cubicBezTo>
                    <a:pt x="1383" y="62896"/>
                    <a:pt x="8908" y="81689"/>
                    <a:pt x="19956" y="98329"/>
                  </a:cubicBezTo>
                  <a:cubicBezTo>
                    <a:pt x="55392" y="145211"/>
                    <a:pt x="117492" y="163070"/>
                    <a:pt x="172356" y="142144"/>
                  </a:cubicBezTo>
                  <a:cubicBezTo>
                    <a:pt x="240271" y="115664"/>
                    <a:pt x="253796" y="40798"/>
                    <a:pt x="254368" y="37274"/>
                  </a:cubicBezTo>
                  <a:close/>
                </a:path>
              </a:pathLst>
            </a:custGeom>
            <a:solidFill>
              <a:srgbClr val="FF4747"/>
            </a:solidFill>
            <a:ln w="9525" cap="flat">
              <a:noFill/>
              <a:prstDash val="solid"/>
              <a:miter/>
            </a:ln>
          </p:spPr>
          <p:txBody>
            <a:bodyPr rtlCol="0" anchor="ctr"/>
            <a:lstStyle/>
            <a:p>
              <a:endParaRPr lang="zh-CN" altLang="en-US"/>
            </a:p>
          </p:txBody>
        </p:sp>
        <p:sp>
          <p:nvSpPr>
            <p:cNvPr id="193" name="išľïḋe">
              <a:extLst>
                <a:ext uri="{FF2B5EF4-FFF2-40B4-BE49-F238E27FC236}">
                  <a16:creationId xmlns:a16="http://schemas.microsoft.com/office/drawing/2014/main" id="{FFF2C873-FF65-EA7F-8D79-355EA1E2E972}"/>
                </a:ext>
              </a:extLst>
            </p:cNvPr>
            <p:cNvSpPr/>
            <p:nvPr/>
          </p:nvSpPr>
          <p:spPr>
            <a:xfrm>
              <a:off x="6026340" y="1951998"/>
              <a:ext cx="96655" cy="57977"/>
            </a:xfrm>
            <a:custGeom>
              <a:avLst/>
              <a:gdLst>
                <a:gd name="connsiteX0" fmla="*/ -395 w 96655"/>
                <a:gd name="connsiteY0" fmla="*/ 14208 h 57977"/>
                <a:gd name="connsiteX1" fmla="*/ -2967 w 96655"/>
                <a:gd name="connsiteY1" fmla="*/ 9827 h 57977"/>
                <a:gd name="connsiteX2" fmla="*/ 3128 w 96655"/>
                <a:gd name="connsiteY2" fmla="*/ 969 h 57977"/>
                <a:gd name="connsiteX3" fmla="*/ 92569 w 96655"/>
                <a:gd name="connsiteY3" fmla="*/ 46498 h 57977"/>
                <a:gd name="connsiteX4" fmla="*/ 89616 w 96655"/>
                <a:gd name="connsiteY4" fmla="*/ 56871 h 57977"/>
                <a:gd name="connsiteX5" fmla="*/ 79233 w 96655"/>
                <a:gd name="connsiteY5" fmla="*/ 53947 h 57977"/>
                <a:gd name="connsiteX6" fmla="*/ 78854 w 96655"/>
                <a:gd name="connsiteY6" fmla="*/ 53070 h 57977"/>
                <a:gd name="connsiteX7" fmla="*/ 5891 w 96655"/>
                <a:gd name="connsiteY7" fmla="*/ 15828 h 57977"/>
                <a:gd name="connsiteX8" fmla="*/ -395 w 96655"/>
                <a:gd name="connsiteY8" fmla="*/ 14208 h 5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55" h="57977">
                  <a:moveTo>
                    <a:pt x="-395" y="14208"/>
                  </a:moveTo>
                  <a:cubicBezTo>
                    <a:pt x="-1729" y="13094"/>
                    <a:pt x="-2681" y="11541"/>
                    <a:pt x="-2967" y="9827"/>
                  </a:cubicBezTo>
                  <a:cubicBezTo>
                    <a:pt x="-3729" y="5703"/>
                    <a:pt x="-967" y="1740"/>
                    <a:pt x="3128" y="969"/>
                  </a:cubicBezTo>
                  <a:cubicBezTo>
                    <a:pt x="39705" y="-4965"/>
                    <a:pt x="75901" y="13456"/>
                    <a:pt x="92569" y="46498"/>
                  </a:cubicBezTo>
                  <a:cubicBezTo>
                    <a:pt x="94665" y="50175"/>
                    <a:pt x="93332" y="54813"/>
                    <a:pt x="89616" y="56871"/>
                  </a:cubicBezTo>
                  <a:cubicBezTo>
                    <a:pt x="85998" y="58928"/>
                    <a:pt x="81331" y="57614"/>
                    <a:pt x="79233" y="53947"/>
                  </a:cubicBezTo>
                  <a:cubicBezTo>
                    <a:pt x="79140" y="53661"/>
                    <a:pt x="78949" y="53366"/>
                    <a:pt x="78854" y="53070"/>
                  </a:cubicBezTo>
                  <a:cubicBezTo>
                    <a:pt x="65232" y="26124"/>
                    <a:pt x="35705" y="11075"/>
                    <a:pt x="5891" y="15828"/>
                  </a:cubicBezTo>
                  <a:cubicBezTo>
                    <a:pt x="3700" y="16313"/>
                    <a:pt x="1319" y="15713"/>
                    <a:pt x="-395" y="14208"/>
                  </a:cubicBezTo>
                  <a:close/>
                </a:path>
              </a:pathLst>
            </a:custGeom>
            <a:solidFill>
              <a:srgbClr val="303030"/>
            </a:solidFill>
            <a:ln w="9525" cap="flat">
              <a:noFill/>
              <a:prstDash val="solid"/>
              <a:miter/>
            </a:ln>
          </p:spPr>
          <p:txBody>
            <a:bodyPr rtlCol="0" anchor="ctr"/>
            <a:lstStyle/>
            <a:p>
              <a:endParaRPr lang="zh-CN" altLang="en-US"/>
            </a:p>
          </p:txBody>
        </p:sp>
        <p:sp>
          <p:nvSpPr>
            <p:cNvPr id="194" name="íṥlïḍé">
              <a:extLst>
                <a:ext uri="{FF2B5EF4-FFF2-40B4-BE49-F238E27FC236}">
                  <a16:creationId xmlns:a16="http://schemas.microsoft.com/office/drawing/2014/main" id="{8E02D156-79EB-1710-2303-4FBCCFD31FCF}"/>
                </a:ext>
              </a:extLst>
            </p:cNvPr>
            <p:cNvSpPr/>
            <p:nvPr/>
          </p:nvSpPr>
          <p:spPr>
            <a:xfrm>
              <a:off x="6406749" y="1995262"/>
              <a:ext cx="106251" cy="36597"/>
            </a:xfrm>
            <a:custGeom>
              <a:avLst/>
              <a:gdLst>
                <a:gd name="connsiteX0" fmla="*/ 98209 w 106251"/>
                <a:gd name="connsiteY0" fmla="*/ 24284 h 36597"/>
                <a:gd name="connsiteX1" fmla="*/ 91731 w 106251"/>
                <a:gd name="connsiteY1" fmla="*/ 23713 h 36597"/>
                <a:gd name="connsiteX2" fmla="*/ 10389 w 106251"/>
                <a:gd name="connsiteY2" fmla="*/ 33714 h 36597"/>
                <a:gd name="connsiteX3" fmla="*/ -375 w 106251"/>
                <a:gd name="connsiteY3" fmla="*/ 34705 h 36597"/>
                <a:gd name="connsiteX4" fmla="*/ -1327 w 106251"/>
                <a:gd name="connsiteY4" fmla="*/ 23970 h 36597"/>
                <a:gd name="connsiteX5" fmla="*/ -185 w 106251"/>
                <a:gd name="connsiteY5" fmla="*/ 22856 h 36597"/>
                <a:gd name="connsiteX6" fmla="*/ 99446 w 106251"/>
                <a:gd name="connsiteY6" fmla="*/ 10664 h 36597"/>
                <a:gd name="connsiteX7" fmla="*/ 102114 w 106251"/>
                <a:gd name="connsiteY7" fmla="*/ 21046 h 36597"/>
                <a:gd name="connsiteX8" fmla="*/ 98209 w 106251"/>
                <a:gd name="connsiteY8" fmla="*/ 24284 h 36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51" h="36597">
                  <a:moveTo>
                    <a:pt x="98209" y="24284"/>
                  </a:moveTo>
                  <a:cubicBezTo>
                    <a:pt x="96114" y="25104"/>
                    <a:pt x="93733" y="24884"/>
                    <a:pt x="91731" y="23713"/>
                  </a:cubicBezTo>
                  <a:cubicBezTo>
                    <a:pt x="65348" y="8987"/>
                    <a:pt x="32390" y="13026"/>
                    <a:pt x="10389" y="33714"/>
                  </a:cubicBezTo>
                  <a:cubicBezTo>
                    <a:pt x="7722" y="36953"/>
                    <a:pt x="2864" y="37391"/>
                    <a:pt x="-375" y="34705"/>
                  </a:cubicBezTo>
                  <a:cubicBezTo>
                    <a:pt x="-3612" y="32019"/>
                    <a:pt x="-3994" y="27209"/>
                    <a:pt x="-1327" y="23970"/>
                  </a:cubicBezTo>
                  <a:cubicBezTo>
                    <a:pt x="-948" y="23561"/>
                    <a:pt x="-566" y="23189"/>
                    <a:pt x="-185" y="22856"/>
                  </a:cubicBezTo>
                  <a:cubicBezTo>
                    <a:pt x="26867" y="-2462"/>
                    <a:pt x="67158" y="-7386"/>
                    <a:pt x="99446" y="10664"/>
                  </a:cubicBezTo>
                  <a:cubicBezTo>
                    <a:pt x="103067" y="12807"/>
                    <a:pt x="104209" y="17436"/>
                    <a:pt x="102114" y="21046"/>
                  </a:cubicBezTo>
                  <a:cubicBezTo>
                    <a:pt x="101256" y="22560"/>
                    <a:pt x="99828" y="23713"/>
                    <a:pt x="98209" y="24284"/>
                  </a:cubicBezTo>
                  <a:close/>
                </a:path>
              </a:pathLst>
            </a:custGeom>
            <a:solidFill>
              <a:srgbClr val="303030"/>
            </a:solidFill>
            <a:ln w="9525" cap="flat">
              <a:noFill/>
              <a:prstDash val="solid"/>
              <a:miter/>
            </a:ln>
          </p:spPr>
          <p:txBody>
            <a:bodyPr rtlCol="0" anchor="ctr"/>
            <a:lstStyle/>
            <a:p>
              <a:endParaRPr lang="zh-CN" altLang="en-US"/>
            </a:p>
          </p:txBody>
        </p:sp>
        <p:sp>
          <p:nvSpPr>
            <p:cNvPr id="195" name="îšḷiḓê">
              <a:extLst>
                <a:ext uri="{FF2B5EF4-FFF2-40B4-BE49-F238E27FC236}">
                  <a16:creationId xmlns:a16="http://schemas.microsoft.com/office/drawing/2014/main" id="{5209FA41-A40F-9546-D41C-C7B768E55D5C}"/>
                </a:ext>
              </a:extLst>
            </p:cNvPr>
            <p:cNvSpPr/>
            <p:nvPr/>
          </p:nvSpPr>
          <p:spPr>
            <a:xfrm>
              <a:off x="6697787" y="2229694"/>
              <a:ext cx="229887" cy="235670"/>
            </a:xfrm>
            <a:custGeom>
              <a:avLst/>
              <a:gdLst>
                <a:gd name="connsiteX0" fmla="*/ 3575 w 229887"/>
                <a:gd name="connsiteY0" fmla="*/ 100176 h 235670"/>
                <a:gd name="connsiteX1" fmla="*/ 86918 w 229887"/>
                <a:gd name="connsiteY1" fmla="*/ 6450 h 235670"/>
                <a:gd name="connsiteX2" fmla="*/ 211411 w 229887"/>
                <a:gd name="connsiteY2" fmla="*/ 52647 h 235670"/>
                <a:gd name="connsiteX3" fmla="*/ 205790 w 229887"/>
                <a:gd name="connsiteY3" fmla="*/ 178377 h 235670"/>
                <a:gd name="connsiteX4" fmla="*/ 131402 w 229887"/>
                <a:gd name="connsiteY4" fmla="*/ 230764 h 235670"/>
                <a:gd name="connsiteX5" fmla="*/ 15958 w 229887"/>
                <a:gd name="connsiteY5" fmla="*/ 206095 h 235670"/>
                <a:gd name="connsiteX6" fmla="*/ 3575 w 229887"/>
                <a:gd name="connsiteY6" fmla="*/ 100176 h 2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887" h="235670">
                  <a:moveTo>
                    <a:pt x="3575" y="100176"/>
                  </a:moveTo>
                  <a:cubicBezTo>
                    <a:pt x="14339" y="59124"/>
                    <a:pt x="49295" y="23976"/>
                    <a:pt x="86918" y="6450"/>
                  </a:cubicBezTo>
                  <a:cubicBezTo>
                    <a:pt x="129211" y="-12600"/>
                    <a:pt x="189217" y="11784"/>
                    <a:pt x="211411" y="52647"/>
                  </a:cubicBezTo>
                  <a:cubicBezTo>
                    <a:pt x="233795" y="92166"/>
                    <a:pt x="231605" y="141010"/>
                    <a:pt x="205790" y="178377"/>
                  </a:cubicBezTo>
                  <a:cubicBezTo>
                    <a:pt x="187980" y="204142"/>
                    <a:pt x="161595" y="222716"/>
                    <a:pt x="131402" y="230764"/>
                  </a:cubicBezTo>
                  <a:cubicBezTo>
                    <a:pt x="91204" y="242137"/>
                    <a:pt x="47963" y="232898"/>
                    <a:pt x="15958" y="206095"/>
                  </a:cubicBezTo>
                  <a:cubicBezTo>
                    <a:pt x="-6615" y="186568"/>
                    <a:pt x="-6901" y="140372"/>
                    <a:pt x="3575" y="100176"/>
                  </a:cubicBezTo>
                </a:path>
              </a:pathLst>
            </a:custGeom>
            <a:solidFill>
              <a:srgbClr val="FFB9B0"/>
            </a:solidFill>
            <a:ln w="9525" cap="flat">
              <a:noFill/>
              <a:prstDash val="solid"/>
              <a:miter/>
            </a:ln>
          </p:spPr>
          <p:txBody>
            <a:bodyPr rtlCol="0" anchor="ctr"/>
            <a:lstStyle/>
            <a:p>
              <a:endParaRPr lang="zh-CN" altLang="en-US"/>
            </a:p>
          </p:txBody>
        </p:sp>
        <p:sp>
          <p:nvSpPr>
            <p:cNvPr id="196" name="iṩḻîḓe">
              <a:extLst>
                <a:ext uri="{FF2B5EF4-FFF2-40B4-BE49-F238E27FC236}">
                  <a16:creationId xmlns:a16="http://schemas.microsoft.com/office/drawing/2014/main" id="{F270F4D0-CC38-5A90-919F-89F92F180A95}"/>
                </a:ext>
              </a:extLst>
            </p:cNvPr>
            <p:cNvSpPr/>
            <p:nvPr/>
          </p:nvSpPr>
          <p:spPr>
            <a:xfrm>
              <a:off x="6774105" y="2286451"/>
              <a:ext cx="100690" cy="125081"/>
            </a:xfrm>
            <a:custGeom>
              <a:avLst/>
              <a:gdLst>
                <a:gd name="connsiteX0" fmla="*/ 21461 w 100690"/>
                <a:gd name="connsiteY0" fmla="*/ 122667 h 125081"/>
                <a:gd name="connsiteX1" fmla="*/ -3019 w 100690"/>
                <a:gd name="connsiteY1" fmla="*/ 87615 h 125081"/>
                <a:gd name="connsiteX2" fmla="*/ 30509 w 100690"/>
                <a:gd name="connsiteY2" fmla="*/ 55421 h 125081"/>
                <a:gd name="connsiteX3" fmla="*/ 33462 w 100690"/>
                <a:gd name="connsiteY3" fmla="*/ 55611 h 125081"/>
                <a:gd name="connsiteX4" fmla="*/ 60130 w 100690"/>
                <a:gd name="connsiteY4" fmla="*/ 70184 h 125081"/>
                <a:gd name="connsiteX5" fmla="*/ 64323 w 100690"/>
                <a:gd name="connsiteY5" fmla="*/ 93806 h 125081"/>
                <a:gd name="connsiteX6" fmla="*/ 56607 w 100690"/>
                <a:gd name="connsiteY6" fmla="*/ 97807 h 125081"/>
                <a:gd name="connsiteX7" fmla="*/ 52608 w 100690"/>
                <a:gd name="connsiteY7" fmla="*/ 90187 h 125081"/>
                <a:gd name="connsiteX8" fmla="*/ 52608 w 100690"/>
                <a:gd name="connsiteY8" fmla="*/ 90092 h 125081"/>
                <a:gd name="connsiteX9" fmla="*/ 50131 w 100690"/>
                <a:gd name="connsiteY9" fmla="*/ 77138 h 125081"/>
                <a:gd name="connsiteX10" fmla="*/ 32890 w 100690"/>
                <a:gd name="connsiteY10" fmla="*/ 67613 h 125081"/>
                <a:gd name="connsiteX11" fmla="*/ 9459 w 100690"/>
                <a:gd name="connsiteY11" fmla="*/ 84796 h 125081"/>
                <a:gd name="connsiteX12" fmla="*/ 9173 w 100690"/>
                <a:gd name="connsiteY12" fmla="*/ 88187 h 125081"/>
                <a:gd name="connsiteX13" fmla="*/ 25174 w 100690"/>
                <a:gd name="connsiteY13" fmla="*/ 110856 h 125081"/>
                <a:gd name="connsiteX14" fmla="*/ 54131 w 100690"/>
                <a:gd name="connsiteY14" fmla="*/ 108951 h 125081"/>
                <a:gd name="connsiteX15" fmla="*/ 75181 w 100690"/>
                <a:gd name="connsiteY15" fmla="*/ 90949 h 125081"/>
                <a:gd name="connsiteX16" fmla="*/ 80134 w 100690"/>
                <a:gd name="connsiteY16" fmla="*/ 33799 h 125081"/>
                <a:gd name="connsiteX17" fmla="*/ 31746 w 100690"/>
                <a:gd name="connsiteY17" fmla="*/ 14177 h 125081"/>
                <a:gd name="connsiteX18" fmla="*/ 23747 w 100690"/>
                <a:gd name="connsiteY18" fmla="*/ 11034 h 125081"/>
                <a:gd name="connsiteX19" fmla="*/ 26888 w 100690"/>
                <a:gd name="connsiteY19" fmla="*/ 2938 h 125081"/>
                <a:gd name="connsiteX20" fmla="*/ 90994 w 100690"/>
                <a:gd name="connsiteY20" fmla="*/ 28179 h 125081"/>
                <a:gd name="connsiteX21" fmla="*/ 85468 w 100690"/>
                <a:gd name="connsiteY21" fmla="*/ 97616 h 125081"/>
                <a:gd name="connsiteX22" fmla="*/ 59465 w 100690"/>
                <a:gd name="connsiteY22" fmla="*/ 120000 h 125081"/>
                <a:gd name="connsiteX23" fmla="*/ 21461 w 100690"/>
                <a:gd name="connsiteY23" fmla="*/ 122667 h 12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0690" h="125081">
                  <a:moveTo>
                    <a:pt x="21461" y="122667"/>
                  </a:moveTo>
                  <a:cubicBezTo>
                    <a:pt x="6124" y="118152"/>
                    <a:pt x="-4068" y="103589"/>
                    <a:pt x="-3019" y="87615"/>
                  </a:cubicBezTo>
                  <a:cubicBezTo>
                    <a:pt x="-2638" y="69470"/>
                    <a:pt x="12317" y="55059"/>
                    <a:pt x="30509" y="55421"/>
                  </a:cubicBezTo>
                  <a:cubicBezTo>
                    <a:pt x="31462" y="55440"/>
                    <a:pt x="32509" y="55506"/>
                    <a:pt x="33462" y="55611"/>
                  </a:cubicBezTo>
                  <a:cubicBezTo>
                    <a:pt x="44129" y="56059"/>
                    <a:pt x="54035" y="61450"/>
                    <a:pt x="60130" y="70184"/>
                  </a:cubicBezTo>
                  <a:cubicBezTo>
                    <a:pt x="65084" y="76995"/>
                    <a:pt x="66609" y="85710"/>
                    <a:pt x="64323" y="93806"/>
                  </a:cubicBezTo>
                  <a:cubicBezTo>
                    <a:pt x="63274" y="97026"/>
                    <a:pt x="59847" y="98807"/>
                    <a:pt x="56607" y="97807"/>
                  </a:cubicBezTo>
                  <a:cubicBezTo>
                    <a:pt x="53368" y="96816"/>
                    <a:pt x="51559" y="93406"/>
                    <a:pt x="52608" y="90187"/>
                  </a:cubicBezTo>
                  <a:cubicBezTo>
                    <a:pt x="52608" y="90158"/>
                    <a:pt x="52608" y="90120"/>
                    <a:pt x="52608" y="90092"/>
                  </a:cubicBezTo>
                  <a:cubicBezTo>
                    <a:pt x="53845" y="85624"/>
                    <a:pt x="52894" y="80843"/>
                    <a:pt x="50131" y="77138"/>
                  </a:cubicBezTo>
                  <a:cubicBezTo>
                    <a:pt x="46129" y="71480"/>
                    <a:pt x="39843" y="67965"/>
                    <a:pt x="32890" y="67613"/>
                  </a:cubicBezTo>
                  <a:cubicBezTo>
                    <a:pt x="21651" y="65879"/>
                    <a:pt x="11173" y="73575"/>
                    <a:pt x="9459" y="84796"/>
                  </a:cubicBezTo>
                  <a:cubicBezTo>
                    <a:pt x="9268" y="85920"/>
                    <a:pt x="9173" y="87053"/>
                    <a:pt x="9173" y="88187"/>
                  </a:cubicBezTo>
                  <a:cubicBezTo>
                    <a:pt x="8601" y="98550"/>
                    <a:pt x="15173" y="107951"/>
                    <a:pt x="25174" y="110856"/>
                  </a:cubicBezTo>
                  <a:cubicBezTo>
                    <a:pt x="34699" y="113714"/>
                    <a:pt x="44987" y="113037"/>
                    <a:pt x="54131" y="108951"/>
                  </a:cubicBezTo>
                  <a:cubicBezTo>
                    <a:pt x="62607" y="104951"/>
                    <a:pt x="69941" y="98731"/>
                    <a:pt x="75181" y="90949"/>
                  </a:cubicBezTo>
                  <a:cubicBezTo>
                    <a:pt x="86705" y="74090"/>
                    <a:pt x="88612" y="52401"/>
                    <a:pt x="80134" y="33799"/>
                  </a:cubicBezTo>
                  <a:cubicBezTo>
                    <a:pt x="70990" y="16282"/>
                    <a:pt x="50512" y="7967"/>
                    <a:pt x="31746" y="14177"/>
                  </a:cubicBezTo>
                  <a:cubicBezTo>
                    <a:pt x="28700" y="15511"/>
                    <a:pt x="25079" y="14101"/>
                    <a:pt x="23747" y="11034"/>
                  </a:cubicBezTo>
                  <a:cubicBezTo>
                    <a:pt x="22412" y="7929"/>
                    <a:pt x="23842" y="4329"/>
                    <a:pt x="26888" y="2938"/>
                  </a:cubicBezTo>
                  <a:cubicBezTo>
                    <a:pt x="51559" y="-5901"/>
                    <a:pt x="78992" y="4890"/>
                    <a:pt x="90994" y="28179"/>
                  </a:cubicBezTo>
                  <a:cubicBezTo>
                    <a:pt x="101470" y="50696"/>
                    <a:pt x="99374" y="77033"/>
                    <a:pt x="85468" y="97616"/>
                  </a:cubicBezTo>
                  <a:cubicBezTo>
                    <a:pt x="78992" y="107265"/>
                    <a:pt x="69941" y="114999"/>
                    <a:pt x="59465" y="120000"/>
                  </a:cubicBezTo>
                  <a:cubicBezTo>
                    <a:pt x="47559" y="125506"/>
                    <a:pt x="34032" y="126449"/>
                    <a:pt x="21461" y="122667"/>
                  </a:cubicBezTo>
                  <a:close/>
                </a:path>
              </a:pathLst>
            </a:custGeom>
            <a:solidFill>
              <a:srgbClr val="FF9666"/>
            </a:solidFill>
            <a:ln w="9525" cap="flat">
              <a:noFill/>
              <a:prstDash val="solid"/>
              <a:miter/>
            </a:ln>
          </p:spPr>
          <p:txBody>
            <a:bodyPr rtlCol="0" anchor="ctr"/>
            <a:lstStyle/>
            <a:p>
              <a:endParaRPr lang="zh-CN" altLang="en-US"/>
            </a:p>
          </p:txBody>
        </p:sp>
        <p:sp>
          <p:nvSpPr>
            <p:cNvPr id="197" name="íṡḻiḑé">
              <a:extLst>
                <a:ext uri="{FF2B5EF4-FFF2-40B4-BE49-F238E27FC236}">
                  <a16:creationId xmlns:a16="http://schemas.microsoft.com/office/drawing/2014/main" id="{E6B43FE3-1E62-7357-4AD5-DAF14A5748EC}"/>
                </a:ext>
              </a:extLst>
            </p:cNvPr>
            <p:cNvSpPr/>
            <p:nvPr/>
          </p:nvSpPr>
          <p:spPr>
            <a:xfrm>
              <a:off x="6164351" y="2280283"/>
              <a:ext cx="166256" cy="109281"/>
            </a:xfrm>
            <a:custGeom>
              <a:avLst/>
              <a:gdLst>
                <a:gd name="connsiteX0" fmla="*/ 163060 w 166256"/>
                <a:gd name="connsiteY0" fmla="*/ 41586 h 109281"/>
                <a:gd name="connsiteX1" fmla="*/ 148298 w 166256"/>
                <a:gd name="connsiteY1" fmla="*/ 20060 h 109281"/>
                <a:gd name="connsiteX2" fmla="*/ 121913 w 166256"/>
                <a:gd name="connsiteY2" fmla="*/ 9201 h 109281"/>
                <a:gd name="connsiteX3" fmla="*/ 39616 w 166256"/>
                <a:gd name="connsiteY3" fmla="*/ 3200 h 109281"/>
                <a:gd name="connsiteX4" fmla="*/ -2102 w 166256"/>
                <a:gd name="connsiteY4" fmla="*/ 58541 h 109281"/>
                <a:gd name="connsiteX5" fmla="*/ 52380 w 166256"/>
                <a:gd name="connsiteY5" fmla="*/ 104737 h 109281"/>
                <a:gd name="connsiteX6" fmla="*/ 130199 w 166256"/>
                <a:gd name="connsiteY6" fmla="*/ 92926 h 109281"/>
                <a:gd name="connsiteX7" fmla="*/ 163060 w 166256"/>
                <a:gd name="connsiteY7" fmla="*/ 41586 h 10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256" h="109281">
                  <a:moveTo>
                    <a:pt x="163060" y="41586"/>
                  </a:moveTo>
                  <a:cubicBezTo>
                    <a:pt x="161060" y="32814"/>
                    <a:pt x="155725" y="25127"/>
                    <a:pt x="148298" y="20060"/>
                  </a:cubicBezTo>
                  <a:cubicBezTo>
                    <a:pt x="140105" y="15126"/>
                    <a:pt x="131248" y="11468"/>
                    <a:pt x="121913" y="9201"/>
                  </a:cubicBezTo>
                  <a:cubicBezTo>
                    <a:pt x="94957" y="1486"/>
                    <a:pt x="65905" y="-3943"/>
                    <a:pt x="39616" y="3200"/>
                  </a:cubicBezTo>
                  <a:cubicBezTo>
                    <a:pt x="13327" y="10344"/>
                    <a:pt x="-8009" y="34062"/>
                    <a:pt x="-2102" y="58541"/>
                  </a:cubicBezTo>
                  <a:cubicBezTo>
                    <a:pt x="3516" y="80543"/>
                    <a:pt x="27900" y="98260"/>
                    <a:pt x="52380" y="104737"/>
                  </a:cubicBezTo>
                  <a:cubicBezTo>
                    <a:pt x="78669" y="113471"/>
                    <a:pt x="107626" y="109080"/>
                    <a:pt x="130199" y="92926"/>
                  </a:cubicBezTo>
                  <a:cubicBezTo>
                    <a:pt x="150963" y="78829"/>
                    <a:pt x="164490" y="58064"/>
                    <a:pt x="163060" y="41586"/>
                  </a:cubicBezTo>
                </a:path>
              </a:pathLst>
            </a:custGeom>
            <a:solidFill>
              <a:srgbClr val="FF7661"/>
            </a:solidFill>
            <a:ln w="9525" cap="flat">
              <a:noFill/>
              <a:prstDash val="solid"/>
              <a:miter/>
            </a:ln>
          </p:spPr>
          <p:txBody>
            <a:bodyPr rtlCol="0" anchor="ctr"/>
            <a:lstStyle/>
            <a:p>
              <a:endParaRPr lang="zh-CN" altLang="en-US"/>
            </a:p>
          </p:txBody>
        </p:sp>
        <p:sp>
          <p:nvSpPr>
            <p:cNvPr id="198" name="ïṧḻïḓê">
              <a:extLst>
                <a:ext uri="{FF2B5EF4-FFF2-40B4-BE49-F238E27FC236}">
                  <a16:creationId xmlns:a16="http://schemas.microsoft.com/office/drawing/2014/main" id="{E77C84D0-4C99-BD77-4C58-0C2A4F1311A6}"/>
                </a:ext>
              </a:extLst>
            </p:cNvPr>
            <p:cNvSpPr/>
            <p:nvPr/>
          </p:nvSpPr>
          <p:spPr>
            <a:xfrm>
              <a:off x="6384648" y="1379661"/>
              <a:ext cx="96160" cy="106238"/>
            </a:xfrm>
            <a:custGeom>
              <a:avLst/>
              <a:gdLst>
                <a:gd name="connsiteX0" fmla="*/ 93067 w 96160"/>
                <a:gd name="connsiteY0" fmla="*/ 98579 h 106238"/>
                <a:gd name="connsiteX1" fmla="*/ 9151 w 96160"/>
                <a:gd name="connsiteY1" fmla="*/ 5329 h 106238"/>
                <a:gd name="connsiteX2" fmla="*/ 56776 w 96160"/>
                <a:gd name="connsiteY2" fmla="*/ 106104 h 106238"/>
              </a:gdLst>
              <a:ahLst/>
              <a:cxnLst>
                <a:cxn ang="0">
                  <a:pos x="connsiteX0" y="connsiteY0"/>
                </a:cxn>
                <a:cxn ang="0">
                  <a:pos x="connsiteX1" y="connsiteY1"/>
                </a:cxn>
                <a:cxn ang="0">
                  <a:pos x="connsiteX2" y="connsiteY2"/>
                </a:cxn>
              </a:cxnLst>
              <a:rect l="l" t="t" r="r" b="b"/>
              <a:pathLst>
                <a:path w="96160" h="106238">
                  <a:moveTo>
                    <a:pt x="93067" y="98579"/>
                  </a:moveTo>
                  <a:cubicBezTo>
                    <a:pt x="93067" y="98579"/>
                    <a:pt x="53920" y="-27532"/>
                    <a:pt x="9151" y="5329"/>
                  </a:cubicBezTo>
                  <a:cubicBezTo>
                    <a:pt x="-35616" y="38191"/>
                    <a:pt x="56776" y="106104"/>
                    <a:pt x="56776" y="106104"/>
                  </a:cubicBezTo>
                  <a:close/>
                </a:path>
              </a:pathLst>
            </a:custGeom>
            <a:solidFill>
              <a:srgbClr val="303030"/>
            </a:solidFill>
            <a:ln w="9525" cap="flat">
              <a:noFill/>
              <a:prstDash val="solid"/>
              <a:miter/>
            </a:ln>
          </p:spPr>
          <p:txBody>
            <a:bodyPr rtlCol="0" anchor="ctr"/>
            <a:lstStyle/>
            <a:p>
              <a:endParaRPr lang="zh-CN" altLang="en-US"/>
            </a:p>
          </p:txBody>
        </p:sp>
        <p:sp>
          <p:nvSpPr>
            <p:cNvPr id="199" name="iS1iḋè">
              <a:extLst>
                <a:ext uri="{FF2B5EF4-FFF2-40B4-BE49-F238E27FC236}">
                  <a16:creationId xmlns:a16="http://schemas.microsoft.com/office/drawing/2014/main" id="{6390916A-7CEE-4A4F-19D2-5EDB015302A9}"/>
                </a:ext>
              </a:extLst>
            </p:cNvPr>
            <p:cNvSpPr/>
            <p:nvPr/>
          </p:nvSpPr>
          <p:spPr>
            <a:xfrm>
              <a:off x="6480809" y="1413946"/>
              <a:ext cx="122513" cy="69571"/>
            </a:xfrm>
            <a:custGeom>
              <a:avLst/>
              <a:gdLst>
                <a:gd name="connsiteX0" fmla="*/ 22340 w 122513"/>
                <a:gd name="connsiteY0" fmla="*/ 69437 h 69571"/>
                <a:gd name="connsiteX1" fmla="*/ 118350 w 122513"/>
                <a:gd name="connsiteY1" fmla="*/ 18955 h 69571"/>
                <a:gd name="connsiteX2" fmla="*/ -3093 w 122513"/>
                <a:gd name="connsiteY2" fmla="*/ 64294 h 69571"/>
              </a:gdLst>
              <a:ahLst/>
              <a:cxnLst>
                <a:cxn ang="0">
                  <a:pos x="connsiteX0" y="connsiteY0"/>
                </a:cxn>
                <a:cxn ang="0">
                  <a:pos x="connsiteX1" y="connsiteY1"/>
                </a:cxn>
                <a:cxn ang="0">
                  <a:pos x="connsiteX2" y="connsiteY2"/>
                </a:cxn>
              </a:cxnLst>
              <a:rect l="l" t="t" r="r" b="b"/>
              <a:pathLst>
                <a:path w="122513" h="69571">
                  <a:moveTo>
                    <a:pt x="22340" y="69437"/>
                  </a:moveTo>
                  <a:cubicBezTo>
                    <a:pt x="22340" y="69437"/>
                    <a:pt x="131305" y="56102"/>
                    <a:pt x="118350" y="18955"/>
                  </a:cubicBezTo>
                  <a:cubicBezTo>
                    <a:pt x="105398" y="-18193"/>
                    <a:pt x="27958" y="-95"/>
                    <a:pt x="-3093" y="64294"/>
                  </a:cubicBezTo>
                  <a:close/>
                </a:path>
              </a:pathLst>
            </a:custGeom>
            <a:solidFill>
              <a:srgbClr val="303030"/>
            </a:solidFill>
            <a:ln w="9525" cap="flat">
              <a:noFill/>
              <a:prstDash val="solid"/>
              <a:miter/>
            </a:ln>
          </p:spPr>
          <p:txBody>
            <a:bodyPr rtlCol="0" anchor="ctr"/>
            <a:lstStyle/>
            <a:p>
              <a:endParaRPr lang="zh-CN" altLang="en-US"/>
            </a:p>
          </p:txBody>
        </p:sp>
        <p:sp>
          <p:nvSpPr>
            <p:cNvPr id="200" name="ïṧľïde">
              <a:extLst>
                <a:ext uri="{FF2B5EF4-FFF2-40B4-BE49-F238E27FC236}">
                  <a16:creationId xmlns:a16="http://schemas.microsoft.com/office/drawing/2014/main" id="{D6B853A7-5433-711F-8324-6E80472B1E1A}"/>
                </a:ext>
              </a:extLst>
            </p:cNvPr>
            <p:cNvSpPr/>
            <p:nvPr/>
          </p:nvSpPr>
          <p:spPr>
            <a:xfrm>
              <a:off x="5688329" y="1300162"/>
              <a:ext cx="400050" cy="371475"/>
            </a:xfrm>
            <a:custGeom>
              <a:avLst/>
              <a:gdLst>
                <a:gd name="connsiteX0" fmla="*/ 400050 w 400050"/>
                <a:gd name="connsiteY0" fmla="*/ 185738 h 371475"/>
                <a:gd name="connsiteX1" fmla="*/ 200025 w 400050"/>
                <a:gd name="connsiteY1" fmla="*/ 371475 h 371475"/>
                <a:gd name="connsiteX2" fmla="*/ 0 w 400050"/>
                <a:gd name="connsiteY2" fmla="*/ 185738 h 371475"/>
                <a:gd name="connsiteX3" fmla="*/ 200025 w 400050"/>
                <a:gd name="connsiteY3" fmla="*/ 0 h 371475"/>
                <a:gd name="connsiteX4" fmla="*/ 400050 w 400050"/>
                <a:gd name="connsiteY4" fmla="*/ 185738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371475">
                  <a:moveTo>
                    <a:pt x="400050" y="185738"/>
                  </a:moveTo>
                  <a:cubicBezTo>
                    <a:pt x="400050" y="288318"/>
                    <a:pt x="310496" y="371475"/>
                    <a:pt x="200025" y="371475"/>
                  </a:cubicBezTo>
                  <a:cubicBezTo>
                    <a:pt x="89554" y="371475"/>
                    <a:pt x="0" y="288318"/>
                    <a:pt x="0" y="185738"/>
                  </a:cubicBezTo>
                  <a:cubicBezTo>
                    <a:pt x="0" y="83158"/>
                    <a:pt x="89554" y="0"/>
                    <a:pt x="200025" y="0"/>
                  </a:cubicBezTo>
                  <a:cubicBezTo>
                    <a:pt x="310496" y="0"/>
                    <a:pt x="400050" y="83158"/>
                    <a:pt x="400050" y="185738"/>
                  </a:cubicBezTo>
                  <a:close/>
                </a:path>
              </a:pathLst>
            </a:custGeom>
            <a:solidFill>
              <a:srgbClr val="303030"/>
            </a:solidFill>
            <a:ln w="9525" cap="flat">
              <a:noFill/>
              <a:prstDash val="solid"/>
              <a:miter/>
            </a:ln>
          </p:spPr>
          <p:txBody>
            <a:bodyPr rtlCol="0" anchor="ctr"/>
            <a:lstStyle/>
            <a:p>
              <a:endParaRPr lang="zh-CN" altLang="en-US"/>
            </a:p>
          </p:txBody>
        </p:sp>
        <p:sp>
          <p:nvSpPr>
            <p:cNvPr id="201" name="îṣḻiḑé">
              <a:extLst>
                <a:ext uri="{FF2B5EF4-FFF2-40B4-BE49-F238E27FC236}">
                  <a16:creationId xmlns:a16="http://schemas.microsoft.com/office/drawing/2014/main" id="{8E1E4C94-845F-29C2-C616-977DA9E4F1CB}"/>
                </a:ext>
              </a:extLst>
            </p:cNvPr>
            <p:cNvSpPr/>
            <p:nvPr/>
          </p:nvSpPr>
          <p:spPr>
            <a:xfrm>
              <a:off x="6745604" y="1443037"/>
              <a:ext cx="400050" cy="371475"/>
            </a:xfrm>
            <a:custGeom>
              <a:avLst/>
              <a:gdLst>
                <a:gd name="connsiteX0" fmla="*/ 400050 w 400050"/>
                <a:gd name="connsiteY0" fmla="*/ 185738 h 371475"/>
                <a:gd name="connsiteX1" fmla="*/ 200025 w 400050"/>
                <a:gd name="connsiteY1" fmla="*/ 371475 h 371475"/>
                <a:gd name="connsiteX2" fmla="*/ 0 w 400050"/>
                <a:gd name="connsiteY2" fmla="*/ 185738 h 371475"/>
                <a:gd name="connsiteX3" fmla="*/ 200025 w 400050"/>
                <a:gd name="connsiteY3" fmla="*/ 0 h 371475"/>
                <a:gd name="connsiteX4" fmla="*/ 400050 w 400050"/>
                <a:gd name="connsiteY4" fmla="*/ 185738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371475">
                  <a:moveTo>
                    <a:pt x="400050" y="185738"/>
                  </a:moveTo>
                  <a:cubicBezTo>
                    <a:pt x="400050" y="288318"/>
                    <a:pt x="310496" y="371475"/>
                    <a:pt x="200025" y="371475"/>
                  </a:cubicBezTo>
                  <a:cubicBezTo>
                    <a:pt x="89554" y="371475"/>
                    <a:pt x="0" y="288318"/>
                    <a:pt x="0" y="185738"/>
                  </a:cubicBezTo>
                  <a:cubicBezTo>
                    <a:pt x="0" y="83158"/>
                    <a:pt x="89554" y="0"/>
                    <a:pt x="200025" y="0"/>
                  </a:cubicBezTo>
                  <a:cubicBezTo>
                    <a:pt x="310496" y="0"/>
                    <a:pt x="400050" y="83158"/>
                    <a:pt x="400050" y="185738"/>
                  </a:cubicBezTo>
                  <a:close/>
                </a:path>
              </a:pathLst>
            </a:custGeom>
            <a:solidFill>
              <a:srgbClr val="303030"/>
            </a:solidFill>
            <a:ln w="9525" cap="flat">
              <a:noFill/>
              <a:prstDash val="solid"/>
              <a:miter/>
            </a:ln>
          </p:spPr>
          <p:txBody>
            <a:bodyPr rtlCol="0" anchor="ctr"/>
            <a:lstStyle/>
            <a:p>
              <a:endParaRPr lang="zh-CN" altLang="en-US"/>
            </a:p>
          </p:txBody>
        </p:sp>
        <p:sp>
          <p:nvSpPr>
            <p:cNvPr id="202" name="îṩ1íḑê">
              <a:extLst>
                <a:ext uri="{FF2B5EF4-FFF2-40B4-BE49-F238E27FC236}">
                  <a16:creationId xmlns:a16="http://schemas.microsoft.com/office/drawing/2014/main" id="{72941E54-F690-3902-58D4-1FFDBA1B9E1E}"/>
                </a:ext>
              </a:extLst>
            </p:cNvPr>
            <p:cNvSpPr/>
            <p:nvPr/>
          </p:nvSpPr>
          <p:spPr>
            <a:xfrm>
              <a:off x="5792492" y="1658937"/>
              <a:ext cx="95862" cy="25400"/>
            </a:xfrm>
            <a:custGeom>
              <a:avLst/>
              <a:gdLst>
                <a:gd name="connsiteX0" fmla="*/ 92769 w 95862"/>
                <a:gd name="connsiteY0" fmla="*/ 12566 h 25400"/>
                <a:gd name="connsiteX1" fmla="*/ -2481 w 95862"/>
                <a:gd name="connsiteY1" fmla="*/ 12566 h 25400"/>
                <a:gd name="connsiteX2" fmla="*/ 92769 w 95862"/>
                <a:gd name="connsiteY2" fmla="*/ 12566 h 25400"/>
              </a:gdLst>
              <a:ahLst/>
              <a:cxnLst>
                <a:cxn ang="0">
                  <a:pos x="connsiteX0" y="connsiteY0"/>
                </a:cxn>
                <a:cxn ang="0">
                  <a:pos x="connsiteX1" y="connsiteY1"/>
                </a:cxn>
                <a:cxn ang="0">
                  <a:pos x="connsiteX2" y="connsiteY2"/>
                </a:cxn>
              </a:cxnLst>
              <a:rect l="l" t="t" r="r" b="b"/>
              <a:pathLst>
                <a:path w="95862" h="25400">
                  <a:moveTo>
                    <a:pt x="92769" y="12566"/>
                  </a:moveTo>
                  <a:cubicBezTo>
                    <a:pt x="92769" y="12566"/>
                    <a:pt x="-12006" y="-16009"/>
                    <a:pt x="-2481" y="12566"/>
                  </a:cubicBezTo>
                  <a:cubicBezTo>
                    <a:pt x="7044" y="41141"/>
                    <a:pt x="92769" y="12566"/>
                    <a:pt x="92769" y="12566"/>
                  </a:cubicBezTo>
                  <a:close/>
                </a:path>
              </a:pathLst>
            </a:custGeom>
            <a:solidFill>
              <a:srgbClr val="303030"/>
            </a:solidFill>
            <a:ln w="9525" cap="flat">
              <a:noFill/>
              <a:prstDash val="solid"/>
              <a:miter/>
            </a:ln>
          </p:spPr>
          <p:txBody>
            <a:bodyPr rtlCol="0" anchor="ctr"/>
            <a:lstStyle/>
            <a:p>
              <a:endParaRPr lang="zh-CN" altLang="en-US"/>
            </a:p>
          </p:txBody>
        </p:sp>
        <p:sp>
          <p:nvSpPr>
            <p:cNvPr id="203" name="isḻîdé">
              <a:extLst>
                <a:ext uri="{FF2B5EF4-FFF2-40B4-BE49-F238E27FC236}">
                  <a16:creationId xmlns:a16="http://schemas.microsoft.com/office/drawing/2014/main" id="{A189ADC4-748F-EE4C-1F29-4A6DE437F781}"/>
                </a:ext>
              </a:extLst>
            </p:cNvPr>
            <p:cNvSpPr/>
            <p:nvPr/>
          </p:nvSpPr>
          <p:spPr>
            <a:xfrm>
              <a:off x="6081807" y="1440549"/>
              <a:ext cx="56782" cy="81259"/>
            </a:xfrm>
            <a:custGeom>
              <a:avLst/>
              <a:gdLst>
                <a:gd name="connsiteX0" fmla="*/ -3093 w 56782"/>
                <a:gd name="connsiteY0" fmla="*/ 81125 h 81259"/>
                <a:gd name="connsiteX1" fmla="*/ 47199 w 56782"/>
                <a:gd name="connsiteY1" fmla="*/ 258 h 81259"/>
                <a:gd name="connsiteX2" fmla="*/ -3093 w 56782"/>
                <a:gd name="connsiteY2" fmla="*/ 81125 h 81259"/>
              </a:gdLst>
              <a:ahLst/>
              <a:cxnLst>
                <a:cxn ang="0">
                  <a:pos x="connsiteX0" y="connsiteY0"/>
                </a:cxn>
                <a:cxn ang="0">
                  <a:pos x="connsiteX1" y="connsiteY1"/>
                </a:cxn>
                <a:cxn ang="0">
                  <a:pos x="connsiteX2" y="connsiteY2"/>
                </a:cxn>
              </a:cxnLst>
              <a:rect l="l" t="t" r="r" b="b"/>
              <a:pathLst>
                <a:path w="56782" h="81259">
                  <a:moveTo>
                    <a:pt x="-3093" y="81125"/>
                  </a:moveTo>
                  <a:cubicBezTo>
                    <a:pt x="-3093" y="81125"/>
                    <a:pt x="76534" y="7211"/>
                    <a:pt x="47199" y="258"/>
                  </a:cubicBezTo>
                  <a:cubicBezTo>
                    <a:pt x="17861" y="-6695"/>
                    <a:pt x="-3093" y="81125"/>
                    <a:pt x="-3093" y="81125"/>
                  </a:cubicBezTo>
                  <a:close/>
                </a:path>
              </a:pathLst>
            </a:custGeom>
            <a:solidFill>
              <a:srgbClr val="303030"/>
            </a:solidFill>
            <a:ln w="9525" cap="flat">
              <a:noFill/>
              <a:prstDash val="solid"/>
              <a:miter/>
            </a:ln>
          </p:spPr>
          <p:txBody>
            <a:bodyPr rtlCol="0" anchor="ctr"/>
            <a:lstStyle/>
            <a:p>
              <a:endParaRPr lang="zh-CN" altLang="en-US"/>
            </a:p>
          </p:txBody>
        </p:sp>
        <p:sp>
          <p:nvSpPr>
            <p:cNvPr id="204" name="îṣlïďê">
              <a:extLst>
                <a:ext uri="{FF2B5EF4-FFF2-40B4-BE49-F238E27FC236}">
                  <a16:creationId xmlns:a16="http://schemas.microsoft.com/office/drawing/2014/main" id="{0CF3B8E3-260C-737B-3BDF-25FFDFBE5416}"/>
                </a:ext>
              </a:extLst>
            </p:cNvPr>
            <p:cNvSpPr/>
            <p:nvPr/>
          </p:nvSpPr>
          <p:spPr>
            <a:xfrm>
              <a:off x="6739822" y="1480697"/>
              <a:ext cx="25473" cy="95689"/>
            </a:xfrm>
            <a:custGeom>
              <a:avLst/>
              <a:gdLst>
                <a:gd name="connsiteX0" fmla="*/ 17072 w 25473"/>
                <a:gd name="connsiteY0" fmla="*/ 95555 h 95689"/>
                <a:gd name="connsiteX1" fmla="*/ 6879 w 25473"/>
                <a:gd name="connsiteY1" fmla="*/ 877 h 95689"/>
                <a:gd name="connsiteX2" fmla="*/ 17072 w 25473"/>
                <a:gd name="connsiteY2" fmla="*/ 95555 h 95689"/>
              </a:gdLst>
              <a:ahLst/>
              <a:cxnLst>
                <a:cxn ang="0">
                  <a:pos x="connsiteX0" y="connsiteY0"/>
                </a:cxn>
                <a:cxn ang="0">
                  <a:pos x="connsiteX1" y="connsiteY1"/>
                </a:cxn>
                <a:cxn ang="0">
                  <a:pos x="connsiteX2" y="connsiteY2"/>
                </a:cxn>
              </a:cxnLst>
              <a:rect l="l" t="t" r="r" b="b"/>
              <a:pathLst>
                <a:path w="25473" h="95689">
                  <a:moveTo>
                    <a:pt x="17072" y="95555"/>
                  </a:moveTo>
                  <a:cubicBezTo>
                    <a:pt x="17072" y="95555"/>
                    <a:pt x="34217" y="-11601"/>
                    <a:pt x="6879" y="877"/>
                  </a:cubicBezTo>
                  <a:cubicBezTo>
                    <a:pt x="-20456" y="13355"/>
                    <a:pt x="17072" y="95555"/>
                    <a:pt x="17072" y="95555"/>
                  </a:cubicBezTo>
                  <a:close/>
                </a:path>
              </a:pathLst>
            </a:custGeom>
            <a:solidFill>
              <a:srgbClr val="303030"/>
            </a:solidFill>
            <a:ln w="9525" cap="flat">
              <a:noFill/>
              <a:prstDash val="solid"/>
              <a:miter/>
            </a:ln>
          </p:spPr>
          <p:txBody>
            <a:bodyPr rtlCol="0" anchor="ctr"/>
            <a:lstStyle/>
            <a:p>
              <a:endParaRPr lang="zh-CN" altLang="en-US"/>
            </a:p>
          </p:txBody>
        </p:sp>
        <p:sp>
          <p:nvSpPr>
            <p:cNvPr id="205" name="îSlîďê">
              <a:extLst>
                <a:ext uri="{FF2B5EF4-FFF2-40B4-BE49-F238E27FC236}">
                  <a16:creationId xmlns:a16="http://schemas.microsoft.com/office/drawing/2014/main" id="{8F2C3FBE-C1ED-A274-3B8A-4DBAD09ABA01}"/>
                </a:ext>
              </a:extLst>
            </p:cNvPr>
            <p:cNvSpPr/>
            <p:nvPr/>
          </p:nvSpPr>
          <p:spPr>
            <a:xfrm>
              <a:off x="6921054" y="1812987"/>
              <a:ext cx="85816" cy="48233"/>
            </a:xfrm>
            <a:custGeom>
              <a:avLst/>
              <a:gdLst>
                <a:gd name="connsiteX0" fmla="*/ -3093 w 85816"/>
                <a:gd name="connsiteY0" fmla="*/ -134 h 48233"/>
                <a:gd name="connsiteX1" fmla="*/ 82632 w 85816"/>
                <a:gd name="connsiteY1" fmla="*/ 40728 h 48233"/>
                <a:gd name="connsiteX2" fmla="*/ -3093 w 85816"/>
                <a:gd name="connsiteY2" fmla="*/ -134 h 48233"/>
              </a:gdLst>
              <a:ahLst/>
              <a:cxnLst>
                <a:cxn ang="0">
                  <a:pos x="connsiteX0" y="connsiteY0"/>
                </a:cxn>
                <a:cxn ang="0">
                  <a:pos x="connsiteX1" y="connsiteY1"/>
                </a:cxn>
                <a:cxn ang="0">
                  <a:pos x="connsiteX2" y="connsiteY2"/>
                </a:cxn>
              </a:cxnLst>
              <a:rect l="l" t="t" r="r" b="b"/>
              <a:pathLst>
                <a:path w="85816" h="48233">
                  <a:moveTo>
                    <a:pt x="-3093" y="-134"/>
                  </a:moveTo>
                  <a:cubicBezTo>
                    <a:pt x="-3093" y="-134"/>
                    <a:pt x="79299" y="70637"/>
                    <a:pt x="82632" y="40728"/>
                  </a:cubicBezTo>
                  <a:cubicBezTo>
                    <a:pt x="85966" y="10820"/>
                    <a:pt x="-3093" y="-134"/>
                    <a:pt x="-3093" y="-134"/>
                  </a:cubicBezTo>
                  <a:close/>
                </a:path>
              </a:pathLst>
            </a:custGeom>
            <a:solidFill>
              <a:srgbClr val="303030"/>
            </a:solidFill>
            <a:ln w="9525" cap="flat">
              <a:noFill/>
              <a:prstDash val="solid"/>
              <a:miter/>
            </a:ln>
          </p:spPr>
          <p:txBody>
            <a:bodyPr rtlCol="0" anchor="ctr"/>
            <a:lstStyle/>
            <a:p>
              <a:endParaRPr lang="zh-CN" altLang="en-US"/>
            </a:p>
          </p:txBody>
        </p:sp>
        <p:sp>
          <p:nvSpPr>
            <p:cNvPr id="206" name="îṩlîḍe">
              <a:extLst>
                <a:ext uri="{FF2B5EF4-FFF2-40B4-BE49-F238E27FC236}">
                  <a16:creationId xmlns:a16="http://schemas.microsoft.com/office/drawing/2014/main" id="{38CB2157-A886-3CBE-D4C2-4E62FC32A2CD}"/>
                </a:ext>
              </a:extLst>
            </p:cNvPr>
            <p:cNvSpPr/>
            <p:nvPr/>
          </p:nvSpPr>
          <p:spPr>
            <a:xfrm>
              <a:off x="5082546" y="2734815"/>
              <a:ext cx="1338871" cy="963372"/>
            </a:xfrm>
            <a:custGeom>
              <a:avLst/>
              <a:gdLst>
                <a:gd name="connsiteX0" fmla="*/ 1300968 w 1338871"/>
                <a:gd name="connsiteY0" fmla="*/ 71972 h 963372"/>
                <a:gd name="connsiteX1" fmla="*/ 1300968 w 1338871"/>
                <a:gd name="connsiteY1" fmla="*/ 76068 h 963372"/>
                <a:gd name="connsiteX2" fmla="*/ 1300968 w 1338871"/>
                <a:gd name="connsiteY2" fmla="*/ 76068 h 963372"/>
                <a:gd name="connsiteX3" fmla="*/ 1301633 w 1338871"/>
                <a:gd name="connsiteY3" fmla="*/ 71972 h 963372"/>
                <a:gd name="connsiteX4" fmla="*/ 697940 w 1338871"/>
                <a:gd name="connsiteY4" fmla="*/ 3487 h 963372"/>
                <a:gd name="connsiteX5" fmla="*/ 81863 w 1338871"/>
                <a:gd name="connsiteY5" fmla="*/ 58 h 963372"/>
                <a:gd name="connsiteX6" fmla="*/ 82910 w 1338871"/>
                <a:gd name="connsiteY6" fmla="*/ 3963 h 963372"/>
                <a:gd name="connsiteX7" fmla="*/ 81673 w 1338871"/>
                <a:gd name="connsiteY7" fmla="*/ 3963 h 963372"/>
                <a:gd name="connsiteX8" fmla="*/ 81673 w 1338871"/>
                <a:gd name="connsiteY8" fmla="*/ 153 h 963372"/>
                <a:gd name="connsiteX9" fmla="*/ 41096 w 1338871"/>
                <a:gd name="connsiteY9" fmla="*/ 41682 h 963372"/>
                <a:gd name="connsiteX10" fmla="*/ 14616 w 1338871"/>
                <a:gd name="connsiteY10" fmla="*/ 517932 h 963372"/>
                <a:gd name="connsiteX11" fmla="*/ -2815 w 1338871"/>
                <a:gd name="connsiteY11" fmla="*/ 821875 h 963372"/>
                <a:gd name="connsiteX12" fmla="*/ 30904 w 1338871"/>
                <a:gd name="connsiteY12" fmla="*/ 860451 h 963372"/>
                <a:gd name="connsiteX13" fmla="*/ 236168 w 1338871"/>
                <a:gd name="connsiteY13" fmla="*/ 872548 h 963372"/>
                <a:gd name="connsiteX14" fmla="*/ 518202 w 1338871"/>
                <a:gd name="connsiteY14" fmla="*/ 888264 h 963372"/>
                <a:gd name="connsiteX15" fmla="*/ 540586 w 1338871"/>
                <a:gd name="connsiteY15" fmla="*/ 907314 h 963372"/>
                <a:gd name="connsiteX16" fmla="*/ 594878 w 1338871"/>
                <a:gd name="connsiteY16" fmla="*/ 958273 h 963372"/>
                <a:gd name="connsiteX17" fmla="*/ 676985 w 1338871"/>
                <a:gd name="connsiteY17" fmla="*/ 962845 h 963372"/>
                <a:gd name="connsiteX18" fmla="*/ 734707 w 1338871"/>
                <a:gd name="connsiteY18" fmla="*/ 928841 h 963372"/>
                <a:gd name="connsiteX19" fmla="*/ 783951 w 1338871"/>
                <a:gd name="connsiteY19" fmla="*/ 903028 h 963372"/>
                <a:gd name="connsiteX20" fmla="*/ 1249245 w 1338871"/>
                <a:gd name="connsiteY20" fmla="*/ 930841 h 963372"/>
                <a:gd name="connsiteX21" fmla="*/ 1289062 w 1338871"/>
                <a:gd name="connsiteY21" fmla="*/ 896551 h 963372"/>
                <a:gd name="connsiteX22" fmla="*/ 1335447 w 1338871"/>
                <a:gd name="connsiteY22" fmla="*/ 110739 h 963372"/>
                <a:gd name="connsiteX23" fmla="*/ 1300968 w 1338871"/>
                <a:gd name="connsiteY23" fmla="*/ 71972 h 963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38871" h="963372">
                  <a:moveTo>
                    <a:pt x="1300968" y="71972"/>
                  </a:moveTo>
                  <a:lnTo>
                    <a:pt x="1300968" y="76068"/>
                  </a:lnTo>
                  <a:lnTo>
                    <a:pt x="1300968" y="76068"/>
                  </a:lnTo>
                  <a:lnTo>
                    <a:pt x="1301633" y="71972"/>
                  </a:lnTo>
                  <a:lnTo>
                    <a:pt x="697940" y="3487"/>
                  </a:lnTo>
                  <a:lnTo>
                    <a:pt x="81863" y="58"/>
                  </a:lnTo>
                  <a:lnTo>
                    <a:pt x="82910" y="3963"/>
                  </a:lnTo>
                  <a:lnTo>
                    <a:pt x="81673" y="3963"/>
                  </a:lnTo>
                  <a:cubicBezTo>
                    <a:pt x="81673" y="2725"/>
                    <a:pt x="81673" y="1392"/>
                    <a:pt x="81673" y="153"/>
                  </a:cubicBezTo>
                  <a:cubicBezTo>
                    <a:pt x="51193" y="-2418"/>
                    <a:pt x="42428" y="12345"/>
                    <a:pt x="41096" y="41682"/>
                  </a:cubicBezTo>
                  <a:cubicBezTo>
                    <a:pt x="33380" y="200559"/>
                    <a:pt x="23569" y="359341"/>
                    <a:pt x="14616" y="517932"/>
                  </a:cubicBezTo>
                  <a:cubicBezTo>
                    <a:pt x="8900" y="619278"/>
                    <a:pt x="4042" y="720624"/>
                    <a:pt x="-2815" y="821875"/>
                  </a:cubicBezTo>
                  <a:cubicBezTo>
                    <a:pt x="-4720" y="848926"/>
                    <a:pt x="2805" y="859403"/>
                    <a:pt x="30904" y="860451"/>
                  </a:cubicBezTo>
                  <a:cubicBezTo>
                    <a:pt x="99388" y="862928"/>
                    <a:pt x="167779" y="868548"/>
                    <a:pt x="236168" y="872548"/>
                  </a:cubicBezTo>
                  <a:cubicBezTo>
                    <a:pt x="330178" y="878073"/>
                    <a:pt x="424191" y="883311"/>
                    <a:pt x="518202" y="888264"/>
                  </a:cubicBezTo>
                  <a:cubicBezTo>
                    <a:pt x="531538" y="888931"/>
                    <a:pt x="539159" y="890646"/>
                    <a:pt x="540586" y="907314"/>
                  </a:cubicBezTo>
                  <a:cubicBezTo>
                    <a:pt x="542682" y="931984"/>
                    <a:pt x="569161" y="955797"/>
                    <a:pt x="594878" y="958273"/>
                  </a:cubicBezTo>
                  <a:cubicBezTo>
                    <a:pt x="622121" y="960940"/>
                    <a:pt x="649647" y="961226"/>
                    <a:pt x="676985" y="962845"/>
                  </a:cubicBezTo>
                  <a:cubicBezTo>
                    <a:pt x="701653" y="965798"/>
                    <a:pt x="725277" y="951882"/>
                    <a:pt x="734707" y="928841"/>
                  </a:cubicBezTo>
                  <a:cubicBezTo>
                    <a:pt x="745088" y="904266"/>
                    <a:pt x="760710" y="901599"/>
                    <a:pt x="783951" y="903028"/>
                  </a:cubicBezTo>
                  <a:cubicBezTo>
                    <a:pt x="939018" y="912553"/>
                    <a:pt x="1094085" y="922078"/>
                    <a:pt x="1249245" y="930841"/>
                  </a:cubicBezTo>
                  <a:cubicBezTo>
                    <a:pt x="1284395" y="932841"/>
                    <a:pt x="1287345" y="930841"/>
                    <a:pt x="1289062" y="896551"/>
                  </a:cubicBezTo>
                  <a:cubicBezTo>
                    <a:pt x="1304396" y="634518"/>
                    <a:pt x="1319255" y="372676"/>
                    <a:pt x="1335447" y="110739"/>
                  </a:cubicBezTo>
                  <a:cubicBezTo>
                    <a:pt x="1337638" y="82640"/>
                    <a:pt x="1329257" y="70162"/>
                    <a:pt x="1300968" y="71972"/>
                  </a:cubicBezTo>
                  <a:close/>
                </a:path>
              </a:pathLst>
            </a:custGeom>
            <a:solidFill>
              <a:srgbClr val="646CCD"/>
            </a:solidFill>
            <a:ln w="9525" cap="flat">
              <a:noFill/>
              <a:prstDash val="solid"/>
              <a:miter/>
            </a:ln>
          </p:spPr>
          <p:txBody>
            <a:bodyPr rtlCol="0" anchor="ctr"/>
            <a:lstStyle/>
            <a:p>
              <a:endParaRPr lang="zh-CN" altLang="en-US"/>
            </a:p>
          </p:txBody>
        </p:sp>
        <p:sp>
          <p:nvSpPr>
            <p:cNvPr id="207" name="ïŝlíḋe">
              <a:extLst>
                <a:ext uri="{FF2B5EF4-FFF2-40B4-BE49-F238E27FC236}">
                  <a16:creationId xmlns:a16="http://schemas.microsoft.com/office/drawing/2014/main" id="{DDA60AC0-0631-25B8-B084-74BB508F4434}"/>
                </a:ext>
              </a:extLst>
            </p:cNvPr>
            <p:cNvSpPr/>
            <p:nvPr/>
          </p:nvSpPr>
          <p:spPr>
            <a:xfrm>
              <a:off x="5724715" y="2738437"/>
              <a:ext cx="59150" cy="955833"/>
            </a:xfrm>
            <a:custGeom>
              <a:avLst/>
              <a:gdLst>
                <a:gd name="connsiteX0" fmla="*/ 59150 w 59150"/>
                <a:gd name="connsiteY0" fmla="*/ 0 h 955833"/>
                <a:gd name="connsiteX1" fmla="*/ 0 w 59150"/>
                <a:gd name="connsiteY1" fmla="*/ 955834 h 955833"/>
              </a:gdLst>
              <a:ahLst/>
              <a:cxnLst>
                <a:cxn ang="0">
                  <a:pos x="connsiteX0" y="connsiteY0"/>
                </a:cxn>
                <a:cxn ang="0">
                  <a:pos x="connsiteX1" y="connsiteY1"/>
                </a:cxn>
              </a:cxnLst>
              <a:rect l="l" t="t" r="r" b="b"/>
              <a:pathLst>
                <a:path w="59150" h="955833">
                  <a:moveTo>
                    <a:pt x="59150" y="0"/>
                  </a:moveTo>
                  <a:lnTo>
                    <a:pt x="0" y="955834"/>
                  </a:lnTo>
                </a:path>
              </a:pathLst>
            </a:custGeom>
            <a:ln w="9525" cap="flat">
              <a:solidFill>
                <a:srgbClr val="FFFFFF"/>
              </a:solidFill>
              <a:prstDash val="solid"/>
              <a:miter/>
            </a:ln>
          </p:spPr>
          <p:txBody>
            <a:bodyPr rtlCol="0" anchor="ctr"/>
            <a:lstStyle/>
            <a:p>
              <a:endParaRPr lang="zh-CN" altLang="en-US"/>
            </a:p>
          </p:txBody>
        </p:sp>
        <p:sp>
          <p:nvSpPr>
            <p:cNvPr id="208" name="îṣľíďe">
              <a:extLst>
                <a:ext uri="{FF2B5EF4-FFF2-40B4-BE49-F238E27FC236}">
                  <a16:creationId xmlns:a16="http://schemas.microsoft.com/office/drawing/2014/main" id="{04BEEF52-2AC4-C65F-D475-0647F498806F}"/>
                </a:ext>
              </a:extLst>
            </p:cNvPr>
            <p:cNvSpPr/>
            <p:nvPr/>
          </p:nvSpPr>
          <p:spPr>
            <a:xfrm rot="304200">
              <a:off x="5969100" y="2953855"/>
              <a:ext cx="390524" cy="76199"/>
            </a:xfrm>
            <a:custGeom>
              <a:avLst/>
              <a:gdLst>
                <a:gd name="connsiteX0" fmla="*/ 363524 w 390524"/>
                <a:gd name="connsiteY0" fmla="*/ -134 h 76199"/>
                <a:gd name="connsiteX1" fmla="*/ 387432 w 390524"/>
                <a:gd name="connsiteY1" fmla="*/ -134 h 76199"/>
                <a:gd name="connsiteX2" fmla="*/ 387432 w 390524"/>
                <a:gd name="connsiteY2" fmla="*/ 76066 h 76199"/>
                <a:gd name="connsiteX3" fmla="*/ 363524 w 390524"/>
                <a:gd name="connsiteY3" fmla="*/ 76066 h 76199"/>
                <a:gd name="connsiteX4" fmla="*/ 20815 w 390524"/>
                <a:gd name="connsiteY4" fmla="*/ 76066 h 76199"/>
                <a:gd name="connsiteX5" fmla="*/ -3093 w 390524"/>
                <a:gd name="connsiteY5" fmla="*/ 76066 h 76199"/>
                <a:gd name="connsiteX6" fmla="*/ -3093 w 390524"/>
                <a:gd name="connsiteY6" fmla="*/ -134 h 76199"/>
                <a:gd name="connsiteX7" fmla="*/ 20815 w 390524"/>
                <a:gd name="connsiteY7" fmla="*/ -134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524" h="76199">
                  <a:moveTo>
                    <a:pt x="363524" y="-134"/>
                  </a:moveTo>
                  <a:cubicBezTo>
                    <a:pt x="376728" y="-134"/>
                    <a:pt x="387432" y="-134"/>
                    <a:pt x="387432" y="-134"/>
                  </a:cubicBezTo>
                  <a:lnTo>
                    <a:pt x="387432" y="76066"/>
                  </a:lnTo>
                  <a:cubicBezTo>
                    <a:pt x="387432" y="76066"/>
                    <a:pt x="376728" y="76066"/>
                    <a:pt x="363524" y="76066"/>
                  </a:cubicBezTo>
                  <a:lnTo>
                    <a:pt x="20815" y="76066"/>
                  </a:lnTo>
                  <a:cubicBezTo>
                    <a:pt x="7611" y="76066"/>
                    <a:pt x="-3093" y="76066"/>
                    <a:pt x="-3093" y="76066"/>
                  </a:cubicBezTo>
                  <a:lnTo>
                    <a:pt x="-3093" y="-134"/>
                  </a:lnTo>
                  <a:cubicBezTo>
                    <a:pt x="-3093" y="-134"/>
                    <a:pt x="7611" y="-134"/>
                    <a:pt x="20815" y="-134"/>
                  </a:cubicBezTo>
                  <a:close/>
                </a:path>
              </a:pathLst>
            </a:custGeom>
            <a:solidFill>
              <a:srgbClr val="FFFFFF"/>
            </a:solidFill>
            <a:ln w="9525" cap="flat">
              <a:noFill/>
              <a:prstDash val="solid"/>
              <a:miter/>
            </a:ln>
          </p:spPr>
          <p:txBody>
            <a:bodyPr rtlCol="0" anchor="ctr"/>
            <a:lstStyle/>
            <a:p>
              <a:endParaRPr lang="zh-CN" altLang="en-US"/>
            </a:p>
          </p:txBody>
        </p:sp>
        <p:sp>
          <p:nvSpPr>
            <p:cNvPr id="209" name="í$ļïdé">
              <a:extLst>
                <a:ext uri="{FF2B5EF4-FFF2-40B4-BE49-F238E27FC236}">
                  <a16:creationId xmlns:a16="http://schemas.microsoft.com/office/drawing/2014/main" id="{47963CA5-9B54-5E8B-379B-A48C58E300D9}"/>
                </a:ext>
              </a:extLst>
            </p:cNvPr>
            <p:cNvSpPr/>
            <p:nvPr/>
          </p:nvSpPr>
          <p:spPr>
            <a:xfrm>
              <a:off x="6221541" y="3161818"/>
              <a:ext cx="153541" cy="176217"/>
            </a:xfrm>
            <a:custGeom>
              <a:avLst/>
              <a:gdLst>
                <a:gd name="connsiteX0" fmla="*/ 12336 w 153541"/>
                <a:gd name="connsiteY0" fmla="*/ 66927 h 176217"/>
                <a:gd name="connsiteX1" fmla="*/ 11287 w 153541"/>
                <a:gd name="connsiteY1" fmla="*/ 1871 h 176217"/>
                <a:gd name="connsiteX2" fmla="*/ 150448 w 153541"/>
                <a:gd name="connsiteY2" fmla="*/ 108170 h 176217"/>
                <a:gd name="connsiteX3" fmla="*/ 90726 w 153541"/>
                <a:gd name="connsiteY3" fmla="*/ 176084 h 176217"/>
              </a:gdLst>
              <a:ahLst/>
              <a:cxnLst>
                <a:cxn ang="0">
                  <a:pos x="connsiteX0" y="connsiteY0"/>
                </a:cxn>
                <a:cxn ang="0">
                  <a:pos x="connsiteX1" y="connsiteY1"/>
                </a:cxn>
                <a:cxn ang="0">
                  <a:pos x="connsiteX2" y="connsiteY2"/>
                </a:cxn>
                <a:cxn ang="0">
                  <a:pos x="connsiteX3" y="connsiteY3"/>
                </a:cxn>
              </a:cxnLst>
              <a:rect l="l" t="t" r="r" b="b"/>
              <a:pathLst>
                <a:path w="153541" h="176217">
                  <a:moveTo>
                    <a:pt x="12336" y="66927"/>
                  </a:moveTo>
                  <a:cubicBezTo>
                    <a:pt x="12336" y="66927"/>
                    <a:pt x="-21669" y="21112"/>
                    <a:pt x="11287" y="1871"/>
                  </a:cubicBezTo>
                  <a:cubicBezTo>
                    <a:pt x="44243" y="-17369"/>
                    <a:pt x="150448" y="108170"/>
                    <a:pt x="150448" y="108170"/>
                  </a:cubicBezTo>
                  <a:lnTo>
                    <a:pt x="90726" y="176084"/>
                  </a:lnTo>
                  <a:close/>
                </a:path>
              </a:pathLst>
            </a:custGeom>
            <a:solidFill>
              <a:srgbClr val="FEBAAF"/>
            </a:solidFill>
            <a:ln w="9525" cap="flat">
              <a:noFill/>
              <a:prstDash val="solid"/>
              <a:miter/>
            </a:ln>
          </p:spPr>
          <p:txBody>
            <a:bodyPr rtlCol="0" anchor="ctr"/>
            <a:lstStyle/>
            <a:p>
              <a:endParaRPr lang="zh-CN" altLang="en-US"/>
            </a:p>
          </p:txBody>
        </p:sp>
        <p:sp>
          <p:nvSpPr>
            <p:cNvPr id="210" name="ïṧļiḍè">
              <a:extLst>
                <a:ext uri="{FF2B5EF4-FFF2-40B4-BE49-F238E27FC236}">
                  <a16:creationId xmlns:a16="http://schemas.microsoft.com/office/drawing/2014/main" id="{ADAA4605-D5C0-826B-6B5C-C1C5871D5C8C}"/>
                </a:ext>
              </a:extLst>
            </p:cNvPr>
            <p:cNvSpPr/>
            <p:nvPr/>
          </p:nvSpPr>
          <p:spPr>
            <a:xfrm>
              <a:off x="6071925" y="3236735"/>
              <a:ext cx="328016" cy="382291"/>
            </a:xfrm>
            <a:custGeom>
              <a:avLst/>
              <a:gdLst>
                <a:gd name="connsiteX0" fmla="*/ 93465 w 328016"/>
                <a:gd name="connsiteY0" fmla="*/ 334719 h 382291"/>
                <a:gd name="connsiteX1" fmla="*/ -3022 w 328016"/>
                <a:gd name="connsiteY1" fmla="*/ 170032 h 382291"/>
                <a:gd name="connsiteX2" fmla="*/ 21932 w 328016"/>
                <a:gd name="connsiteY2" fmla="*/ 75734 h 382291"/>
                <a:gd name="connsiteX3" fmla="*/ 324923 w 328016"/>
                <a:gd name="connsiteY3" fmla="*/ 21347 h 382291"/>
                <a:gd name="connsiteX4" fmla="*/ 318256 w 328016"/>
                <a:gd name="connsiteY4" fmla="*/ 373105 h 382291"/>
                <a:gd name="connsiteX5" fmla="*/ 93465 w 328016"/>
                <a:gd name="connsiteY5" fmla="*/ 334719 h 38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16" h="382291">
                  <a:moveTo>
                    <a:pt x="93465" y="334719"/>
                  </a:moveTo>
                  <a:cubicBezTo>
                    <a:pt x="77654" y="323003"/>
                    <a:pt x="-1213" y="264996"/>
                    <a:pt x="-3022" y="170032"/>
                  </a:cubicBezTo>
                  <a:cubicBezTo>
                    <a:pt x="-3976" y="136856"/>
                    <a:pt x="4693" y="104109"/>
                    <a:pt x="21932" y="75734"/>
                  </a:cubicBezTo>
                  <a:cubicBezTo>
                    <a:pt x="69557" y="3059"/>
                    <a:pt x="193382" y="-22373"/>
                    <a:pt x="324923" y="21347"/>
                  </a:cubicBezTo>
                  <a:lnTo>
                    <a:pt x="318256" y="373105"/>
                  </a:lnTo>
                  <a:cubicBezTo>
                    <a:pt x="301110" y="377867"/>
                    <a:pt x="188715" y="404823"/>
                    <a:pt x="93465" y="334719"/>
                  </a:cubicBezTo>
                  <a:close/>
                </a:path>
              </a:pathLst>
            </a:custGeom>
            <a:solidFill>
              <a:srgbClr val="FEBAAF"/>
            </a:solidFill>
            <a:ln w="9525" cap="flat">
              <a:noFill/>
              <a:prstDash val="solid"/>
              <a:miter/>
            </a:ln>
          </p:spPr>
          <p:txBody>
            <a:bodyPr rtlCol="0" anchor="ctr"/>
            <a:lstStyle/>
            <a:p>
              <a:endParaRPr lang="zh-CN" altLang="en-US"/>
            </a:p>
          </p:txBody>
        </p:sp>
        <p:sp>
          <p:nvSpPr>
            <p:cNvPr id="211" name="íşļiďe">
              <a:extLst>
                <a:ext uri="{FF2B5EF4-FFF2-40B4-BE49-F238E27FC236}">
                  <a16:creationId xmlns:a16="http://schemas.microsoft.com/office/drawing/2014/main" id="{3B48937A-C95E-B9BA-B888-7FA67E4994B1}"/>
                </a:ext>
              </a:extLst>
            </p:cNvPr>
            <p:cNvSpPr/>
            <p:nvPr/>
          </p:nvSpPr>
          <p:spPr>
            <a:xfrm>
              <a:off x="6082950" y="3356228"/>
              <a:ext cx="84963" cy="39242"/>
            </a:xfrm>
            <a:custGeom>
              <a:avLst/>
              <a:gdLst>
                <a:gd name="connsiteX0" fmla="*/ 0 w 84963"/>
                <a:gd name="connsiteY0" fmla="*/ 0 h 39242"/>
                <a:gd name="connsiteX1" fmla="*/ 84963 w 84963"/>
                <a:gd name="connsiteY1" fmla="*/ 39243 h 39242"/>
              </a:gdLst>
              <a:ahLst/>
              <a:cxnLst>
                <a:cxn ang="0">
                  <a:pos x="connsiteX0" y="connsiteY0"/>
                </a:cxn>
                <a:cxn ang="0">
                  <a:pos x="connsiteX1" y="connsiteY1"/>
                </a:cxn>
              </a:cxnLst>
              <a:rect l="l" t="t" r="r" b="b"/>
              <a:pathLst>
                <a:path w="84963" h="39242">
                  <a:moveTo>
                    <a:pt x="0" y="0"/>
                  </a:moveTo>
                  <a:lnTo>
                    <a:pt x="84963" y="39243"/>
                  </a:lnTo>
                </a:path>
              </a:pathLst>
            </a:custGeom>
            <a:ln w="9525" cap="flat">
              <a:solidFill>
                <a:srgbClr val="F76A52"/>
              </a:solidFill>
              <a:prstDash val="solid"/>
              <a:miter/>
            </a:ln>
          </p:spPr>
          <p:txBody>
            <a:bodyPr rtlCol="0" anchor="ctr"/>
            <a:lstStyle/>
            <a:p>
              <a:endParaRPr lang="zh-CN" altLang="en-US"/>
            </a:p>
          </p:txBody>
        </p:sp>
        <p:sp>
          <p:nvSpPr>
            <p:cNvPr id="212" name="îṩḷïḓè">
              <a:extLst>
                <a:ext uri="{FF2B5EF4-FFF2-40B4-BE49-F238E27FC236}">
                  <a16:creationId xmlns:a16="http://schemas.microsoft.com/office/drawing/2014/main" id="{042EECF6-45EF-C4E2-9C4A-42AF100B8D0B}"/>
                </a:ext>
              </a:extLst>
            </p:cNvPr>
            <p:cNvSpPr/>
            <p:nvPr/>
          </p:nvSpPr>
          <p:spPr>
            <a:xfrm>
              <a:off x="6075140" y="3452812"/>
              <a:ext cx="65244" cy="28575"/>
            </a:xfrm>
            <a:custGeom>
              <a:avLst/>
              <a:gdLst>
                <a:gd name="connsiteX0" fmla="*/ -3093 w 65244"/>
                <a:gd name="connsiteY0" fmla="*/ -134 h 28575"/>
                <a:gd name="connsiteX1" fmla="*/ 62152 w 65244"/>
                <a:gd name="connsiteY1" fmla="*/ 28441 h 28575"/>
              </a:gdLst>
              <a:ahLst/>
              <a:cxnLst>
                <a:cxn ang="0">
                  <a:pos x="connsiteX0" y="connsiteY0"/>
                </a:cxn>
                <a:cxn ang="0">
                  <a:pos x="connsiteX1" y="connsiteY1"/>
                </a:cxn>
              </a:cxnLst>
              <a:rect l="l" t="t" r="r" b="b"/>
              <a:pathLst>
                <a:path w="65244" h="28575">
                  <a:moveTo>
                    <a:pt x="-3093" y="-134"/>
                  </a:moveTo>
                  <a:cubicBezTo>
                    <a:pt x="-3093" y="-134"/>
                    <a:pt x="27863" y="27298"/>
                    <a:pt x="62152" y="28441"/>
                  </a:cubicBezTo>
                </a:path>
              </a:pathLst>
            </a:custGeom>
            <a:noFill/>
            <a:ln w="9525" cap="flat">
              <a:solidFill>
                <a:srgbClr val="F76A52"/>
              </a:solidFill>
              <a:prstDash val="solid"/>
              <a:miter/>
            </a:ln>
          </p:spPr>
          <p:txBody>
            <a:bodyPr rtlCol="0" anchor="ctr"/>
            <a:lstStyle/>
            <a:p>
              <a:endParaRPr lang="zh-CN" altLang="en-US"/>
            </a:p>
          </p:txBody>
        </p:sp>
        <p:sp>
          <p:nvSpPr>
            <p:cNvPr id="213" name="íṡľïḋè">
              <a:extLst>
                <a:ext uri="{FF2B5EF4-FFF2-40B4-BE49-F238E27FC236}">
                  <a16:creationId xmlns:a16="http://schemas.microsoft.com/office/drawing/2014/main" id="{EA6B4A36-1E6D-F811-2618-61C5D6634372}"/>
                </a:ext>
              </a:extLst>
            </p:cNvPr>
            <p:cNvSpPr/>
            <p:nvPr/>
          </p:nvSpPr>
          <p:spPr>
            <a:xfrm>
              <a:off x="5401912" y="4451889"/>
              <a:ext cx="645699" cy="721709"/>
            </a:xfrm>
            <a:custGeom>
              <a:avLst/>
              <a:gdLst>
                <a:gd name="connsiteX0" fmla="*/ 645700 w 645699"/>
                <a:gd name="connsiteY0" fmla="*/ 328803 h 721709"/>
                <a:gd name="connsiteX1" fmla="*/ 606838 w 645699"/>
                <a:gd name="connsiteY1" fmla="*/ 383191 h 721709"/>
                <a:gd name="connsiteX2" fmla="*/ 584645 w 645699"/>
                <a:gd name="connsiteY2" fmla="*/ 414433 h 721709"/>
                <a:gd name="connsiteX3" fmla="*/ 555212 w 645699"/>
                <a:gd name="connsiteY3" fmla="*/ 455771 h 721709"/>
                <a:gd name="connsiteX4" fmla="*/ 532924 w 645699"/>
                <a:gd name="connsiteY4" fmla="*/ 487013 h 721709"/>
                <a:gd name="connsiteX5" fmla="*/ 365474 w 645699"/>
                <a:gd name="connsiteY5" fmla="*/ 721709 h 721709"/>
                <a:gd name="connsiteX6" fmla="*/ 0 w 645699"/>
                <a:gd name="connsiteY6" fmla="*/ 392811 h 721709"/>
                <a:gd name="connsiteX7" fmla="*/ 167735 w 645699"/>
                <a:gd name="connsiteY7" fmla="*/ 157639 h 721709"/>
                <a:gd name="connsiteX8" fmla="*/ 190024 w 645699"/>
                <a:gd name="connsiteY8" fmla="*/ 126397 h 721709"/>
                <a:gd name="connsiteX9" fmla="*/ 219456 w 645699"/>
                <a:gd name="connsiteY9" fmla="*/ 85153 h 721709"/>
                <a:gd name="connsiteX10" fmla="*/ 241744 w 645699"/>
                <a:gd name="connsiteY10" fmla="*/ 53911 h 721709"/>
                <a:gd name="connsiteX11" fmla="*/ 280226 w 645699"/>
                <a:gd name="connsiteY11" fmla="*/ 0 h 721709"/>
                <a:gd name="connsiteX12" fmla="*/ 645700 w 645699"/>
                <a:gd name="connsiteY12" fmla="*/ 328803 h 72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5699" h="721709">
                  <a:moveTo>
                    <a:pt x="645700" y="328803"/>
                  </a:moveTo>
                  <a:lnTo>
                    <a:pt x="606838" y="383191"/>
                  </a:lnTo>
                  <a:lnTo>
                    <a:pt x="584645" y="414433"/>
                  </a:lnTo>
                  <a:lnTo>
                    <a:pt x="555212" y="455771"/>
                  </a:lnTo>
                  <a:lnTo>
                    <a:pt x="532924" y="487013"/>
                  </a:lnTo>
                  <a:lnTo>
                    <a:pt x="365474" y="721709"/>
                  </a:lnTo>
                  <a:lnTo>
                    <a:pt x="0" y="392811"/>
                  </a:lnTo>
                  <a:lnTo>
                    <a:pt x="167735" y="157639"/>
                  </a:lnTo>
                  <a:lnTo>
                    <a:pt x="190024" y="126397"/>
                  </a:lnTo>
                  <a:lnTo>
                    <a:pt x="219456" y="85153"/>
                  </a:lnTo>
                  <a:lnTo>
                    <a:pt x="241744" y="53911"/>
                  </a:lnTo>
                  <a:lnTo>
                    <a:pt x="280226" y="0"/>
                  </a:lnTo>
                  <a:lnTo>
                    <a:pt x="645700" y="328803"/>
                  </a:lnTo>
                  <a:close/>
                </a:path>
              </a:pathLst>
            </a:custGeom>
            <a:solidFill>
              <a:srgbClr val="FFFFFB"/>
            </a:solidFill>
            <a:ln w="9525" cap="flat">
              <a:noFill/>
              <a:prstDash val="solid"/>
              <a:miter/>
            </a:ln>
          </p:spPr>
          <p:txBody>
            <a:bodyPr rtlCol="0" anchor="ctr"/>
            <a:lstStyle/>
            <a:p>
              <a:endParaRPr lang="zh-CN" altLang="en-US"/>
            </a:p>
          </p:txBody>
        </p:sp>
        <p:sp>
          <p:nvSpPr>
            <p:cNvPr id="214" name="íṡ1íḋé">
              <a:extLst>
                <a:ext uri="{FF2B5EF4-FFF2-40B4-BE49-F238E27FC236}">
                  <a16:creationId xmlns:a16="http://schemas.microsoft.com/office/drawing/2014/main" id="{B5B2BC7B-521F-3E78-7F61-6F72A2DAA711}"/>
                </a:ext>
              </a:extLst>
            </p:cNvPr>
            <p:cNvSpPr/>
            <p:nvPr/>
          </p:nvSpPr>
          <p:spPr>
            <a:xfrm>
              <a:off x="5113124" y="4838913"/>
              <a:ext cx="689504" cy="492034"/>
            </a:xfrm>
            <a:custGeom>
              <a:avLst/>
              <a:gdLst>
                <a:gd name="connsiteX0" fmla="*/ 276836 w 689504"/>
                <a:gd name="connsiteY0" fmla="*/ 1843 h 492034"/>
                <a:gd name="connsiteX1" fmla="*/ 39379 w 689504"/>
                <a:gd name="connsiteY1" fmla="*/ 15083 h 492034"/>
                <a:gd name="connsiteX2" fmla="*/ -3007 w 689504"/>
                <a:gd name="connsiteY2" fmla="*/ 82424 h 492034"/>
                <a:gd name="connsiteX3" fmla="*/ 575065 w 689504"/>
                <a:gd name="connsiteY3" fmla="*/ 491237 h 492034"/>
                <a:gd name="connsiteX4" fmla="*/ 686411 w 689504"/>
                <a:gd name="connsiteY4" fmla="*/ 293498 h 492034"/>
                <a:gd name="connsiteX5" fmla="*/ 467336 w 689504"/>
                <a:gd name="connsiteY5" fmla="*/ 169673 h 492034"/>
                <a:gd name="connsiteX6" fmla="*/ 276836 w 689504"/>
                <a:gd name="connsiteY6" fmla="*/ 1843 h 492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504" h="492034">
                  <a:moveTo>
                    <a:pt x="276836" y="1843"/>
                  </a:moveTo>
                  <a:cubicBezTo>
                    <a:pt x="276836" y="1843"/>
                    <a:pt x="53476" y="-7682"/>
                    <a:pt x="39379" y="15083"/>
                  </a:cubicBezTo>
                  <a:cubicBezTo>
                    <a:pt x="25282" y="37847"/>
                    <a:pt x="-4914" y="64041"/>
                    <a:pt x="-3007" y="82424"/>
                  </a:cubicBezTo>
                  <a:cubicBezTo>
                    <a:pt x="-1103" y="100808"/>
                    <a:pt x="535916" y="510573"/>
                    <a:pt x="575065" y="491237"/>
                  </a:cubicBezTo>
                  <a:cubicBezTo>
                    <a:pt x="614211" y="471902"/>
                    <a:pt x="686411" y="293498"/>
                    <a:pt x="686411" y="293498"/>
                  </a:cubicBezTo>
                  <a:cubicBezTo>
                    <a:pt x="609163" y="260180"/>
                    <a:pt x="535725" y="218670"/>
                    <a:pt x="467336" y="169673"/>
                  </a:cubicBezTo>
                  <a:cubicBezTo>
                    <a:pt x="398280" y="120401"/>
                    <a:pt x="334463" y="64165"/>
                    <a:pt x="276836" y="1843"/>
                  </a:cubicBezTo>
                  <a:close/>
                </a:path>
              </a:pathLst>
            </a:custGeom>
            <a:solidFill>
              <a:srgbClr val="638C63"/>
            </a:solidFill>
            <a:ln w="9525" cap="flat">
              <a:noFill/>
              <a:prstDash val="solid"/>
              <a:miter/>
            </a:ln>
          </p:spPr>
          <p:txBody>
            <a:bodyPr rtlCol="0" anchor="ctr"/>
            <a:lstStyle/>
            <a:p>
              <a:endParaRPr lang="zh-CN" altLang="en-US"/>
            </a:p>
          </p:txBody>
        </p:sp>
        <p:sp>
          <p:nvSpPr>
            <p:cNvPr id="215" name="iŝľïḓé">
              <a:extLst>
                <a:ext uri="{FF2B5EF4-FFF2-40B4-BE49-F238E27FC236}">
                  <a16:creationId xmlns:a16="http://schemas.microsoft.com/office/drawing/2014/main" id="{9CC6D720-C08E-A6C7-1048-81C6DC9B42A2}"/>
                </a:ext>
              </a:extLst>
            </p:cNvPr>
            <p:cNvSpPr/>
            <p:nvPr/>
          </p:nvSpPr>
          <p:spPr>
            <a:xfrm>
              <a:off x="6142576" y="4672012"/>
              <a:ext cx="715423" cy="499337"/>
            </a:xfrm>
            <a:custGeom>
              <a:avLst/>
              <a:gdLst>
                <a:gd name="connsiteX0" fmla="*/ 712331 w 715423"/>
                <a:gd name="connsiteY0" fmla="*/ 462115 h 499337"/>
                <a:gd name="connsiteX1" fmla="*/ 212459 w 715423"/>
                <a:gd name="connsiteY1" fmla="*/ 451161 h 499337"/>
                <a:gd name="connsiteX2" fmla="*/ 97015 w 715423"/>
                <a:gd name="connsiteY2" fmla="*/ 209416 h 499337"/>
                <a:gd name="connsiteX3" fmla="*/ 78823 w 715423"/>
                <a:gd name="connsiteY3" fmla="*/ 171316 h 499337"/>
                <a:gd name="connsiteX4" fmla="*/ 51485 w 715423"/>
                <a:gd name="connsiteY4" fmla="*/ 114166 h 499337"/>
                <a:gd name="connsiteX5" fmla="*/ 33293 w 715423"/>
                <a:gd name="connsiteY5" fmla="*/ 76066 h 499337"/>
                <a:gd name="connsiteX6" fmla="*/ -3093 w 715423"/>
                <a:gd name="connsiteY6" fmla="*/ -134 h 499337"/>
                <a:gd name="connsiteX7" fmla="*/ 555549 w 715423"/>
                <a:gd name="connsiteY7" fmla="*/ -134 h 499337"/>
                <a:gd name="connsiteX8" fmla="*/ 581362 w 715423"/>
                <a:gd name="connsiteY8" fmla="*/ 76066 h 499337"/>
                <a:gd name="connsiteX9" fmla="*/ 594314 w 715423"/>
                <a:gd name="connsiteY9" fmla="*/ 114166 h 499337"/>
                <a:gd name="connsiteX10" fmla="*/ 613364 w 715423"/>
                <a:gd name="connsiteY10" fmla="*/ 171316 h 499337"/>
                <a:gd name="connsiteX11" fmla="*/ 626224 w 715423"/>
                <a:gd name="connsiteY11" fmla="*/ 209416 h 499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5423" h="499337">
                  <a:moveTo>
                    <a:pt x="712331" y="462115"/>
                  </a:moveTo>
                  <a:cubicBezTo>
                    <a:pt x="549261" y="515083"/>
                    <a:pt x="373049" y="511216"/>
                    <a:pt x="212459" y="451161"/>
                  </a:cubicBezTo>
                  <a:lnTo>
                    <a:pt x="97015" y="209416"/>
                  </a:lnTo>
                  <a:cubicBezTo>
                    <a:pt x="90920" y="196653"/>
                    <a:pt x="84822" y="183984"/>
                    <a:pt x="78823" y="171316"/>
                  </a:cubicBezTo>
                  <a:lnTo>
                    <a:pt x="51485" y="114166"/>
                  </a:lnTo>
                  <a:cubicBezTo>
                    <a:pt x="45390" y="101403"/>
                    <a:pt x="39388" y="88734"/>
                    <a:pt x="33293" y="76066"/>
                  </a:cubicBezTo>
                  <a:cubicBezTo>
                    <a:pt x="21196" y="50634"/>
                    <a:pt x="9004" y="25298"/>
                    <a:pt x="-3093" y="-134"/>
                  </a:cubicBezTo>
                  <a:lnTo>
                    <a:pt x="555549" y="-134"/>
                  </a:lnTo>
                  <a:cubicBezTo>
                    <a:pt x="564121" y="25298"/>
                    <a:pt x="572788" y="50634"/>
                    <a:pt x="581362" y="76066"/>
                  </a:cubicBezTo>
                  <a:cubicBezTo>
                    <a:pt x="585648" y="88734"/>
                    <a:pt x="589933" y="101498"/>
                    <a:pt x="594314" y="114166"/>
                  </a:cubicBezTo>
                  <a:cubicBezTo>
                    <a:pt x="600698" y="133216"/>
                    <a:pt x="606983" y="152266"/>
                    <a:pt x="613364" y="171316"/>
                  </a:cubicBezTo>
                  <a:cubicBezTo>
                    <a:pt x="617557" y="183984"/>
                    <a:pt x="621938" y="196748"/>
                    <a:pt x="626224" y="209416"/>
                  </a:cubicBezTo>
                  <a:close/>
                </a:path>
              </a:pathLst>
            </a:custGeom>
            <a:solidFill>
              <a:srgbClr val="FFFFFB"/>
            </a:solidFill>
            <a:ln w="9525" cap="flat">
              <a:noFill/>
              <a:prstDash val="solid"/>
              <a:miter/>
            </a:ln>
          </p:spPr>
          <p:txBody>
            <a:bodyPr rtlCol="0" anchor="ctr"/>
            <a:lstStyle/>
            <a:p>
              <a:endParaRPr lang="zh-CN" altLang="en-US"/>
            </a:p>
          </p:txBody>
        </p:sp>
        <p:sp>
          <p:nvSpPr>
            <p:cNvPr id="216" name="íŝľïďe">
              <a:extLst>
                <a:ext uri="{FF2B5EF4-FFF2-40B4-BE49-F238E27FC236}">
                  <a16:creationId xmlns:a16="http://schemas.microsoft.com/office/drawing/2014/main" id="{D24FA11B-7E2D-3222-CFDB-55953CDB64F1}"/>
                </a:ext>
              </a:extLst>
            </p:cNvPr>
            <p:cNvSpPr/>
            <p:nvPr/>
          </p:nvSpPr>
          <p:spPr>
            <a:xfrm>
              <a:off x="6172173" y="5105780"/>
              <a:ext cx="695455" cy="272082"/>
            </a:xfrm>
            <a:custGeom>
              <a:avLst/>
              <a:gdLst>
                <a:gd name="connsiteX0" fmla="*/ 191433 w 695455"/>
                <a:gd name="connsiteY0" fmla="*/ 20536 h 272082"/>
                <a:gd name="connsiteX1" fmla="*/ 2456 w 695455"/>
                <a:gd name="connsiteY1" fmla="*/ 182461 h 272082"/>
                <a:gd name="connsiteX2" fmla="*/ 1600 w 695455"/>
                <a:gd name="connsiteY2" fmla="*/ 264852 h 272082"/>
                <a:gd name="connsiteX3" fmla="*/ 684161 w 695455"/>
                <a:gd name="connsiteY3" fmla="*/ 233515 h 272082"/>
                <a:gd name="connsiteX4" fmla="*/ 675780 w 695455"/>
                <a:gd name="connsiteY4" fmla="*/ -134 h 272082"/>
                <a:gd name="connsiteX5" fmla="*/ 433274 w 695455"/>
                <a:gd name="connsiteY5" fmla="*/ 37966 h 272082"/>
                <a:gd name="connsiteX6" fmla="*/ 191433 w 695455"/>
                <a:gd name="connsiteY6" fmla="*/ 20536 h 27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455" h="272082">
                  <a:moveTo>
                    <a:pt x="191433" y="20536"/>
                  </a:moveTo>
                  <a:cubicBezTo>
                    <a:pt x="191433" y="20536"/>
                    <a:pt x="2837" y="155219"/>
                    <a:pt x="2456" y="182461"/>
                  </a:cubicBezTo>
                  <a:cubicBezTo>
                    <a:pt x="2077" y="209702"/>
                    <a:pt x="-9260" y="251040"/>
                    <a:pt x="1600" y="264852"/>
                  </a:cubicBezTo>
                  <a:cubicBezTo>
                    <a:pt x="12457" y="278663"/>
                    <a:pt x="661683" y="274377"/>
                    <a:pt x="684161" y="233515"/>
                  </a:cubicBezTo>
                  <a:cubicBezTo>
                    <a:pt x="706641" y="192652"/>
                    <a:pt x="675780" y="-134"/>
                    <a:pt x="675780" y="-134"/>
                  </a:cubicBezTo>
                  <a:cubicBezTo>
                    <a:pt x="596626" y="21612"/>
                    <a:pt x="515283" y="34385"/>
                    <a:pt x="433274" y="37966"/>
                  </a:cubicBezTo>
                  <a:cubicBezTo>
                    <a:pt x="352216" y="41252"/>
                    <a:pt x="271158" y="35404"/>
                    <a:pt x="191433" y="20536"/>
                  </a:cubicBezTo>
                  <a:close/>
                </a:path>
              </a:pathLst>
            </a:custGeom>
            <a:solidFill>
              <a:srgbClr val="638C63"/>
            </a:solidFill>
            <a:ln w="9525" cap="flat">
              <a:noFill/>
              <a:prstDash val="solid"/>
              <a:miter/>
            </a:ln>
          </p:spPr>
          <p:txBody>
            <a:bodyPr rtlCol="0" anchor="ctr"/>
            <a:lstStyle/>
            <a:p>
              <a:endParaRPr lang="zh-CN" altLang="en-US"/>
            </a:p>
          </p:txBody>
        </p:sp>
        <p:sp>
          <p:nvSpPr>
            <p:cNvPr id="217" name="îṡḷíḓè">
              <a:extLst>
                <a:ext uri="{FF2B5EF4-FFF2-40B4-BE49-F238E27FC236}">
                  <a16:creationId xmlns:a16="http://schemas.microsoft.com/office/drawing/2014/main" id="{B8DB9102-2448-7EEE-F89E-4152BC0AE881}"/>
                </a:ext>
              </a:extLst>
            </p:cNvPr>
            <p:cNvSpPr/>
            <p:nvPr/>
          </p:nvSpPr>
          <p:spPr>
            <a:xfrm>
              <a:off x="6635289" y="2857499"/>
              <a:ext cx="38877" cy="390525"/>
            </a:xfrm>
            <a:custGeom>
              <a:avLst/>
              <a:gdLst>
                <a:gd name="connsiteX0" fmla="*/ 7209 w 38877"/>
                <a:gd name="connsiteY0" fmla="*/ 390391 h 390525"/>
                <a:gd name="connsiteX1" fmla="*/ -2316 w 38877"/>
                <a:gd name="connsiteY1" fmla="*/ 190366 h 390525"/>
                <a:gd name="connsiteX2" fmla="*/ 35784 w 38877"/>
                <a:gd name="connsiteY2" fmla="*/ -134 h 390525"/>
              </a:gdLst>
              <a:ahLst/>
              <a:cxnLst>
                <a:cxn ang="0">
                  <a:pos x="connsiteX0" y="connsiteY0"/>
                </a:cxn>
                <a:cxn ang="0">
                  <a:pos x="connsiteX1" y="connsiteY1"/>
                </a:cxn>
                <a:cxn ang="0">
                  <a:pos x="connsiteX2" y="connsiteY2"/>
                </a:cxn>
              </a:cxnLst>
              <a:rect l="l" t="t" r="r" b="b"/>
              <a:pathLst>
                <a:path w="38877" h="390525">
                  <a:moveTo>
                    <a:pt x="7209" y="390391"/>
                  </a:moveTo>
                  <a:lnTo>
                    <a:pt x="-2316" y="190366"/>
                  </a:lnTo>
                  <a:cubicBezTo>
                    <a:pt x="-2316" y="190366"/>
                    <a:pt x="-11841" y="57016"/>
                    <a:pt x="35784" y="-134"/>
                  </a:cubicBezTo>
                </a:path>
              </a:pathLst>
            </a:custGeom>
            <a:noFill/>
            <a:ln w="9525" cap="rnd">
              <a:solidFill>
                <a:srgbClr val="C4841E"/>
              </a:solidFill>
              <a:prstDash val="solid"/>
              <a:round/>
            </a:ln>
          </p:spPr>
          <p:txBody>
            <a:bodyPr rtlCol="0" anchor="ctr"/>
            <a:lstStyle/>
            <a:p>
              <a:endParaRPr lang="zh-CN" altLang="en-US"/>
            </a:p>
          </p:txBody>
        </p:sp>
        <p:sp>
          <p:nvSpPr>
            <p:cNvPr id="218" name="íṥľiḍê">
              <a:extLst>
                <a:ext uri="{FF2B5EF4-FFF2-40B4-BE49-F238E27FC236}">
                  <a16:creationId xmlns:a16="http://schemas.microsoft.com/office/drawing/2014/main" id="{7DBDFCAB-0162-623A-13AD-417698EC69AB}"/>
                </a:ext>
              </a:extLst>
            </p:cNvPr>
            <p:cNvSpPr/>
            <p:nvPr/>
          </p:nvSpPr>
          <p:spPr>
            <a:xfrm>
              <a:off x="6521766" y="3639978"/>
              <a:ext cx="345567" cy="43287"/>
            </a:xfrm>
            <a:custGeom>
              <a:avLst/>
              <a:gdLst>
                <a:gd name="connsiteX0" fmla="*/ 342474 w 345567"/>
                <a:gd name="connsiteY0" fmla="*/ -134 h 43287"/>
                <a:gd name="connsiteX1" fmla="*/ -3093 w 345567"/>
                <a:gd name="connsiteY1" fmla="*/ 17487 h 43287"/>
              </a:gdLst>
              <a:ahLst/>
              <a:cxnLst>
                <a:cxn ang="0">
                  <a:pos x="connsiteX0" y="connsiteY0"/>
                </a:cxn>
                <a:cxn ang="0">
                  <a:pos x="connsiteX1" y="connsiteY1"/>
                </a:cxn>
              </a:cxnLst>
              <a:rect l="l" t="t" r="r" b="b"/>
              <a:pathLst>
                <a:path w="345567" h="43287">
                  <a:moveTo>
                    <a:pt x="342474" y="-134"/>
                  </a:moveTo>
                  <a:cubicBezTo>
                    <a:pt x="342474" y="-134"/>
                    <a:pt x="225507" y="84162"/>
                    <a:pt x="-3093" y="17487"/>
                  </a:cubicBezTo>
                </a:path>
              </a:pathLst>
            </a:custGeom>
            <a:noFill/>
            <a:ln w="9525" cap="rnd">
              <a:solidFill>
                <a:srgbClr val="C4841E"/>
              </a:solidFill>
              <a:prstDash val="solid"/>
              <a:round/>
            </a:ln>
          </p:spPr>
          <p:txBody>
            <a:bodyPr rtlCol="0" anchor="ctr"/>
            <a:lstStyle/>
            <a:p>
              <a:endParaRPr lang="zh-CN" altLang="en-US"/>
            </a:p>
          </p:txBody>
        </p:sp>
        <p:sp>
          <p:nvSpPr>
            <p:cNvPr id="219" name="iSļíḓe">
              <a:extLst>
                <a:ext uri="{FF2B5EF4-FFF2-40B4-BE49-F238E27FC236}">
                  <a16:creationId xmlns:a16="http://schemas.microsoft.com/office/drawing/2014/main" id="{E67C8BFD-9DCB-D53A-92AD-1F6353184E33}"/>
                </a:ext>
              </a:extLst>
            </p:cNvPr>
            <p:cNvSpPr/>
            <p:nvPr/>
          </p:nvSpPr>
          <p:spPr>
            <a:xfrm>
              <a:off x="6399942" y="3248024"/>
              <a:ext cx="369474" cy="10191"/>
            </a:xfrm>
            <a:custGeom>
              <a:avLst/>
              <a:gdLst>
                <a:gd name="connsiteX0" fmla="*/ 369475 w 369474"/>
                <a:gd name="connsiteY0" fmla="*/ 0 h 10191"/>
                <a:gd name="connsiteX1" fmla="*/ 150400 w 369474"/>
                <a:gd name="connsiteY1" fmla="*/ 9525 h 10191"/>
                <a:gd name="connsiteX2" fmla="*/ 0 w 369474"/>
                <a:gd name="connsiteY2" fmla="*/ 10192 h 10191"/>
              </a:gdLst>
              <a:ahLst/>
              <a:cxnLst>
                <a:cxn ang="0">
                  <a:pos x="connsiteX0" y="connsiteY0"/>
                </a:cxn>
                <a:cxn ang="0">
                  <a:pos x="connsiteX1" y="connsiteY1"/>
                </a:cxn>
                <a:cxn ang="0">
                  <a:pos x="connsiteX2" y="connsiteY2"/>
                </a:cxn>
              </a:cxnLst>
              <a:rect l="l" t="t" r="r" b="b"/>
              <a:pathLst>
                <a:path w="369474" h="10191">
                  <a:moveTo>
                    <a:pt x="369475" y="0"/>
                  </a:moveTo>
                  <a:lnTo>
                    <a:pt x="150400" y="9525"/>
                  </a:lnTo>
                  <a:lnTo>
                    <a:pt x="0" y="10192"/>
                  </a:lnTo>
                </a:path>
              </a:pathLst>
            </a:custGeom>
            <a:noFill/>
            <a:ln w="9525" cap="rnd">
              <a:solidFill>
                <a:srgbClr val="C4841E"/>
              </a:solidFill>
              <a:prstDash val="solid"/>
              <a:round/>
            </a:ln>
          </p:spPr>
          <p:txBody>
            <a:bodyPr rtlCol="0" anchor="ctr"/>
            <a:lstStyle/>
            <a:p>
              <a:endParaRPr lang="zh-CN" altLang="en-US"/>
            </a:p>
          </p:txBody>
        </p:sp>
        <p:sp>
          <p:nvSpPr>
            <p:cNvPr id="220" name="ísḷïďe">
              <a:extLst>
                <a:ext uri="{FF2B5EF4-FFF2-40B4-BE49-F238E27FC236}">
                  <a16:creationId xmlns:a16="http://schemas.microsoft.com/office/drawing/2014/main" id="{10A8DA01-D580-BC32-23A3-6E1FD3953DE4}"/>
                </a:ext>
              </a:extLst>
            </p:cNvPr>
            <p:cNvSpPr/>
            <p:nvPr/>
          </p:nvSpPr>
          <p:spPr>
            <a:xfrm>
              <a:off x="5644800" y="3952874"/>
              <a:ext cx="124491" cy="399002"/>
            </a:xfrm>
            <a:custGeom>
              <a:avLst/>
              <a:gdLst>
                <a:gd name="connsiteX0" fmla="*/ 124492 w 124491"/>
                <a:gd name="connsiteY0" fmla="*/ 0 h 399002"/>
                <a:gd name="connsiteX1" fmla="*/ 0 w 124491"/>
                <a:gd name="connsiteY1" fmla="*/ 399002 h 399002"/>
              </a:gdLst>
              <a:ahLst/>
              <a:cxnLst>
                <a:cxn ang="0">
                  <a:pos x="connsiteX0" y="connsiteY0"/>
                </a:cxn>
                <a:cxn ang="0">
                  <a:pos x="connsiteX1" y="connsiteY1"/>
                </a:cxn>
              </a:cxnLst>
              <a:rect l="l" t="t" r="r" b="b"/>
              <a:pathLst>
                <a:path w="124491" h="399002">
                  <a:moveTo>
                    <a:pt x="124492" y="0"/>
                  </a:moveTo>
                  <a:lnTo>
                    <a:pt x="0" y="399002"/>
                  </a:lnTo>
                </a:path>
              </a:pathLst>
            </a:custGeom>
            <a:ln w="9525" cap="rnd">
              <a:solidFill>
                <a:srgbClr val="3C893A"/>
              </a:solidFill>
              <a:prstDash val="solid"/>
              <a:round/>
            </a:ln>
          </p:spPr>
          <p:txBody>
            <a:bodyPr rtlCol="0" anchor="ctr"/>
            <a:lstStyle/>
            <a:p>
              <a:endParaRPr lang="zh-CN" altLang="en-US"/>
            </a:p>
          </p:txBody>
        </p:sp>
        <p:sp>
          <p:nvSpPr>
            <p:cNvPr id="221" name="îšḷiḑe">
              <a:extLst>
                <a:ext uri="{FF2B5EF4-FFF2-40B4-BE49-F238E27FC236}">
                  <a16:creationId xmlns:a16="http://schemas.microsoft.com/office/drawing/2014/main" id="{0599754C-41C5-82E4-DCF1-CC579AD17B09}"/>
                </a:ext>
              </a:extLst>
            </p:cNvPr>
            <p:cNvSpPr/>
            <p:nvPr/>
          </p:nvSpPr>
          <p:spPr>
            <a:xfrm>
              <a:off x="5939313" y="3990974"/>
              <a:ext cx="49053" cy="416813"/>
            </a:xfrm>
            <a:custGeom>
              <a:avLst/>
              <a:gdLst>
                <a:gd name="connsiteX0" fmla="*/ 49054 w 49053"/>
                <a:gd name="connsiteY0" fmla="*/ 0 h 416813"/>
                <a:gd name="connsiteX1" fmla="*/ 0 w 49053"/>
                <a:gd name="connsiteY1" fmla="*/ 416814 h 416813"/>
              </a:gdLst>
              <a:ahLst/>
              <a:cxnLst>
                <a:cxn ang="0">
                  <a:pos x="connsiteX0" y="connsiteY0"/>
                </a:cxn>
                <a:cxn ang="0">
                  <a:pos x="connsiteX1" y="connsiteY1"/>
                </a:cxn>
              </a:cxnLst>
              <a:rect l="l" t="t" r="r" b="b"/>
              <a:pathLst>
                <a:path w="49053" h="416813">
                  <a:moveTo>
                    <a:pt x="49054" y="0"/>
                  </a:moveTo>
                  <a:lnTo>
                    <a:pt x="0" y="416814"/>
                  </a:lnTo>
                </a:path>
              </a:pathLst>
            </a:custGeom>
            <a:ln w="9525" cap="rnd">
              <a:solidFill>
                <a:srgbClr val="3C893A"/>
              </a:solidFill>
              <a:prstDash val="solid"/>
              <a:round/>
            </a:ln>
          </p:spPr>
          <p:txBody>
            <a:bodyPr rtlCol="0" anchor="ctr"/>
            <a:lstStyle/>
            <a:p>
              <a:endParaRPr lang="zh-CN" altLang="en-US"/>
            </a:p>
          </p:txBody>
        </p:sp>
        <p:sp>
          <p:nvSpPr>
            <p:cNvPr id="222" name="iṣľiḋê">
              <a:extLst>
                <a:ext uri="{FF2B5EF4-FFF2-40B4-BE49-F238E27FC236}">
                  <a16:creationId xmlns:a16="http://schemas.microsoft.com/office/drawing/2014/main" id="{07BD6052-0F32-8DBA-C09B-645133B5610A}"/>
                </a:ext>
              </a:extLst>
            </p:cNvPr>
            <p:cNvSpPr/>
            <p:nvPr/>
          </p:nvSpPr>
          <p:spPr>
            <a:xfrm>
              <a:off x="6264592" y="4000499"/>
              <a:ext cx="6381" cy="414718"/>
            </a:xfrm>
            <a:custGeom>
              <a:avLst/>
              <a:gdLst>
                <a:gd name="connsiteX0" fmla="*/ 0 w 6381"/>
                <a:gd name="connsiteY0" fmla="*/ 0 h 414718"/>
                <a:gd name="connsiteX1" fmla="*/ 6382 w 6381"/>
                <a:gd name="connsiteY1" fmla="*/ 414719 h 414718"/>
              </a:gdLst>
              <a:ahLst/>
              <a:cxnLst>
                <a:cxn ang="0">
                  <a:pos x="connsiteX0" y="connsiteY0"/>
                </a:cxn>
                <a:cxn ang="0">
                  <a:pos x="connsiteX1" y="connsiteY1"/>
                </a:cxn>
              </a:cxnLst>
              <a:rect l="l" t="t" r="r" b="b"/>
              <a:pathLst>
                <a:path w="6381" h="414718">
                  <a:moveTo>
                    <a:pt x="0" y="0"/>
                  </a:moveTo>
                  <a:lnTo>
                    <a:pt x="6382" y="414719"/>
                  </a:lnTo>
                </a:path>
              </a:pathLst>
            </a:custGeom>
            <a:ln w="9525" cap="rnd">
              <a:solidFill>
                <a:srgbClr val="3C893A"/>
              </a:solidFill>
              <a:prstDash val="solid"/>
              <a:round/>
            </a:ln>
          </p:spPr>
          <p:txBody>
            <a:bodyPr rtlCol="0" anchor="ctr"/>
            <a:lstStyle/>
            <a:p>
              <a:endParaRPr lang="zh-CN" altLang="en-US"/>
            </a:p>
          </p:txBody>
        </p:sp>
        <p:sp>
          <p:nvSpPr>
            <p:cNvPr id="223" name="îşļîďé">
              <a:extLst>
                <a:ext uri="{FF2B5EF4-FFF2-40B4-BE49-F238E27FC236}">
                  <a16:creationId xmlns:a16="http://schemas.microsoft.com/office/drawing/2014/main" id="{339070B4-EA21-8647-866A-AEEDCA789DF7}"/>
                </a:ext>
              </a:extLst>
            </p:cNvPr>
            <p:cNvSpPr/>
            <p:nvPr/>
          </p:nvSpPr>
          <p:spPr>
            <a:xfrm>
              <a:off x="6531292" y="3952874"/>
              <a:ext cx="104965" cy="413956"/>
            </a:xfrm>
            <a:custGeom>
              <a:avLst/>
              <a:gdLst>
                <a:gd name="connsiteX0" fmla="*/ 0 w 104965"/>
                <a:gd name="connsiteY0" fmla="*/ 0 h 413956"/>
                <a:gd name="connsiteX1" fmla="*/ 104966 w 104965"/>
                <a:gd name="connsiteY1" fmla="*/ 413956 h 413956"/>
              </a:gdLst>
              <a:ahLst/>
              <a:cxnLst>
                <a:cxn ang="0">
                  <a:pos x="connsiteX0" y="connsiteY0"/>
                </a:cxn>
                <a:cxn ang="0">
                  <a:pos x="connsiteX1" y="connsiteY1"/>
                </a:cxn>
              </a:cxnLst>
              <a:rect l="l" t="t" r="r" b="b"/>
              <a:pathLst>
                <a:path w="104965" h="413956">
                  <a:moveTo>
                    <a:pt x="0" y="0"/>
                  </a:moveTo>
                  <a:lnTo>
                    <a:pt x="104966" y="413956"/>
                  </a:lnTo>
                </a:path>
              </a:pathLst>
            </a:custGeom>
            <a:ln w="9525" cap="rnd">
              <a:solidFill>
                <a:srgbClr val="3C893A"/>
              </a:solidFill>
              <a:prstDash val="solid"/>
              <a:round/>
            </a:ln>
          </p:spPr>
          <p:txBody>
            <a:bodyPr rtlCol="0" anchor="ctr"/>
            <a:lstStyle/>
            <a:p>
              <a:endParaRPr lang="zh-CN" altLang="en-US"/>
            </a:p>
          </p:txBody>
        </p:sp>
        <p:sp>
          <p:nvSpPr>
            <p:cNvPr id="224" name="iSlîḑé">
              <a:extLst>
                <a:ext uri="{FF2B5EF4-FFF2-40B4-BE49-F238E27FC236}">
                  <a16:creationId xmlns:a16="http://schemas.microsoft.com/office/drawing/2014/main" id="{B2402742-C5B2-A810-E46F-2EE00F3C3A9B}"/>
                </a:ext>
              </a:extLst>
            </p:cNvPr>
            <p:cNvSpPr/>
            <p:nvPr/>
          </p:nvSpPr>
          <p:spPr>
            <a:xfrm>
              <a:off x="6178866" y="4748212"/>
              <a:ext cx="561116" cy="38100"/>
            </a:xfrm>
            <a:custGeom>
              <a:avLst/>
              <a:gdLst>
                <a:gd name="connsiteX0" fmla="*/ 558024 w 561116"/>
                <a:gd name="connsiteY0" fmla="*/ 37966 h 38100"/>
                <a:gd name="connsiteX1" fmla="*/ 15099 w 561116"/>
                <a:gd name="connsiteY1" fmla="*/ 37966 h 38100"/>
                <a:gd name="connsiteX2" fmla="*/ -3093 w 561116"/>
                <a:gd name="connsiteY2" fmla="*/ -134 h 38100"/>
                <a:gd name="connsiteX3" fmla="*/ 544976 w 561116"/>
                <a:gd name="connsiteY3" fmla="*/ -134 h 38100"/>
                <a:gd name="connsiteX4" fmla="*/ 558024 w 561116"/>
                <a:gd name="connsiteY4" fmla="*/ 3796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16" h="38100">
                  <a:moveTo>
                    <a:pt x="558024" y="37966"/>
                  </a:moveTo>
                  <a:lnTo>
                    <a:pt x="15099" y="37966"/>
                  </a:lnTo>
                  <a:cubicBezTo>
                    <a:pt x="9004" y="25203"/>
                    <a:pt x="3002" y="12534"/>
                    <a:pt x="-3093" y="-134"/>
                  </a:cubicBezTo>
                  <a:lnTo>
                    <a:pt x="544976" y="-134"/>
                  </a:lnTo>
                  <a:cubicBezTo>
                    <a:pt x="549357" y="12534"/>
                    <a:pt x="554119" y="25298"/>
                    <a:pt x="558024" y="37966"/>
                  </a:cubicBezTo>
                  <a:close/>
                </a:path>
              </a:pathLst>
            </a:custGeom>
            <a:solidFill>
              <a:srgbClr val="76AF73"/>
            </a:solidFill>
            <a:ln w="9525" cap="flat">
              <a:noFill/>
              <a:prstDash val="solid"/>
              <a:miter/>
            </a:ln>
          </p:spPr>
          <p:txBody>
            <a:bodyPr rtlCol="0" anchor="ctr"/>
            <a:lstStyle/>
            <a:p>
              <a:endParaRPr lang="zh-CN" altLang="en-US"/>
            </a:p>
          </p:txBody>
        </p:sp>
        <p:sp>
          <p:nvSpPr>
            <p:cNvPr id="225" name="isḻíḍê">
              <a:extLst>
                <a:ext uri="{FF2B5EF4-FFF2-40B4-BE49-F238E27FC236}">
                  <a16:creationId xmlns:a16="http://schemas.microsoft.com/office/drawing/2014/main" id="{C828447E-7CF1-B6C4-8B50-B92AE2181C17}"/>
                </a:ext>
              </a:extLst>
            </p:cNvPr>
            <p:cNvSpPr/>
            <p:nvPr/>
          </p:nvSpPr>
          <p:spPr>
            <a:xfrm>
              <a:off x="6224492" y="4843462"/>
              <a:ext cx="547782" cy="38100"/>
            </a:xfrm>
            <a:custGeom>
              <a:avLst/>
              <a:gdLst>
                <a:gd name="connsiteX0" fmla="*/ 544690 w 547782"/>
                <a:gd name="connsiteY0" fmla="*/ 37966 h 38100"/>
                <a:gd name="connsiteX1" fmla="*/ 15099 w 547782"/>
                <a:gd name="connsiteY1" fmla="*/ 37966 h 38100"/>
                <a:gd name="connsiteX2" fmla="*/ -3093 w 547782"/>
                <a:gd name="connsiteY2" fmla="*/ -134 h 38100"/>
                <a:gd name="connsiteX3" fmla="*/ 531830 w 547782"/>
                <a:gd name="connsiteY3" fmla="*/ -134 h 38100"/>
                <a:gd name="connsiteX4" fmla="*/ 544690 w 547782"/>
                <a:gd name="connsiteY4" fmla="*/ 3796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782" h="38100">
                  <a:moveTo>
                    <a:pt x="544690" y="37966"/>
                  </a:moveTo>
                  <a:lnTo>
                    <a:pt x="15099" y="37966"/>
                  </a:lnTo>
                  <a:cubicBezTo>
                    <a:pt x="9004" y="25203"/>
                    <a:pt x="2906" y="12534"/>
                    <a:pt x="-3093" y="-134"/>
                  </a:cubicBezTo>
                  <a:lnTo>
                    <a:pt x="531830" y="-134"/>
                  </a:lnTo>
                  <a:cubicBezTo>
                    <a:pt x="536020" y="12534"/>
                    <a:pt x="540404" y="25298"/>
                    <a:pt x="544690" y="37966"/>
                  </a:cubicBezTo>
                  <a:close/>
                </a:path>
              </a:pathLst>
            </a:custGeom>
            <a:solidFill>
              <a:srgbClr val="76AF73"/>
            </a:solidFill>
            <a:ln w="9525" cap="flat">
              <a:noFill/>
              <a:prstDash val="solid"/>
              <a:miter/>
            </a:ln>
          </p:spPr>
          <p:txBody>
            <a:bodyPr rtlCol="0" anchor="ctr"/>
            <a:lstStyle/>
            <a:p>
              <a:endParaRPr lang="zh-CN" altLang="en-US"/>
            </a:p>
          </p:txBody>
        </p:sp>
        <p:sp>
          <p:nvSpPr>
            <p:cNvPr id="226" name="íŝľîḑê">
              <a:extLst>
                <a:ext uri="{FF2B5EF4-FFF2-40B4-BE49-F238E27FC236}">
                  <a16:creationId xmlns:a16="http://schemas.microsoft.com/office/drawing/2014/main" id="{726F7A1F-4962-FA5C-A881-2BDA89E53FDA}"/>
                </a:ext>
              </a:extLst>
            </p:cNvPr>
            <p:cNvSpPr/>
            <p:nvPr/>
          </p:nvSpPr>
          <p:spPr>
            <a:xfrm>
              <a:off x="5621368" y="4505800"/>
              <a:ext cx="387381" cy="360521"/>
            </a:xfrm>
            <a:custGeom>
              <a:avLst/>
              <a:gdLst>
                <a:gd name="connsiteX0" fmla="*/ 387382 w 387381"/>
                <a:gd name="connsiteY0" fmla="*/ 329279 h 360521"/>
                <a:gd name="connsiteX1" fmla="*/ 365189 w 387381"/>
                <a:gd name="connsiteY1" fmla="*/ 360521 h 360521"/>
                <a:gd name="connsiteX2" fmla="*/ 0 w 387381"/>
                <a:gd name="connsiteY2" fmla="*/ 31242 h 360521"/>
                <a:gd name="connsiteX3" fmla="*/ 22289 w 387381"/>
                <a:gd name="connsiteY3" fmla="*/ 0 h 360521"/>
                <a:gd name="connsiteX4" fmla="*/ 387382 w 387381"/>
                <a:gd name="connsiteY4" fmla="*/ 329279 h 360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81" h="360521">
                  <a:moveTo>
                    <a:pt x="387382" y="329279"/>
                  </a:moveTo>
                  <a:lnTo>
                    <a:pt x="365189" y="360521"/>
                  </a:lnTo>
                  <a:lnTo>
                    <a:pt x="0" y="31242"/>
                  </a:lnTo>
                  <a:lnTo>
                    <a:pt x="22289" y="0"/>
                  </a:lnTo>
                  <a:lnTo>
                    <a:pt x="387382" y="329279"/>
                  </a:lnTo>
                  <a:close/>
                </a:path>
              </a:pathLst>
            </a:custGeom>
            <a:solidFill>
              <a:srgbClr val="76AF73"/>
            </a:solidFill>
            <a:ln w="9525" cap="flat">
              <a:noFill/>
              <a:prstDash val="solid"/>
              <a:miter/>
            </a:ln>
          </p:spPr>
          <p:txBody>
            <a:bodyPr rtlCol="0" anchor="ctr"/>
            <a:lstStyle/>
            <a:p>
              <a:endParaRPr lang="zh-CN" altLang="en-US"/>
            </a:p>
          </p:txBody>
        </p:sp>
        <p:sp>
          <p:nvSpPr>
            <p:cNvPr id="227" name="îś1ídê">
              <a:extLst>
                <a:ext uri="{FF2B5EF4-FFF2-40B4-BE49-F238E27FC236}">
                  <a16:creationId xmlns:a16="http://schemas.microsoft.com/office/drawing/2014/main" id="{ED58F501-86A5-2F7D-0DF8-24D5EA812C13}"/>
                </a:ext>
              </a:extLst>
            </p:cNvPr>
            <p:cNvSpPr/>
            <p:nvPr/>
          </p:nvSpPr>
          <p:spPr>
            <a:xfrm>
              <a:off x="5569648" y="4578286"/>
              <a:ext cx="387476" cy="360616"/>
            </a:xfrm>
            <a:custGeom>
              <a:avLst/>
              <a:gdLst>
                <a:gd name="connsiteX0" fmla="*/ 387477 w 387476"/>
                <a:gd name="connsiteY0" fmla="*/ 329374 h 360616"/>
                <a:gd name="connsiteX1" fmla="*/ 365189 w 387476"/>
                <a:gd name="connsiteY1" fmla="*/ 360616 h 360616"/>
                <a:gd name="connsiteX2" fmla="*/ 0 w 387476"/>
                <a:gd name="connsiteY2" fmla="*/ 31242 h 360616"/>
                <a:gd name="connsiteX3" fmla="*/ 22289 w 387476"/>
                <a:gd name="connsiteY3" fmla="*/ 0 h 360616"/>
                <a:gd name="connsiteX4" fmla="*/ 387477 w 387476"/>
                <a:gd name="connsiteY4" fmla="*/ 329374 h 360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476" h="360616">
                  <a:moveTo>
                    <a:pt x="387477" y="329374"/>
                  </a:moveTo>
                  <a:lnTo>
                    <a:pt x="365189" y="360616"/>
                  </a:lnTo>
                  <a:lnTo>
                    <a:pt x="0" y="31242"/>
                  </a:lnTo>
                  <a:lnTo>
                    <a:pt x="22289" y="0"/>
                  </a:lnTo>
                  <a:lnTo>
                    <a:pt x="387477" y="329374"/>
                  </a:lnTo>
                  <a:close/>
                </a:path>
              </a:pathLst>
            </a:custGeom>
            <a:solidFill>
              <a:srgbClr val="76AF73"/>
            </a:solidFill>
            <a:ln w="9525"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369847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íşḷîḓê"/>
        <p:cNvGrpSpPr/>
        <p:nvPr/>
      </p:nvGrpSpPr>
      <p:grpSpPr>
        <a:xfrm>
          <a:off x="0" y="0"/>
          <a:ext cx="0" cy="0"/>
          <a:chOff x="0" y="0"/>
          <a:chExt cx="0" cy="0"/>
        </a:xfrm>
      </p:grpSpPr>
      <p:sp>
        <p:nvSpPr>
          <p:cNvPr id="2" name="íṧ1iḓê">
            <a:extLst>
              <a:ext uri="{FF2B5EF4-FFF2-40B4-BE49-F238E27FC236}">
                <a16:creationId xmlns:a16="http://schemas.microsoft.com/office/drawing/2014/main" id="{10A4F72B-AFEC-44CA-8A82-8D45DDDD2A9B}"/>
              </a:ext>
            </a:extLst>
          </p:cNvPr>
          <p:cNvSpPr>
            <a:spLocks noGrp="1"/>
          </p:cNvSpPr>
          <p:nvPr>
            <p:ph type="title"/>
          </p:nvPr>
        </p:nvSpPr>
        <p:spPr/>
        <p:txBody>
          <a:bodyPr/>
          <a:lstStyle/>
          <a:p>
            <a:r>
              <a:rPr lang="zh-CN" altLang="en-US" dirty="0"/>
              <a:t>课堂练习</a:t>
            </a:r>
          </a:p>
        </p:txBody>
      </p:sp>
      <p:sp>
        <p:nvSpPr>
          <p:cNvPr id="3" name="ï$liďè">
            <a:extLst>
              <a:ext uri="{FF2B5EF4-FFF2-40B4-BE49-F238E27FC236}">
                <a16:creationId xmlns:a16="http://schemas.microsoft.com/office/drawing/2014/main" id="{DE1DD5F3-E2FA-6706-42E0-19E45F4B2B09}"/>
              </a:ext>
            </a:extLst>
          </p:cNvPr>
          <p:cNvSpPr>
            <a:spLocks noGrp="1"/>
          </p:cNvSpPr>
          <p:nvPr>
            <p:ph type="sldNum" sz="quarter" idx="12"/>
          </p:nvPr>
        </p:nvSpPr>
        <p:spPr/>
        <p:txBody>
          <a:bodyPr/>
          <a:lstStyle/>
          <a:p>
            <a:fld id="{7F65B630-C7FF-41C0-9923-C5E5E29EED81}" type="slidenum">
              <a:rPr lang="zh-CN" altLang="en-US" smtClean="0"/>
              <a:t>14</a:t>
            </a:fld>
            <a:endParaRPr lang="zh-CN" altLang="en-US"/>
          </a:p>
        </p:txBody>
      </p:sp>
      <p:grpSp>
        <p:nvGrpSpPr>
          <p:cNvPr id="18" name="iṧlîḓé">
            <a:extLst>
              <a:ext uri="{FF2B5EF4-FFF2-40B4-BE49-F238E27FC236}">
                <a16:creationId xmlns:a16="http://schemas.microsoft.com/office/drawing/2014/main" id="{40E2D4CF-091A-0DF7-1935-BA11D2A415AC}"/>
              </a:ext>
            </a:extLst>
          </p:cNvPr>
          <p:cNvGrpSpPr/>
          <p:nvPr/>
        </p:nvGrpSpPr>
        <p:grpSpPr>
          <a:xfrm>
            <a:off x="660400" y="1453041"/>
            <a:ext cx="10692876" cy="4178786"/>
            <a:chOff x="660400" y="1453041"/>
            <a:chExt cx="10692876" cy="4178786"/>
          </a:xfrm>
        </p:grpSpPr>
        <p:sp>
          <p:nvSpPr>
            <p:cNvPr id="6" name="íSľïďé">
              <a:extLst>
                <a:ext uri="{FF2B5EF4-FFF2-40B4-BE49-F238E27FC236}">
                  <a16:creationId xmlns:a16="http://schemas.microsoft.com/office/drawing/2014/main" id="{46EFF175-2EA0-2E66-3CFD-58E903B38139}"/>
                </a:ext>
              </a:extLst>
            </p:cNvPr>
            <p:cNvSpPr txBox="1"/>
            <p:nvPr/>
          </p:nvSpPr>
          <p:spPr>
            <a:xfrm>
              <a:off x="660400" y="1453041"/>
              <a:ext cx="3909076" cy="46166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400" b="1" i="0" u="none" strike="noStrike" kern="1200" cap="none" spc="0" normalizeH="0" baseline="0" noProof="0">
                  <a:ln>
                    <a:noFill/>
                  </a:ln>
                  <a:solidFill>
                    <a:schemeClr val="accent1"/>
                  </a:solidFill>
                  <a:effectLst/>
                  <a:uLnTx/>
                  <a:uFillTx/>
                </a:rPr>
                <a:t>单击此处添加副标题</a:t>
              </a:r>
              <a:endParaRPr kumimoji="0" lang="en-US" altLang="zh-CN" sz="2400" b="1" i="0" u="none" strike="noStrike" kern="1200" cap="none" spc="0" normalizeH="0" baseline="0" noProof="0" dirty="0">
                <a:ln>
                  <a:noFill/>
                </a:ln>
                <a:solidFill>
                  <a:schemeClr val="accent2"/>
                </a:solidFill>
                <a:effectLst/>
                <a:uLnTx/>
                <a:uFillTx/>
              </a:endParaRPr>
            </a:p>
          </p:txBody>
        </p:sp>
        <p:sp>
          <p:nvSpPr>
            <p:cNvPr id="7" name="îṧḻíḋé">
              <a:extLst>
                <a:ext uri="{FF2B5EF4-FFF2-40B4-BE49-F238E27FC236}">
                  <a16:creationId xmlns:a16="http://schemas.microsoft.com/office/drawing/2014/main" id="{F4FCE945-2344-2801-8E25-AC4281C350B4}"/>
                </a:ext>
              </a:extLst>
            </p:cNvPr>
            <p:cNvSpPr/>
            <p:nvPr/>
          </p:nvSpPr>
          <p:spPr>
            <a:xfrm>
              <a:off x="7048414" y="1546156"/>
              <a:ext cx="4304862"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pPr algn="r"/>
              <a:r>
                <a:rPr kumimoji="1" lang="zh-CN" altLang="en-US" sz="1000">
                  <a:solidFill>
                    <a:schemeClr val="tx1">
                      <a:lumMod val="50000"/>
                      <a:lumOff val="50000"/>
                    </a:schemeClr>
                  </a:solidFill>
                </a:rPr>
                <a:t>单击此处添加文本单击此处添加文本单击此处添加文本单击此处添加文本单击此处添加文本单击此处添加文本单击此处添加文本</a:t>
              </a:r>
              <a:endParaRPr kumimoji="1" lang="en-US" altLang="zh-CN" sz="1000" dirty="0">
                <a:solidFill>
                  <a:schemeClr val="tx1">
                    <a:lumMod val="50000"/>
                    <a:lumOff val="50000"/>
                  </a:schemeClr>
                </a:solidFill>
              </a:endParaRPr>
            </a:p>
          </p:txBody>
        </p:sp>
        <p:grpSp>
          <p:nvGrpSpPr>
            <p:cNvPr id="17" name="ïṥľiďé">
              <a:extLst>
                <a:ext uri="{FF2B5EF4-FFF2-40B4-BE49-F238E27FC236}">
                  <a16:creationId xmlns:a16="http://schemas.microsoft.com/office/drawing/2014/main" id="{5B5E2B3D-CC91-B839-2103-3C3FE95FBBCB}"/>
                </a:ext>
              </a:extLst>
            </p:cNvPr>
            <p:cNvGrpSpPr/>
            <p:nvPr/>
          </p:nvGrpSpPr>
          <p:grpSpPr>
            <a:xfrm>
              <a:off x="660400" y="3200400"/>
              <a:ext cx="10692876" cy="2431427"/>
              <a:chOff x="660400" y="3200400"/>
              <a:chExt cx="10692876" cy="2431427"/>
            </a:xfrm>
          </p:grpSpPr>
          <p:sp>
            <p:nvSpPr>
              <p:cNvPr id="13" name="îṩḻíḑè">
                <a:extLst>
                  <a:ext uri="{FF2B5EF4-FFF2-40B4-BE49-F238E27FC236}">
                    <a16:creationId xmlns:a16="http://schemas.microsoft.com/office/drawing/2014/main" id="{D25D89AD-04BF-B963-2751-53AE7486C2CE}"/>
                  </a:ext>
                </a:extLst>
              </p:cNvPr>
              <p:cNvSpPr/>
              <p:nvPr/>
            </p:nvSpPr>
            <p:spPr>
              <a:xfrm>
                <a:off x="749963" y="4634337"/>
                <a:ext cx="4387521" cy="914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a:solidFill>
                      <a:schemeClr val="tx1"/>
                    </a:solidFill>
                  </a:rPr>
                  <a:t>单击此处添加文本单击此处添加文本单击此处添加文本单击此处添加文本单击此处添加文本单击此处添加文本单击此处添加文本</a:t>
                </a:r>
                <a:endParaRPr kumimoji="1" lang="en-US" altLang="zh-CN" sz="1200" dirty="0">
                  <a:solidFill>
                    <a:schemeClr val="tx1"/>
                  </a:solidFill>
                </a:endParaRPr>
              </a:p>
            </p:txBody>
          </p:sp>
          <p:sp>
            <p:nvSpPr>
              <p:cNvPr id="15" name="îṣľîḋè">
                <a:extLst>
                  <a:ext uri="{FF2B5EF4-FFF2-40B4-BE49-F238E27FC236}">
                    <a16:creationId xmlns:a16="http://schemas.microsoft.com/office/drawing/2014/main" id="{30F32FE6-4809-F754-F8C2-4BA5BE23272A}"/>
                  </a:ext>
                </a:extLst>
              </p:cNvPr>
              <p:cNvSpPr/>
              <p:nvPr/>
            </p:nvSpPr>
            <p:spPr>
              <a:xfrm>
                <a:off x="924080" y="3200400"/>
                <a:ext cx="2038547" cy="564866"/>
              </a:xfrm>
              <a:prstGeom prst="wedgeRoundRectCallout">
                <a:avLst>
                  <a:gd name="adj1" fmla="val -37280"/>
                  <a:gd name="adj2" fmla="val 80142"/>
                  <a:gd name="adj3" fmla="val 16667"/>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输入文本</a:t>
                </a:r>
                <a:endParaRPr lang="en-US" altLang="zh-CN" b="1" dirty="0">
                  <a:solidFill>
                    <a:schemeClr val="tx1"/>
                  </a:solidFill>
                </a:endParaRPr>
              </a:p>
            </p:txBody>
          </p:sp>
          <p:sp>
            <p:nvSpPr>
              <p:cNvPr id="10" name="îṧlidé">
                <a:extLst>
                  <a:ext uri="{FF2B5EF4-FFF2-40B4-BE49-F238E27FC236}">
                    <a16:creationId xmlns:a16="http://schemas.microsoft.com/office/drawing/2014/main" id="{7EBAFCBE-439F-D4FD-9B89-4C531D295313}"/>
                  </a:ext>
                </a:extLst>
              </p:cNvPr>
              <p:cNvSpPr/>
              <p:nvPr/>
            </p:nvSpPr>
            <p:spPr>
              <a:xfrm>
                <a:off x="6642058" y="3200400"/>
                <a:ext cx="4150267" cy="914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a:solidFill>
                      <a:schemeClr val="tx1"/>
                    </a:solidFill>
                  </a:rPr>
                  <a:t>单击此处添加文本单击此处添加文本单击此处添加文本单击此处添加文本单击此处添加文本单击此处添加文本单击此处添加文本</a:t>
                </a:r>
                <a:endParaRPr kumimoji="1" lang="en-US" altLang="zh-CN" sz="1200" dirty="0">
                  <a:solidFill>
                    <a:schemeClr val="tx1"/>
                  </a:solidFill>
                </a:endParaRPr>
              </a:p>
            </p:txBody>
          </p:sp>
          <p:grpSp>
            <p:nvGrpSpPr>
              <p:cNvPr id="16" name="íṣḻíḋê">
                <a:extLst>
                  <a:ext uri="{FF2B5EF4-FFF2-40B4-BE49-F238E27FC236}">
                    <a16:creationId xmlns:a16="http://schemas.microsoft.com/office/drawing/2014/main" id="{2E41C99A-323D-1D68-7022-3B1EEEB848B9}"/>
                  </a:ext>
                </a:extLst>
              </p:cNvPr>
              <p:cNvGrpSpPr/>
              <p:nvPr/>
            </p:nvGrpSpPr>
            <p:grpSpPr>
              <a:xfrm>
                <a:off x="660400" y="4298256"/>
                <a:ext cx="10692876" cy="235715"/>
                <a:chOff x="660400" y="4298256"/>
                <a:chExt cx="10692876" cy="235715"/>
              </a:xfrm>
            </p:grpSpPr>
            <p:cxnSp>
              <p:nvCxnSpPr>
                <p:cNvPr id="5" name="iṥḻídè">
                  <a:extLst>
                    <a:ext uri="{FF2B5EF4-FFF2-40B4-BE49-F238E27FC236}">
                      <a16:creationId xmlns:a16="http://schemas.microsoft.com/office/drawing/2014/main" id="{F86E559F-EC47-3409-DDF4-630992B25590}"/>
                    </a:ext>
                  </a:extLst>
                </p:cNvPr>
                <p:cNvCxnSpPr>
                  <a:cxnSpLocks/>
                </p:cNvCxnSpPr>
                <p:nvPr/>
              </p:nvCxnSpPr>
              <p:spPr>
                <a:xfrm>
                  <a:off x="660400" y="4339352"/>
                  <a:ext cx="10692876" cy="0"/>
                </a:xfrm>
                <a:prstGeom prst="straightConnector1">
                  <a:avLst/>
                </a:prstGeom>
                <a:ln w="9525">
                  <a:solidFill>
                    <a:schemeClr val="tx2">
                      <a:lumMod val="20000"/>
                      <a:lumOff val="8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ïSḻîďe">
                  <a:extLst>
                    <a:ext uri="{FF2B5EF4-FFF2-40B4-BE49-F238E27FC236}">
                      <a16:creationId xmlns:a16="http://schemas.microsoft.com/office/drawing/2014/main" id="{0F21AFFC-0B83-4E2C-EAE6-255D8C6E8B52}"/>
                    </a:ext>
                  </a:extLst>
                </p:cNvPr>
                <p:cNvSpPr/>
                <p:nvPr/>
              </p:nvSpPr>
              <p:spPr>
                <a:xfrm>
                  <a:off x="1108441" y="4298256"/>
                  <a:ext cx="92513" cy="92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îSľïdè">
                  <a:extLst>
                    <a:ext uri="{FF2B5EF4-FFF2-40B4-BE49-F238E27FC236}">
                      <a16:creationId xmlns:a16="http://schemas.microsoft.com/office/drawing/2014/main" id="{17A0BA6D-2740-E64E-F4CB-28555ECD0490}"/>
                    </a:ext>
                  </a:extLst>
                </p:cNvPr>
                <p:cNvSpPr/>
                <p:nvPr/>
              </p:nvSpPr>
              <p:spPr>
                <a:xfrm flipV="1">
                  <a:off x="7000536" y="4441458"/>
                  <a:ext cx="92513" cy="92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íSļíḓè">
                <a:extLst>
                  <a:ext uri="{FF2B5EF4-FFF2-40B4-BE49-F238E27FC236}">
                    <a16:creationId xmlns:a16="http://schemas.microsoft.com/office/drawing/2014/main" id="{2842FFA4-ACC3-268A-20A3-D140C0F60E0A}"/>
                  </a:ext>
                </a:extLst>
              </p:cNvPr>
              <p:cNvSpPr/>
              <p:nvPr/>
            </p:nvSpPr>
            <p:spPr>
              <a:xfrm flipH="1">
                <a:off x="6816175" y="5066961"/>
                <a:ext cx="2038547" cy="564866"/>
              </a:xfrm>
              <a:prstGeom prst="wedgeRoundRectCallout">
                <a:avLst>
                  <a:gd name="adj1" fmla="val 34725"/>
                  <a:gd name="adj2" fmla="val -105167"/>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输入文本</a:t>
                </a:r>
                <a:endParaRPr lang="en-US" altLang="zh-CN" b="1" dirty="0"/>
              </a:p>
            </p:txBody>
          </p:sp>
        </p:grpSp>
      </p:grpSp>
    </p:spTree>
    <p:custDataLst>
      <p:tags r:id="rId1"/>
    </p:custDataLst>
    <p:extLst>
      <p:ext uri="{BB962C8B-B14F-4D97-AF65-F5344CB8AC3E}">
        <p14:creationId xmlns:p14="http://schemas.microsoft.com/office/powerpoint/2010/main" val="28633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íšľïḓè"/>
        <p:cNvGrpSpPr/>
        <p:nvPr/>
      </p:nvGrpSpPr>
      <p:grpSpPr>
        <a:xfrm>
          <a:off x="0" y="0"/>
          <a:ext cx="0" cy="0"/>
          <a:chOff x="0" y="0"/>
          <a:chExt cx="0" cy="0"/>
        </a:xfrm>
      </p:grpSpPr>
      <p:sp>
        <p:nvSpPr>
          <p:cNvPr id="3" name="îś1ïḋe">
            <a:extLst>
              <a:ext uri="{FF2B5EF4-FFF2-40B4-BE49-F238E27FC236}">
                <a16:creationId xmlns:a16="http://schemas.microsoft.com/office/drawing/2014/main" id="{DFD52094-98C0-4141-A04B-98B9DF4DFA73}"/>
              </a:ext>
            </a:extLst>
          </p:cNvPr>
          <p:cNvSpPr>
            <a:spLocks noGrp="1"/>
          </p:cNvSpPr>
          <p:nvPr>
            <p:ph type="body" sz="quarter" idx="13"/>
          </p:nvPr>
        </p:nvSpPr>
        <p:spPr/>
        <p:txBody>
          <a:bodyPr/>
          <a:lstStyle/>
          <a:p>
            <a:r>
              <a:rPr lang="zh-CN" altLang="en-US" dirty="0"/>
              <a:t>谢谢大家</a:t>
            </a:r>
            <a:endParaRPr lang="en-GB" altLang="zh-CN" dirty="0"/>
          </a:p>
        </p:txBody>
      </p:sp>
      <p:sp>
        <p:nvSpPr>
          <p:cNvPr id="4" name="í$ľiḓe">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zh-CN" altLang="en-US" dirty="0"/>
              <a:t>班级名称</a:t>
            </a:r>
            <a:endParaRPr lang="en-GB" altLang="zh-CN" dirty="0"/>
          </a:p>
        </p:txBody>
      </p:sp>
      <p:sp>
        <p:nvSpPr>
          <p:cNvPr id="5" name="íšḻiḍe">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zh-CN" altLang="en-US" dirty="0"/>
              <a:t>市 </a:t>
            </a:r>
            <a:r>
              <a:rPr lang="en-US" altLang="zh-CN" dirty="0"/>
              <a:t>/ </a:t>
            </a:r>
            <a:r>
              <a:rPr lang="zh-CN" altLang="en-US" dirty="0"/>
              <a:t>区学校名称</a:t>
            </a:r>
            <a:endParaRPr lang="en-GB" altLang="zh-CN" dirty="0"/>
          </a:p>
        </p:txBody>
      </p:sp>
    </p:spTree>
    <p:custDataLst>
      <p:tags r:id="rId2"/>
    </p:custDataLst>
    <p:extLst>
      <p:ext uri="{BB962C8B-B14F-4D97-AF65-F5344CB8AC3E}">
        <p14:creationId xmlns:p14="http://schemas.microsoft.com/office/powerpoint/2010/main" val="244654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iṩľîdè"/>
        <p:cNvGrpSpPr/>
        <p:nvPr/>
      </p:nvGrpSpPr>
      <p:grpSpPr>
        <a:xfrm>
          <a:off x="0" y="0"/>
          <a:ext cx="0" cy="0"/>
          <a:chOff x="0" y="0"/>
          <a:chExt cx="0" cy="0"/>
        </a:xfrm>
      </p:grpSpPr>
      <p:grpSp>
        <p:nvGrpSpPr>
          <p:cNvPr id="59" name="íṣḷîdè">
            <a:extLst>
              <a:ext uri="{FF2B5EF4-FFF2-40B4-BE49-F238E27FC236}">
                <a16:creationId xmlns:a16="http://schemas.microsoft.com/office/drawing/2014/main" id="{8D24E74A-4CE9-4D4F-AB1A-F910DC2C9174}"/>
              </a:ext>
            </a:extLst>
          </p:cNvPr>
          <p:cNvGrpSpPr/>
          <p:nvPr/>
        </p:nvGrpSpPr>
        <p:grpSpPr>
          <a:xfrm>
            <a:off x="5252647" y="0"/>
            <a:ext cx="6939359" cy="6858000"/>
            <a:chOff x="5252643" y="0"/>
            <a:chExt cx="6939358" cy="6858000"/>
          </a:xfrm>
          <a:solidFill>
            <a:schemeClr val="tx2">
              <a:alpha val="20000"/>
            </a:schemeClr>
          </a:solidFill>
        </p:grpSpPr>
        <p:sp>
          <p:nvSpPr>
            <p:cNvPr id="60" name="islîďé">
              <a:extLst>
                <a:ext uri="{FF2B5EF4-FFF2-40B4-BE49-F238E27FC236}">
                  <a16:creationId xmlns:a16="http://schemas.microsoft.com/office/drawing/2014/main" id="{5B0E59EE-36DB-408E-B429-71C48992586F}"/>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iṧḷíḍê">
              <a:extLst>
                <a:ext uri="{FF2B5EF4-FFF2-40B4-BE49-F238E27FC236}">
                  <a16:creationId xmlns:a16="http://schemas.microsoft.com/office/drawing/2014/main" id="{E2EF584E-2264-4AC3-9BF3-AA5E54DE8D11}"/>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tx2">
                <a:alpha val="10000"/>
              </a:schemeClr>
            </a:solidFill>
            <a:ln w="11088"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ïślídê">
              <a:extLst>
                <a:ext uri="{FF2B5EF4-FFF2-40B4-BE49-F238E27FC236}">
                  <a16:creationId xmlns:a16="http://schemas.microsoft.com/office/drawing/2014/main" id="{5FEF2384-F66D-4626-BB03-F5AD7219248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tx2">
                <a:alpha val="10000"/>
              </a:schemeClr>
            </a:solidFill>
            <a:ln w="14015" cap="flat">
              <a:noFill/>
              <a:prstDash val="solid"/>
              <a:miter/>
            </a:ln>
          </p:spPr>
          <p:txBody>
            <a:bodyPr rtlCol="0" anchor="ctr"/>
            <a:lstStyle/>
            <a:p>
              <a:pPr lvl="0"/>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îṡļíḓe">
            <a:extLst>
              <a:ext uri="{FF2B5EF4-FFF2-40B4-BE49-F238E27FC236}">
                <a16:creationId xmlns:a16="http://schemas.microsoft.com/office/drawing/2014/main" id="{FCBBF52A-9743-4508-AB77-11B57E837547}"/>
              </a:ext>
            </a:extLst>
          </p:cNvPr>
          <p:cNvGrpSpPr/>
          <p:nvPr/>
        </p:nvGrpSpPr>
        <p:grpSpPr>
          <a:xfrm>
            <a:off x="660400" y="2340017"/>
            <a:ext cx="2890521" cy="1850256"/>
            <a:chOff x="3422179" y="1150240"/>
            <a:chExt cx="2890521" cy="1850257"/>
          </a:xfrm>
        </p:grpSpPr>
        <p:sp>
          <p:nvSpPr>
            <p:cNvPr id="7" name="ïs1ïḑé">
              <a:extLst>
                <a:ext uri="{FF2B5EF4-FFF2-40B4-BE49-F238E27FC236}">
                  <a16:creationId xmlns:a16="http://schemas.microsoft.com/office/drawing/2014/main" id="{63B72852-A360-4EF8-A2F9-3A064EA5CCA7}"/>
                </a:ext>
              </a:extLst>
            </p:cNvPr>
            <p:cNvSpPr/>
            <p:nvPr/>
          </p:nvSpPr>
          <p:spPr>
            <a:xfrm>
              <a:off x="3422179" y="2665341"/>
              <a:ext cx="2890520" cy="335156"/>
            </a:xfrm>
            <a:prstGeom prst="rect">
              <a:avLst/>
            </a:prstGeom>
            <a:noFill/>
            <a:ln>
              <a:noFill/>
            </a:ln>
          </p:spPr>
          <p:txBody>
            <a:bodyPr wrap="square" anchor="ctr">
              <a:spAutoFit/>
            </a:bodyPr>
            <a:lstStyle/>
            <a:p>
              <a:pPr defTabSz="914332">
                <a:lnSpc>
                  <a:spcPct val="150000"/>
                </a:lnSpc>
                <a:defRPr/>
              </a:pPr>
              <a:r>
                <a:rPr lang="en-US" altLang="zh-CN" sz="12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3">
                    <a:extLst>
                      <a:ext uri="{A12FA001-AC4F-418D-AE19-62706E023703}">
                        <ahyp:hlinkClr xmlns:ahyp="http://schemas.microsoft.com/office/drawing/2018/hyperlinkcolor" val="tx"/>
                      </a:ext>
                    </a:extLst>
                  </a:hlinkClick>
                </a:rPr>
                <a:t>www.islide.cc</a:t>
              </a:r>
              <a:endParaRPr lang="zh-CN" altLang="en-US" sz="12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íš1iďé">
              <a:extLst>
                <a:ext uri="{FF2B5EF4-FFF2-40B4-BE49-F238E27FC236}">
                  <a16:creationId xmlns:a16="http://schemas.microsoft.com/office/drawing/2014/main" id="{F754BA71-8184-4828-95E4-4301AEC6A769}"/>
                </a:ext>
              </a:extLst>
            </p:cNvPr>
            <p:cNvSpPr/>
            <p:nvPr/>
          </p:nvSpPr>
          <p:spPr>
            <a:xfrm>
              <a:off x="3422180" y="1150240"/>
              <a:ext cx="2890520" cy="1224952"/>
            </a:xfrm>
            <a:prstGeom prst="rect">
              <a:avLst/>
            </a:prstGeom>
            <a:noFill/>
            <a:ln>
              <a:noFill/>
            </a:ln>
          </p:spPr>
          <p:txBody>
            <a:bodyPr wrap="square" anchor="t">
              <a:spAutoFit/>
            </a:bodyPr>
            <a:lstStyle/>
            <a:p>
              <a:pPr defTabSz="914332">
                <a:lnSpc>
                  <a:spcPct val="120000"/>
                </a:lnSpc>
                <a:defRPr/>
              </a:pPr>
              <a:r>
                <a:rPr lang="zh-CN" altLang="en-US" sz="1400" dirty="0">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1400" dirty="0">
                  <a:latin typeface="Arial" panose="020B0604020202020204" pitchFamily="34" charset="0"/>
                  <a:ea typeface="微软雅黑" panose="020B0503020204020204" pitchFamily="34" charset="-122"/>
                  <a:sym typeface="Arial" panose="020B0604020202020204" pitchFamily="34" charset="0"/>
                </a:rPr>
                <a:t>+ </a:t>
              </a:r>
              <a:r>
                <a:rPr lang="zh-CN" altLang="en-US" sz="1400" dirty="0">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lnSpc>
                  <a:spcPct val="120000"/>
                </a:lnSpc>
                <a:defRPr/>
              </a:pPr>
              <a:r>
                <a:rPr lang="en-US" altLang="zh-CN" sz="1400" dirty="0">
                  <a:latin typeface="Arial" panose="020B0604020202020204" pitchFamily="34" charset="0"/>
                  <a:ea typeface="微软雅黑" panose="020B0503020204020204" pitchFamily="34" charset="-122"/>
                  <a:sym typeface="Arial" panose="020B0604020202020204" pitchFamily="34" charset="0"/>
                </a:rPr>
                <a:t>iSlide</a:t>
              </a:r>
              <a:r>
                <a:rPr lang="zh-CN" altLang="en-US" sz="1400" dirty="0">
                  <a:latin typeface="Arial" panose="020B0604020202020204" pitchFamily="34" charset="0"/>
                  <a:ea typeface="微软雅黑" panose="020B0503020204020204" pitchFamily="34" charset="-122"/>
                  <a:sym typeface="Arial" panose="020B0604020202020204" pitchFamily="34" charset="0"/>
                </a:rPr>
                <a:t>，让 </a:t>
              </a:r>
              <a:r>
                <a:rPr lang="en-US" altLang="zh-CN" sz="1400" dirty="0">
                  <a:latin typeface="Arial" panose="020B0604020202020204" pitchFamily="34" charset="0"/>
                  <a:ea typeface="微软雅黑" panose="020B0503020204020204" pitchFamily="34" charset="-122"/>
                  <a:sym typeface="Arial" panose="020B0604020202020204" pitchFamily="34" charset="0"/>
                </a:rPr>
                <a:t>PPT </a:t>
              </a:r>
              <a:r>
                <a:rPr lang="zh-CN" altLang="en-US" sz="1400" dirty="0">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defTabSz="914332">
                <a:defRPr/>
              </a:pPr>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914332">
                <a:defRPr/>
              </a:pPr>
              <a:r>
                <a:rPr lang="en-US" altLang="zh-CN" sz="1000" dirty="0">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ïšḻíďé">
            <a:extLst>
              <a:ext uri="{FF2B5EF4-FFF2-40B4-BE49-F238E27FC236}">
                <a16:creationId xmlns:a16="http://schemas.microsoft.com/office/drawing/2014/main" id="{40A731D2-FA13-40C5-BFF0-59E41A667BE9}"/>
              </a:ext>
            </a:extLst>
          </p:cNvPr>
          <p:cNvGrpSpPr/>
          <p:nvPr/>
        </p:nvGrpSpPr>
        <p:grpSpPr>
          <a:xfrm>
            <a:off x="3937427" y="2352595"/>
            <a:ext cx="7581473" cy="3646763"/>
            <a:chOff x="3898800" y="2179738"/>
            <a:chExt cx="7619676" cy="3466182"/>
          </a:xfrm>
        </p:grpSpPr>
        <p:sp>
          <p:nvSpPr>
            <p:cNvPr id="20" name="íŝ1îḓê">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文件由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提供</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900" dirty="0">
                  <a:latin typeface="Arial" panose="020B0604020202020204" pitchFamily="34" charset="0"/>
                  <a:ea typeface="微软雅黑" panose="020B0503020204020204" pitchFamily="34" charset="-122"/>
                  <a:sym typeface="Arial" panose="020B0604020202020204" pitchFamily="34" charset="0"/>
                </a:rPr>
                <a:t>郑重提醒您：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zh-CN" altLang="en-US" sz="900" dirty="0">
                  <a:latin typeface="Arial" panose="020B0604020202020204" pitchFamily="34" charset="0"/>
                  <a:ea typeface="微软雅黑" panose="020B0503020204020204" pitchFamily="34" charset="-122"/>
                  <a:sym typeface="Arial" panose="020B0604020202020204" pitchFamily="34" charset="0"/>
                </a:rPr>
                <a:t>本 </a:t>
              </a:r>
              <a:r>
                <a:rPr lang="en-US" altLang="zh-CN" sz="900" dirty="0">
                  <a:latin typeface="Arial" panose="020B0604020202020204" pitchFamily="34" charset="0"/>
                  <a:ea typeface="微软雅黑" panose="020B0503020204020204" pitchFamily="34" charset="-122"/>
                  <a:sym typeface="Arial" panose="020B0604020202020204" pitchFamily="34" charset="0"/>
                </a:rPr>
                <a:t>PPT </a:t>
              </a:r>
              <a:r>
                <a:rPr lang="zh-CN" altLang="en-US" sz="900" dirty="0">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sz="900" dirty="0">
                  <a:latin typeface="Arial" panose="020B0604020202020204" pitchFamily="34" charset="0"/>
                  <a:ea typeface="微软雅黑" panose="020B0503020204020204" pitchFamily="34" charset="-122"/>
                  <a:sym typeface="Arial" panose="020B0604020202020204" pitchFamily="34" charset="0"/>
                </a:rPr>
                <a:t>/</a:t>
              </a:r>
              <a:r>
                <a:rPr lang="zh-CN" altLang="en-US" sz="900" dirty="0">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官方网站（ </a:t>
              </a:r>
              <a:r>
                <a:rPr lang="en-US" altLang="zh-CN" sz="900" dirty="0">
                  <a:latin typeface="Arial" panose="020B0604020202020204" pitchFamily="34" charset="0"/>
                  <a:ea typeface="微软雅黑" panose="020B0503020204020204" pitchFamily="34" charset="-122"/>
                  <a:sym typeface="Arial" panose="020B0604020202020204" pitchFamily="34" charset="0"/>
                </a:rPr>
                <a:t>https://www.islide.cc </a:t>
              </a:r>
              <a:r>
                <a:rPr lang="zh-CN" altLang="en-US" sz="900" dirty="0">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1</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sz="900" dirty="0">
                  <a:latin typeface="Arial" panose="020B0604020202020204" pitchFamily="34" charset="0"/>
                  <a:ea typeface="微软雅黑" panose="020B0503020204020204" pitchFamily="34" charset="-122"/>
                  <a:sym typeface="Arial" panose="020B0604020202020204" pitchFamily="34" charset="0"/>
                </a:rPr>
              </a:br>
              <a:r>
                <a:rPr lang="en-US" altLang="zh-CN" sz="900" dirty="0">
                  <a:latin typeface="Arial" panose="020B0604020202020204" pitchFamily="34" charset="0"/>
                  <a:ea typeface="微软雅黑" panose="020B0503020204020204" pitchFamily="34" charset="-122"/>
                  <a:sym typeface="Arial" panose="020B0604020202020204" pitchFamily="34" charset="0"/>
                </a:rPr>
                <a:t>2</a:t>
              </a:r>
              <a:r>
                <a:rPr lang="zh-CN" altLang="en-US" sz="900" dirty="0">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sz="900" dirty="0">
                  <a:latin typeface="Arial" panose="020B0604020202020204" pitchFamily="34" charset="0"/>
                  <a:ea typeface="微软雅黑" panose="020B0503020204020204" pitchFamily="34" charset="-122"/>
                  <a:sym typeface="Arial" panose="020B0604020202020204" pitchFamily="34" charset="0"/>
                </a:rPr>
                <a:t>iSlide </a:t>
              </a:r>
              <a:r>
                <a:rPr lang="zh-CN" altLang="en-US" sz="900" dirty="0">
                  <a:latin typeface="Arial" panose="020B0604020202020204" pitchFamily="34" charset="0"/>
                  <a:ea typeface="微软雅黑" panose="020B0503020204020204" pitchFamily="34" charset="-122"/>
                  <a:sym typeface="Arial" panose="020B0604020202020204" pitchFamily="34" charset="0"/>
                </a:rPr>
                <a:t>工具 </a:t>
              </a:r>
              <a:r>
                <a:rPr lang="en-US" altLang="zh-CN" sz="900" dirty="0">
                  <a:latin typeface="Arial" panose="020B0604020202020204" pitchFamily="34" charset="0"/>
                  <a:ea typeface="微软雅黑" panose="020B0503020204020204" pitchFamily="34" charset="-122"/>
                  <a:sym typeface="Arial" panose="020B0604020202020204" pitchFamily="34" charset="0"/>
                </a:rPr>
                <a:t>/ </a:t>
              </a:r>
              <a:r>
                <a:rPr lang="zh-CN" altLang="en-US" sz="900" dirty="0">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sz="9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sz="900" dirty="0">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ïşļïdé">
              <a:extLst>
                <a:ext uri="{FF2B5EF4-FFF2-40B4-BE49-F238E27FC236}">
                  <a16:creationId xmlns:a16="http://schemas.microsoft.com/office/drawing/2014/main" id="{AE7ED207-8B71-4A21-A9A5-7C044C1FB5F6}"/>
                </a:ext>
              </a:extLst>
            </p:cNvPr>
            <p:cNvSpPr/>
            <p:nvPr/>
          </p:nvSpPr>
          <p:spPr>
            <a:xfrm>
              <a:off x="3898800" y="2179738"/>
              <a:ext cx="2625868" cy="292536"/>
            </a:xfrm>
            <a:prstGeom prst="rect">
              <a:avLst/>
            </a:prstGeom>
          </p:spPr>
          <p:txBody>
            <a:bodyPr wrap="none">
              <a:spAutoFit/>
            </a:bodyPr>
            <a:lstStyle/>
            <a:p>
              <a:r>
                <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14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14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ïṧľiḓê">
            <a:extLst>
              <a:ext uri="{FF2B5EF4-FFF2-40B4-BE49-F238E27FC236}">
                <a16:creationId xmlns:a16="http://schemas.microsoft.com/office/drawing/2014/main" id="{2AA564AF-9FC3-4787-B325-F00530C1658C}"/>
              </a:ext>
            </a:extLst>
          </p:cNvPr>
          <p:cNvPicPr>
            <a:picLocks/>
          </p:cNvPicPr>
          <p:nvPr/>
        </p:nvPicPr>
        <p:blipFill>
          <a:blip r:embed="rId4">
            <a:extLst>
              <a:ext uri="{28A0092B-C50C-407E-A947-70E740481C1C}">
                <a14:useLocalDpi xmlns:a14="http://schemas.microsoft.com/office/drawing/2010/main" val="0"/>
              </a:ext>
            </a:extLst>
          </a:blip>
          <a:srcRect/>
          <a:stretch/>
        </p:blipFill>
        <p:spPr>
          <a:xfrm>
            <a:off x="660400" y="5031395"/>
            <a:ext cx="1048192" cy="1048192"/>
          </a:xfrm>
          <a:prstGeom prst="rect">
            <a:avLst/>
          </a:prstGeom>
        </p:spPr>
      </p:pic>
      <p:grpSp>
        <p:nvGrpSpPr>
          <p:cNvPr id="14" name="î$liḋé">
            <a:extLst>
              <a:ext uri="{FF2B5EF4-FFF2-40B4-BE49-F238E27FC236}">
                <a16:creationId xmlns:a16="http://schemas.microsoft.com/office/drawing/2014/main" id="{D6757B43-6712-4BAE-8670-B715B10BFA4C}"/>
              </a:ext>
            </a:extLst>
          </p:cNvPr>
          <p:cNvGrpSpPr/>
          <p:nvPr/>
        </p:nvGrpSpPr>
        <p:grpSpPr>
          <a:xfrm>
            <a:off x="660400" y="1193800"/>
            <a:ext cx="1595567" cy="451484"/>
            <a:chOff x="683269" y="1142808"/>
            <a:chExt cx="1595567" cy="451484"/>
          </a:xfrm>
        </p:grpSpPr>
        <p:grpSp>
          <p:nvGrpSpPr>
            <p:cNvPr id="15" name="ïṣlîḍe">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ïśľïďê">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iśľíďé">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iṩḷîḍe">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chemeClr val="tx1"/>
            </a:solidFill>
            <a:ln w="2462" cap="flat">
              <a:noFill/>
              <a:prstDash val="solid"/>
              <a:miter/>
            </a:ln>
          </p:spPr>
          <p:txBody>
            <a:bodyPr rtlCol="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178890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hyp="http://schemas.microsoft.com/office/drawing/2018/hyperlinkcolor" xmlns:a16="http://schemas.microsoft.com/office/drawing/2014/main"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8D8BE"/>
        </a:solidFill>
        <a:effectLst/>
      </p:bgPr>
    </p:bg>
    <p:spTree>
      <p:nvGrpSpPr>
        <p:cNvPr id="1" name=""/>
        <p:cNvGrpSpPr/>
        <p:nvPr/>
      </p:nvGrpSpPr>
      <p:grpSpPr>
        <a:xfrm>
          <a:off x="0" y="0"/>
          <a:ext cx="0" cy="0"/>
          <a:chOff x="0" y="0"/>
          <a:chExt cx="0" cy="0"/>
        </a:xfrm>
      </p:grpSpPr>
      <p:sp>
        <p:nvSpPr>
          <p:cNvPr id="1238" name="矩形: 圆角 1237">
            <a:extLst>
              <a:ext uri="{FF2B5EF4-FFF2-40B4-BE49-F238E27FC236}">
                <a16:creationId xmlns:a16="http://schemas.microsoft.com/office/drawing/2014/main" id="{7E19D61B-FD56-7F66-0C2B-A2B0939A5A63}"/>
              </a:ext>
            </a:extLst>
          </p:cNvPr>
          <p:cNvSpPr/>
          <p:nvPr/>
        </p:nvSpPr>
        <p:spPr>
          <a:xfrm>
            <a:off x="4516364" y="3876441"/>
            <a:ext cx="6970786" cy="1985787"/>
          </a:xfrm>
          <a:prstGeom prst="roundRect">
            <a:avLst>
              <a:gd name="adj" fmla="val 7074"/>
            </a:avLst>
          </a:prstGeom>
          <a:solidFill>
            <a:srgbClr val="FEEDE0"/>
          </a:solidFill>
          <a:ln>
            <a:solidFill>
              <a:srgbClr val="FDF0E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73EEE12A-FAD4-EB83-644F-5827AFC558E4}"/>
              </a:ext>
            </a:extLst>
          </p:cNvPr>
          <p:cNvPicPr>
            <a:picLocks noChangeAspect="1"/>
          </p:cNvPicPr>
          <p:nvPr/>
        </p:nvPicPr>
        <p:blipFill>
          <a:blip r:embed="rId2"/>
          <a:stretch>
            <a:fillRect/>
          </a:stretch>
        </p:blipFill>
        <p:spPr>
          <a:xfrm>
            <a:off x="577308" y="1248585"/>
            <a:ext cx="3857625" cy="4648200"/>
          </a:xfrm>
          <a:prstGeom prst="rect">
            <a:avLst/>
          </a:prstGeom>
        </p:spPr>
      </p:pic>
      <p:pic>
        <p:nvPicPr>
          <p:cNvPr id="1026" name="Picture 2">
            <a:extLst>
              <a:ext uri="{FF2B5EF4-FFF2-40B4-BE49-F238E27FC236}">
                <a16:creationId xmlns:a16="http://schemas.microsoft.com/office/drawing/2014/main" id="{E4026AF9-C8D6-FC7C-12E0-B38B1F901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26" y="412458"/>
            <a:ext cx="2133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CD76F25-5E96-437C-7AA5-1A473DB8224C}"/>
              </a:ext>
            </a:extLst>
          </p:cNvPr>
          <p:cNvPicPr>
            <a:picLocks noChangeAspect="1"/>
          </p:cNvPicPr>
          <p:nvPr/>
        </p:nvPicPr>
        <p:blipFill rotWithShape="1">
          <a:blip r:embed="rId4"/>
          <a:srcRect l="2552" t="2469" b="54450"/>
          <a:stretch/>
        </p:blipFill>
        <p:spPr>
          <a:xfrm>
            <a:off x="4330846" y="1314886"/>
            <a:ext cx="3722049" cy="2441542"/>
          </a:xfrm>
          <a:prstGeom prst="rect">
            <a:avLst/>
          </a:prstGeom>
        </p:spPr>
      </p:pic>
      <p:pic>
        <p:nvPicPr>
          <p:cNvPr id="8" name="图片 7">
            <a:extLst>
              <a:ext uri="{FF2B5EF4-FFF2-40B4-BE49-F238E27FC236}">
                <a16:creationId xmlns:a16="http://schemas.microsoft.com/office/drawing/2014/main" id="{8B7D0B70-F19C-E1DB-649D-C7437F75024F}"/>
              </a:ext>
            </a:extLst>
          </p:cNvPr>
          <p:cNvPicPr>
            <a:picLocks noChangeAspect="1"/>
          </p:cNvPicPr>
          <p:nvPr/>
        </p:nvPicPr>
        <p:blipFill rotWithShape="1">
          <a:blip r:embed="rId4"/>
          <a:srcRect l="2552" t="2469" b="54450"/>
          <a:stretch/>
        </p:blipFill>
        <p:spPr>
          <a:xfrm>
            <a:off x="7986908" y="1314886"/>
            <a:ext cx="3722049" cy="2441542"/>
          </a:xfrm>
          <a:prstGeom prst="rect">
            <a:avLst/>
          </a:prstGeom>
        </p:spPr>
      </p:pic>
      <p:grpSp>
        <p:nvGrpSpPr>
          <p:cNvPr id="15" name="组合 14">
            <a:extLst>
              <a:ext uri="{FF2B5EF4-FFF2-40B4-BE49-F238E27FC236}">
                <a16:creationId xmlns:a16="http://schemas.microsoft.com/office/drawing/2014/main" id="{EE252E04-3B8A-B3D7-CEC1-2BE1E6C85A62}"/>
              </a:ext>
            </a:extLst>
          </p:cNvPr>
          <p:cNvGrpSpPr/>
          <p:nvPr/>
        </p:nvGrpSpPr>
        <p:grpSpPr>
          <a:xfrm>
            <a:off x="4568734" y="3876441"/>
            <a:ext cx="2255301" cy="2981560"/>
            <a:chOff x="4568734" y="3876441"/>
            <a:chExt cx="2255301" cy="2981560"/>
          </a:xfrm>
        </p:grpSpPr>
        <p:sp>
          <p:nvSpPr>
            <p:cNvPr id="14" name="任意多边形: 形状 13">
              <a:extLst>
                <a:ext uri="{FF2B5EF4-FFF2-40B4-BE49-F238E27FC236}">
                  <a16:creationId xmlns:a16="http://schemas.microsoft.com/office/drawing/2014/main" id="{7F1C926D-8A55-203B-3C20-859C19259561}"/>
                </a:ext>
              </a:extLst>
            </p:cNvPr>
            <p:cNvSpPr/>
            <p:nvPr/>
          </p:nvSpPr>
          <p:spPr>
            <a:xfrm flipH="1">
              <a:off x="5984154" y="6341974"/>
              <a:ext cx="510172" cy="516027"/>
            </a:xfrm>
            <a:custGeom>
              <a:avLst/>
              <a:gdLst>
                <a:gd name="connsiteX0" fmla="*/ 348741 w 510172"/>
                <a:gd name="connsiteY0" fmla="*/ 249 h 516027"/>
                <a:gd name="connsiteX1" fmla="*/ 231237 w 510172"/>
                <a:gd name="connsiteY1" fmla="*/ 43552 h 516027"/>
                <a:gd name="connsiteX2" fmla="*/ 167044 w 510172"/>
                <a:gd name="connsiteY2" fmla="*/ 100719 h 516027"/>
                <a:gd name="connsiteX3" fmla="*/ 135588 w 510172"/>
                <a:gd name="connsiteY3" fmla="*/ 139692 h 516027"/>
                <a:gd name="connsiteX4" fmla="*/ 99649 w 510172"/>
                <a:gd name="connsiteY4" fmla="*/ 196489 h 516027"/>
                <a:gd name="connsiteX5" fmla="*/ 13739 w 510172"/>
                <a:gd name="connsiteY5" fmla="*/ 429442 h 516027"/>
                <a:gd name="connsiteX6" fmla="*/ 0 w 510172"/>
                <a:gd name="connsiteY6" fmla="*/ 491545 h 516027"/>
                <a:gd name="connsiteX7" fmla="*/ 94353 w 510172"/>
                <a:gd name="connsiteY7" fmla="*/ 516027 h 516027"/>
                <a:gd name="connsiteX8" fmla="*/ 483024 w 510172"/>
                <a:gd name="connsiteY8" fmla="*/ 516027 h 516027"/>
                <a:gd name="connsiteX9" fmla="*/ 510172 w 510172"/>
                <a:gd name="connsiteY9" fmla="*/ 99683 h 516027"/>
                <a:gd name="connsiteX10" fmla="*/ 504278 w 510172"/>
                <a:gd name="connsiteY10" fmla="*/ 86815 h 516027"/>
                <a:gd name="connsiteX11" fmla="*/ 391333 w 510172"/>
                <a:gd name="connsiteY11" fmla="*/ 2953 h 516027"/>
                <a:gd name="connsiteX12" fmla="*/ 348741 w 510172"/>
                <a:gd name="connsiteY12" fmla="*/ 249 h 51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0172" h="516027">
                  <a:moveTo>
                    <a:pt x="348741" y="249"/>
                  </a:moveTo>
                  <a:cubicBezTo>
                    <a:pt x="306853" y="2411"/>
                    <a:pt x="267225" y="18593"/>
                    <a:pt x="231237" y="43552"/>
                  </a:cubicBezTo>
                  <a:cubicBezTo>
                    <a:pt x="208110" y="59379"/>
                    <a:pt x="186648" y="78976"/>
                    <a:pt x="167044" y="100719"/>
                  </a:cubicBezTo>
                  <a:cubicBezTo>
                    <a:pt x="155833" y="113143"/>
                    <a:pt x="145327" y="126159"/>
                    <a:pt x="135588" y="139692"/>
                  </a:cubicBezTo>
                  <a:cubicBezTo>
                    <a:pt x="122199" y="157885"/>
                    <a:pt x="110283" y="177113"/>
                    <a:pt x="99649" y="196489"/>
                  </a:cubicBezTo>
                  <a:cubicBezTo>
                    <a:pt x="60506" y="268075"/>
                    <a:pt x="34751" y="348389"/>
                    <a:pt x="13739" y="429442"/>
                  </a:cubicBezTo>
                  <a:lnTo>
                    <a:pt x="0" y="491545"/>
                  </a:lnTo>
                  <a:lnTo>
                    <a:pt x="94353" y="516027"/>
                  </a:lnTo>
                  <a:lnTo>
                    <a:pt x="483024" y="516027"/>
                  </a:lnTo>
                  <a:lnTo>
                    <a:pt x="510172" y="99683"/>
                  </a:lnTo>
                  <a:cubicBezTo>
                    <a:pt x="508442" y="95246"/>
                    <a:pt x="506456" y="90957"/>
                    <a:pt x="504278" y="86815"/>
                  </a:cubicBezTo>
                  <a:cubicBezTo>
                    <a:pt x="480703" y="41408"/>
                    <a:pt x="435281" y="10791"/>
                    <a:pt x="391333" y="2953"/>
                  </a:cubicBezTo>
                  <a:cubicBezTo>
                    <a:pt x="376919" y="364"/>
                    <a:pt x="362704" y="-474"/>
                    <a:pt x="348741" y="249"/>
                  </a:cubicBezTo>
                  <a:close/>
                </a:path>
              </a:pathLst>
            </a:custGeom>
            <a:solidFill>
              <a:srgbClr val="5A417A"/>
            </a:solidFill>
            <a:ln w="7616" cap="flat">
              <a:noFill/>
              <a:prstDash val="solid"/>
              <a:miter/>
            </a:ln>
          </p:spPr>
          <p:txBody>
            <a:bodyPr wrap="square" rtlCol="0" anchor="ctr">
              <a:noAutofit/>
            </a:bodyPr>
            <a:lstStyle/>
            <a:p>
              <a:endParaRPr lang="zh-CN" altLang="en-US"/>
            </a:p>
          </p:txBody>
        </p:sp>
        <p:sp>
          <p:nvSpPr>
            <p:cNvPr id="1061" name="任意多边形: 形状 1060">
              <a:extLst>
                <a:ext uri="{FF2B5EF4-FFF2-40B4-BE49-F238E27FC236}">
                  <a16:creationId xmlns:a16="http://schemas.microsoft.com/office/drawing/2014/main" id="{75DC737A-8314-AF01-4DCF-007A36398B9C}"/>
                </a:ext>
              </a:extLst>
            </p:cNvPr>
            <p:cNvSpPr/>
            <p:nvPr/>
          </p:nvSpPr>
          <p:spPr>
            <a:xfrm flipH="1">
              <a:off x="5508235" y="6339400"/>
              <a:ext cx="514245" cy="517048"/>
            </a:xfrm>
            <a:custGeom>
              <a:avLst/>
              <a:gdLst>
                <a:gd name="connsiteX0" fmla="*/ 189945 w 599753"/>
                <a:gd name="connsiteY0" fmla="*/ 617 h 566687"/>
                <a:gd name="connsiteX1" fmla="*/ 314858 w 599753"/>
                <a:gd name="connsiteY1" fmla="*/ 38868 h 566687"/>
                <a:gd name="connsiteX2" fmla="*/ 413614 w 599753"/>
                <a:gd name="connsiteY2" fmla="*/ 125279 h 566687"/>
                <a:gd name="connsiteX3" fmla="*/ 420624 w 599753"/>
                <a:gd name="connsiteY3" fmla="*/ 134804 h 566687"/>
                <a:gd name="connsiteX4" fmla="*/ 528523 w 599753"/>
                <a:gd name="connsiteY4" fmla="*/ 359060 h 566687"/>
                <a:gd name="connsiteX5" fmla="*/ 594634 w 599753"/>
                <a:gd name="connsiteY5" fmla="*/ 546924 h 566687"/>
                <a:gd name="connsiteX6" fmla="*/ 599753 w 599753"/>
                <a:gd name="connsiteY6" fmla="*/ 566687 h 566687"/>
                <a:gd name="connsiteX7" fmla="*/ 0 w 599753"/>
                <a:gd name="connsiteY7" fmla="*/ 566687 h 566687"/>
                <a:gd name="connsiteX8" fmla="*/ 0 w 599753"/>
                <a:gd name="connsiteY8" fmla="*/ 105771 h 566687"/>
                <a:gd name="connsiteX9" fmla="*/ 7544 w 599753"/>
                <a:gd name="connsiteY9" fmla="*/ 92589 h 566687"/>
                <a:gd name="connsiteX10" fmla="*/ 189945 w 599753"/>
                <a:gd name="connsiteY10" fmla="*/ 617 h 566687"/>
                <a:gd name="connsiteX0" fmla="*/ 189945 w 599753"/>
                <a:gd name="connsiteY0" fmla="*/ 617 h 566687"/>
                <a:gd name="connsiteX1" fmla="*/ 314858 w 599753"/>
                <a:gd name="connsiteY1" fmla="*/ 38868 h 566687"/>
                <a:gd name="connsiteX2" fmla="*/ 413614 w 599753"/>
                <a:gd name="connsiteY2" fmla="*/ 125279 h 566687"/>
                <a:gd name="connsiteX3" fmla="*/ 420624 w 599753"/>
                <a:gd name="connsiteY3" fmla="*/ 134804 h 566687"/>
                <a:gd name="connsiteX4" fmla="*/ 528523 w 599753"/>
                <a:gd name="connsiteY4" fmla="*/ 359060 h 566687"/>
                <a:gd name="connsiteX5" fmla="*/ 563678 w 599753"/>
                <a:gd name="connsiteY5" fmla="*/ 454055 h 566687"/>
                <a:gd name="connsiteX6" fmla="*/ 599753 w 599753"/>
                <a:gd name="connsiteY6" fmla="*/ 566687 h 566687"/>
                <a:gd name="connsiteX7" fmla="*/ 0 w 599753"/>
                <a:gd name="connsiteY7" fmla="*/ 566687 h 566687"/>
                <a:gd name="connsiteX8" fmla="*/ 0 w 599753"/>
                <a:gd name="connsiteY8" fmla="*/ 105771 h 566687"/>
                <a:gd name="connsiteX9" fmla="*/ 7544 w 599753"/>
                <a:gd name="connsiteY9" fmla="*/ 92589 h 566687"/>
                <a:gd name="connsiteX10" fmla="*/ 189945 w 599753"/>
                <a:gd name="connsiteY10" fmla="*/ 617 h 566687"/>
                <a:gd name="connsiteX0" fmla="*/ 189945 w 580703"/>
                <a:gd name="connsiteY0" fmla="*/ 617 h 566687"/>
                <a:gd name="connsiteX1" fmla="*/ 314858 w 580703"/>
                <a:gd name="connsiteY1" fmla="*/ 38868 h 566687"/>
                <a:gd name="connsiteX2" fmla="*/ 413614 w 580703"/>
                <a:gd name="connsiteY2" fmla="*/ 125279 h 566687"/>
                <a:gd name="connsiteX3" fmla="*/ 420624 w 580703"/>
                <a:gd name="connsiteY3" fmla="*/ 134804 h 566687"/>
                <a:gd name="connsiteX4" fmla="*/ 528523 w 580703"/>
                <a:gd name="connsiteY4" fmla="*/ 359060 h 566687"/>
                <a:gd name="connsiteX5" fmla="*/ 563678 w 580703"/>
                <a:gd name="connsiteY5" fmla="*/ 454055 h 566687"/>
                <a:gd name="connsiteX6" fmla="*/ 580703 w 580703"/>
                <a:gd name="connsiteY6" fmla="*/ 530969 h 566687"/>
                <a:gd name="connsiteX7" fmla="*/ 0 w 580703"/>
                <a:gd name="connsiteY7" fmla="*/ 566687 h 566687"/>
                <a:gd name="connsiteX8" fmla="*/ 0 w 580703"/>
                <a:gd name="connsiteY8" fmla="*/ 105771 h 566687"/>
                <a:gd name="connsiteX9" fmla="*/ 7544 w 580703"/>
                <a:gd name="connsiteY9" fmla="*/ 92589 h 566687"/>
                <a:gd name="connsiteX10" fmla="*/ 189945 w 580703"/>
                <a:gd name="connsiteY10" fmla="*/ 617 h 566687"/>
                <a:gd name="connsiteX0" fmla="*/ 220901 w 611659"/>
                <a:gd name="connsiteY0" fmla="*/ 617 h 614312"/>
                <a:gd name="connsiteX1" fmla="*/ 345814 w 611659"/>
                <a:gd name="connsiteY1" fmla="*/ 38868 h 614312"/>
                <a:gd name="connsiteX2" fmla="*/ 444570 w 611659"/>
                <a:gd name="connsiteY2" fmla="*/ 125279 h 614312"/>
                <a:gd name="connsiteX3" fmla="*/ 451580 w 611659"/>
                <a:gd name="connsiteY3" fmla="*/ 134804 h 614312"/>
                <a:gd name="connsiteX4" fmla="*/ 559479 w 611659"/>
                <a:gd name="connsiteY4" fmla="*/ 359060 h 614312"/>
                <a:gd name="connsiteX5" fmla="*/ 594634 w 611659"/>
                <a:gd name="connsiteY5" fmla="*/ 454055 h 614312"/>
                <a:gd name="connsiteX6" fmla="*/ 611659 w 611659"/>
                <a:gd name="connsiteY6" fmla="*/ 530969 h 614312"/>
                <a:gd name="connsiteX7" fmla="*/ 0 w 611659"/>
                <a:gd name="connsiteY7" fmla="*/ 614312 h 614312"/>
                <a:gd name="connsiteX8" fmla="*/ 30956 w 611659"/>
                <a:gd name="connsiteY8" fmla="*/ 105771 h 614312"/>
                <a:gd name="connsiteX9" fmla="*/ 38500 w 611659"/>
                <a:gd name="connsiteY9" fmla="*/ 92589 h 614312"/>
                <a:gd name="connsiteX10" fmla="*/ 220901 w 611659"/>
                <a:gd name="connsiteY10" fmla="*/ 617 h 614312"/>
                <a:gd name="connsiteX0" fmla="*/ 220901 w 611659"/>
                <a:gd name="connsiteY0" fmla="*/ 617 h 614993"/>
                <a:gd name="connsiteX1" fmla="*/ 345814 w 611659"/>
                <a:gd name="connsiteY1" fmla="*/ 38868 h 614993"/>
                <a:gd name="connsiteX2" fmla="*/ 444570 w 611659"/>
                <a:gd name="connsiteY2" fmla="*/ 125279 h 614993"/>
                <a:gd name="connsiteX3" fmla="*/ 451580 w 611659"/>
                <a:gd name="connsiteY3" fmla="*/ 134804 h 614993"/>
                <a:gd name="connsiteX4" fmla="*/ 559479 w 611659"/>
                <a:gd name="connsiteY4" fmla="*/ 359060 h 614993"/>
                <a:gd name="connsiteX5" fmla="*/ 594634 w 611659"/>
                <a:gd name="connsiteY5" fmla="*/ 454055 h 614993"/>
                <a:gd name="connsiteX6" fmla="*/ 611659 w 611659"/>
                <a:gd name="connsiteY6" fmla="*/ 530969 h 614993"/>
                <a:gd name="connsiteX7" fmla="*/ 0 w 611659"/>
                <a:gd name="connsiteY7" fmla="*/ 614312 h 614993"/>
                <a:gd name="connsiteX8" fmla="*/ 30956 w 611659"/>
                <a:gd name="connsiteY8" fmla="*/ 105771 h 614993"/>
                <a:gd name="connsiteX9" fmla="*/ 38500 w 611659"/>
                <a:gd name="connsiteY9" fmla="*/ 92589 h 614993"/>
                <a:gd name="connsiteX10" fmla="*/ 220901 w 611659"/>
                <a:gd name="connsiteY10" fmla="*/ 617 h 614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1659" h="614993">
                  <a:moveTo>
                    <a:pt x="220901" y="617"/>
                  </a:moveTo>
                  <a:cubicBezTo>
                    <a:pt x="256684" y="3249"/>
                    <a:pt x="298151" y="14541"/>
                    <a:pt x="345814" y="38868"/>
                  </a:cubicBezTo>
                  <a:cubicBezTo>
                    <a:pt x="385591" y="59213"/>
                    <a:pt x="417595" y="89541"/>
                    <a:pt x="444570" y="125279"/>
                  </a:cubicBezTo>
                  <a:cubicBezTo>
                    <a:pt x="446932" y="128403"/>
                    <a:pt x="449294" y="131527"/>
                    <a:pt x="451580" y="134804"/>
                  </a:cubicBezTo>
                  <a:cubicBezTo>
                    <a:pt x="499815" y="202545"/>
                    <a:pt x="535637" y="305852"/>
                    <a:pt x="559479" y="359060"/>
                  </a:cubicBezTo>
                  <a:cubicBezTo>
                    <a:pt x="583321" y="412269"/>
                    <a:pt x="575272" y="390550"/>
                    <a:pt x="594634" y="454055"/>
                  </a:cubicBezTo>
                  <a:lnTo>
                    <a:pt x="611659" y="530969"/>
                  </a:lnTo>
                  <a:cubicBezTo>
                    <a:pt x="407773" y="558750"/>
                    <a:pt x="208648" y="622249"/>
                    <a:pt x="0" y="614312"/>
                  </a:cubicBezTo>
                  <a:lnTo>
                    <a:pt x="30956" y="105771"/>
                  </a:lnTo>
                  <a:cubicBezTo>
                    <a:pt x="30956" y="105771"/>
                    <a:pt x="33318" y="100666"/>
                    <a:pt x="38500" y="92589"/>
                  </a:cubicBezTo>
                  <a:cubicBezTo>
                    <a:pt x="57360" y="62756"/>
                    <a:pt x="113552" y="-7281"/>
                    <a:pt x="220901" y="617"/>
                  </a:cubicBezTo>
                  <a:close/>
                </a:path>
              </a:pathLst>
            </a:custGeom>
            <a:solidFill>
              <a:srgbClr val="5A417A"/>
            </a:solidFill>
            <a:ln w="7616"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A8EF2F69-A6F2-E85B-B89F-60020D316019}"/>
                </a:ext>
              </a:extLst>
            </p:cNvPr>
            <p:cNvSpPr/>
            <p:nvPr/>
          </p:nvSpPr>
          <p:spPr>
            <a:xfrm flipH="1">
              <a:off x="5510157" y="6339400"/>
              <a:ext cx="752932" cy="518600"/>
            </a:xfrm>
            <a:custGeom>
              <a:avLst/>
              <a:gdLst>
                <a:gd name="connsiteX0" fmla="*/ 426394 w 752932"/>
                <a:gd name="connsiteY0" fmla="*/ 579 h 518600"/>
                <a:gd name="connsiteX1" fmla="*/ 273042 w 752932"/>
                <a:gd name="connsiteY1" fmla="*/ 86856 h 518600"/>
                <a:gd name="connsiteX2" fmla="*/ 160097 w 752932"/>
                <a:gd name="connsiteY2" fmla="*/ 5796 h 518600"/>
                <a:gd name="connsiteX3" fmla="*/ 0 w 752932"/>
                <a:gd name="connsiteY3" fmla="*/ 45039 h 518600"/>
                <a:gd name="connsiteX4" fmla="*/ 35812 w 752932"/>
                <a:gd name="connsiteY4" fmla="*/ 102869 h 518600"/>
                <a:gd name="connsiteX5" fmla="*/ 129602 w 752932"/>
                <a:gd name="connsiteY5" fmla="*/ 192364 h 518600"/>
                <a:gd name="connsiteX6" fmla="*/ 202443 w 752932"/>
                <a:gd name="connsiteY6" fmla="*/ 290294 h 518600"/>
                <a:gd name="connsiteX7" fmla="*/ 248617 w 752932"/>
                <a:gd name="connsiteY7" fmla="*/ 383649 h 518600"/>
                <a:gd name="connsiteX8" fmla="*/ 252909 w 752932"/>
                <a:gd name="connsiteY8" fmla="*/ 430791 h 518600"/>
                <a:gd name="connsiteX9" fmla="*/ 248971 w 752932"/>
                <a:gd name="connsiteY9" fmla="*/ 500183 h 518600"/>
                <a:gd name="connsiteX10" fmla="*/ 245637 w 752932"/>
                <a:gd name="connsiteY10" fmla="*/ 518600 h 518600"/>
                <a:gd name="connsiteX11" fmla="*/ 682831 w 752932"/>
                <a:gd name="connsiteY11" fmla="*/ 518600 h 518600"/>
                <a:gd name="connsiteX12" fmla="*/ 752932 w 752932"/>
                <a:gd name="connsiteY12" fmla="*/ 495859 h 518600"/>
                <a:gd name="connsiteX13" fmla="*/ 752616 w 752932"/>
                <a:gd name="connsiteY13" fmla="*/ 441507 h 518600"/>
                <a:gd name="connsiteX14" fmla="*/ 711049 w 752932"/>
                <a:gd name="connsiteY14" fmla="*/ 336757 h 518600"/>
                <a:gd name="connsiteX15" fmla="*/ 620334 w 752932"/>
                <a:gd name="connsiteY15" fmla="*/ 126385 h 518600"/>
                <a:gd name="connsiteX16" fmla="*/ 622192 w 752932"/>
                <a:gd name="connsiteY16" fmla="*/ 117736 h 518600"/>
                <a:gd name="connsiteX17" fmla="*/ 614440 w 752932"/>
                <a:gd name="connsiteY17" fmla="*/ 117522 h 518600"/>
                <a:gd name="connsiteX18" fmla="*/ 531413 w 752932"/>
                <a:gd name="connsiteY18" fmla="*/ 36462 h 518600"/>
                <a:gd name="connsiteX19" fmla="*/ 426394 w 752932"/>
                <a:gd name="connsiteY19" fmla="*/ 579 h 51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2932" h="518600">
                  <a:moveTo>
                    <a:pt x="426394" y="579"/>
                  </a:moveTo>
                  <a:cubicBezTo>
                    <a:pt x="336142" y="-6830"/>
                    <a:pt x="288898" y="58871"/>
                    <a:pt x="273042" y="86856"/>
                  </a:cubicBezTo>
                  <a:cubicBezTo>
                    <a:pt x="249466" y="42966"/>
                    <a:pt x="204044" y="13373"/>
                    <a:pt x="160097" y="5796"/>
                  </a:cubicBezTo>
                  <a:cubicBezTo>
                    <a:pt x="102439" y="-4212"/>
                    <a:pt x="47985" y="12873"/>
                    <a:pt x="0" y="45039"/>
                  </a:cubicBezTo>
                  <a:cubicBezTo>
                    <a:pt x="6343" y="66769"/>
                    <a:pt x="19476" y="85498"/>
                    <a:pt x="35812" y="102869"/>
                  </a:cubicBezTo>
                  <a:cubicBezTo>
                    <a:pt x="64064" y="133176"/>
                    <a:pt x="101670" y="159696"/>
                    <a:pt x="129602" y="192364"/>
                  </a:cubicBezTo>
                  <a:cubicBezTo>
                    <a:pt x="155997" y="223316"/>
                    <a:pt x="182608" y="258413"/>
                    <a:pt x="202443" y="290294"/>
                  </a:cubicBezTo>
                  <a:cubicBezTo>
                    <a:pt x="222279" y="322175"/>
                    <a:pt x="240207" y="360233"/>
                    <a:pt x="248617" y="383649"/>
                  </a:cubicBezTo>
                  <a:cubicBezTo>
                    <a:pt x="257028" y="407065"/>
                    <a:pt x="248937" y="422499"/>
                    <a:pt x="252909" y="430791"/>
                  </a:cubicBezTo>
                  <a:cubicBezTo>
                    <a:pt x="260272" y="448337"/>
                    <a:pt x="254621" y="474260"/>
                    <a:pt x="248971" y="500183"/>
                  </a:cubicBezTo>
                  <a:lnTo>
                    <a:pt x="245637" y="518600"/>
                  </a:lnTo>
                  <a:lnTo>
                    <a:pt x="682831" y="518600"/>
                  </a:lnTo>
                  <a:lnTo>
                    <a:pt x="752932" y="495859"/>
                  </a:lnTo>
                  <a:cubicBezTo>
                    <a:pt x="752827" y="477742"/>
                    <a:pt x="752721" y="459624"/>
                    <a:pt x="752616" y="441507"/>
                  </a:cubicBezTo>
                  <a:cubicBezTo>
                    <a:pt x="736338" y="381933"/>
                    <a:pt x="733096" y="389277"/>
                    <a:pt x="711049" y="336757"/>
                  </a:cubicBezTo>
                  <a:cubicBezTo>
                    <a:pt x="689003" y="284237"/>
                    <a:pt x="660887" y="189933"/>
                    <a:pt x="620334" y="126385"/>
                  </a:cubicBezTo>
                  <a:lnTo>
                    <a:pt x="622192" y="117736"/>
                  </a:lnTo>
                  <a:lnTo>
                    <a:pt x="614440" y="117522"/>
                  </a:lnTo>
                  <a:cubicBezTo>
                    <a:pt x="591761" y="83997"/>
                    <a:pt x="564854" y="55547"/>
                    <a:pt x="531413" y="36462"/>
                  </a:cubicBezTo>
                  <a:cubicBezTo>
                    <a:pt x="491341" y="13641"/>
                    <a:pt x="456478" y="3048"/>
                    <a:pt x="426394" y="579"/>
                  </a:cubicBezTo>
                  <a:close/>
                </a:path>
              </a:pathLst>
            </a:custGeom>
            <a:solidFill>
              <a:srgbClr val="513A6E"/>
            </a:solidFill>
            <a:ln w="7616" cap="flat">
              <a:noFill/>
              <a:prstDash val="solid"/>
              <a:miter/>
            </a:ln>
          </p:spPr>
          <p:txBody>
            <a:bodyPr wrap="square" rtlCol="0" anchor="ctr">
              <a:noAutofit/>
            </a:bodyPr>
            <a:lstStyle/>
            <a:p>
              <a:endParaRPr lang="zh-CN" altLang="en-US"/>
            </a:p>
          </p:txBody>
        </p:sp>
        <p:sp>
          <p:nvSpPr>
            <p:cNvPr id="1063" name="任意多边形: 形状 1062">
              <a:extLst>
                <a:ext uri="{FF2B5EF4-FFF2-40B4-BE49-F238E27FC236}">
                  <a16:creationId xmlns:a16="http://schemas.microsoft.com/office/drawing/2014/main" id="{75740505-B1DA-E6C7-01F0-BDF094D02D36}"/>
                </a:ext>
              </a:extLst>
            </p:cNvPr>
            <p:cNvSpPr/>
            <p:nvPr/>
          </p:nvSpPr>
          <p:spPr>
            <a:xfrm flipH="1">
              <a:off x="5987810" y="6748370"/>
              <a:ext cx="11339" cy="109630"/>
            </a:xfrm>
            <a:custGeom>
              <a:avLst/>
              <a:gdLst>
                <a:gd name="connsiteX0" fmla="*/ 6744 w 13487"/>
                <a:gd name="connsiteY0" fmla="*/ 0 h 130398"/>
                <a:gd name="connsiteX1" fmla="*/ 13487 w 13487"/>
                <a:gd name="connsiteY1" fmla="*/ 6515 h 130398"/>
                <a:gd name="connsiteX2" fmla="*/ 13487 w 13487"/>
                <a:gd name="connsiteY2" fmla="*/ 123330 h 130398"/>
                <a:gd name="connsiteX3" fmla="*/ 13487 w 13487"/>
                <a:gd name="connsiteY3" fmla="*/ 130398 h 130398"/>
                <a:gd name="connsiteX4" fmla="*/ 0 w 13487"/>
                <a:gd name="connsiteY4" fmla="*/ 130398 h 130398"/>
                <a:gd name="connsiteX5" fmla="*/ 0 w 13487"/>
                <a:gd name="connsiteY5" fmla="*/ 6515 h 130398"/>
                <a:gd name="connsiteX6" fmla="*/ 6744 w 13487"/>
                <a:gd name="connsiteY6" fmla="*/ 0 h 1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7" h="130398">
                  <a:moveTo>
                    <a:pt x="6744" y="0"/>
                  </a:moveTo>
                  <a:cubicBezTo>
                    <a:pt x="10115" y="0"/>
                    <a:pt x="13487" y="2172"/>
                    <a:pt x="13487" y="6515"/>
                  </a:cubicBezTo>
                  <a:cubicBezTo>
                    <a:pt x="13487" y="45453"/>
                    <a:pt x="13487" y="84392"/>
                    <a:pt x="13487" y="123330"/>
                  </a:cubicBezTo>
                  <a:lnTo>
                    <a:pt x="13487" y="130398"/>
                  </a:lnTo>
                  <a:lnTo>
                    <a:pt x="0" y="130398"/>
                  </a:lnTo>
                  <a:lnTo>
                    <a:pt x="0" y="6515"/>
                  </a:lnTo>
                  <a:cubicBezTo>
                    <a:pt x="0" y="2172"/>
                    <a:pt x="3372" y="0"/>
                    <a:pt x="6744" y="0"/>
                  </a:cubicBezTo>
                  <a:close/>
                </a:path>
              </a:pathLst>
            </a:custGeom>
            <a:solidFill>
              <a:srgbClr val="8560B5"/>
            </a:solidFill>
            <a:ln w="7616" cap="flat">
              <a:noFill/>
              <a:prstDash val="solid"/>
              <a:miter/>
            </a:ln>
          </p:spPr>
          <p:txBody>
            <a:bodyPr rtlCol="0" anchor="ctr"/>
            <a:lstStyle/>
            <a:p>
              <a:endParaRPr lang="zh-CN" altLang="en-US"/>
            </a:p>
          </p:txBody>
        </p:sp>
        <p:sp>
          <p:nvSpPr>
            <p:cNvPr id="1064" name="任意多边形: 形状 1063">
              <a:extLst>
                <a:ext uri="{FF2B5EF4-FFF2-40B4-BE49-F238E27FC236}">
                  <a16:creationId xmlns:a16="http://schemas.microsoft.com/office/drawing/2014/main" id="{AA4A98F1-DD6B-CDC7-D106-9D6236406A14}"/>
                </a:ext>
              </a:extLst>
            </p:cNvPr>
            <p:cNvSpPr/>
            <p:nvPr/>
          </p:nvSpPr>
          <p:spPr>
            <a:xfrm flipH="1">
              <a:off x="6020935" y="6629676"/>
              <a:ext cx="11339" cy="228324"/>
            </a:xfrm>
            <a:custGeom>
              <a:avLst/>
              <a:gdLst>
                <a:gd name="connsiteX0" fmla="*/ 13488 w 13487"/>
                <a:gd name="connsiteY0" fmla="*/ 265062 h 271576"/>
                <a:gd name="connsiteX1" fmla="*/ 13488 w 13487"/>
                <a:gd name="connsiteY1" fmla="*/ 6515 h 271576"/>
                <a:gd name="connsiteX2" fmla="*/ 0 w 13487"/>
                <a:gd name="connsiteY2" fmla="*/ 6515 h 271576"/>
                <a:gd name="connsiteX3" fmla="*/ 0 w 13487"/>
                <a:gd name="connsiteY3" fmla="*/ 265062 h 271576"/>
                <a:gd name="connsiteX4" fmla="*/ 13488 w 13487"/>
                <a:gd name="connsiteY4" fmla="*/ 265062 h 271576"/>
                <a:gd name="connsiteX5" fmla="*/ 13488 w 13487"/>
                <a:gd name="connsiteY5" fmla="*/ 265062 h 2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87" h="271576">
                  <a:moveTo>
                    <a:pt x="13488" y="265062"/>
                  </a:moveTo>
                  <a:cubicBezTo>
                    <a:pt x="13488" y="178879"/>
                    <a:pt x="13488" y="92697"/>
                    <a:pt x="13488" y="6515"/>
                  </a:cubicBezTo>
                  <a:cubicBezTo>
                    <a:pt x="13488" y="-2172"/>
                    <a:pt x="0" y="-2172"/>
                    <a:pt x="0" y="6515"/>
                  </a:cubicBezTo>
                  <a:cubicBezTo>
                    <a:pt x="0" y="92697"/>
                    <a:pt x="0" y="178879"/>
                    <a:pt x="0" y="265062"/>
                  </a:cubicBezTo>
                  <a:cubicBezTo>
                    <a:pt x="0" y="273749"/>
                    <a:pt x="13488" y="273749"/>
                    <a:pt x="13488" y="265062"/>
                  </a:cubicBezTo>
                  <a:lnTo>
                    <a:pt x="13488" y="265062"/>
                  </a:lnTo>
                  <a:close/>
                </a:path>
              </a:pathLst>
            </a:custGeom>
            <a:solidFill>
              <a:srgbClr val="8560B5"/>
            </a:solidFill>
            <a:ln w="7616" cap="flat">
              <a:noFill/>
              <a:prstDash val="solid"/>
              <a:miter/>
            </a:ln>
          </p:spPr>
          <p:txBody>
            <a:bodyPr rtlCol="0" anchor="ctr"/>
            <a:lstStyle/>
            <a:p>
              <a:endParaRPr lang="zh-CN" altLang="en-US"/>
            </a:p>
          </p:txBody>
        </p:sp>
        <p:grpSp>
          <p:nvGrpSpPr>
            <p:cNvPr id="1065" name="图形 2">
              <a:extLst>
                <a:ext uri="{FF2B5EF4-FFF2-40B4-BE49-F238E27FC236}">
                  <a16:creationId xmlns:a16="http://schemas.microsoft.com/office/drawing/2014/main" id="{309B40F4-01C7-B573-C377-BBFD7ECF5866}"/>
                </a:ext>
              </a:extLst>
            </p:cNvPr>
            <p:cNvGrpSpPr/>
            <p:nvPr userDrawn="1"/>
          </p:nvGrpSpPr>
          <p:grpSpPr>
            <a:xfrm flipH="1">
              <a:off x="5281194" y="3876441"/>
              <a:ext cx="1421130" cy="2238155"/>
              <a:chOff x="5106912" y="108413"/>
              <a:chExt cx="1690337" cy="2662133"/>
            </a:xfrm>
          </p:grpSpPr>
          <p:grpSp>
            <p:nvGrpSpPr>
              <p:cNvPr id="1130" name="图形 2">
                <a:extLst>
                  <a:ext uri="{FF2B5EF4-FFF2-40B4-BE49-F238E27FC236}">
                    <a16:creationId xmlns:a16="http://schemas.microsoft.com/office/drawing/2014/main" id="{B5E013F1-8411-577E-C6E9-97EC3CCCDC45}"/>
                  </a:ext>
                </a:extLst>
              </p:cNvPr>
              <p:cNvGrpSpPr/>
              <p:nvPr/>
            </p:nvGrpSpPr>
            <p:grpSpPr>
              <a:xfrm>
                <a:off x="5106912" y="362635"/>
                <a:ext cx="1690337" cy="2407911"/>
                <a:chOff x="5106912" y="362635"/>
                <a:chExt cx="1690337" cy="2407911"/>
              </a:xfrm>
            </p:grpSpPr>
            <p:sp>
              <p:nvSpPr>
                <p:cNvPr id="1222" name="任意多边形: 形状 1221">
                  <a:extLst>
                    <a:ext uri="{FF2B5EF4-FFF2-40B4-BE49-F238E27FC236}">
                      <a16:creationId xmlns:a16="http://schemas.microsoft.com/office/drawing/2014/main" id="{759E9F12-1067-6211-369D-348602992861}"/>
                    </a:ext>
                  </a:extLst>
                </p:cNvPr>
                <p:cNvSpPr/>
                <p:nvPr/>
              </p:nvSpPr>
              <p:spPr>
                <a:xfrm>
                  <a:off x="5106912" y="362635"/>
                  <a:ext cx="1690337" cy="2407911"/>
                </a:xfrm>
                <a:custGeom>
                  <a:avLst/>
                  <a:gdLst>
                    <a:gd name="connsiteX0" fmla="*/ 1689823 w 1690337"/>
                    <a:gd name="connsiteY0" fmla="*/ 2202866 h 2407911"/>
                    <a:gd name="connsiteX1" fmla="*/ 1659571 w 1690337"/>
                    <a:gd name="connsiteY1" fmla="*/ 2246681 h 2407911"/>
                    <a:gd name="connsiteX2" fmla="*/ 48779 w 1690337"/>
                    <a:gd name="connsiteY2" fmla="*/ 2218030 h 2407911"/>
                    <a:gd name="connsiteX3" fmla="*/ 197979 w 1690337"/>
                    <a:gd name="connsiteY3" fmla="*/ 203835 h 2407911"/>
                    <a:gd name="connsiteX4" fmla="*/ 479462 w 1690337"/>
                    <a:gd name="connsiteY4" fmla="*/ 24994 h 2407911"/>
                    <a:gd name="connsiteX5" fmla="*/ 531735 w 1690337"/>
                    <a:gd name="connsiteY5" fmla="*/ 12192 h 2407911"/>
                    <a:gd name="connsiteX6" fmla="*/ 760030 w 1690337"/>
                    <a:gd name="connsiteY6" fmla="*/ 2820 h 2407911"/>
                    <a:gd name="connsiteX7" fmla="*/ 1367801 w 1690337"/>
                    <a:gd name="connsiteY7" fmla="*/ 194234 h 2407911"/>
                    <a:gd name="connsiteX8" fmla="*/ 1421217 w 1690337"/>
                    <a:gd name="connsiteY8" fmla="*/ 242316 h 2407911"/>
                    <a:gd name="connsiteX9" fmla="*/ 1421446 w 1690337"/>
                    <a:gd name="connsiteY9" fmla="*/ 242697 h 2407911"/>
                    <a:gd name="connsiteX10" fmla="*/ 1514486 w 1690337"/>
                    <a:gd name="connsiteY10" fmla="*/ 595732 h 2407911"/>
                    <a:gd name="connsiteX11" fmla="*/ 1689823 w 1690337"/>
                    <a:gd name="connsiteY11" fmla="*/ 2202866 h 240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0337" h="2407911">
                      <a:moveTo>
                        <a:pt x="1689823" y="2202866"/>
                      </a:moveTo>
                      <a:cubicBezTo>
                        <a:pt x="1688908" y="2217573"/>
                        <a:pt x="1678393" y="2232203"/>
                        <a:pt x="1659571" y="2246681"/>
                      </a:cubicBezTo>
                      <a:cubicBezTo>
                        <a:pt x="1450554" y="2405939"/>
                        <a:pt x="227163" y="2522830"/>
                        <a:pt x="48779" y="2218030"/>
                      </a:cubicBezTo>
                      <a:cubicBezTo>
                        <a:pt x="-65369" y="2022958"/>
                        <a:pt x="35749" y="638556"/>
                        <a:pt x="197979" y="203835"/>
                      </a:cubicBezTo>
                      <a:cubicBezTo>
                        <a:pt x="286828" y="-34366"/>
                        <a:pt x="330643" y="71400"/>
                        <a:pt x="479462" y="24994"/>
                      </a:cubicBezTo>
                      <a:cubicBezTo>
                        <a:pt x="496378" y="19660"/>
                        <a:pt x="513828" y="15316"/>
                        <a:pt x="531735" y="12192"/>
                      </a:cubicBezTo>
                      <a:cubicBezTo>
                        <a:pt x="604582" y="-457"/>
                        <a:pt x="682230" y="-2667"/>
                        <a:pt x="760030" y="2820"/>
                      </a:cubicBezTo>
                      <a:cubicBezTo>
                        <a:pt x="1004784" y="19888"/>
                        <a:pt x="1252358" y="112776"/>
                        <a:pt x="1367801" y="194234"/>
                      </a:cubicBezTo>
                      <a:cubicBezTo>
                        <a:pt x="1391652" y="211074"/>
                        <a:pt x="1409787" y="227305"/>
                        <a:pt x="1421217" y="242316"/>
                      </a:cubicBezTo>
                      <a:cubicBezTo>
                        <a:pt x="1421370" y="242469"/>
                        <a:pt x="1421370" y="242545"/>
                        <a:pt x="1421446" y="242697"/>
                      </a:cubicBezTo>
                      <a:cubicBezTo>
                        <a:pt x="1450478" y="281407"/>
                        <a:pt x="1482711" y="414985"/>
                        <a:pt x="1514486" y="595732"/>
                      </a:cubicBezTo>
                      <a:cubicBezTo>
                        <a:pt x="1608060" y="1128065"/>
                        <a:pt x="1697976" y="2069669"/>
                        <a:pt x="1689823" y="2202866"/>
                      </a:cubicBezTo>
                      <a:close/>
                    </a:path>
                  </a:pathLst>
                </a:custGeom>
                <a:solidFill>
                  <a:schemeClr val="tx1">
                    <a:lumMod val="75000"/>
                    <a:lumOff val="25000"/>
                  </a:schemeClr>
                </a:solidFill>
                <a:ln w="7616" cap="flat">
                  <a:noFill/>
                  <a:prstDash val="solid"/>
                  <a:miter/>
                </a:ln>
              </p:spPr>
              <p:txBody>
                <a:bodyPr rtlCol="0" anchor="ctr"/>
                <a:lstStyle/>
                <a:p>
                  <a:endParaRPr lang="zh-CN" altLang="en-US"/>
                </a:p>
              </p:txBody>
            </p:sp>
            <p:sp>
              <p:nvSpPr>
                <p:cNvPr id="1223" name="任意多边形: 形状 1222">
                  <a:extLst>
                    <a:ext uri="{FF2B5EF4-FFF2-40B4-BE49-F238E27FC236}">
                      <a16:creationId xmlns:a16="http://schemas.microsoft.com/office/drawing/2014/main" id="{63E9923F-2CD2-45F9-38F0-C84D9E87626B}"/>
                    </a:ext>
                  </a:extLst>
                </p:cNvPr>
                <p:cNvSpPr/>
                <p:nvPr/>
              </p:nvSpPr>
              <p:spPr>
                <a:xfrm>
                  <a:off x="5163997" y="1155207"/>
                  <a:ext cx="718716" cy="1339732"/>
                </a:xfrm>
                <a:custGeom>
                  <a:avLst/>
                  <a:gdLst>
                    <a:gd name="connsiteX0" fmla="*/ 0 w 718716"/>
                    <a:gd name="connsiteY0" fmla="*/ 1339733 h 1339732"/>
                    <a:gd name="connsiteX1" fmla="*/ 345415 w 718716"/>
                    <a:gd name="connsiteY1" fmla="*/ 1261933 h 1339732"/>
                    <a:gd name="connsiteX2" fmla="*/ 619887 w 718716"/>
                    <a:gd name="connsiteY2" fmla="*/ 1047506 h 1339732"/>
                    <a:gd name="connsiteX3" fmla="*/ 704393 w 718716"/>
                    <a:gd name="connsiteY3" fmla="*/ 718627 h 1339732"/>
                    <a:gd name="connsiteX4" fmla="*/ 709117 w 718716"/>
                    <a:gd name="connsiteY4" fmla="*/ 371155 h 1339732"/>
                    <a:gd name="connsiteX5" fmla="*/ 550164 w 718716"/>
                    <a:gd name="connsiteY5" fmla="*/ 69860 h 1339732"/>
                    <a:gd name="connsiteX6" fmla="*/ 293599 w 718716"/>
                    <a:gd name="connsiteY6" fmla="*/ 7147 h 1339732"/>
                    <a:gd name="connsiteX7" fmla="*/ 204902 w 718716"/>
                    <a:gd name="connsiteY7" fmla="*/ 247939 h 1339732"/>
                    <a:gd name="connsiteX8" fmla="*/ 83515 w 718716"/>
                    <a:gd name="connsiteY8" fmla="*/ 944407 h 1339732"/>
                    <a:gd name="connsiteX9" fmla="*/ 0 w 718716"/>
                    <a:gd name="connsiteY9" fmla="*/ 1339733 h 13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8716" h="1339732">
                      <a:moveTo>
                        <a:pt x="0" y="1339733"/>
                      </a:moveTo>
                      <a:cubicBezTo>
                        <a:pt x="116967" y="1322283"/>
                        <a:pt x="235077" y="1304605"/>
                        <a:pt x="345415" y="1261933"/>
                      </a:cubicBezTo>
                      <a:cubicBezTo>
                        <a:pt x="455752" y="1219261"/>
                        <a:pt x="559156" y="1149004"/>
                        <a:pt x="619887" y="1047506"/>
                      </a:cubicBezTo>
                      <a:cubicBezTo>
                        <a:pt x="678485" y="949589"/>
                        <a:pt x="692658" y="832165"/>
                        <a:pt x="704393" y="718627"/>
                      </a:cubicBezTo>
                      <a:cubicBezTo>
                        <a:pt x="716356" y="603031"/>
                        <a:pt x="727177" y="485912"/>
                        <a:pt x="709117" y="371155"/>
                      </a:cubicBezTo>
                      <a:cubicBezTo>
                        <a:pt x="691058" y="256397"/>
                        <a:pt x="640842" y="142555"/>
                        <a:pt x="550164" y="69860"/>
                      </a:cubicBezTo>
                      <a:cubicBezTo>
                        <a:pt x="480212" y="13853"/>
                        <a:pt x="381914" y="-14189"/>
                        <a:pt x="293599" y="7147"/>
                      </a:cubicBezTo>
                      <a:cubicBezTo>
                        <a:pt x="199644" y="29855"/>
                        <a:pt x="216789" y="169072"/>
                        <a:pt x="204902" y="247939"/>
                      </a:cubicBezTo>
                      <a:cubicBezTo>
                        <a:pt x="169697" y="480959"/>
                        <a:pt x="129235" y="713216"/>
                        <a:pt x="83515" y="944407"/>
                      </a:cubicBezTo>
                      <a:cubicBezTo>
                        <a:pt x="57455" y="1076614"/>
                        <a:pt x="29566" y="1208364"/>
                        <a:pt x="0" y="1339733"/>
                      </a:cubicBezTo>
                      <a:close/>
                    </a:path>
                  </a:pathLst>
                </a:custGeom>
                <a:solidFill>
                  <a:schemeClr val="tx1">
                    <a:lumMod val="75000"/>
                    <a:lumOff val="25000"/>
                  </a:schemeClr>
                </a:solidFill>
                <a:ln w="7616" cap="flat">
                  <a:noFill/>
                  <a:prstDash val="solid"/>
                  <a:miter/>
                </a:ln>
              </p:spPr>
              <p:txBody>
                <a:bodyPr rtlCol="0" anchor="ctr"/>
                <a:lstStyle/>
                <a:p>
                  <a:endParaRPr lang="zh-CN" altLang="en-US"/>
                </a:p>
              </p:txBody>
            </p:sp>
            <p:sp>
              <p:nvSpPr>
                <p:cNvPr id="1224" name="任意多边形: 形状 1223">
                  <a:extLst>
                    <a:ext uri="{FF2B5EF4-FFF2-40B4-BE49-F238E27FC236}">
                      <a16:creationId xmlns:a16="http://schemas.microsoft.com/office/drawing/2014/main" id="{0495F1CF-DAEB-983A-7BAE-85665AA3E165}"/>
                    </a:ext>
                  </a:extLst>
                </p:cNvPr>
                <p:cNvSpPr/>
                <p:nvPr/>
              </p:nvSpPr>
              <p:spPr>
                <a:xfrm>
                  <a:off x="6267446" y="556625"/>
                  <a:ext cx="529804" cy="2052691"/>
                </a:xfrm>
                <a:custGeom>
                  <a:avLst/>
                  <a:gdLst>
                    <a:gd name="connsiteX0" fmla="*/ 529289 w 529804"/>
                    <a:gd name="connsiteY0" fmla="*/ 2008876 h 2052691"/>
                    <a:gd name="connsiteX1" fmla="*/ 499038 w 529804"/>
                    <a:gd name="connsiteY1" fmla="*/ 2052691 h 2052691"/>
                    <a:gd name="connsiteX2" fmla="*/ 341990 w 529804"/>
                    <a:gd name="connsiteY2" fmla="*/ 1084037 h 2052691"/>
                    <a:gd name="connsiteX3" fmla="*/ 187075 w 529804"/>
                    <a:gd name="connsiteY3" fmla="*/ 659450 h 2052691"/>
                    <a:gd name="connsiteX4" fmla="*/ 319206 w 529804"/>
                    <a:gd name="connsiteY4" fmla="*/ 2013525 h 2052691"/>
                    <a:gd name="connsiteX5" fmla="*/ 254055 w 529804"/>
                    <a:gd name="connsiteY5" fmla="*/ 2031889 h 2052691"/>
                    <a:gd name="connsiteX6" fmla="*/ 213516 w 529804"/>
                    <a:gd name="connsiteY6" fmla="*/ 1595110 h 2052691"/>
                    <a:gd name="connsiteX7" fmla="*/ 58602 w 529804"/>
                    <a:gd name="connsiteY7" fmla="*/ 822976 h 2052691"/>
                    <a:gd name="connsiteX8" fmla="*/ 26522 w 529804"/>
                    <a:gd name="connsiteY8" fmla="*/ 581269 h 2052691"/>
                    <a:gd name="connsiteX9" fmla="*/ 7243 w 529804"/>
                    <a:gd name="connsiteY9" fmla="*/ 194783 h 2052691"/>
                    <a:gd name="connsiteX10" fmla="*/ 176483 w 529804"/>
                    <a:gd name="connsiteY10" fmla="*/ 1768 h 2052691"/>
                    <a:gd name="connsiteX11" fmla="*/ 207268 w 529804"/>
                    <a:gd name="connsiteY11" fmla="*/ 168 h 2052691"/>
                    <a:gd name="connsiteX12" fmla="*/ 260684 w 529804"/>
                    <a:gd name="connsiteY12" fmla="*/ 48250 h 2052691"/>
                    <a:gd name="connsiteX13" fmla="*/ 260913 w 529804"/>
                    <a:gd name="connsiteY13" fmla="*/ 48631 h 2052691"/>
                    <a:gd name="connsiteX14" fmla="*/ 353953 w 529804"/>
                    <a:gd name="connsiteY14" fmla="*/ 401666 h 2052691"/>
                    <a:gd name="connsiteX15" fmla="*/ 529289 w 529804"/>
                    <a:gd name="connsiteY15" fmla="*/ 2008876 h 2052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9804" h="2052691">
                      <a:moveTo>
                        <a:pt x="529289" y="2008876"/>
                      </a:moveTo>
                      <a:cubicBezTo>
                        <a:pt x="528375" y="2023583"/>
                        <a:pt x="517859" y="2038213"/>
                        <a:pt x="499038" y="2052691"/>
                      </a:cubicBezTo>
                      <a:cubicBezTo>
                        <a:pt x="451108" y="1729146"/>
                        <a:pt x="402111" y="1405525"/>
                        <a:pt x="341990" y="1084037"/>
                      </a:cubicBezTo>
                      <a:cubicBezTo>
                        <a:pt x="313948" y="934456"/>
                        <a:pt x="280877" y="779237"/>
                        <a:pt x="187075" y="659450"/>
                      </a:cubicBezTo>
                      <a:cubicBezTo>
                        <a:pt x="231118" y="1110859"/>
                        <a:pt x="275162" y="1562116"/>
                        <a:pt x="319206" y="2013525"/>
                      </a:cubicBezTo>
                      <a:cubicBezTo>
                        <a:pt x="297412" y="2019620"/>
                        <a:pt x="275695" y="2025793"/>
                        <a:pt x="254055" y="2031889"/>
                      </a:cubicBezTo>
                      <a:cubicBezTo>
                        <a:pt x="273714" y="2026250"/>
                        <a:pt x="218774" y="1634582"/>
                        <a:pt x="213516" y="1595110"/>
                      </a:cubicBezTo>
                      <a:cubicBezTo>
                        <a:pt x="179379" y="1334201"/>
                        <a:pt x="126039" y="1077103"/>
                        <a:pt x="58602" y="822976"/>
                      </a:cubicBezTo>
                      <a:cubicBezTo>
                        <a:pt x="36732" y="740375"/>
                        <a:pt x="27817" y="666766"/>
                        <a:pt x="26522" y="581269"/>
                      </a:cubicBezTo>
                      <a:cubicBezTo>
                        <a:pt x="24693" y="453406"/>
                        <a:pt x="-16227" y="322113"/>
                        <a:pt x="7243" y="194783"/>
                      </a:cubicBezTo>
                      <a:cubicBezTo>
                        <a:pt x="23778" y="105019"/>
                        <a:pt x="86338" y="15713"/>
                        <a:pt x="176483" y="1768"/>
                      </a:cubicBezTo>
                      <a:cubicBezTo>
                        <a:pt x="186770" y="168"/>
                        <a:pt x="197057" y="-289"/>
                        <a:pt x="207268" y="168"/>
                      </a:cubicBezTo>
                      <a:cubicBezTo>
                        <a:pt x="231118" y="17008"/>
                        <a:pt x="249254" y="33239"/>
                        <a:pt x="260684" y="48250"/>
                      </a:cubicBezTo>
                      <a:cubicBezTo>
                        <a:pt x="260837" y="48403"/>
                        <a:pt x="260837" y="48479"/>
                        <a:pt x="260913" y="48631"/>
                      </a:cubicBezTo>
                      <a:cubicBezTo>
                        <a:pt x="289945" y="87341"/>
                        <a:pt x="322177" y="220919"/>
                        <a:pt x="353953" y="401666"/>
                      </a:cubicBezTo>
                      <a:cubicBezTo>
                        <a:pt x="447526" y="934075"/>
                        <a:pt x="537443" y="1875679"/>
                        <a:pt x="529289" y="2008876"/>
                      </a:cubicBezTo>
                      <a:close/>
                    </a:path>
                  </a:pathLst>
                </a:custGeom>
                <a:solidFill>
                  <a:schemeClr val="tx1">
                    <a:lumMod val="75000"/>
                    <a:lumOff val="25000"/>
                  </a:schemeClr>
                </a:solidFill>
                <a:ln w="7616" cap="flat">
                  <a:noFill/>
                  <a:prstDash val="solid"/>
                  <a:miter/>
                </a:ln>
              </p:spPr>
              <p:txBody>
                <a:bodyPr rtlCol="0" anchor="ctr"/>
                <a:lstStyle/>
                <a:p>
                  <a:endParaRPr lang="zh-CN" altLang="en-US"/>
                </a:p>
              </p:txBody>
            </p:sp>
            <p:grpSp>
              <p:nvGrpSpPr>
                <p:cNvPr id="1225" name="图形 2">
                  <a:extLst>
                    <a:ext uri="{FF2B5EF4-FFF2-40B4-BE49-F238E27FC236}">
                      <a16:creationId xmlns:a16="http://schemas.microsoft.com/office/drawing/2014/main" id="{925F88F2-F567-5149-2435-AE2E68B0669E}"/>
                    </a:ext>
                  </a:extLst>
                </p:cNvPr>
                <p:cNvGrpSpPr/>
                <p:nvPr/>
              </p:nvGrpSpPr>
              <p:grpSpPr>
                <a:xfrm>
                  <a:off x="6233756" y="1226885"/>
                  <a:ext cx="399796" cy="925488"/>
                  <a:chOff x="6233756" y="1226885"/>
                  <a:chExt cx="399796" cy="925488"/>
                </a:xfrm>
                <a:solidFill>
                  <a:srgbClr val="5A417A"/>
                </a:solidFill>
              </p:grpSpPr>
              <p:sp>
                <p:nvSpPr>
                  <p:cNvPr id="1232" name="任意多边形: 形状 1231">
                    <a:extLst>
                      <a:ext uri="{FF2B5EF4-FFF2-40B4-BE49-F238E27FC236}">
                        <a16:creationId xmlns:a16="http://schemas.microsoft.com/office/drawing/2014/main" id="{705392FD-EF62-C1C5-EA3E-D349A350835C}"/>
                      </a:ext>
                    </a:extLst>
                  </p:cNvPr>
                  <p:cNvSpPr/>
                  <p:nvPr/>
                </p:nvSpPr>
                <p:spPr>
                  <a:xfrm>
                    <a:off x="6233756" y="1590719"/>
                    <a:ext cx="119187" cy="474637"/>
                  </a:xfrm>
                  <a:custGeom>
                    <a:avLst/>
                    <a:gdLst>
                      <a:gd name="connsiteX0" fmla="*/ 241 w 119187"/>
                      <a:gd name="connsiteY0" fmla="*/ 10166 h 474637"/>
                      <a:gd name="connsiteX1" fmla="*/ 103264 w 119187"/>
                      <a:gd name="connsiteY1" fmla="*/ 468814 h 474637"/>
                      <a:gd name="connsiteX2" fmla="*/ 118961 w 119187"/>
                      <a:gd name="connsiteY2" fmla="*/ 464471 h 474637"/>
                      <a:gd name="connsiteX3" fmla="*/ 15939 w 119187"/>
                      <a:gd name="connsiteY3" fmla="*/ 5823 h 474637"/>
                      <a:gd name="connsiteX4" fmla="*/ 241 w 119187"/>
                      <a:gd name="connsiteY4" fmla="*/ 10166 h 474637"/>
                      <a:gd name="connsiteX5" fmla="*/ 241 w 119187"/>
                      <a:gd name="connsiteY5" fmla="*/ 10166 h 474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187" h="474637">
                        <a:moveTo>
                          <a:pt x="241" y="10166"/>
                        </a:moveTo>
                        <a:cubicBezTo>
                          <a:pt x="34608" y="163024"/>
                          <a:pt x="68974" y="315881"/>
                          <a:pt x="103264" y="468814"/>
                        </a:cubicBezTo>
                        <a:cubicBezTo>
                          <a:pt x="105550" y="479025"/>
                          <a:pt x="121247" y="474682"/>
                          <a:pt x="118961" y="464471"/>
                        </a:cubicBezTo>
                        <a:cubicBezTo>
                          <a:pt x="84595" y="311614"/>
                          <a:pt x="50229" y="158756"/>
                          <a:pt x="15939" y="5823"/>
                        </a:cubicBezTo>
                        <a:cubicBezTo>
                          <a:pt x="13576" y="-4388"/>
                          <a:pt x="-2121" y="-44"/>
                          <a:pt x="241" y="10166"/>
                        </a:cubicBezTo>
                        <a:lnTo>
                          <a:pt x="241" y="10166"/>
                        </a:lnTo>
                        <a:close/>
                      </a:path>
                    </a:pathLst>
                  </a:custGeom>
                  <a:solidFill>
                    <a:srgbClr val="FFFFFF"/>
                  </a:solidFill>
                  <a:ln w="7616" cap="flat">
                    <a:noFill/>
                    <a:prstDash val="solid"/>
                    <a:miter/>
                  </a:ln>
                </p:spPr>
                <p:txBody>
                  <a:bodyPr rtlCol="0" anchor="ctr"/>
                  <a:lstStyle/>
                  <a:p>
                    <a:endParaRPr lang="zh-CN" altLang="en-US"/>
                  </a:p>
                </p:txBody>
              </p:sp>
              <p:sp>
                <p:nvSpPr>
                  <p:cNvPr id="1233" name="任意多边形: 形状 1232">
                    <a:extLst>
                      <a:ext uri="{FF2B5EF4-FFF2-40B4-BE49-F238E27FC236}">
                        <a16:creationId xmlns:a16="http://schemas.microsoft.com/office/drawing/2014/main" id="{14E89D4F-CBF2-2A02-FB9E-7DDAB3F2BF89}"/>
                      </a:ext>
                    </a:extLst>
                  </p:cNvPr>
                  <p:cNvSpPr/>
                  <p:nvPr/>
                </p:nvSpPr>
                <p:spPr>
                  <a:xfrm>
                    <a:off x="6455397" y="1340804"/>
                    <a:ext cx="115061" cy="811568"/>
                  </a:xfrm>
                  <a:custGeom>
                    <a:avLst/>
                    <a:gdLst>
                      <a:gd name="connsiteX0" fmla="*/ 114 w 115061"/>
                      <a:gd name="connsiteY0" fmla="*/ 10221 h 811568"/>
                      <a:gd name="connsiteX1" fmla="*/ 81267 w 115061"/>
                      <a:gd name="connsiteY1" fmla="*/ 627670 h 811568"/>
                      <a:gd name="connsiteX2" fmla="*/ 98717 w 115061"/>
                      <a:gd name="connsiteY2" fmla="*/ 803768 h 811568"/>
                      <a:gd name="connsiteX3" fmla="*/ 115024 w 115061"/>
                      <a:gd name="connsiteY3" fmla="*/ 803768 h 811568"/>
                      <a:gd name="connsiteX4" fmla="*/ 42024 w 115061"/>
                      <a:gd name="connsiteY4" fmla="*/ 180909 h 811568"/>
                      <a:gd name="connsiteX5" fmla="*/ 15812 w 115061"/>
                      <a:gd name="connsiteY5" fmla="*/ 5878 h 811568"/>
                      <a:gd name="connsiteX6" fmla="*/ 114 w 115061"/>
                      <a:gd name="connsiteY6" fmla="*/ 10221 h 811568"/>
                      <a:gd name="connsiteX7" fmla="*/ 114 w 115061"/>
                      <a:gd name="connsiteY7" fmla="*/ 10221 h 811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061" h="811568">
                        <a:moveTo>
                          <a:pt x="114" y="10221"/>
                        </a:moveTo>
                        <a:cubicBezTo>
                          <a:pt x="32271" y="215352"/>
                          <a:pt x="59398" y="421168"/>
                          <a:pt x="81267" y="627670"/>
                        </a:cubicBezTo>
                        <a:cubicBezTo>
                          <a:pt x="87516" y="686344"/>
                          <a:pt x="93307" y="745018"/>
                          <a:pt x="98717" y="803768"/>
                        </a:cubicBezTo>
                        <a:cubicBezTo>
                          <a:pt x="99708" y="814131"/>
                          <a:pt x="115938" y="814207"/>
                          <a:pt x="115024" y="803768"/>
                        </a:cubicBezTo>
                        <a:cubicBezTo>
                          <a:pt x="95822" y="595590"/>
                          <a:pt x="71514" y="387868"/>
                          <a:pt x="42024" y="180909"/>
                        </a:cubicBezTo>
                        <a:cubicBezTo>
                          <a:pt x="33719" y="122540"/>
                          <a:pt x="24956" y="64171"/>
                          <a:pt x="15812" y="5878"/>
                        </a:cubicBezTo>
                        <a:cubicBezTo>
                          <a:pt x="14211" y="-4409"/>
                          <a:pt x="-1486" y="-66"/>
                          <a:pt x="114" y="10221"/>
                        </a:cubicBezTo>
                        <a:lnTo>
                          <a:pt x="114" y="10221"/>
                        </a:lnTo>
                        <a:close/>
                      </a:path>
                    </a:pathLst>
                  </a:custGeom>
                  <a:solidFill>
                    <a:srgbClr val="FFFFFF"/>
                  </a:solidFill>
                  <a:ln w="7616" cap="flat">
                    <a:noFill/>
                    <a:prstDash val="solid"/>
                    <a:miter/>
                  </a:ln>
                </p:spPr>
                <p:txBody>
                  <a:bodyPr rtlCol="0" anchor="ctr"/>
                  <a:lstStyle/>
                  <a:p>
                    <a:endParaRPr lang="zh-CN" altLang="en-US"/>
                  </a:p>
                </p:txBody>
              </p:sp>
              <p:grpSp>
                <p:nvGrpSpPr>
                  <p:cNvPr id="1234" name="图形 2">
                    <a:extLst>
                      <a:ext uri="{FF2B5EF4-FFF2-40B4-BE49-F238E27FC236}">
                        <a16:creationId xmlns:a16="http://schemas.microsoft.com/office/drawing/2014/main" id="{CED1946D-B86B-8EDB-7893-5D5293A7A3B6}"/>
                      </a:ext>
                    </a:extLst>
                  </p:cNvPr>
                  <p:cNvGrpSpPr/>
                  <p:nvPr/>
                </p:nvGrpSpPr>
                <p:grpSpPr>
                  <a:xfrm>
                    <a:off x="6556568" y="1226885"/>
                    <a:ext cx="76984" cy="368208"/>
                    <a:chOff x="6556568" y="1226885"/>
                    <a:chExt cx="76984" cy="368208"/>
                  </a:xfrm>
                  <a:solidFill>
                    <a:srgbClr val="5A417A"/>
                  </a:solidFill>
                </p:grpSpPr>
                <p:sp>
                  <p:nvSpPr>
                    <p:cNvPr id="1235" name="任意多边形: 形状 1234">
                      <a:extLst>
                        <a:ext uri="{FF2B5EF4-FFF2-40B4-BE49-F238E27FC236}">
                          <a16:creationId xmlns:a16="http://schemas.microsoft.com/office/drawing/2014/main" id="{961C4F60-A049-D733-4CAE-044025AA1F3B}"/>
                        </a:ext>
                      </a:extLst>
                    </p:cNvPr>
                    <p:cNvSpPr/>
                    <p:nvPr/>
                  </p:nvSpPr>
                  <p:spPr>
                    <a:xfrm>
                      <a:off x="6556568" y="1226885"/>
                      <a:ext cx="68395" cy="320822"/>
                    </a:xfrm>
                    <a:custGeom>
                      <a:avLst/>
                      <a:gdLst>
                        <a:gd name="connsiteX0" fmla="*/ 136 w 68395"/>
                        <a:gd name="connsiteY0" fmla="*/ 10221 h 320822"/>
                        <a:gd name="connsiteX1" fmla="*/ 52562 w 68395"/>
                        <a:gd name="connsiteY1" fmla="*/ 314945 h 320822"/>
                        <a:gd name="connsiteX2" fmla="*/ 68259 w 68395"/>
                        <a:gd name="connsiteY2" fmla="*/ 310602 h 320822"/>
                        <a:gd name="connsiteX3" fmla="*/ 15833 w 68395"/>
                        <a:gd name="connsiteY3" fmla="*/ 5878 h 320822"/>
                        <a:gd name="connsiteX4" fmla="*/ 136 w 68395"/>
                        <a:gd name="connsiteY4" fmla="*/ 10221 h 320822"/>
                        <a:gd name="connsiteX5" fmla="*/ 136 w 68395"/>
                        <a:gd name="connsiteY5" fmla="*/ 10221 h 32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95" h="320822">
                          <a:moveTo>
                            <a:pt x="136" y="10221"/>
                          </a:moveTo>
                          <a:cubicBezTo>
                            <a:pt x="17586" y="111796"/>
                            <a:pt x="35112" y="213370"/>
                            <a:pt x="52562" y="314945"/>
                          </a:cubicBezTo>
                          <a:cubicBezTo>
                            <a:pt x="54315" y="325232"/>
                            <a:pt x="70012" y="320889"/>
                            <a:pt x="68259" y="310602"/>
                          </a:cubicBezTo>
                          <a:cubicBezTo>
                            <a:pt x="50809" y="209027"/>
                            <a:pt x="33283" y="107452"/>
                            <a:pt x="15833" y="5878"/>
                          </a:cubicBezTo>
                          <a:cubicBezTo>
                            <a:pt x="14081" y="-4409"/>
                            <a:pt x="-1616" y="-66"/>
                            <a:pt x="136" y="10221"/>
                          </a:cubicBezTo>
                          <a:lnTo>
                            <a:pt x="136" y="10221"/>
                          </a:lnTo>
                          <a:close/>
                        </a:path>
                      </a:pathLst>
                    </a:custGeom>
                    <a:solidFill>
                      <a:srgbClr val="FFFFFF"/>
                    </a:solidFill>
                    <a:ln w="7616" cap="flat">
                      <a:noFill/>
                      <a:prstDash val="solid"/>
                      <a:miter/>
                    </a:ln>
                  </p:spPr>
                  <p:txBody>
                    <a:bodyPr rtlCol="0" anchor="ctr"/>
                    <a:lstStyle/>
                    <a:p>
                      <a:endParaRPr lang="zh-CN" altLang="en-US"/>
                    </a:p>
                  </p:txBody>
                </p:sp>
                <p:sp>
                  <p:nvSpPr>
                    <p:cNvPr id="1236" name="任意多边形: 形状 1235">
                      <a:extLst>
                        <a:ext uri="{FF2B5EF4-FFF2-40B4-BE49-F238E27FC236}">
                          <a16:creationId xmlns:a16="http://schemas.microsoft.com/office/drawing/2014/main" id="{84CB69EC-A034-A402-6B69-CAEFC00445C4}"/>
                        </a:ext>
                      </a:extLst>
                    </p:cNvPr>
                    <p:cNvSpPr/>
                    <p:nvPr/>
                  </p:nvSpPr>
                  <p:spPr>
                    <a:xfrm>
                      <a:off x="6617779" y="1578787"/>
                      <a:ext cx="15773" cy="16306"/>
                    </a:xfrm>
                    <a:custGeom>
                      <a:avLst/>
                      <a:gdLst>
                        <a:gd name="connsiteX0" fmla="*/ 7887 w 15773"/>
                        <a:gd name="connsiteY0" fmla="*/ 16307 h 16306"/>
                        <a:gd name="connsiteX1" fmla="*/ 7887 w 15773"/>
                        <a:gd name="connsiteY1" fmla="*/ 0 h 16306"/>
                        <a:gd name="connsiteX2" fmla="*/ 7887 w 15773"/>
                        <a:gd name="connsiteY2" fmla="*/ 16307 h 16306"/>
                        <a:gd name="connsiteX3" fmla="*/ 7887 w 15773"/>
                        <a:gd name="connsiteY3" fmla="*/ 16307 h 16306"/>
                      </a:gdLst>
                      <a:ahLst/>
                      <a:cxnLst>
                        <a:cxn ang="0">
                          <a:pos x="connsiteX0" y="connsiteY0"/>
                        </a:cxn>
                        <a:cxn ang="0">
                          <a:pos x="connsiteX1" y="connsiteY1"/>
                        </a:cxn>
                        <a:cxn ang="0">
                          <a:pos x="connsiteX2" y="connsiteY2"/>
                        </a:cxn>
                        <a:cxn ang="0">
                          <a:pos x="connsiteX3" y="connsiteY3"/>
                        </a:cxn>
                      </a:cxnLst>
                      <a:rect l="l" t="t" r="r" b="b"/>
                      <a:pathLst>
                        <a:path w="15773" h="16306">
                          <a:moveTo>
                            <a:pt x="7887" y="16307"/>
                          </a:moveTo>
                          <a:cubicBezTo>
                            <a:pt x="18402" y="16307"/>
                            <a:pt x="18402" y="0"/>
                            <a:pt x="7887" y="0"/>
                          </a:cubicBezTo>
                          <a:cubicBezTo>
                            <a:pt x="-2629" y="0"/>
                            <a:pt x="-2629" y="16307"/>
                            <a:pt x="7887" y="16307"/>
                          </a:cubicBezTo>
                          <a:lnTo>
                            <a:pt x="7887" y="16307"/>
                          </a:lnTo>
                          <a:close/>
                        </a:path>
                      </a:pathLst>
                    </a:custGeom>
                    <a:solidFill>
                      <a:srgbClr val="FFFFFF"/>
                    </a:solidFill>
                    <a:ln w="7616" cap="flat">
                      <a:noFill/>
                      <a:prstDash val="solid"/>
                      <a:miter/>
                    </a:ln>
                  </p:spPr>
                  <p:txBody>
                    <a:bodyPr rtlCol="0" anchor="ctr"/>
                    <a:lstStyle/>
                    <a:p>
                      <a:endParaRPr lang="zh-CN" altLang="en-US"/>
                    </a:p>
                  </p:txBody>
                </p:sp>
              </p:grpSp>
            </p:grpSp>
            <p:grpSp>
              <p:nvGrpSpPr>
                <p:cNvPr id="1226" name="图形 2">
                  <a:extLst>
                    <a:ext uri="{FF2B5EF4-FFF2-40B4-BE49-F238E27FC236}">
                      <a16:creationId xmlns:a16="http://schemas.microsoft.com/office/drawing/2014/main" id="{DC84F9C0-A920-8DEB-9FB0-0A4E6244D83C}"/>
                    </a:ext>
                  </a:extLst>
                </p:cNvPr>
                <p:cNvGrpSpPr/>
                <p:nvPr/>
              </p:nvGrpSpPr>
              <p:grpSpPr>
                <a:xfrm>
                  <a:off x="5285075" y="1249689"/>
                  <a:ext cx="307796" cy="1173403"/>
                  <a:chOff x="5285075" y="1249689"/>
                  <a:chExt cx="307796" cy="1173403"/>
                </a:xfrm>
                <a:solidFill>
                  <a:srgbClr val="5A417A"/>
                </a:solidFill>
              </p:grpSpPr>
              <p:sp>
                <p:nvSpPr>
                  <p:cNvPr id="1227" name="任意多边形: 形状 1226">
                    <a:extLst>
                      <a:ext uri="{FF2B5EF4-FFF2-40B4-BE49-F238E27FC236}">
                        <a16:creationId xmlns:a16="http://schemas.microsoft.com/office/drawing/2014/main" id="{987DC15A-C436-4576-C2C1-FF6F80BB6DC0}"/>
                      </a:ext>
                    </a:extLst>
                  </p:cNvPr>
                  <p:cNvSpPr/>
                  <p:nvPr/>
                </p:nvSpPr>
                <p:spPr>
                  <a:xfrm>
                    <a:off x="5285075" y="1249689"/>
                    <a:ext cx="145314" cy="1173403"/>
                  </a:xfrm>
                  <a:custGeom>
                    <a:avLst/>
                    <a:gdLst>
                      <a:gd name="connsiteX0" fmla="*/ 129011 w 145314"/>
                      <a:gd name="connsiteY0" fmla="*/ 7763 h 1173403"/>
                      <a:gd name="connsiteX1" fmla="*/ 74223 w 145314"/>
                      <a:gd name="connsiteY1" fmla="*/ 458562 h 1173403"/>
                      <a:gd name="connsiteX2" fmla="*/ 19740 w 145314"/>
                      <a:gd name="connsiteY2" fmla="*/ 909742 h 1173403"/>
                      <a:gd name="connsiteX3" fmla="*/ 4 w 145314"/>
                      <a:gd name="connsiteY3" fmla="*/ 1165546 h 1173403"/>
                      <a:gd name="connsiteX4" fmla="*/ 16311 w 145314"/>
                      <a:gd name="connsiteY4" fmla="*/ 1165546 h 1173403"/>
                      <a:gd name="connsiteX5" fmla="*/ 59593 w 145314"/>
                      <a:gd name="connsiteY5" fmla="*/ 712918 h 1173403"/>
                      <a:gd name="connsiteX6" fmla="*/ 114304 w 145314"/>
                      <a:gd name="connsiteY6" fmla="*/ 262652 h 1173403"/>
                      <a:gd name="connsiteX7" fmla="*/ 145242 w 145314"/>
                      <a:gd name="connsiteY7" fmla="*/ 7839 h 1173403"/>
                      <a:gd name="connsiteX8" fmla="*/ 129011 w 145314"/>
                      <a:gd name="connsiteY8" fmla="*/ 7763 h 1173403"/>
                      <a:gd name="connsiteX9" fmla="*/ 129011 w 145314"/>
                      <a:gd name="connsiteY9" fmla="*/ 7763 h 117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314" h="1173403">
                        <a:moveTo>
                          <a:pt x="129011" y="7763"/>
                        </a:moveTo>
                        <a:cubicBezTo>
                          <a:pt x="110723" y="158029"/>
                          <a:pt x="92511" y="308296"/>
                          <a:pt x="74223" y="458562"/>
                        </a:cubicBezTo>
                        <a:cubicBezTo>
                          <a:pt x="55935" y="608905"/>
                          <a:pt x="36657" y="759247"/>
                          <a:pt x="19740" y="909742"/>
                        </a:cubicBezTo>
                        <a:cubicBezTo>
                          <a:pt x="10215" y="994781"/>
                          <a:pt x="2443" y="1079973"/>
                          <a:pt x="4" y="1165546"/>
                        </a:cubicBezTo>
                        <a:cubicBezTo>
                          <a:pt x="-300" y="1176061"/>
                          <a:pt x="16006" y="1175985"/>
                          <a:pt x="16311" y="1165546"/>
                        </a:cubicBezTo>
                        <a:cubicBezTo>
                          <a:pt x="20655" y="1013908"/>
                          <a:pt x="41381" y="863336"/>
                          <a:pt x="59593" y="712918"/>
                        </a:cubicBezTo>
                        <a:cubicBezTo>
                          <a:pt x="77805" y="562804"/>
                          <a:pt x="96093" y="412766"/>
                          <a:pt x="114304" y="262652"/>
                        </a:cubicBezTo>
                        <a:cubicBezTo>
                          <a:pt x="124591" y="177689"/>
                          <a:pt x="134955" y="92726"/>
                          <a:pt x="145242" y="7839"/>
                        </a:cubicBezTo>
                        <a:cubicBezTo>
                          <a:pt x="146537" y="-2677"/>
                          <a:pt x="130230" y="-2524"/>
                          <a:pt x="129011" y="7763"/>
                        </a:cubicBezTo>
                        <a:lnTo>
                          <a:pt x="129011" y="7763"/>
                        </a:lnTo>
                        <a:close/>
                      </a:path>
                    </a:pathLst>
                  </a:custGeom>
                  <a:solidFill>
                    <a:srgbClr val="FFFFFF"/>
                  </a:solidFill>
                  <a:ln w="7616" cap="flat">
                    <a:noFill/>
                    <a:prstDash val="solid"/>
                    <a:miter/>
                  </a:ln>
                </p:spPr>
                <p:txBody>
                  <a:bodyPr rtlCol="0" anchor="ctr"/>
                  <a:lstStyle/>
                  <a:p>
                    <a:endParaRPr lang="zh-CN" altLang="en-US"/>
                  </a:p>
                </p:txBody>
              </p:sp>
              <p:sp>
                <p:nvSpPr>
                  <p:cNvPr id="1228" name="任意多边形: 形状 1227">
                    <a:extLst>
                      <a:ext uri="{FF2B5EF4-FFF2-40B4-BE49-F238E27FC236}">
                        <a16:creationId xmlns:a16="http://schemas.microsoft.com/office/drawing/2014/main" id="{3504EADF-3307-C4E6-60C8-5F69217DA3B9}"/>
                      </a:ext>
                    </a:extLst>
                  </p:cNvPr>
                  <p:cNvSpPr/>
                  <p:nvPr/>
                </p:nvSpPr>
                <p:spPr>
                  <a:xfrm>
                    <a:off x="5525821" y="1661700"/>
                    <a:ext cx="67050" cy="364334"/>
                  </a:xfrm>
                  <a:custGeom>
                    <a:avLst/>
                    <a:gdLst>
                      <a:gd name="connsiteX0" fmla="*/ 51180 w 67050"/>
                      <a:gd name="connsiteY0" fmla="*/ 5861 h 364334"/>
                      <a:gd name="connsiteX1" fmla="*/ 50 w 67050"/>
                      <a:gd name="connsiteY1" fmla="*/ 356533 h 364334"/>
                      <a:gd name="connsiteX2" fmla="*/ 16357 w 67050"/>
                      <a:gd name="connsiteY2" fmla="*/ 356533 h 364334"/>
                      <a:gd name="connsiteX3" fmla="*/ 66878 w 67050"/>
                      <a:gd name="connsiteY3" fmla="*/ 10128 h 364334"/>
                      <a:gd name="connsiteX4" fmla="*/ 51180 w 67050"/>
                      <a:gd name="connsiteY4" fmla="*/ 5861 h 364334"/>
                      <a:gd name="connsiteX5" fmla="*/ 51180 w 67050"/>
                      <a:gd name="connsiteY5" fmla="*/ 5861 h 364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50" h="364334">
                        <a:moveTo>
                          <a:pt x="51180" y="5861"/>
                        </a:moveTo>
                        <a:cubicBezTo>
                          <a:pt x="28930" y="121913"/>
                          <a:pt x="11937" y="238957"/>
                          <a:pt x="50" y="356533"/>
                        </a:cubicBezTo>
                        <a:cubicBezTo>
                          <a:pt x="-1017" y="366973"/>
                          <a:pt x="15290" y="366896"/>
                          <a:pt x="16357" y="356533"/>
                        </a:cubicBezTo>
                        <a:cubicBezTo>
                          <a:pt x="28092" y="240404"/>
                          <a:pt x="44932" y="124809"/>
                          <a:pt x="66878" y="10128"/>
                        </a:cubicBezTo>
                        <a:cubicBezTo>
                          <a:pt x="68859" y="-7"/>
                          <a:pt x="53162" y="-4426"/>
                          <a:pt x="51180" y="5861"/>
                        </a:cubicBezTo>
                        <a:lnTo>
                          <a:pt x="51180" y="5861"/>
                        </a:lnTo>
                        <a:close/>
                      </a:path>
                    </a:pathLst>
                  </a:custGeom>
                  <a:solidFill>
                    <a:srgbClr val="FFFFFF"/>
                  </a:solidFill>
                  <a:ln w="7616" cap="flat">
                    <a:noFill/>
                    <a:prstDash val="solid"/>
                    <a:miter/>
                  </a:ln>
                </p:spPr>
                <p:txBody>
                  <a:bodyPr rtlCol="0" anchor="ctr"/>
                  <a:lstStyle/>
                  <a:p>
                    <a:endParaRPr lang="zh-CN" altLang="en-US"/>
                  </a:p>
                </p:txBody>
              </p:sp>
              <p:grpSp>
                <p:nvGrpSpPr>
                  <p:cNvPr id="1229" name="图形 2">
                    <a:extLst>
                      <a:ext uri="{FF2B5EF4-FFF2-40B4-BE49-F238E27FC236}">
                        <a16:creationId xmlns:a16="http://schemas.microsoft.com/office/drawing/2014/main" id="{D2CDA868-EA05-97E8-F579-F6D2E5A604AF}"/>
                      </a:ext>
                    </a:extLst>
                  </p:cNvPr>
                  <p:cNvGrpSpPr/>
                  <p:nvPr/>
                </p:nvGrpSpPr>
                <p:grpSpPr>
                  <a:xfrm>
                    <a:off x="5436936" y="1573562"/>
                    <a:ext cx="51396" cy="246245"/>
                    <a:chOff x="5436936" y="1573562"/>
                    <a:chExt cx="51396" cy="246245"/>
                  </a:xfrm>
                  <a:solidFill>
                    <a:srgbClr val="5A417A"/>
                  </a:solidFill>
                </p:grpSpPr>
                <p:sp>
                  <p:nvSpPr>
                    <p:cNvPr id="1230" name="任意多边形: 形状 1229">
                      <a:extLst>
                        <a:ext uri="{FF2B5EF4-FFF2-40B4-BE49-F238E27FC236}">
                          <a16:creationId xmlns:a16="http://schemas.microsoft.com/office/drawing/2014/main" id="{B49F80BC-0AEB-0664-95B9-938221314506}"/>
                        </a:ext>
                      </a:extLst>
                    </p:cNvPr>
                    <p:cNvSpPr/>
                    <p:nvPr/>
                  </p:nvSpPr>
                  <p:spPr>
                    <a:xfrm>
                      <a:off x="5443166" y="1573562"/>
                      <a:ext cx="45166" cy="210246"/>
                    </a:xfrm>
                    <a:custGeom>
                      <a:avLst/>
                      <a:gdLst>
                        <a:gd name="connsiteX0" fmla="*/ 29365 w 45166"/>
                        <a:gd name="connsiteY0" fmla="*/ 5911 h 210246"/>
                        <a:gd name="connsiteX1" fmla="*/ 104 w 45166"/>
                        <a:gd name="connsiteY1" fmla="*/ 199992 h 210246"/>
                        <a:gd name="connsiteX2" fmla="*/ 15801 w 45166"/>
                        <a:gd name="connsiteY2" fmla="*/ 204336 h 210246"/>
                        <a:gd name="connsiteX3" fmla="*/ 45062 w 45166"/>
                        <a:gd name="connsiteY3" fmla="*/ 10254 h 210246"/>
                        <a:gd name="connsiteX4" fmla="*/ 29365 w 45166"/>
                        <a:gd name="connsiteY4" fmla="*/ 5911 h 210246"/>
                        <a:gd name="connsiteX5" fmla="*/ 29365 w 45166"/>
                        <a:gd name="connsiteY5" fmla="*/ 5911 h 21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66" h="210246">
                          <a:moveTo>
                            <a:pt x="29365" y="5911"/>
                          </a:moveTo>
                          <a:cubicBezTo>
                            <a:pt x="19611" y="70605"/>
                            <a:pt x="9858" y="135298"/>
                            <a:pt x="104" y="199992"/>
                          </a:cubicBezTo>
                          <a:cubicBezTo>
                            <a:pt x="-1420" y="210279"/>
                            <a:pt x="14277" y="214699"/>
                            <a:pt x="15801" y="204336"/>
                          </a:cubicBezTo>
                          <a:cubicBezTo>
                            <a:pt x="25555" y="139642"/>
                            <a:pt x="35308" y="74948"/>
                            <a:pt x="45062" y="10254"/>
                          </a:cubicBezTo>
                          <a:cubicBezTo>
                            <a:pt x="46586" y="-33"/>
                            <a:pt x="30965" y="-4452"/>
                            <a:pt x="29365" y="5911"/>
                          </a:cubicBezTo>
                          <a:lnTo>
                            <a:pt x="29365" y="5911"/>
                          </a:lnTo>
                          <a:close/>
                        </a:path>
                      </a:pathLst>
                    </a:custGeom>
                    <a:solidFill>
                      <a:srgbClr val="FFFFFF"/>
                    </a:solidFill>
                    <a:ln w="7616" cap="flat">
                      <a:noFill/>
                      <a:prstDash val="solid"/>
                      <a:miter/>
                    </a:ln>
                  </p:spPr>
                  <p:txBody>
                    <a:bodyPr rtlCol="0" anchor="ctr"/>
                    <a:lstStyle/>
                    <a:p>
                      <a:endParaRPr lang="zh-CN" altLang="en-US"/>
                    </a:p>
                  </p:txBody>
                </p:sp>
                <p:sp>
                  <p:nvSpPr>
                    <p:cNvPr id="1231" name="任意多边形: 形状 1230">
                      <a:extLst>
                        <a:ext uri="{FF2B5EF4-FFF2-40B4-BE49-F238E27FC236}">
                          <a16:creationId xmlns:a16="http://schemas.microsoft.com/office/drawing/2014/main" id="{6D36694E-480F-5CC3-4EAA-11F1E49C8939}"/>
                        </a:ext>
                      </a:extLst>
                    </p:cNvPr>
                    <p:cNvSpPr/>
                    <p:nvPr/>
                  </p:nvSpPr>
                  <p:spPr>
                    <a:xfrm>
                      <a:off x="5436936" y="1803501"/>
                      <a:ext cx="15744" cy="16306"/>
                    </a:xfrm>
                    <a:custGeom>
                      <a:avLst/>
                      <a:gdLst>
                        <a:gd name="connsiteX0" fmla="*/ 7858 w 15744"/>
                        <a:gd name="connsiteY0" fmla="*/ 16307 h 16306"/>
                        <a:gd name="connsiteX1" fmla="*/ 7858 w 15744"/>
                        <a:gd name="connsiteY1" fmla="*/ 0 h 16306"/>
                        <a:gd name="connsiteX2" fmla="*/ 7858 w 15744"/>
                        <a:gd name="connsiteY2" fmla="*/ 16307 h 16306"/>
                        <a:gd name="connsiteX3" fmla="*/ 7858 w 15744"/>
                        <a:gd name="connsiteY3" fmla="*/ 16307 h 16306"/>
                      </a:gdLst>
                      <a:ahLst/>
                      <a:cxnLst>
                        <a:cxn ang="0">
                          <a:pos x="connsiteX0" y="connsiteY0"/>
                        </a:cxn>
                        <a:cxn ang="0">
                          <a:pos x="connsiteX1" y="connsiteY1"/>
                        </a:cxn>
                        <a:cxn ang="0">
                          <a:pos x="connsiteX2" y="connsiteY2"/>
                        </a:cxn>
                        <a:cxn ang="0">
                          <a:pos x="connsiteX3" y="connsiteY3"/>
                        </a:cxn>
                      </a:cxnLst>
                      <a:rect l="l" t="t" r="r" b="b"/>
                      <a:pathLst>
                        <a:path w="15744" h="16306">
                          <a:moveTo>
                            <a:pt x="7858" y="16307"/>
                          </a:moveTo>
                          <a:cubicBezTo>
                            <a:pt x="18374" y="16307"/>
                            <a:pt x="18374" y="0"/>
                            <a:pt x="7858" y="0"/>
                          </a:cubicBezTo>
                          <a:cubicBezTo>
                            <a:pt x="-2581" y="0"/>
                            <a:pt x="-2657" y="16307"/>
                            <a:pt x="7858" y="16307"/>
                          </a:cubicBezTo>
                          <a:lnTo>
                            <a:pt x="7858" y="16307"/>
                          </a:lnTo>
                          <a:close/>
                        </a:path>
                      </a:pathLst>
                    </a:custGeom>
                    <a:solidFill>
                      <a:srgbClr val="FFFFFF"/>
                    </a:solidFill>
                    <a:ln w="7616" cap="flat">
                      <a:noFill/>
                      <a:prstDash val="solid"/>
                      <a:miter/>
                    </a:ln>
                  </p:spPr>
                  <p:txBody>
                    <a:bodyPr rtlCol="0" anchor="ctr"/>
                    <a:lstStyle/>
                    <a:p>
                      <a:endParaRPr lang="zh-CN" altLang="en-US"/>
                    </a:p>
                  </p:txBody>
                </p:sp>
              </p:grpSp>
            </p:grpSp>
          </p:grpSp>
          <p:grpSp>
            <p:nvGrpSpPr>
              <p:cNvPr id="1131" name="图形 2">
                <a:extLst>
                  <a:ext uri="{FF2B5EF4-FFF2-40B4-BE49-F238E27FC236}">
                    <a16:creationId xmlns:a16="http://schemas.microsoft.com/office/drawing/2014/main" id="{2DCCBB5A-9DF9-FE50-D6B1-5C15C7578E80}"/>
                  </a:ext>
                </a:extLst>
              </p:cNvPr>
              <p:cNvGrpSpPr/>
              <p:nvPr/>
            </p:nvGrpSpPr>
            <p:grpSpPr>
              <a:xfrm>
                <a:off x="5202165" y="108413"/>
                <a:ext cx="1504020" cy="2003789"/>
                <a:chOff x="5202165" y="108413"/>
                <a:chExt cx="1504020" cy="2003789"/>
              </a:xfrm>
            </p:grpSpPr>
            <p:grpSp>
              <p:nvGrpSpPr>
                <p:cNvPr id="1132" name="图形 2">
                  <a:extLst>
                    <a:ext uri="{FF2B5EF4-FFF2-40B4-BE49-F238E27FC236}">
                      <a16:creationId xmlns:a16="http://schemas.microsoft.com/office/drawing/2014/main" id="{BFDF1616-DEB1-E558-5BEC-C03E0CA434CA}"/>
                    </a:ext>
                  </a:extLst>
                </p:cNvPr>
                <p:cNvGrpSpPr/>
                <p:nvPr/>
              </p:nvGrpSpPr>
              <p:grpSpPr>
                <a:xfrm>
                  <a:off x="5698235" y="1624431"/>
                  <a:ext cx="574776" cy="487771"/>
                  <a:chOff x="5698235" y="1624431"/>
                  <a:chExt cx="574776" cy="487771"/>
                </a:xfrm>
              </p:grpSpPr>
              <p:sp>
                <p:nvSpPr>
                  <p:cNvPr id="1219" name="任意多边形: 形状 1218">
                    <a:extLst>
                      <a:ext uri="{FF2B5EF4-FFF2-40B4-BE49-F238E27FC236}">
                        <a16:creationId xmlns:a16="http://schemas.microsoft.com/office/drawing/2014/main" id="{432AF22D-E466-F327-6D1A-73F04786D516}"/>
                      </a:ext>
                    </a:extLst>
                  </p:cNvPr>
                  <p:cNvSpPr/>
                  <p:nvPr/>
                </p:nvSpPr>
                <p:spPr>
                  <a:xfrm>
                    <a:off x="5698235" y="1624431"/>
                    <a:ext cx="287350" cy="487771"/>
                  </a:xfrm>
                  <a:custGeom>
                    <a:avLst/>
                    <a:gdLst>
                      <a:gd name="connsiteX0" fmla="*/ 287350 w 287350"/>
                      <a:gd name="connsiteY0" fmla="*/ 0 h 487771"/>
                      <a:gd name="connsiteX1" fmla="*/ 287350 w 287350"/>
                      <a:gd name="connsiteY1" fmla="*/ 487528 h 487771"/>
                      <a:gd name="connsiteX2" fmla="*/ 258775 w 287350"/>
                      <a:gd name="connsiteY2" fmla="*/ 486766 h 487771"/>
                      <a:gd name="connsiteX3" fmla="*/ 0 w 287350"/>
                      <a:gd name="connsiteY3" fmla="*/ 248031 h 487771"/>
                      <a:gd name="connsiteX4" fmla="*/ 146456 w 287350"/>
                      <a:gd name="connsiteY4" fmla="*/ 14097 h 487771"/>
                      <a:gd name="connsiteX5" fmla="*/ 168478 w 287350"/>
                      <a:gd name="connsiteY5" fmla="*/ 11887 h 487771"/>
                      <a:gd name="connsiteX6" fmla="*/ 287350 w 287350"/>
                      <a:gd name="connsiteY6" fmla="*/ 0 h 487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350" h="487771">
                        <a:moveTo>
                          <a:pt x="287350" y="0"/>
                        </a:moveTo>
                        <a:lnTo>
                          <a:pt x="287350" y="487528"/>
                        </a:lnTo>
                        <a:cubicBezTo>
                          <a:pt x="277597" y="488061"/>
                          <a:pt x="268072" y="487680"/>
                          <a:pt x="258775" y="486766"/>
                        </a:cubicBezTo>
                        <a:cubicBezTo>
                          <a:pt x="95783" y="469926"/>
                          <a:pt x="0" y="248031"/>
                          <a:pt x="0" y="248031"/>
                        </a:cubicBezTo>
                        <a:cubicBezTo>
                          <a:pt x="166268" y="222656"/>
                          <a:pt x="146456" y="14097"/>
                          <a:pt x="146456" y="14097"/>
                        </a:cubicBezTo>
                        <a:lnTo>
                          <a:pt x="168478" y="11887"/>
                        </a:lnTo>
                        <a:lnTo>
                          <a:pt x="287350" y="0"/>
                        </a:lnTo>
                        <a:close/>
                      </a:path>
                    </a:pathLst>
                  </a:custGeom>
                  <a:solidFill>
                    <a:srgbClr val="FFC5BA"/>
                  </a:solidFill>
                  <a:ln w="7616" cap="flat">
                    <a:noFill/>
                    <a:prstDash val="solid"/>
                    <a:miter/>
                  </a:ln>
                </p:spPr>
                <p:txBody>
                  <a:bodyPr rtlCol="0" anchor="ctr"/>
                  <a:lstStyle/>
                  <a:p>
                    <a:endParaRPr lang="zh-CN" altLang="en-US"/>
                  </a:p>
                </p:txBody>
              </p:sp>
              <p:sp>
                <p:nvSpPr>
                  <p:cNvPr id="1220" name="任意多边形: 形状 1219">
                    <a:extLst>
                      <a:ext uri="{FF2B5EF4-FFF2-40B4-BE49-F238E27FC236}">
                        <a16:creationId xmlns:a16="http://schemas.microsoft.com/office/drawing/2014/main" id="{741D625A-993B-E81A-BF99-6DD95BCA8158}"/>
                      </a:ext>
                    </a:extLst>
                  </p:cNvPr>
                  <p:cNvSpPr/>
                  <p:nvPr/>
                </p:nvSpPr>
                <p:spPr>
                  <a:xfrm>
                    <a:off x="5772489" y="1658711"/>
                    <a:ext cx="83747" cy="184528"/>
                  </a:xfrm>
                  <a:custGeom>
                    <a:avLst/>
                    <a:gdLst>
                      <a:gd name="connsiteX0" fmla="*/ 65116 w 83747"/>
                      <a:gd name="connsiteY0" fmla="*/ 10221 h 184528"/>
                      <a:gd name="connsiteX1" fmla="*/ 3470 w 83747"/>
                      <a:gd name="connsiteY1" fmla="*/ 168870 h 184528"/>
                      <a:gd name="connsiteX2" fmla="*/ 11700 w 83747"/>
                      <a:gd name="connsiteY2" fmla="*/ 182967 h 184528"/>
                      <a:gd name="connsiteX3" fmla="*/ 80813 w 83747"/>
                      <a:gd name="connsiteY3" fmla="*/ 5878 h 184528"/>
                      <a:gd name="connsiteX4" fmla="*/ 65116 w 83747"/>
                      <a:gd name="connsiteY4" fmla="*/ 10221 h 184528"/>
                      <a:gd name="connsiteX5" fmla="*/ 65116 w 83747"/>
                      <a:gd name="connsiteY5" fmla="*/ 10221 h 18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747" h="184528">
                        <a:moveTo>
                          <a:pt x="65116" y="10221"/>
                        </a:moveTo>
                        <a:cubicBezTo>
                          <a:pt x="75936" y="69124"/>
                          <a:pt x="51324" y="132827"/>
                          <a:pt x="3470" y="168870"/>
                        </a:cubicBezTo>
                        <a:cubicBezTo>
                          <a:pt x="-4836" y="175118"/>
                          <a:pt x="3318" y="189215"/>
                          <a:pt x="11700" y="182967"/>
                        </a:cubicBezTo>
                        <a:cubicBezTo>
                          <a:pt x="65878" y="142123"/>
                          <a:pt x="93158" y="72629"/>
                          <a:pt x="80813" y="5878"/>
                        </a:cubicBezTo>
                        <a:cubicBezTo>
                          <a:pt x="78908" y="-4409"/>
                          <a:pt x="63211" y="-66"/>
                          <a:pt x="65116" y="10221"/>
                        </a:cubicBezTo>
                        <a:lnTo>
                          <a:pt x="65116" y="10221"/>
                        </a:lnTo>
                        <a:close/>
                      </a:path>
                    </a:pathLst>
                  </a:custGeom>
                  <a:solidFill>
                    <a:srgbClr val="5A417A"/>
                  </a:solidFill>
                  <a:ln w="7616" cap="flat">
                    <a:noFill/>
                    <a:prstDash val="solid"/>
                    <a:miter/>
                  </a:ln>
                </p:spPr>
                <p:txBody>
                  <a:bodyPr rtlCol="0" anchor="ctr"/>
                  <a:lstStyle/>
                  <a:p>
                    <a:endParaRPr lang="zh-CN" altLang="en-US"/>
                  </a:p>
                </p:txBody>
              </p:sp>
              <p:sp>
                <p:nvSpPr>
                  <p:cNvPr id="1221" name="任意多边形: 形状 1220">
                    <a:extLst>
                      <a:ext uri="{FF2B5EF4-FFF2-40B4-BE49-F238E27FC236}">
                        <a16:creationId xmlns:a16="http://schemas.microsoft.com/office/drawing/2014/main" id="{AE62DB52-3A6A-031D-FE18-30EB4CAE1B2F}"/>
                      </a:ext>
                    </a:extLst>
                  </p:cNvPr>
                  <p:cNvSpPr/>
                  <p:nvPr/>
                </p:nvSpPr>
                <p:spPr>
                  <a:xfrm>
                    <a:off x="5985510" y="1624431"/>
                    <a:ext cx="287502" cy="487739"/>
                  </a:xfrm>
                  <a:custGeom>
                    <a:avLst/>
                    <a:gdLst>
                      <a:gd name="connsiteX0" fmla="*/ 287503 w 287502"/>
                      <a:gd name="connsiteY0" fmla="*/ 248031 h 487739"/>
                      <a:gd name="connsiteX1" fmla="*/ 0 w 287502"/>
                      <a:gd name="connsiteY1" fmla="*/ 487528 h 487739"/>
                      <a:gd name="connsiteX2" fmla="*/ 0 w 287502"/>
                      <a:gd name="connsiteY2" fmla="*/ 0 h 487739"/>
                      <a:gd name="connsiteX3" fmla="*/ 140970 w 287502"/>
                      <a:gd name="connsiteY3" fmla="*/ 14097 h 487739"/>
                      <a:gd name="connsiteX4" fmla="*/ 287503 w 287502"/>
                      <a:gd name="connsiteY4" fmla="*/ 248031 h 487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502" h="487739">
                        <a:moveTo>
                          <a:pt x="287503" y="248031"/>
                        </a:moveTo>
                        <a:cubicBezTo>
                          <a:pt x="287503" y="248031"/>
                          <a:pt x="180366" y="495986"/>
                          <a:pt x="0" y="487528"/>
                        </a:cubicBezTo>
                        <a:lnTo>
                          <a:pt x="0" y="0"/>
                        </a:lnTo>
                        <a:lnTo>
                          <a:pt x="140970" y="14097"/>
                        </a:lnTo>
                        <a:cubicBezTo>
                          <a:pt x="141046" y="14097"/>
                          <a:pt x="121234" y="222580"/>
                          <a:pt x="287503" y="248031"/>
                        </a:cubicBezTo>
                        <a:close/>
                      </a:path>
                    </a:pathLst>
                  </a:custGeom>
                  <a:solidFill>
                    <a:srgbClr val="FFC5BA"/>
                  </a:solidFill>
                  <a:ln w="7616" cap="flat">
                    <a:noFill/>
                    <a:prstDash val="solid"/>
                    <a:miter/>
                  </a:ln>
                </p:spPr>
                <p:txBody>
                  <a:bodyPr rtlCol="0" anchor="ctr"/>
                  <a:lstStyle/>
                  <a:p>
                    <a:endParaRPr lang="zh-CN" altLang="en-US"/>
                  </a:p>
                </p:txBody>
              </p:sp>
            </p:grpSp>
            <p:sp>
              <p:nvSpPr>
                <p:cNvPr id="1133" name="任意多边形: 形状 1132">
                  <a:extLst>
                    <a:ext uri="{FF2B5EF4-FFF2-40B4-BE49-F238E27FC236}">
                      <a16:creationId xmlns:a16="http://schemas.microsoft.com/office/drawing/2014/main" id="{6E42296A-5B96-B3A3-4D92-EE7FDE2E6B52}"/>
                    </a:ext>
                  </a:extLst>
                </p:cNvPr>
                <p:cNvSpPr/>
                <p:nvPr/>
              </p:nvSpPr>
              <p:spPr>
                <a:xfrm>
                  <a:off x="5869646" y="1618411"/>
                  <a:ext cx="409461" cy="487695"/>
                </a:xfrm>
                <a:custGeom>
                  <a:avLst/>
                  <a:gdLst>
                    <a:gd name="connsiteX0" fmla="*/ 409462 w 409461"/>
                    <a:gd name="connsiteY0" fmla="*/ 247955 h 487695"/>
                    <a:gd name="connsiteX1" fmla="*/ 121959 w 409461"/>
                    <a:gd name="connsiteY1" fmla="*/ 487451 h 487695"/>
                    <a:gd name="connsiteX2" fmla="*/ 93384 w 409461"/>
                    <a:gd name="connsiteY2" fmla="*/ 486689 h 487695"/>
                    <a:gd name="connsiteX3" fmla="*/ 99785 w 409461"/>
                    <a:gd name="connsiteY3" fmla="*/ 441350 h 487695"/>
                    <a:gd name="connsiteX4" fmla="*/ 121959 w 409461"/>
                    <a:gd name="connsiteY4" fmla="*/ 398755 h 487695"/>
                    <a:gd name="connsiteX5" fmla="*/ 162193 w 409461"/>
                    <a:gd name="connsiteY5" fmla="*/ 286969 h 487695"/>
                    <a:gd name="connsiteX6" fmla="*/ 142533 w 409461"/>
                    <a:gd name="connsiteY6" fmla="*/ 124587 h 487695"/>
                    <a:gd name="connsiteX7" fmla="*/ 121959 w 409461"/>
                    <a:gd name="connsiteY7" fmla="*/ 95783 h 487695"/>
                    <a:gd name="connsiteX8" fmla="*/ 54751 w 409461"/>
                    <a:gd name="connsiteY8" fmla="*/ 50597 h 487695"/>
                    <a:gd name="connsiteX9" fmla="*/ 3925 w 409461"/>
                    <a:gd name="connsiteY9" fmla="*/ 39091 h 487695"/>
                    <a:gd name="connsiteX10" fmla="*/ 3163 w 409461"/>
                    <a:gd name="connsiteY10" fmla="*/ 11887 h 487695"/>
                    <a:gd name="connsiteX11" fmla="*/ 122035 w 409461"/>
                    <a:gd name="connsiteY11" fmla="*/ 0 h 487695"/>
                    <a:gd name="connsiteX12" fmla="*/ 263005 w 409461"/>
                    <a:gd name="connsiteY12" fmla="*/ 14097 h 487695"/>
                    <a:gd name="connsiteX13" fmla="*/ 409462 w 409461"/>
                    <a:gd name="connsiteY13" fmla="*/ 247955 h 487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9461" h="487695">
                      <a:moveTo>
                        <a:pt x="409462" y="247955"/>
                      </a:moveTo>
                      <a:cubicBezTo>
                        <a:pt x="409462" y="247955"/>
                        <a:pt x="302324" y="495910"/>
                        <a:pt x="121959" y="487451"/>
                      </a:cubicBezTo>
                      <a:cubicBezTo>
                        <a:pt x="112205" y="487985"/>
                        <a:pt x="102680" y="487604"/>
                        <a:pt x="93384" y="486689"/>
                      </a:cubicBezTo>
                      <a:cubicBezTo>
                        <a:pt x="84926" y="474574"/>
                        <a:pt x="92089" y="455447"/>
                        <a:pt x="99785" y="441350"/>
                      </a:cubicBezTo>
                      <a:cubicBezTo>
                        <a:pt x="107481" y="427406"/>
                        <a:pt x="114872" y="413233"/>
                        <a:pt x="121959" y="398755"/>
                      </a:cubicBezTo>
                      <a:cubicBezTo>
                        <a:pt x="139561" y="362941"/>
                        <a:pt x="154268" y="325907"/>
                        <a:pt x="162193" y="286969"/>
                      </a:cubicBezTo>
                      <a:cubicBezTo>
                        <a:pt x="173242" y="232334"/>
                        <a:pt x="169736" y="173050"/>
                        <a:pt x="142533" y="124587"/>
                      </a:cubicBezTo>
                      <a:cubicBezTo>
                        <a:pt x="136818" y="114300"/>
                        <a:pt x="129884" y="104623"/>
                        <a:pt x="121959" y="95783"/>
                      </a:cubicBezTo>
                      <a:cubicBezTo>
                        <a:pt x="103824" y="75362"/>
                        <a:pt x="80659" y="59131"/>
                        <a:pt x="54751" y="50597"/>
                      </a:cubicBezTo>
                      <a:cubicBezTo>
                        <a:pt x="42254" y="46406"/>
                        <a:pt x="12002" y="48997"/>
                        <a:pt x="3925" y="39091"/>
                      </a:cubicBezTo>
                      <a:cubicBezTo>
                        <a:pt x="-1714" y="32156"/>
                        <a:pt x="-647" y="21869"/>
                        <a:pt x="3163" y="11887"/>
                      </a:cubicBezTo>
                      <a:lnTo>
                        <a:pt x="122035" y="0"/>
                      </a:lnTo>
                      <a:lnTo>
                        <a:pt x="263005" y="14097"/>
                      </a:lnTo>
                      <a:cubicBezTo>
                        <a:pt x="263005" y="14021"/>
                        <a:pt x="243193" y="222504"/>
                        <a:pt x="409462" y="247955"/>
                      </a:cubicBezTo>
                      <a:close/>
                    </a:path>
                  </a:pathLst>
                </a:custGeom>
                <a:solidFill>
                  <a:srgbClr val="FFD0C7">
                    <a:alpha val="78000"/>
                  </a:srgbClr>
                </a:solidFill>
                <a:ln w="7616" cap="flat">
                  <a:noFill/>
                  <a:prstDash val="solid"/>
                  <a:miter/>
                </a:ln>
              </p:spPr>
              <p:txBody>
                <a:bodyPr rtlCol="0" anchor="ctr"/>
                <a:lstStyle/>
                <a:p>
                  <a:endParaRPr lang="zh-CN" altLang="en-US"/>
                </a:p>
              </p:txBody>
            </p:sp>
            <p:sp>
              <p:nvSpPr>
                <p:cNvPr id="1134" name="任意多边形: 形状 1133">
                  <a:extLst>
                    <a:ext uri="{FF2B5EF4-FFF2-40B4-BE49-F238E27FC236}">
                      <a16:creationId xmlns:a16="http://schemas.microsoft.com/office/drawing/2014/main" id="{F3502871-64E1-464E-E718-8A4A68C864D7}"/>
                    </a:ext>
                  </a:extLst>
                </p:cNvPr>
                <p:cNvSpPr/>
                <p:nvPr/>
              </p:nvSpPr>
              <p:spPr>
                <a:xfrm>
                  <a:off x="6120236" y="1646586"/>
                  <a:ext cx="102954" cy="203810"/>
                </a:xfrm>
                <a:custGeom>
                  <a:avLst/>
                  <a:gdLst>
                    <a:gd name="connsiteX0" fmla="*/ 529 w 102954"/>
                    <a:gd name="connsiteY0" fmla="*/ 7868 h 203810"/>
                    <a:gd name="connsiteX1" fmla="*/ 91207 w 102954"/>
                    <a:gd name="connsiteY1" fmla="*/ 202254 h 203810"/>
                    <a:gd name="connsiteX2" fmla="*/ 99437 w 102954"/>
                    <a:gd name="connsiteY2" fmla="*/ 188157 h 203810"/>
                    <a:gd name="connsiteX3" fmla="*/ 16836 w 102954"/>
                    <a:gd name="connsiteY3" fmla="*/ 7792 h 203810"/>
                    <a:gd name="connsiteX4" fmla="*/ 529 w 102954"/>
                    <a:gd name="connsiteY4" fmla="*/ 7868 h 203810"/>
                    <a:gd name="connsiteX5" fmla="*/ 529 w 102954"/>
                    <a:gd name="connsiteY5" fmla="*/ 7868 h 20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954" h="203810">
                      <a:moveTo>
                        <a:pt x="529" y="7868"/>
                      </a:moveTo>
                      <a:cubicBezTo>
                        <a:pt x="-4805" y="83153"/>
                        <a:pt x="30552" y="157677"/>
                        <a:pt x="91207" y="202254"/>
                      </a:cubicBezTo>
                      <a:cubicBezTo>
                        <a:pt x="99665" y="208502"/>
                        <a:pt x="107818" y="194329"/>
                        <a:pt x="99437" y="188157"/>
                      </a:cubicBezTo>
                      <a:cubicBezTo>
                        <a:pt x="43353" y="146857"/>
                        <a:pt x="11959" y="77057"/>
                        <a:pt x="16836" y="7792"/>
                      </a:cubicBezTo>
                      <a:cubicBezTo>
                        <a:pt x="17598" y="-2648"/>
                        <a:pt x="1291" y="-2572"/>
                        <a:pt x="529" y="7868"/>
                      </a:cubicBezTo>
                      <a:lnTo>
                        <a:pt x="529" y="7868"/>
                      </a:lnTo>
                      <a:close/>
                    </a:path>
                  </a:pathLst>
                </a:custGeom>
                <a:solidFill>
                  <a:srgbClr val="5A417A"/>
                </a:solidFill>
                <a:ln w="7616" cap="flat">
                  <a:noFill/>
                  <a:prstDash val="solid"/>
                  <a:miter/>
                </a:ln>
              </p:spPr>
              <p:txBody>
                <a:bodyPr rtlCol="0" anchor="ctr"/>
                <a:lstStyle/>
                <a:p>
                  <a:endParaRPr lang="zh-CN" altLang="en-US"/>
                </a:p>
              </p:txBody>
            </p:sp>
            <p:sp>
              <p:nvSpPr>
                <p:cNvPr id="1135" name="任意多边形: 形状 1134">
                  <a:extLst>
                    <a:ext uri="{FF2B5EF4-FFF2-40B4-BE49-F238E27FC236}">
                      <a16:creationId xmlns:a16="http://schemas.microsoft.com/office/drawing/2014/main" id="{1FA5CF7D-1A30-37CB-9E34-266F3122B7A8}"/>
                    </a:ext>
                  </a:extLst>
                </p:cNvPr>
                <p:cNvSpPr/>
                <p:nvPr/>
              </p:nvSpPr>
              <p:spPr>
                <a:xfrm>
                  <a:off x="5414619" y="488670"/>
                  <a:ext cx="1092936" cy="1092936"/>
                </a:xfrm>
                <a:custGeom>
                  <a:avLst/>
                  <a:gdLst>
                    <a:gd name="connsiteX0" fmla="*/ 1092937 w 1092936"/>
                    <a:gd name="connsiteY0" fmla="*/ 546583 h 1092936"/>
                    <a:gd name="connsiteX1" fmla="*/ 1090346 w 1092936"/>
                    <a:gd name="connsiteY1" fmla="*/ 599237 h 1092936"/>
                    <a:gd name="connsiteX2" fmla="*/ 698221 w 1092936"/>
                    <a:gd name="connsiteY2" fmla="*/ 1071601 h 1092936"/>
                    <a:gd name="connsiteX3" fmla="*/ 546506 w 1092936"/>
                    <a:gd name="connsiteY3" fmla="*/ 1092937 h 1092936"/>
                    <a:gd name="connsiteX4" fmla="*/ 4267 w 1092936"/>
                    <a:gd name="connsiteY4" fmla="*/ 615467 h 1092936"/>
                    <a:gd name="connsiteX5" fmla="*/ 4267 w 1092936"/>
                    <a:gd name="connsiteY5" fmla="*/ 615239 h 1092936"/>
                    <a:gd name="connsiteX6" fmla="*/ 0 w 1092936"/>
                    <a:gd name="connsiteY6" fmla="*/ 546583 h 1092936"/>
                    <a:gd name="connsiteX7" fmla="*/ 248793 w 1092936"/>
                    <a:gd name="connsiteY7" fmla="*/ 88240 h 1092936"/>
                    <a:gd name="connsiteX8" fmla="*/ 546583 w 1092936"/>
                    <a:gd name="connsiteY8" fmla="*/ 0 h 1092936"/>
                    <a:gd name="connsiteX9" fmla="*/ 1092937 w 1092936"/>
                    <a:gd name="connsiteY9" fmla="*/ 546583 h 1092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2936" h="1092936">
                      <a:moveTo>
                        <a:pt x="1092937" y="546583"/>
                      </a:moveTo>
                      <a:cubicBezTo>
                        <a:pt x="1092937" y="564337"/>
                        <a:pt x="1092175" y="581863"/>
                        <a:pt x="1090346" y="599237"/>
                      </a:cubicBezTo>
                      <a:cubicBezTo>
                        <a:pt x="1068858" y="824941"/>
                        <a:pt x="909981" y="1010641"/>
                        <a:pt x="698221" y="1071601"/>
                      </a:cubicBezTo>
                      <a:cubicBezTo>
                        <a:pt x="649986" y="1085545"/>
                        <a:pt x="599161" y="1092937"/>
                        <a:pt x="546506" y="1092937"/>
                      </a:cubicBezTo>
                      <a:cubicBezTo>
                        <a:pt x="267996" y="1092937"/>
                        <a:pt x="38176" y="884682"/>
                        <a:pt x="4267" y="615467"/>
                      </a:cubicBezTo>
                      <a:cubicBezTo>
                        <a:pt x="4267" y="615315"/>
                        <a:pt x="4267" y="615315"/>
                        <a:pt x="4267" y="615239"/>
                      </a:cubicBezTo>
                      <a:cubicBezTo>
                        <a:pt x="1372" y="592684"/>
                        <a:pt x="0" y="569900"/>
                        <a:pt x="0" y="546583"/>
                      </a:cubicBezTo>
                      <a:cubicBezTo>
                        <a:pt x="0" y="354635"/>
                        <a:pt x="99060" y="185776"/>
                        <a:pt x="248793" y="88240"/>
                      </a:cubicBezTo>
                      <a:cubicBezTo>
                        <a:pt x="334442" y="32461"/>
                        <a:pt x="436702" y="0"/>
                        <a:pt x="546583" y="0"/>
                      </a:cubicBezTo>
                      <a:cubicBezTo>
                        <a:pt x="848335" y="0"/>
                        <a:pt x="1092937" y="244754"/>
                        <a:pt x="1092937" y="546583"/>
                      </a:cubicBezTo>
                      <a:close/>
                    </a:path>
                  </a:pathLst>
                </a:custGeom>
                <a:solidFill>
                  <a:srgbClr val="FFD0C7"/>
                </a:solidFill>
                <a:ln w="7616" cap="flat">
                  <a:noFill/>
                  <a:prstDash val="solid"/>
                  <a:miter/>
                </a:ln>
              </p:spPr>
              <p:txBody>
                <a:bodyPr rtlCol="0" anchor="ctr"/>
                <a:lstStyle/>
                <a:p>
                  <a:endParaRPr lang="zh-CN" altLang="en-US"/>
                </a:p>
              </p:txBody>
            </p:sp>
            <p:sp>
              <p:nvSpPr>
                <p:cNvPr id="1136" name="任意多边形: 形状 1135">
                  <a:extLst>
                    <a:ext uri="{FF2B5EF4-FFF2-40B4-BE49-F238E27FC236}">
                      <a16:creationId xmlns:a16="http://schemas.microsoft.com/office/drawing/2014/main" id="{5F87E80E-F4C9-D0FF-8FD5-817AC4BE1E64}"/>
                    </a:ext>
                  </a:extLst>
                </p:cNvPr>
                <p:cNvSpPr/>
                <p:nvPr/>
              </p:nvSpPr>
              <p:spPr>
                <a:xfrm>
                  <a:off x="5416929" y="1087907"/>
                  <a:ext cx="1091043" cy="577900"/>
                </a:xfrm>
                <a:custGeom>
                  <a:avLst/>
                  <a:gdLst>
                    <a:gd name="connsiteX0" fmla="*/ 619787 w 1091043"/>
                    <a:gd name="connsiteY0" fmla="*/ 574777 h 577900"/>
                    <a:gd name="connsiteX1" fmla="*/ 544197 w 1091043"/>
                    <a:gd name="connsiteY1" fmla="*/ 577901 h 577900"/>
                    <a:gd name="connsiteX2" fmla="*/ 1958 w 1091043"/>
                    <a:gd name="connsiteY2" fmla="*/ 16231 h 577900"/>
                    <a:gd name="connsiteX3" fmla="*/ 1958 w 1091043"/>
                    <a:gd name="connsiteY3" fmla="*/ 16002 h 577900"/>
                    <a:gd name="connsiteX4" fmla="*/ 2110 w 1091043"/>
                    <a:gd name="connsiteY4" fmla="*/ 15469 h 577900"/>
                    <a:gd name="connsiteX5" fmla="*/ 777369 w 1091043"/>
                    <a:gd name="connsiteY5" fmla="*/ 4420 h 577900"/>
                    <a:gd name="connsiteX6" fmla="*/ 1088036 w 1091043"/>
                    <a:gd name="connsiteY6" fmla="*/ 0 h 577900"/>
                    <a:gd name="connsiteX7" fmla="*/ 1088189 w 1091043"/>
                    <a:gd name="connsiteY7" fmla="*/ 0 h 577900"/>
                    <a:gd name="connsiteX8" fmla="*/ 619787 w 1091043"/>
                    <a:gd name="connsiteY8" fmla="*/ 574777 h 5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1043" h="577900">
                      <a:moveTo>
                        <a:pt x="619787" y="574777"/>
                      </a:moveTo>
                      <a:cubicBezTo>
                        <a:pt x="595784" y="576834"/>
                        <a:pt x="570638" y="577901"/>
                        <a:pt x="544197" y="577901"/>
                      </a:cubicBezTo>
                      <a:cubicBezTo>
                        <a:pt x="-50011" y="577901"/>
                        <a:pt x="-481" y="40081"/>
                        <a:pt x="1958" y="16231"/>
                      </a:cubicBezTo>
                      <a:cubicBezTo>
                        <a:pt x="1958" y="16078"/>
                        <a:pt x="1958" y="16078"/>
                        <a:pt x="1958" y="16002"/>
                      </a:cubicBezTo>
                      <a:cubicBezTo>
                        <a:pt x="2110" y="15621"/>
                        <a:pt x="2110" y="15469"/>
                        <a:pt x="2110" y="15469"/>
                      </a:cubicBezTo>
                      <a:lnTo>
                        <a:pt x="777369" y="4420"/>
                      </a:lnTo>
                      <a:lnTo>
                        <a:pt x="1088036" y="0"/>
                      </a:lnTo>
                      <a:lnTo>
                        <a:pt x="1088189" y="0"/>
                      </a:lnTo>
                      <a:cubicBezTo>
                        <a:pt x="1088113" y="-76"/>
                        <a:pt x="1157226" y="529514"/>
                        <a:pt x="619787" y="574777"/>
                      </a:cubicBezTo>
                      <a:close/>
                    </a:path>
                  </a:pathLst>
                </a:custGeom>
                <a:solidFill>
                  <a:srgbClr val="FFD0C7"/>
                </a:solidFill>
                <a:ln w="7616" cap="flat">
                  <a:noFill/>
                  <a:prstDash val="solid"/>
                  <a:miter/>
                </a:ln>
              </p:spPr>
              <p:txBody>
                <a:bodyPr rtlCol="0" anchor="ctr"/>
                <a:lstStyle/>
                <a:p>
                  <a:endParaRPr lang="zh-CN" altLang="en-US"/>
                </a:p>
              </p:txBody>
            </p:sp>
            <p:grpSp>
              <p:nvGrpSpPr>
                <p:cNvPr id="1137" name="图形 2">
                  <a:extLst>
                    <a:ext uri="{FF2B5EF4-FFF2-40B4-BE49-F238E27FC236}">
                      <a16:creationId xmlns:a16="http://schemas.microsoft.com/office/drawing/2014/main" id="{C232DEA4-11B5-1C04-3D9D-3DB6C3581396}"/>
                    </a:ext>
                  </a:extLst>
                </p:cNvPr>
                <p:cNvGrpSpPr/>
                <p:nvPr/>
              </p:nvGrpSpPr>
              <p:grpSpPr>
                <a:xfrm>
                  <a:off x="5509031" y="868832"/>
                  <a:ext cx="934288" cy="575026"/>
                  <a:chOff x="5509031" y="868832"/>
                  <a:chExt cx="934288" cy="575026"/>
                </a:xfrm>
              </p:grpSpPr>
              <p:grpSp>
                <p:nvGrpSpPr>
                  <p:cNvPr id="1189" name="图形 2">
                    <a:extLst>
                      <a:ext uri="{FF2B5EF4-FFF2-40B4-BE49-F238E27FC236}">
                        <a16:creationId xmlns:a16="http://schemas.microsoft.com/office/drawing/2014/main" id="{997EE1BB-1B56-864B-4075-D01F70A7B8A2}"/>
                      </a:ext>
                    </a:extLst>
                  </p:cNvPr>
                  <p:cNvGrpSpPr/>
                  <p:nvPr/>
                </p:nvGrpSpPr>
                <p:grpSpPr>
                  <a:xfrm>
                    <a:off x="5509031" y="961034"/>
                    <a:ext cx="934288" cy="482823"/>
                    <a:chOff x="5509031" y="961034"/>
                    <a:chExt cx="934288" cy="482823"/>
                  </a:xfrm>
                </p:grpSpPr>
                <p:sp>
                  <p:nvSpPr>
                    <p:cNvPr id="1193" name="任意多边形: 形状 1192">
                      <a:extLst>
                        <a:ext uri="{FF2B5EF4-FFF2-40B4-BE49-F238E27FC236}">
                          <a16:creationId xmlns:a16="http://schemas.microsoft.com/office/drawing/2014/main" id="{B17E4070-14C3-EB9B-4D7A-6DC401E87010}"/>
                        </a:ext>
                      </a:extLst>
                    </p:cNvPr>
                    <p:cNvSpPr/>
                    <p:nvPr/>
                  </p:nvSpPr>
                  <p:spPr>
                    <a:xfrm>
                      <a:off x="5860300" y="1368476"/>
                      <a:ext cx="245501" cy="75381"/>
                    </a:xfrm>
                    <a:custGeom>
                      <a:avLst/>
                      <a:gdLst>
                        <a:gd name="connsiteX0" fmla="*/ 3518 w 245501"/>
                        <a:gd name="connsiteY0" fmla="*/ 41148 h 75381"/>
                        <a:gd name="connsiteX1" fmla="*/ 243396 w 245501"/>
                        <a:gd name="connsiteY1" fmla="*/ 14173 h 75381"/>
                        <a:gd name="connsiteX2" fmla="*/ 231889 w 245501"/>
                        <a:gd name="connsiteY2" fmla="*/ 2667 h 75381"/>
                        <a:gd name="connsiteX3" fmla="*/ 129705 w 245501"/>
                        <a:gd name="connsiteY3" fmla="*/ 58597 h 75381"/>
                        <a:gd name="connsiteX4" fmla="*/ 11747 w 245501"/>
                        <a:gd name="connsiteY4" fmla="*/ 27127 h 75381"/>
                        <a:gd name="connsiteX5" fmla="*/ 3518 w 245501"/>
                        <a:gd name="connsiteY5" fmla="*/ 41148 h 75381"/>
                        <a:gd name="connsiteX6" fmla="*/ 3518 w 245501"/>
                        <a:gd name="connsiteY6" fmla="*/ 41148 h 7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01" h="75381">
                          <a:moveTo>
                            <a:pt x="3518" y="41148"/>
                          </a:moveTo>
                          <a:cubicBezTo>
                            <a:pt x="77661" y="95783"/>
                            <a:pt x="183274" y="83743"/>
                            <a:pt x="243396" y="14173"/>
                          </a:cubicBezTo>
                          <a:cubicBezTo>
                            <a:pt x="250254" y="6248"/>
                            <a:pt x="238747" y="-5258"/>
                            <a:pt x="231889" y="2667"/>
                          </a:cubicBezTo>
                          <a:cubicBezTo>
                            <a:pt x="205829" y="32842"/>
                            <a:pt x="169405" y="53416"/>
                            <a:pt x="129705" y="58597"/>
                          </a:cubicBezTo>
                          <a:cubicBezTo>
                            <a:pt x="87871" y="64008"/>
                            <a:pt x="45504" y="52044"/>
                            <a:pt x="11747" y="27127"/>
                          </a:cubicBezTo>
                          <a:cubicBezTo>
                            <a:pt x="3289" y="20802"/>
                            <a:pt x="-4864" y="34975"/>
                            <a:pt x="3518" y="41148"/>
                          </a:cubicBezTo>
                          <a:lnTo>
                            <a:pt x="3518" y="41148"/>
                          </a:lnTo>
                          <a:close/>
                        </a:path>
                      </a:pathLst>
                    </a:custGeom>
                    <a:solidFill>
                      <a:srgbClr val="5A417A"/>
                    </a:solidFill>
                    <a:ln w="7616" cap="flat">
                      <a:noFill/>
                      <a:prstDash val="solid"/>
                      <a:miter/>
                    </a:ln>
                  </p:spPr>
                  <p:txBody>
                    <a:bodyPr rtlCol="0" anchor="ctr"/>
                    <a:lstStyle/>
                    <a:p>
                      <a:endParaRPr lang="zh-CN" altLang="en-US"/>
                    </a:p>
                  </p:txBody>
                </p:sp>
                <p:grpSp>
                  <p:nvGrpSpPr>
                    <p:cNvPr id="1194" name="图形 2">
                      <a:extLst>
                        <a:ext uri="{FF2B5EF4-FFF2-40B4-BE49-F238E27FC236}">
                          <a16:creationId xmlns:a16="http://schemas.microsoft.com/office/drawing/2014/main" id="{42481E1C-5D47-E80F-D4AF-AC24271E3143}"/>
                        </a:ext>
                      </a:extLst>
                    </p:cNvPr>
                    <p:cNvGrpSpPr/>
                    <p:nvPr/>
                  </p:nvGrpSpPr>
                  <p:grpSpPr>
                    <a:xfrm>
                      <a:off x="5509031" y="1247241"/>
                      <a:ext cx="904112" cy="111252"/>
                      <a:chOff x="5509031" y="1247241"/>
                      <a:chExt cx="904112" cy="111252"/>
                    </a:xfrm>
                    <a:solidFill>
                      <a:srgbClr val="EC848E"/>
                    </a:solidFill>
                  </p:grpSpPr>
                  <p:sp>
                    <p:nvSpPr>
                      <p:cNvPr id="1217" name="任意多边形: 形状 1216">
                        <a:extLst>
                          <a:ext uri="{FF2B5EF4-FFF2-40B4-BE49-F238E27FC236}">
                            <a16:creationId xmlns:a16="http://schemas.microsoft.com/office/drawing/2014/main" id="{F23CB579-456B-3861-3A65-B6E754EFD681}"/>
                          </a:ext>
                        </a:extLst>
                      </p:cNvPr>
                      <p:cNvSpPr/>
                      <p:nvPr/>
                    </p:nvSpPr>
                    <p:spPr>
                      <a:xfrm>
                        <a:off x="6210757" y="1247241"/>
                        <a:ext cx="202387" cy="111252"/>
                      </a:xfrm>
                      <a:custGeom>
                        <a:avLst/>
                        <a:gdLst>
                          <a:gd name="connsiteX0" fmla="*/ 202387 w 202387"/>
                          <a:gd name="connsiteY0" fmla="*/ 55626 h 111252"/>
                          <a:gd name="connsiteX1" fmla="*/ 101194 w 202387"/>
                          <a:gd name="connsiteY1" fmla="*/ 111252 h 111252"/>
                          <a:gd name="connsiteX2" fmla="*/ 0 w 202387"/>
                          <a:gd name="connsiteY2" fmla="*/ 55626 h 111252"/>
                          <a:gd name="connsiteX3" fmla="*/ 101194 w 202387"/>
                          <a:gd name="connsiteY3" fmla="*/ 0 h 111252"/>
                          <a:gd name="connsiteX4" fmla="*/ 202387 w 202387"/>
                          <a:gd name="connsiteY4" fmla="*/ 55626 h 111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387" h="111252">
                            <a:moveTo>
                              <a:pt x="202387" y="55626"/>
                            </a:moveTo>
                            <a:cubicBezTo>
                              <a:pt x="202387" y="86347"/>
                              <a:pt x="157081" y="111252"/>
                              <a:pt x="101194" y="111252"/>
                            </a:cubicBezTo>
                            <a:cubicBezTo>
                              <a:pt x="45306" y="111252"/>
                              <a:pt x="0" y="86347"/>
                              <a:pt x="0" y="55626"/>
                            </a:cubicBezTo>
                            <a:cubicBezTo>
                              <a:pt x="0" y="24905"/>
                              <a:pt x="45306" y="0"/>
                              <a:pt x="101194" y="0"/>
                            </a:cubicBezTo>
                            <a:cubicBezTo>
                              <a:pt x="157081" y="0"/>
                              <a:pt x="202387" y="24905"/>
                              <a:pt x="202387" y="55626"/>
                            </a:cubicBezTo>
                            <a:close/>
                          </a:path>
                        </a:pathLst>
                      </a:custGeom>
                      <a:solidFill>
                        <a:srgbClr val="EC848E"/>
                      </a:solidFill>
                      <a:ln w="7616" cap="flat">
                        <a:noFill/>
                        <a:prstDash val="solid"/>
                        <a:miter/>
                      </a:ln>
                    </p:spPr>
                    <p:txBody>
                      <a:bodyPr rtlCol="0" anchor="ctr"/>
                      <a:lstStyle/>
                      <a:p>
                        <a:endParaRPr lang="zh-CN" altLang="en-US"/>
                      </a:p>
                    </p:txBody>
                  </p:sp>
                  <p:sp>
                    <p:nvSpPr>
                      <p:cNvPr id="1218" name="任意多边形: 形状 1217">
                        <a:extLst>
                          <a:ext uri="{FF2B5EF4-FFF2-40B4-BE49-F238E27FC236}">
                            <a16:creationId xmlns:a16="http://schemas.microsoft.com/office/drawing/2014/main" id="{6F52E83F-5A1E-9F5A-7F41-78205CE9EA1F}"/>
                          </a:ext>
                        </a:extLst>
                      </p:cNvPr>
                      <p:cNvSpPr/>
                      <p:nvPr/>
                    </p:nvSpPr>
                    <p:spPr>
                      <a:xfrm>
                        <a:off x="5509031" y="1247241"/>
                        <a:ext cx="202387" cy="111252"/>
                      </a:xfrm>
                      <a:custGeom>
                        <a:avLst/>
                        <a:gdLst>
                          <a:gd name="connsiteX0" fmla="*/ 202387 w 202387"/>
                          <a:gd name="connsiteY0" fmla="*/ 55626 h 111252"/>
                          <a:gd name="connsiteX1" fmla="*/ 101194 w 202387"/>
                          <a:gd name="connsiteY1" fmla="*/ 111252 h 111252"/>
                          <a:gd name="connsiteX2" fmla="*/ 0 w 202387"/>
                          <a:gd name="connsiteY2" fmla="*/ 55626 h 111252"/>
                          <a:gd name="connsiteX3" fmla="*/ 101194 w 202387"/>
                          <a:gd name="connsiteY3" fmla="*/ 0 h 111252"/>
                          <a:gd name="connsiteX4" fmla="*/ 202387 w 202387"/>
                          <a:gd name="connsiteY4" fmla="*/ 55626 h 111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387" h="111252">
                            <a:moveTo>
                              <a:pt x="202387" y="55626"/>
                            </a:moveTo>
                            <a:cubicBezTo>
                              <a:pt x="202387" y="86347"/>
                              <a:pt x="157081" y="111252"/>
                              <a:pt x="101194" y="111252"/>
                            </a:cubicBezTo>
                            <a:cubicBezTo>
                              <a:pt x="45306" y="111252"/>
                              <a:pt x="0" y="86347"/>
                              <a:pt x="0" y="55626"/>
                            </a:cubicBezTo>
                            <a:cubicBezTo>
                              <a:pt x="0" y="24905"/>
                              <a:pt x="45306" y="0"/>
                              <a:pt x="101194" y="0"/>
                            </a:cubicBezTo>
                            <a:cubicBezTo>
                              <a:pt x="157081" y="0"/>
                              <a:pt x="202387" y="24905"/>
                              <a:pt x="202387" y="55626"/>
                            </a:cubicBezTo>
                            <a:close/>
                          </a:path>
                        </a:pathLst>
                      </a:custGeom>
                      <a:solidFill>
                        <a:srgbClr val="EC848E"/>
                      </a:solidFill>
                      <a:ln w="7616" cap="flat">
                        <a:noFill/>
                        <a:prstDash val="solid"/>
                        <a:miter/>
                      </a:ln>
                    </p:spPr>
                    <p:txBody>
                      <a:bodyPr rtlCol="0" anchor="ctr"/>
                      <a:lstStyle/>
                      <a:p>
                        <a:endParaRPr lang="zh-CN" altLang="en-US"/>
                      </a:p>
                    </p:txBody>
                  </p:sp>
                </p:grpSp>
                <p:grpSp>
                  <p:nvGrpSpPr>
                    <p:cNvPr id="1195" name="图形 2">
                      <a:extLst>
                        <a:ext uri="{FF2B5EF4-FFF2-40B4-BE49-F238E27FC236}">
                          <a16:creationId xmlns:a16="http://schemas.microsoft.com/office/drawing/2014/main" id="{1312B36D-738E-E6A9-232E-0C5F1C8FBC21}"/>
                        </a:ext>
                      </a:extLst>
                    </p:cNvPr>
                    <p:cNvGrpSpPr/>
                    <p:nvPr/>
                  </p:nvGrpSpPr>
                  <p:grpSpPr>
                    <a:xfrm>
                      <a:off x="5512155" y="961034"/>
                      <a:ext cx="931163" cy="369417"/>
                      <a:chOff x="5512155" y="961034"/>
                      <a:chExt cx="931163" cy="369417"/>
                    </a:xfrm>
                  </p:grpSpPr>
                  <p:grpSp>
                    <p:nvGrpSpPr>
                      <p:cNvPr id="1196" name="图形 2">
                        <a:extLst>
                          <a:ext uri="{FF2B5EF4-FFF2-40B4-BE49-F238E27FC236}">
                            <a16:creationId xmlns:a16="http://schemas.microsoft.com/office/drawing/2014/main" id="{EB64D644-1F68-E4C8-8349-8E6A37CD7EA2}"/>
                          </a:ext>
                        </a:extLst>
                      </p:cNvPr>
                      <p:cNvGrpSpPr/>
                      <p:nvPr/>
                    </p:nvGrpSpPr>
                    <p:grpSpPr>
                      <a:xfrm>
                        <a:off x="5512155" y="961034"/>
                        <a:ext cx="931163" cy="308533"/>
                        <a:chOff x="5512155" y="961034"/>
                        <a:chExt cx="931163" cy="308533"/>
                      </a:xfrm>
                    </p:grpSpPr>
                    <p:grpSp>
                      <p:nvGrpSpPr>
                        <p:cNvPr id="1202" name="图形 2">
                          <a:extLst>
                            <a:ext uri="{FF2B5EF4-FFF2-40B4-BE49-F238E27FC236}">
                              <a16:creationId xmlns:a16="http://schemas.microsoft.com/office/drawing/2014/main" id="{C9797E6C-161F-4B5A-26E3-CF34203C22DE}"/>
                            </a:ext>
                          </a:extLst>
                        </p:cNvPr>
                        <p:cNvGrpSpPr/>
                        <p:nvPr/>
                      </p:nvGrpSpPr>
                      <p:grpSpPr>
                        <a:xfrm>
                          <a:off x="5512155" y="961034"/>
                          <a:ext cx="349224" cy="308533"/>
                          <a:chOff x="5512155" y="961034"/>
                          <a:chExt cx="349224" cy="308533"/>
                        </a:xfrm>
                      </p:grpSpPr>
                      <p:sp>
                        <p:nvSpPr>
                          <p:cNvPr id="1212" name="任意多边形: 形状 1211">
                            <a:extLst>
                              <a:ext uri="{FF2B5EF4-FFF2-40B4-BE49-F238E27FC236}">
                                <a16:creationId xmlns:a16="http://schemas.microsoft.com/office/drawing/2014/main" id="{19C3AF96-A30E-FF19-43CB-045441D7D6F7}"/>
                              </a:ext>
                            </a:extLst>
                          </p:cNvPr>
                          <p:cNvSpPr/>
                          <p:nvPr/>
                        </p:nvSpPr>
                        <p:spPr>
                          <a:xfrm>
                            <a:off x="5554827" y="1001039"/>
                            <a:ext cx="299923" cy="258927"/>
                          </a:xfrm>
                          <a:custGeom>
                            <a:avLst/>
                            <a:gdLst>
                              <a:gd name="connsiteX0" fmla="*/ 299923 w 299923"/>
                              <a:gd name="connsiteY0" fmla="*/ 106451 h 258927"/>
                              <a:gd name="connsiteX1" fmla="*/ 149885 w 299923"/>
                              <a:gd name="connsiteY1" fmla="*/ 258928 h 258927"/>
                              <a:gd name="connsiteX2" fmla="*/ 0 w 299923"/>
                              <a:gd name="connsiteY2" fmla="*/ 106451 h 258927"/>
                              <a:gd name="connsiteX3" fmla="*/ 45872 w 299923"/>
                              <a:gd name="connsiteY3" fmla="*/ 20498 h 258927"/>
                              <a:gd name="connsiteX4" fmla="*/ 84430 w 299923"/>
                              <a:gd name="connsiteY4" fmla="*/ 6248 h 258927"/>
                              <a:gd name="connsiteX5" fmla="*/ 149962 w 299923"/>
                              <a:gd name="connsiteY5" fmla="*/ 0 h 258927"/>
                              <a:gd name="connsiteX6" fmla="*/ 283997 w 299923"/>
                              <a:gd name="connsiteY6" fmla="*/ 47473 h 258927"/>
                              <a:gd name="connsiteX7" fmla="*/ 299466 w 299923"/>
                              <a:gd name="connsiteY7" fmla="*/ 94031 h 258927"/>
                              <a:gd name="connsiteX8" fmla="*/ 299923 w 299923"/>
                              <a:gd name="connsiteY8" fmla="*/ 106451 h 25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23" h="258927">
                                <a:moveTo>
                                  <a:pt x="299923" y="106451"/>
                                </a:moveTo>
                                <a:cubicBezTo>
                                  <a:pt x="299923" y="190729"/>
                                  <a:pt x="232791" y="258928"/>
                                  <a:pt x="149885" y="258928"/>
                                </a:cubicBezTo>
                                <a:cubicBezTo>
                                  <a:pt x="67056" y="258928"/>
                                  <a:pt x="0" y="190729"/>
                                  <a:pt x="0" y="106451"/>
                                </a:cubicBezTo>
                                <a:cubicBezTo>
                                  <a:pt x="0" y="63246"/>
                                  <a:pt x="17678" y="36347"/>
                                  <a:pt x="45872" y="20498"/>
                                </a:cubicBezTo>
                                <a:cubicBezTo>
                                  <a:pt x="57150" y="14097"/>
                                  <a:pt x="70180" y="9525"/>
                                  <a:pt x="84430" y="6248"/>
                                </a:cubicBezTo>
                                <a:cubicBezTo>
                                  <a:pt x="104242" y="1829"/>
                                  <a:pt x="126416" y="0"/>
                                  <a:pt x="149962" y="0"/>
                                </a:cubicBezTo>
                                <a:cubicBezTo>
                                  <a:pt x="208635" y="0"/>
                                  <a:pt x="259385" y="11125"/>
                                  <a:pt x="283997" y="47473"/>
                                </a:cubicBezTo>
                                <a:cubicBezTo>
                                  <a:pt x="292455" y="59893"/>
                                  <a:pt x="297866" y="75209"/>
                                  <a:pt x="299466" y="94031"/>
                                </a:cubicBezTo>
                                <a:cubicBezTo>
                                  <a:pt x="299771" y="97917"/>
                                  <a:pt x="299923" y="102032"/>
                                  <a:pt x="299923" y="106451"/>
                                </a:cubicBezTo>
                                <a:close/>
                              </a:path>
                            </a:pathLst>
                          </a:custGeom>
                          <a:solidFill>
                            <a:srgbClr val="FBBDA1"/>
                          </a:solidFill>
                          <a:ln w="7616" cap="flat">
                            <a:noFill/>
                            <a:prstDash val="solid"/>
                            <a:miter/>
                          </a:ln>
                        </p:spPr>
                        <p:txBody>
                          <a:bodyPr rtlCol="0" anchor="ctr"/>
                          <a:lstStyle/>
                          <a:p>
                            <a:endParaRPr lang="zh-CN" altLang="en-US"/>
                          </a:p>
                        </p:txBody>
                      </p:sp>
                      <p:grpSp>
                        <p:nvGrpSpPr>
                          <p:cNvPr id="1213" name="图形 2">
                            <a:extLst>
                              <a:ext uri="{FF2B5EF4-FFF2-40B4-BE49-F238E27FC236}">
                                <a16:creationId xmlns:a16="http://schemas.microsoft.com/office/drawing/2014/main" id="{8CBA37FA-AEDF-8DF8-D158-AA4DE8700453}"/>
                              </a:ext>
                            </a:extLst>
                          </p:cNvPr>
                          <p:cNvGrpSpPr/>
                          <p:nvPr/>
                        </p:nvGrpSpPr>
                        <p:grpSpPr>
                          <a:xfrm>
                            <a:off x="5512155" y="961034"/>
                            <a:ext cx="349224" cy="290017"/>
                            <a:chOff x="5512155" y="961034"/>
                            <a:chExt cx="349224" cy="290017"/>
                          </a:xfrm>
                          <a:solidFill>
                            <a:srgbClr val="5A417A"/>
                          </a:solidFill>
                        </p:grpSpPr>
                        <p:sp>
                          <p:nvSpPr>
                            <p:cNvPr id="1215" name="任意多边形: 形状 1214">
                              <a:extLst>
                                <a:ext uri="{FF2B5EF4-FFF2-40B4-BE49-F238E27FC236}">
                                  <a16:creationId xmlns:a16="http://schemas.microsoft.com/office/drawing/2014/main" id="{DB6A8AEB-5176-F06F-DF6B-B46DB351BA55}"/>
                                </a:ext>
                              </a:extLst>
                            </p:cNvPr>
                            <p:cNvSpPr/>
                            <p:nvPr/>
                          </p:nvSpPr>
                          <p:spPr>
                            <a:xfrm>
                              <a:off x="5512155" y="1047216"/>
                              <a:ext cx="55016" cy="42595"/>
                            </a:xfrm>
                            <a:custGeom>
                              <a:avLst/>
                              <a:gdLst>
                                <a:gd name="connsiteX0" fmla="*/ 55016 w 55016"/>
                                <a:gd name="connsiteY0" fmla="*/ 13183 h 42595"/>
                                <a:gd name="connsiteX1" fmla="*/ 0 w 55016"/>
                                <a:gd name="connsiteY1" fmla="*/ 0 h 42595"/>
                                <a:gd name="connsiteX2" fmla="*/ 50368 w 55016"/>
                                <a:gd name="connsiteY2" fmla="*/ 42596 h 42595"/>
                              </a:gdLst>
                              <a:ahLst/>
                              <a:cxnLst>
                                <a:cxn ang="0">
                                  <a:pos x="connsiteX0" y="connsiteY0"/>
                                </a:cxn>
                                <a:cxn ang="0">
                                  <a:pos x="connsiteX1" y="connsiteY1"/>
                                </a:cxn>
                                <a:cxn ang="0">
                                  <a:pos x="connsiteX2" y="connsiteY2"/>
                                </a:cxn>
                              </a:cxnLst>
                              <a:rect l="l" t="t" r="r" b="b"/>
                              <a:pathLst>
                                <a:path w="55016" h="42595">
                                  <a:moveTo>
                                    <a:pt x="55016" y="13183"/>
                                  </a:moveTo>
                                  <a:lnTo>
                                    <a:pt x="0" y="0"/>
                                  </a:lnTo>
                                  <a:lnTo>
                                    <a:pt x="50368" y="42596"/>
                                  </a:lnTo>
                                  <a:close/>
                                </a:path>
                              </a:pathLst>
                            </a:custGeom>
                            <a:solidFill>
                              <a:srgbClr val="5A417A"/>
                            </a:solidFill>
                            <a:ln w="7616" cap="flat">
                              <a:noFill/>
                              <a:prstDash val="solid"/>
                              <a:miter/>
                            </a:ln>
                          </p:spPr>
                          <p:txBody>
                            <a:bodyPr rtlCol="0" anchor="ctr"/>
                            <a:lstStyle/>
                            <a:p>
                              <a:endParaRPr lang="zh-CN" altLang="en-US"/>
                            </a:p>
                          </p:txBody>
                        </p:sp>
                        <p:sp>
                          <p:nvSpPr>
                            <p:cNvPr id="1216" name="任意多边形: 形状 1215">
                              <a:extLst>
                                <a:ext uri="{FF2B5EF4-FFF2-40B4-BE49-F238E27FC236}">
                                  <a16:creationId xmlns:a16="http://schemas.microsoft.com/office/drawing/2014/main" id="{D1BE3A10-354D-1EE7-9A7D-781860C693DB}"/>
                                </a:ext>
                              </a:extLst>
                            </p:cNvPr>
                            <p:cNvSpPr/>
                            <p:nvPr/>
                          </p:nvSpPr>
                          <p:spPr>
                            <a:xfrm>
                              <a:off x="5558104" y="961034"/>
                              <a:ext cx="303275" cy="290017"/>
                            </a:xfrm>
                            <a:custGeom>
                              <a:avLst/>
                              <a:gdLst>
                                <a:gd name="connsiteX0" fmla="*/ 303276 w 303275"/>
                                <a:gd name="connsiteY0" fmla="*/ 145009 h 290017"/>
                                <a:gd name="connsiteX1" fmla="*/ 151638 w 303275"/>
                                <a:gd name="connsiteY1" fmla="*/ 290017 h 290017"/>
                                <a:gd name="connsiteX2" fmla="*/ 0 w 303275"/>
                                <a:gd name="connsiteY2" fmla="*/ 145009 h 290017"/>
                                <a:gd name="connsiteX3" fmla="*/ 151638 w 303275"/>
                                <a:gd name="connsiteY3" fmla="*/ 0 h 290017"/>
                                <a:gd name="connsiteX4" fmla="*/ 303276 w 303275"/>
                                <a:gd name="connsiteY4" fmla="*/ 145009 h 29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275" h="290017">
                                  <a:moveTo>
                                    <a:pt x="303276" y="145009"/>
                                  </a:moveTo>
                                  <a:cubicBezTo>
                                    <a:pt x="303276" y="225095"/>
                                    <a:pt x="235385" y="290017"/>
                                    <a:pt x="151638" y="290017"/>
                                  </a:cubicBezTo>
                                  <a:cubicBezTo>
                                    <a:pt x="67891" y="290017"/>
                                    <a:pt x="0" y="225095"/>
                                    <a:pt x="0" y="145009"/>
                                  </a:cubicBezTo>
                                  <a:cubicBezTo>
                                    <a:pt x="0" y="64923"/>
                                    <a:pt x="67891" y="0"/>
                                    <a:pt x="151638" y="0"/>
                                  </a:cubicBezTo>
                                  <a:cubicBezTo>
                                    <a:pt x="235385" y="0"/>
                                    <a:pt x="303276" y="64923"/>
                                    <a:pt x="303276" y="145009"/>
                                  </a:cubicBezTo>
                                  <a:close/>
                                </a:path>
                              </a:pathLst>
                            </a:custGeom>
                            <a:solidFill>
                              <a:srgbClr val="5A417A"/>
                            </a:solidFill>
                            <a:ln w="7616" cap="flat">
                              <a:noFill/>
                              <a:prstDash val="solid"/>
                              <a:miter/>
                            </a:ln>
                          </p:spPr>
                          <p:txBody>
                            <a:bodyPr rtlCol="0" anchor="ctr"/>
                            <a:lstStyle/>
                            <a:p>
                              <a:endParaRPr lang="zh-CN" altLang="en-US"/>
                            </a:p>
                          </p:txBody>
                        </p:sp>
                      </p:grpSp>
                      <p:sp>
                        <p:nvSpPr>
                          <p:cNvPr id="1214" name="任意多边形: 形状 1213">
                            <a:extLst>
                              <a:ext uri="{FF2B5EF4-FFF2-40B4-BE49-F238E27FC236}">
                                <a16:creationId xmlns:a16="http://schemas.microsoft.com/office/drawing/2014/main" id="{9BCB4D86-F521-C0CC-8BF8-8E49090D5761}"/>
                              </a:ext>
                            </a:extLst>
                          </p:cNvPr>
                          <p:cNvSpPr/>
                          <p:nvPr/>
                        </p:nvSpPr>
                        <p:spPr>
                          <a:xfrm>
                            <a:off x="5564733" y="979551"/>
                            <a:ext cx="290017" cy="290017"/>
                          </a:xfrm>
                          <a:custGeom>
                            <a:avLst/>
                            <a:gdLst>
                              <a:gd name="connsiteX0" fmla="*/ 290017 w 290017"/>
                              <a:gd name="connsiteY0" fmla="*/ 145009 h 290017"/>
                              <a:gd name="connsiteX1" fmla="*/ 145009 w 290017"/>
                              <a:gd name="connsiteY1" fmla="*/ 290017 h 290017"/>
                              <a:gd name="connsiteX2" fmla="*/ 0 w 290017"/>
                              <a:gd name="connsiteY2" fmla="*/ 145009 h 290017"/>
                              <a:gd name="connsiteX3" fmla="*/ 145009 w 290017"/>
                              <a:gd name="connsiteY3" fmla="*/ 0 h 290017"/>
                              <a:gd name="connsiteX4" fmla="*/ 290017 w 290017"/>
                              <a:gd name="connsiteY4" fmla="*/ 145009 h 29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17" h="290017">
                                <a:moveTo>
                                  <a:pt x="290017" y="145009"/>
                                </a:moveTo>
                                <a:cubicBezTo>
                                  <a:pt x="290017" y="225095"/>
                                  <a:pt x="225095" y="290017"/>
                                  <a:pt x="145009" y="290017"/>
                                </a:cubicBezTo>
                                <a:cubicBezTo>
                                  <a:pt x="64923" y="290017"/>
                                  <a:pt x="0" y="225095"/>
                                  <a:pt x="0" y="145009"/>
                                </a:cubicBezTo>
                                <a:cubicBezTo>
                                  <a:pt x="0" y="64923"/>
                                  <a:pt x="64923" y="0"/>
                                  <a:pt x="145009" y="0"/>
                                </a:cubicBezTo>
                                <a:cubicBezTo>
                                  <a:pt x="225095" y="0"/>
                                  <a:pt x="290017" y="64923"/>
                                  <a:pt x="290017" y="145009"/>
                                </a:cubicBezTo>
                                <a:close/>
                              </a:path>
                            </a:pathLst>
                          </a:custGeom>
                          <a:solidFill>
                            <a:srgbClr val="FFF6F2"/>
                          </a:solidFill>
                          <a:ln w="7616" cap="flat">
                            <a:noFill/>
                            <a:prstDash val="solid"/>
                            <a:miter/>
                          </a:ln>
                        </p:spPr>
                        <p:txBody>
                          <a:bodyPr rtlCol="0" anchor="ctr"/>
                          <a:lstStyle/>
                          <a:p>
                            <a:endParaRPr lang="zh-CN" altLang="en-US"/>
                          </a:p>
                        </p:txBody>
                      </p:sp>
                    </p:grpSp>
                    <p:grpSp>
                      <p:nvGrpSpPr>
                        <p:cNvPr id="1203" name="图形 2">
                          <a:extLst>
                            <a:ext uri="{FF2B5EF4-FFF2-40B4-BE49-F238E27FC236}">
                              <a16:creationId xmlns:a16="http://schemas.microsoft.com/office/drawing/2014/main" id="{4D001DB1-F493-B0F8-4F55-78A401FA804D}"/>
                            </a:ext>
                          </a:extLst>
                        </p:cNvPr>
                        <p:cNvGrpSpPr/>
                        <p:nvPr/>
                      </p:nvGrpSpPr>
                      <p:grpSpPr>
                        <a:xfrm>
                          <a:off x="5605652" y="961034"/>
                          <a:ext cx="837666" cy="308533"/>
                          <a:chOff x="5605652" y="961034"/>
                          <a:chExt cx="837666" cy="308533"/>
                        </a:xfrm>
                      </p:grpSpPr>
                      <p:sp>
                        <p:nvSpPr>
                          <p:cNvPr id="1204" name="任意多边形: 形状 1203">
                            <a:extLst>
                              <a:ext uri="{FF2B5EF4-FFF2-40B4-BE49-F238E27FC236}">
                                <a16:creationId xmlns:a16="http://schemas.microsoft.com/office/drawing/2014/main" id="{247E2C33-2086-0EA6-25EA-6C0357C80FBC}"/>
                              </a:ext>
                            </a:extLst>
                          </p:cNvPr>
                          <p:cNvSpPr/>
                          <p:nvPr/>
                        </p:nvSpPr>
                        <p:spPr>
                          <a:xfrm>
                            <a:off x="6100800" y="1001039"/>
                            <a:ext cx="299923" cy="258927"/>
                          </a:xfrm>
                          <a:custGeom>
                            <a:avLst/>
                            <a:gdLst>
                              <a:gd name="connsiteX0" fmla="*/ 0 w 299923"/>
                              <a:gd name="connsiteY0" fmla="*/ 106451 h 258927"/>
                              <a:gd name="connsiteX1" fmla="*/ 150038 w 299923"/>
                              <a:gd name="connsiteY1" fmla="*/ 258928 h 258927"/>
                              <a:gd name="connsiteX2" fmla="*/ 299923 w 299923"/>
                              <a:gd name="connsiteY2" fmla="*/ 106451 h 258927"/>
                              <a:gd name="connsiteX3" fmla="*/ 254051 w 299923"/>
                              <a:gd name="connsiteY3" fmla="*/ 20498 h 258927"/>
                              <a:gd name="connsiteX4" fmla="*/ 215494 w 299923"/>
                              <a:gd name="connsiteY4" fmla="*/ 6248 h 258927"/>
                              <a:gd name="connsiteX5" fmla="*/ 149962 w 299923"/>
                              <a:gd name="connsiteY5" fmla="*/ 0 h 258927"/>
                              <a:gd name="connsiteX6" fmla="*/ 15926 w 299923"/>
                              <a:gd name="connsiteY6" fmla="*/ 47473 h 258927"/>
                              <a:gd name="connsiteX7" fmla="*/ 457 w 299923"/>
                              <a:gd name="connsiteY7" fmla="*/ 94031 h 258927"/>
                              <a:gd name="connsiteX8" fmla="*/ 0 w 299923"/>
                              <a:gd name="connsiteY8" fmla="*/ 106451 h 258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23" h="258927">
                                <a:moveTo>
                                  <a:pt x="0" y="106451"/>
                                </a:moveTo>
                                <a:cubicBezTo>
                                  <a:pt x="0" y="190729"/>
                                  <a:pt x="67132" y="258928"/>
                                  <a:pt x="150038" y="258928"/>
                                </a:cubicBezTo>
                                <a:cubicBezTo>
                                  <a:pt x="232867" y="258928"/>
                                  <a:pt x="299923" y="190729"/>
                                  <a:pt x="299923" y="106451"/>
                                </a:cubicBezTo>
                                <a:cubicBezTo>
                                  <a:pt x="299923" y="63246"/>
                                  <a:pt x="282245" y="36347"/>
                                  <a:pt x="254051" y="20498"/>
                                </a:cubicBezTo>
                                <a:cubicBezTo>
                                  <a:pt x="242773" y="14097"/>
                                  <a:pt x="229743" y="9525"/>
                                  <a:pt x="215494" y="6248"/>
                                </a:cubicBezTo>
                                <a:cubicBezTo>
                                  <a:pt x="195682" y="1829"/>
                                  <a:pt x="173507" y="0"/>
                                  <a:pt x="149962" y="0"/>
                                </a:cubicBezTo>
                                <a:cubicBezTo>
                                  <a:pt x="91287" y="0"/>
                                  <a:pt x="40538" y="11125"/>
                                  <a:pt x="15926" y="47473"/>
                                </a:cubicBezTo>
                                <a:cubicBezTo>
                                  <a:pt x="7467" y="59893"/>
                                  <a:pt x="2057" y="75209"/>
                                  <a:pt x="457" y="94031"/>
                                </a:cubicBezTo>
                                <a:cubicBezTo>
                                  <a:pt x="152" y="97917"/>
                                  <a:pt x="0" y="102032"/>
                                  <a:pt x="0" y="106451"/>
                                </a:cubicBezTo>
                                <a:close/>
                              </a:path>
                            </a:pathLst>
                          </a:custGeom>
                          <a:solidFill>
                            <a:srgbClr val="FBBDA1"/>
                          </a:solidFill>
                          <a:ln w="7616" cap="flat">
                            <a:noFill/>
                            <a:prstDash val="solid"/>
                            <a:miter/>
                          </a:ln>
                        </p:spPr>
                        <p:txBody>
                          <a:bodyPr rtlCol="0" anchor="ctr"/>
                          <a:lstStyle/>
                          <a:p>
                            <a:endParaRPr lang="zh-CN" altLang="en-US"/>
                          </a:p>
                        </p:txBody>
                      </p:sp>
                      <p:grpSp>
                        <p:nvGrpSpPr>
                          <p:cNvPr id="1205" name="图形 2">
                            <a:extLst>
                              <a:ext uri="{FF2B5EF4-FFF2-40B4-BE49-F238E27FC236}">
                                <a16:creationId xmlns:a16="http://schemas.microsoft.com/office/drawing/2014/main" id="{B49A551D-81B4-C4EE-9BC9-0E76E401A5BC}"/>
                              </a:ext>
                            </a:extLst>
                          </p:cNvPr>
                          <p:cNvGrpSpPr/>
                          <p:nvPr/>
                        </p:nvGrpSpPr>
                        <p:grpSpPr>
                          <a:xfrm>
                            <a:off x="6094171" y="961034"/>
                            <a:ext cx="349148" cy="290017"/>
                            <a:chOff x="6094171" y="961034"/>
                            <a:chExt cx="349148" cy="290017"/>
                          </a:xfrm>
                          <a:solidFill>
                            <a:srgbClr val="5A417A"/>
                          </a:solidFill>
                        </p:grpSpPr>
                        <p:sp>
                          <p:nvSpPr>
                            <p:cNvPr id="1210" name="任意多边形: 形状 1209">
                              <a:extLst>
                                <a:ext uri="{FF2B5EF4-FFF2-40B4-BE49-F238E27FC236}">
                                  <a16:creationId xmlns:a16="http://schemas.microsoft.com/office/drawing/2014/main" id="{E7CD25B0-E1C6-ACA4-1430-9ADB2B343AC7}"/>
                                </a:ext>
                              </a:extLst>
                            </p:cNvPr>
                            <p:cNvSpPr/>
                            <p:nvPr/>
                          </p:nvSpPr>
                          <p:spPr>
                            <a:xfrm>
                              <a:off x="6388303" y="1047216"/>
                              <a:ext cx="55016" cy="42595"/>
                            </a:xfrm>
                            <a:custGeom>
                              <a:avLst/>
                              <a:gdLst>
                                <a:gd name="connsiteX0" fmla="*/ 0 w 55016"/>
                                <a:gd name="connsiteY0" fmla="*/ 13183 h 42595"/>
                                <a:gd name="connsiteX1" fmla="*/ 55016 w 55016"/>
                                <a:gd name="connsiteY1" fmla="*/ 0 h 42595"/>
                                <a:gd name="connsiteX2" fmla="*/ 4648 w 55016"/>
                                <a:gd name="connsiteY2" fmla="*/ 42596 h 42595"/>
                              </a:gdLst>
                              <a:ahLst/>
                              <a:cxnLst>
                                <a:cxn ang="0">
                                  <a:pos x="connsiteX0" y="connsiteY0"/>
                                </a:cxn>
                                <a:cxn ang="0">
                                  <a:pos x="connsiteX1" y="connsiteY1"/>
                                </a:cxn>
                                <a:cxn ang="0">
                                  <a:pos x="connsiteX2" y="connsiteY2"/>
                                </a:cxn>
                              </a:cxnLst>
                              <a:rect l="l" t="t" r="r" b="b"/>
                              <a:pathLst>
                                <a:path w="55016" h="42595">
                                  <a:moveTo>
                                    <a:pt x="0" y="13183"/>
                                  </a:moveTo>
                                  <a:lnTo>
                                    <a:pt x="55016" y="0"/>
                                  </a:lnTo>
                                  <a:lnTo>
                                    <a:pt x="4648" y="42596"/>
                                  </a:lnTo>
                                  <a:close/>
                                </a:path>
                              </a:pathLst>
                            </a:custGeom>
                            <a:solidFill>
                              <a:srgbClr val="5A417A"/>
                            </a:solidFill>
                            <a:ln w="7616" cap="flat">
                              <a:noFill/>
                              <a:prstDash val="solid"/>
                              <a:miter/>
                            </a:ln>
                          </p:spPr>
                          <p:txBody>
                            <a:bodyPr rtlCol="0" anchor="ctr"/>
                            <a:lstStyle/>
                            <a:p>
                              <a:endParaRPr lang="zh-CN" altLang="en-US"/>
                            </a:p>
                          </p:txBody>
                        </p:sp>
                        <p:sp>
                          <p:nvSpPr>
                            <p:cNvPr id="1211" name="任意多边形: 形状 1210">
                              <a:extLst>
                                <a:ext uri="{FF2B5EF4-FFF2-40B4-BE49-F238E27FC236}">
                                  <a16:creationId xmlns:a16="http://schemas.microsoft.com/office/drawing/2014/main" id="{14D675EB-9B6D-5D38-0269-8AEB0BA19F1B}"/>
                                </a:ext>
                              </a:extLst>
                            </p:cNvPr>
                            <p:cNvSpPr/>
                            <p:nvPr/>
                          </p:nvSpPr>
                          <p:spPr>
                            <a:xfrm>
                              <a:off x="6094171" y="961034"/>
                              <a:ext cx="303275" cy="290017"/>
                            </a:xfrm>
                            <a:custGeom>
                              <a:avLst/>
                              <a:gdLst>
                                <a:gd name="connsiteX0" fmla="*/ 303276 w 303275"/>
                                <a:gd name="connsiteY0" fmla="*/ 145009 h 290017"/>
                                <a:gd name="connsiteX1" fmla="*/ 151638 w 303275"/>
                                <a:gd name="connsiteY1" fmla="*/ 290017 h 290017"/>
                                <a:gd name="connsiteX2" fmla="*/ 0 w 303275"/>
                                <a:gd name="connsiteY2" fmla="*/ 145009 h 290017"/>
                                <a:gd name="connsiteX3" fmla="*/ 151638 w 303275"/>
                                <a:gd name="connsiteY3" fmla="*/ 0 h 290017"/>
                                <a:gd name="connsiteX4" fmla="*/ 303276 w 303275"/>
                                <a:gd name="connsiteY4" fmla="*/ 145009 h 29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275" h="290017">
                                  <a:moveTo>
                                    <a:pt x="303276" y="145009"/>
                                  </a:moveTo>
                                  <a:cubicBezTo>
                                    <a:pt x="303276" y="225095"/>
                                    <a:pt x="235385" y="290017"/>
                                    <a:pt x="151638" y="290017"/>
                                  </a:cubicBezTo>
                                  <a:cubicBezTo>
                                    <a:pt x="67891" y="290017"/>
                                    <a:pt x="0" y="225095"/>
                                    <a:pt x="0" y="145009"/>
                                  </a:cubicBezTo>
                                  <a:cubicBezTo>
                                    <a:pt x="0" y="64923"/>
                                    <a:pt x="67891" y="0"/>
                                    <a:pt x="151638" y="0"/>
                                  </a:cubicBezTo>
                                  <a:cubicBezTo>
                                    <a:pt x="235385" y="0"/>
                                    <a:pt x="303276" y="64923"/>
                                    <a:pt x="303276" y="145009"/>
                                  </a:cubicBezTo>
                                  <a:close/>
                                </a:path>
                              </a:pathLst>
                            </a:custGeom>
                            <a:solidFill>
                              <a:srgbClr val="5A417A"/>
                            </a:solidFill>
                            <a:ln w="7616" cap="flat">
                              <a:noFill/>
                              <a:prstDash val="solid"/>
                              <a:miter/>
                            </a:ln>
                          </p:spPr>
                          <p:txBody>
                            <a:bodyPr rtlCol="0" anchor="ctr"/>
                            <a:lstStyle/>
                            <a:p>
                              <a:endParaRPr lang="zh-CN" altLang="en-US"/>
                            </a:p>
                          </p:txBody>
                        </p:sp>
                      </p:grpSp>
                      <p:grpSp>
                        <p:nvGrpSpPr>
                          <p:cNvPr id="1206" name="图形 2">
                            <a:extLst>
                              <a:ext uri="{FF2B5EF4-FFF2-40B4-BE49-F238E27FC236}">
                                <a16:creationId xmlns:a16="http://schemas.microsoft.com/office/drawing/2014/main" id="{2A1AF4A9-B984-25D9-C4F3-017889648E35}"/>
                              </a:ext>
                            </a:extLst>
                          </p:cNvPr>
                          <p:cNvGrpSpPr/>
                          <p:nvPr/>
                        </p:nvGrpSpPr>
                        <p:grpSpPr>
                          <a:xfrm>
                            <a:off x="5605652" y="979551"/>
                            <a:ext cx="785164" cy="290017"/>
                            <a:chOff x="5605652" y="979551"/>
                            <a:chExt cx="785164" cy="290017"/>
                          </a:xfrm>
                        </p:grpSpPr>
                        <p:sp>
                          <p:nvSpPr>
                            <p:cNvPr id="1207" name="任意多边形: 形状 1206">
                              <a:extLst>
                                <a:ext uri="{FF2B5EF4-FFF2-40B4-BE49-F238E27FC236}">
                                  <a16:creationId xmlns:a16="http://schemas.microsoft.com/office/drawing/2014/main" id="{8F727154-E13E-BB7F-4228-EF47165B6473}"/>
                                </a:ext>
                              </a:extLst>
                            </p:cNvPr>
                            <p:cNvSpPr/>
                            <p:nvPr/>
                          </p:nvSpPr>
                          <p:spPr>
                            <a:xfrm>
                              <a:off x="6100800" y="979551"/>
                              <a:ext cx="290017" cy="290017"/>
                            </a:xfrm>
                            <a:custGeom>
                              <a:avLst/>
                              <a:gdLst>
                                <a:gd name="connsiteX0" fmla="*/ 290017 w 290017"/>
                                <a:gd name="connsiteY0" fmla="*/ 145009 h 290017"/>
                                <a:gd name="connsiteX1" fmla="*/ 145009 w 290017"/>
                                <a:gd name="connsiteY1" fmla="*/ 290017 h 290017"/>
                                <a:gd name="connsiteX2" fmla="*/ 0 w 290017"/>
                                <a:gd name="connsiteY2" fmla="*/ 145009 h 290017"/>
                                <a:gd name="connsiteX3" fmla="*/ 145009 w 290017"/>
                                <a:gd name="connsiteY3" fmla="*/ 0 h 290017"/>
                                <a:gd name="connsiteX4" fmla="*/ 290017 w 290017"/>
                                <a:gd name="connsiteY4" fmla="*/ 145009 h 29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17" h="290017">
                                  <a:moveTo>
                                    <a:pt x="290017" y="145009"/>
                                  </a:moveTo>
                                  <a:cubicBezTo>
                                    <a:pt x="290017" y="225095"/>
                                    <a:pt x="225095" y="290017"/>
                                    <a:pt x="145009" y="290017"/>
                                  </a:cubicBezTo>
                                  <a:cubicBezTo>
                                    <a:pt x="64923" y="290017"/>
                                    <a:pt x="0" y="225095"/>
                                    <a:pt x="0" y="145009"/>
                                  </a:cubicBezTo>
                                  <a:cubicBezTo>
                                    <a:pt x="0" y="64923"/>
                                    <a:pt x="64923" y="0"/>
                                    <a:pt x="145009" y="0"/>
                                  </a:cubicBezTo>
                                  <a:cubicBezTo>
                                    <a:pt x="225095" y="0"/>
                                    <a:pt x="290017" y="64923"/>
                                    <a:pt x="290017" y="145009"/>
                                  </a:cubicBezTo>
                                  <a:close/>
                                </a:path>
                              </a:pathLst>
                            </a:custGeom>
                            <a:solidFill>
                              <a:srgbClr val="FFF6F2"/>
                            </a:solidFill>
                            <a:ln w="7616" cap="flat">
                              <a:noFill/>
                              <a:prstDash val="solid"/>
                              <a:miter/>
                            </a:ln>
                          </p:spPr>
                          <p:txBody>
                            <a:bodyPr rtlCol="0" anchor="ctr"/>
                            <a:lstStyle/>
                            <a:p>
                              <a:endParaRPr lang="zh-CN" altLang="en-US"/>
                            </a:p>
                          </p:txBody>
                        </p:sp>
                        <p:sp>
                          <p:nvSpPr>
                            <p:cNvPr id="1208" name="任意多边形: 形状 1207">
                              <a:extLst>
                                <a:ext uri="{FF2B5EF4-FFF2-40B4-BE49-F238E27FC236}">
                                  <a16:creationId xmlns:a16="http://schemas.microsoft.com/office/drawing/2014/main" id="{7312B755-6269-AF5B-F945-D657BA9F687A}"/>
                                </a:ext>
                              </a:extLst>
                            </p:cNvPr>
                            <p:cNvSpPr/>
                            <p:nvPr/>
                          </p:nvSpPr>
                          <p:spPr>
                            <a:xfrm>
                              <a:off x="6131966" y="1009954"/>
                              <a:ext cx="215722" cy="219989"/>
                            </a:xfrm>
                            <a:custGeom>
                              <a:avLst/>
                              <a:gdLst>
                                <a:gd name="connsiteX0" fmla="*/ 215722 w 215722"/>
                                <a:gd name="connsiteY0" fmla="*/ 140208 h 219989"/>
                                <a:gd name="connsiteX1" fmla="*/ 110033 w 215722"/>
                                <a:gd name="connsiteY1" fmla="*/ 219989 h 219989"/>
                                <a:gd name="connsiteX2" fmla="*/ 0 w 215722"/>
                                <a:gd name="connsiteY2" fmla="*/ 112471 h 219989"/>
                                <a:gd name="connsiteX3" fmla="*/ 0 w 215722"/>
                                <a:gd name="connsiteY3" fmla="*/ 109957 h 219989"/>
                                <a:gd name="connsiteX4" fmla="*/ 110033 w 215722"/>
                                <a:gd name="connsiteY4" fmla="*/ 0 h 219989"/>
                                <a:gd name="connsiteX5" fmla="*/ 210236 w 215722"/>
                                <a:gd name="connsiteY5" fmla="*/ 64694 h 219989"/>
                                <a:gd name="connsiteX6" fmla="*/ 118796 w 215722"/>
                                <a:gd name="connsiteY6" fmla="*/ 106299 h 219989"/>
                                <a:gd name="connsiteX7" fmla="*/ 215722 w 215722"/>
                                <a:gd name="connsiteY7" fmla="*/ 140208 h 21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22" h="219989">
                                  <a:moveTo>
                                    <a:pt x="215722" y="140208"/>
                                  </a:moveTo>
                                  <a:cubicBezTo>
                                    <a:pt x="202692" y="186233"/>
                                    <a:pt x="160249" y="219989"/>
                                    <a:pt x="110033" y="219989"/>
                                  </a:cubicBezTo>
                                  <a:cubicBezTo>
                                    <a:pt x="50063" y="219989"/>
                                    <a:pt x="1372" y="172136"/>
                                    <a:pt x="0" y="112471"/>
                                  </a:cubicBezTo>
                                  <a:lnTo>
                                    <a:pt x="0" y="109957"/>
                                  </a:lnTo>
                                  <a:cubicBezTo>
                                    <a:pt x="0" y="49225"/>
                                    <a:pt x="49225" y="0"/>
                                    <a:pt x="110033" y="0"/>
                                  </a:cubicBezTo>
                                  <a:cubicBezTo>
                                    <a:pt x="154610" y="0"/>
                                    <a:pt x="193015" y="26518"/>
                                    <a:pt x="210236" y="64694"/>
                                  </a:cubicBezTo>
                                  <a:lnTo>
                                    <a:pt x="118796" y="106299"/>
                                  </a:lnTo>
                                  <a:lnTo>
                                    <a:pt x="215722" y="140208"/>
                                  </a:lnTo>
                                  <a:close/>
                                </a:path>
                              </a:pathLst>
                            </a:custGeom>
                            <a:solidFill>
                              <a:srgbClr val="5A417A"/>
                            </a:solidFill>
                            <a:ln w="7616" cap="flat">
                              <a:noFill/>
                              <a:prstDash val="solid"/>
                              <a:miter/>
                            </a:ln>
                          </p:spPr>
                          <p:txBody>
                            <a:bodyPr rtlCol="0" anchor="ctr"/>
                            <a:lstStyle/>
                            <a:p>
                              <a:endParaRPr lang="zh-CN" altLang="en-US"/>
                            </a:p>
                          </p:txBody>
                        </p:sp>
                        <p:sp>
                          <p:nvSpPr>
                            <p:cNvPr id="1209" name="任意多边形: 形状 1208">
                              <a:extLst>
                                <a:ext uri="{FF2B5EF4-FFF2-40B4-BE49-F238E27FC236}">
                                  <a16:creationId xmlns:a16="http://schemas.microsoft.com/office/drawing/2014/main" id="{ED9D0E98-2870-630F-A1EE-476828BCE092}"/>
                                </a:ext>
                              </a:extLst>
                            </p:cNvPr>
                            <p:cNvSpPr/>
                            <p:nvPr/>
                          </p:nvSpPr>
                          <p:spPr>
                            <a:xfrm>
                              <a:off x="5605652" y="1009954"/>
                              <a:ext cx="215722" cy="219989"/>
                            </a:xfrm>
                            <a:custGeom>
                              <a:avLst/>
                              <a:gdLst>
                                <a:gd name="connsiteX0" fmla="*/ 215722 w 215722"/>
                                <a:gd name="connsiteY0" fmla="*/ 140208 h 219989"/>
                                <a:gd name="connsiteX1" fmla="*/ 110033 w 215722"/>
                                <a:gd name="connsiteY1" fmla="*/ 219989 h 219989"/>
                                <a:gd name="connsiteX2" fmla="*/ 0 w 215722"/>
                                <a:gd name="connsiteY2" fmla="*/ 112471 h 219989"/>
                                <a:gd name="connsiteX3" fmla="*/ 0 w 215722"/>
                                <a:gd name="connsiteY3" fmla="*/ 109957 h 219989"/>
                                <a:gd name="connsiteX4" fmla="*/ 110033 w 215722"/>
                                <a:gd name="connsiteY4" fmla="*/ 0 h 219989"/>
                                <a:gd name="connsiteX5" fmla="*/ 210236 w 215722"/>
                                <a:gd name="connsiteY5" fmla="*/ 64694 h 219989"/>
                                <a:gd name="connsiteX6" fmla="*/ 118796 w 215722"/>
                                <a:gd name="connsiteY6" fmla="*/ 106299 h 219989"/>
                                <a:gd name="connsiteX7" fmla="*/ 215722 w 215722"/>
                                <a:gd name="connsiteY7" fmla="*/ 140208 h 21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22" h="219989">
                                  <a:moveTo>
                                    <a:pt x="215722" y="140208"/>
                                  </a:moveTo>
                                  <a:cubicBezTo>
                                    <a:pt x="202692" y="186233"/>
                                    <a:pt x="160249" y="219989"/>
                                    <a:pt x="110033" y="219989"/>
                                  </a:cubicBezTo>
                                  <a:cubicBezTo>
                                    <a:pt x="50063" y="219989"/>
                                    <a:pt x="1372" y="172136"/>
                                    <a:pt x="0" y="112471"/>
                                  </a:cubicBezTo>
                                  <a:lnTo>
                                    <a:pt x="0" y="109957"/>
                                  </a:lnTo>
                                  <a:cubicBezTo>
                                    <a:pt x="0" y="49225"/>
                                    <a:pt x="49225" y="0"/>
                                    <a:pt x="110033" y="0"/>
                                  </a:cubicBezTo>
                                  <a:cubicBezTo>
                                    <a:pt x="154610" y="0"/>
                                    <a:pt x="193015" y="26518"/>
                                    <a:pt x="210236" y="64694"/>
                                  </a:cubicBezTo>
                                  <a:lnTo>
                                    <a:pt x="118796" y="106299"/>
                                  </a:lnTo>
                                  <a:lnTo>
                                    <a:pt x="215722" y="140208"/>
                                  </a:lnTo>
                                  <a:close/>
                                </a:path>
                              </a:pathLst>
                            </a:custGeom>
                            <a:solidFill>
                              <a:srgbClr val="5A417A"/>
                            </a:solidFill>
                            <a:ln w="7616" cap="flat">
                              <a:noFill/>
                              <a:prstDash val="solid"/>
                              <a:miter/>
                            </a:ln>
                          </p:spPr>
                          <p:txBody>
                            <a:bodyPr rtlCol="0" anchor="ctr"/>
                            <a:lstStyle/>
                            <a:p>
                              <a:endParaRPr lang="zh-CN" altLang="en-US"/>
                            </a:p>
                          </p:txBody>
                        </p:sp>
                      </p:grpSp>
                    </p:grpSp>
                  </p:grpSp>
                  <p:grpSp>
                    <p:nvGrpSpPr>
                      <p:cNvPr id="1197" name="图形 2">
                        <a:extLst>
                          <a:ext uri="{FF2B5EF4-FFF2-40B4-BE49-F238E27FC236}">
                            <a16:creationId xmlns:a16="http://schemas.microsoft.com/office/drawing/2014/main" id="{6DE7053B-69E5-D73C-C2EB-D4ABA99E7E2E}"/>
                          </a:ext>
                        </a:extLst>
                      </p:cNvPr>
                      <p:cNvGrpSpPr/>
                      <p:nvPr/>
                    </p:nvGrpSpPr>
                    <p:grpSpPr>
                      <a:xfrm>
                        <a:off x="5909919" y="1262176"/>
                        <a:ext cx="128777" cy="68275"/>
                        <a:chOff x="5909919" y="1262176"/>
                        <a:chExt cx="128777" cy="68275"/>
                      </a:xfrm>
                    </p:grpSpPr>
                    <p:sp>
                      <p:nvSpPr>
                        <p:cNvPr id="1198" name="任意多边形: 形状 1197">
                          <a:extLst>
                            <a:ext uri="{FF2B5EF4-FFF2-40B4-BE49-F238E27FC236}">
                              <a16:creationId xmlns:a16="http://schemas.microsoft.com/office/drawing/2014/main" id="{94575B7C-45C2-5CD0-039F-883AD32F524F}"/>
                            </a:ext>
                          </a:extLst>
                        </p:cNvPr>
                        <p:cNvSpPr/>
                        <p:nvPr/>
                      </p:nvSpPr>
                      <p:spPr>
                        <a:xfrm>
                          <a:off x="5909919" y="1262176"/>
                          <a:ext cx="128777" cy="68275"/>
                        </a:xfrm>
                        <a:custGeom>
                          <a:avLst/>
                          <a:gdLst>
                            <a:gd name="connsiteX0" fmla="*/ 128778 w 128777"/>
                            <a:gd name="connsiteY0" fmla="*/ 34138 h 68275"/>
                            <a:gd name="connsiteX1" fmla="*/ 64389 w 128777"/>
                            <a:gd name="connsiteY1" fmla="*/ 68275 h 68275"/>
                            <a:gd name="connsiteX2" fmla="*/ 0 w 128777"/>
                            <a:gd name="connsiteY2" fmla="*/ 34138 h 68275"/>
                            <a:gd name="connsiteX3" fmla="*/ 64389 w 128777"/>
                            <a:gd name="connsiteY3" fmla="*/ 0 h 68275"/>
                            <a:gd name="connsiteX4" fmla="*/ 128778 w 128777"/>
                            <a:gd name="connsiteY4" fmla="*/ 34138 h 68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77" h="68275">
                              <a:moveTo>
                                <a:pt x="128778" y="34138"/>
                              </a:moveTo>
                              <a:cubicBezTo>
                                <a:pt x="128778" y="52991"/>
                                <a:pt x="99950" y="68275"/>
                                <a:pt x="64389" y="68275"/>
                              </a:cubicBezTo>
                              <a:cubicBezTo>
                                <a:pt x="28828" y="68275"/>
                                <a:pt x="0" y="52991"/>
                                <a:pt x="0" y="34138"/>
                              </a:cubicBezTo>
                              <a:cubicBezTo>
                                <a:pt x="0" y="15284"/>
                                <a:pt x="28828" y="0"/>
                                <a:pt x="64389" y="0"/>
                              </a:cubicBezTo>
                              <a:cubicBezTo>
                                <a:pt x="99950" y="0"/>
                                <a:pt x="128778" y="15284"/>
                                <a:pt x="128778" y="34138"/>
                              </a:cubicBezTo>
                              <a:close/>
                            </a:path>
                          </a:pathLst>
                        </a:custGeom>
                        <a:solidFill>
                          <a:srgbClr val="EC848E">
                            <a:alpha val="44000"/>
                          </a:srgbClr>
                        </a:solidFill>
                        <a:ln w="7616" cap="flat">
                          <a:noFill/>
                          <a:prstDash val="solid"/>
                          <a:miter/>
                        </a:ln>
                      </p:spPr>
                      <p:txBody>
                        <a:bodyPr rtlCol="0" anchor="ctr"/>
                        <a:lstStyle/>
                        <a:p>
                          <a:endParaRPr lang="zh-CN" altLang="en-US"/>
                        </a:p>
                      </p:txBody>
                    </p:sp>
                    <p:grpSp>
                      <p:nvGrpSpPr>
                        <p:cNvPr id="1199" name="图形 2">
                          <a:extLst>
                            <a:ext uri="{FF2B5EF4-FFF2-40B4-BE49-F238E27FC236}">
                              <a16:creationId xmlns:a16="http://schemas.microsoft.com/office/drawing/2014/main" id="{95A6E580-D9E8-8A9A-BFF6-3C7B5756501B}"/>
                            </a:ext>
                          </a:extLst>
                        </p:cNvPr>
                        <p:cNvGrpSpPr/>
                        <p:nvPr/>
                      </p:nvGrpSpPr>
                      <p:grpSpPr>
                        <a:xfrm>
                          <a:off x="5925083" y="1309070"/>
                          <a:ext cx="101422" cy="10941"/>
                          <a:chOff x="5925083" y="1309070"/>
                          <a:chExt cx="101422" cy="10941"/>
                        </a:xfrm>
                        <a:solidFill>
                          <a:srgbClr val="5A417A"/>
                        </a:solidFill>
                      </p:grpSpPr>
                      <p:sp>
                        <p:nvSpPr>
                          <p:cNvPr id="1200" name="任意多边形: 形状 1199">
                            <a:extLst>
                              <a:ext uri="{FF2B5EF4-FFF2-40B4-BE49-F238E27FC236}">
                                <a16:creationId xmlns:a16="http://schemas.microsoft.com/office/drawing/2014/main" id="{53325A1D-B042-7713-135E-974017682872}"/>
                              </a:ext>
                            </a:extLst>
                          </p:cNvPr>
                          <p:cNvSpPr/>
                          <p:nvPr/>
                        </p:nvSpPr>
                        <p:spPr>
                          <a:xfrm>
                            <a:off x="5998616" y="1309070"/>
                            <a:ext cx="27889" cy="10941"/>
                          </a:xfrm>
                          <a:custGeom>
                            <a:avLst/>
                            <a:gdLst>
                              <a:gd name="connsiteX0" fmla="*/ 27889 w 27889"/>
                              <a:gd name="connsiteY0" fmla="*/ 2789 h 10941"/>
                              <a:gd name="connsiteX1" fmla="*/ 23851 w 27889"/>
                              <a:gd name="connsiteY1" fmla="*/ 5379 h 10941"/>
                              <a:gd name="connsiteX2" fmla="*/ 14554 w 27889"/>
                              <a:gd name="connsiteY2" fmla="*/ 9418 h 10941"/>
                              <a:gd name="connsiteX3" fmla="*/ 4724 w 27889"/>
                              <a:gd name="connsiteY3" fmla="*/ 10713 h 10941"/>
                              <a:gd name="connsiteX4" fmla="*/ 0 w 27889"/>
                              <a:gd name="connsiteY4" fmla="*/ 10942 h 10941"/>
                              <a:gd name="connsiteX5" fmla="*/ 2667 w 27889"/>
                              <a:gd name="connsiteY5" fmla="*/ 6675 h 10941"/>
                              <a:gd name="connsiteX6" fmla="*/ 12268 w 27889"/>
                              <a:gd name="connsiteY6" fmla="*/ 655 h 10941"/>
                              <a:gd name="connsiteX7" fmla="*/ 23469 w 27889"/>
                              <a:gd name="connsiteY7" fmla="*/ 884 h 10941"/>
                              <a:gd name="connsiteX8" fmla="*/ 27889 w 27889"/>
                              <a:gd name="connsiteY8" fmla="*/ 2789 h 1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89" h="10941">
                                <a:moveTo>
                                  <a:pt x="27889" y="2789"/>
                                </a:moveTo>
                                <a:cubicBezTo>
                                  <a:pt x="27889" y="2789"/>
                                  <a:pt x="26289" y="4008"/>
                                  <a:pt x="23851" y="5379"/>
                                </a:cubicBezTo>
                                <a:cubicBezTo>
                                  <a:pt x="21412" y="6827"/>
                                  <a:pt x="18136" y="8427"/>
                                  <a:pt x="14554" y="9418"/>
                                </a:cubicBezTo>
                                <a:cubicBezTo>
                                  <a:pt x="10897" y="10409"/>
                                  <a:pt x="7468" y="10561"/>
                                  <a:pt x="4724" y="10713"/>
                                </a:cubicBezTo>
                                <a:cubicBezTo>
                                  <a:pt x="2210" y="10790"/>
                                  <a:pt x="0" y="10942"/>
                                  <a:pt x="0" y="10942"/>
                                </a:cubicBezTo>
                                <a:cubicBezTo>
                                  <a:pt x="0" y="10942"/>
                                  <a:pt x="609" y="9037"/>
                                  <a:pt x="2667" y="6675"/>
                                </a:cubicBezTo>
                                <a:cubicBezTo>
                                  <a:pt x="4648" y="4389"/>
                                  <a:pt x="8001" y="1722"/>
                                  <a:pt x="12268" y="655"/>
                                </a:cubicBezTo>
                                <a:cubicBezTo>
                                  <a:pt x="16536" y="-488"/>
                                  <a:pt x="20574" y="45"/>
                                  <a:pt x="23469" y="884"/>
                                </a:cubicBezTo>
                                <a:cubicBezTo>
                                  <a:pt x="26213" y="1722"/>
                                  <a:pt x="27889" y="2789"/>
                                  <a:pt x="27889" y="2789"/>
                                </a:cubicBezTo>
                                <a:close/>
                              </a:path>
                            </a:pathLst>
                          </a:custGeom>
                          <a:solidFill>
                            <a:srgbClr val="5A417A"/>
                          </a:solidFill>
                          <a:ln w="7616" cap="flat">
                            <a:noFill/>
                            <a:prstDash val="solid"/>
                            <a:miter/>
                          </a:ln>
                        </p:spPr>
                        <p:txBody>
                          <a:bodyPr rtlCol="0" anchor="ctr"/>
                          <a:lstStyle/>
                          <a:p>
                            <a:endParaRPr lang="zh-CN" altLang="en-US"/>
                          </a:p>
                        </p:txBody>
                      </p:sp>
                      <p:sp>
                        <p:nvSpPr>
                          <p:cNvPr id="1201" name="任意多边形: 形状 1200">
                            <a:extLst>
                              <a:ext uri="{FF2B5EF4-FFF2-40B4-BE49-F238E27FC236}">
                                <a16:creationId xmlns:a16="http://schemas.microsoft.com/office/drawing/2014/main" id="{6827DA1B-99AE-2F25-3A46-8D5239206595}"/>
                              </a:ext>
                            </a:extLst>
                          </p:cNvPr>
                          <p:cNvSpPr/>
                          <p:nvPr/>
                        </p:nvSpPr>
                        <p:spPr>
                          <a:xfrm>
                            <a:off x="5925083" y="1309070"/>
                            <a:ext cx="28041" cy="10941"/>
                          </a:xfrm>
                          <a:custGeom>
                            <a:avLst/>
                            <a:gdLst>
                              <a:gd name="connsiteX0" fmla="*/ 0 w 28041"/>
                              <a:gd name="connsiteY0" fmla="*/ 2789 h 10941"/>
                              <a:gd name="connsiteX1" fmla="*/ 4572 w 28041"/>
                              <a:gd name="connsiteY1" fmla="*/ 884 h 10941"/>
                              <a:gd name="connsiteX2" fmla="*/ 15773 w 28041"/>
                              <a:gd name="connsiteY2" fmla="*/ 655 h 10941"/>
                              <a:gd name="connsiteX3" fmla="*/ 25374 w 28041"/>
                              <a:gd name="connsiteY3" fmla="*/ 6675 h 10941"/>
                              <a:gd name="connsiteX4" fmla="*/ 28042 w 28041"/>
                              <a:gd name="connsiteY4" fmla="*/ 10942 h 10941"/>
                              <a:gd name="connsiteX5" fmla="*/ 23317 w 28041"/>
                              <a:gd name="connsiteY5" fmla="*/ 10713 h 10941"/>
                              <a:gd name="connsiteX6" fmla="*/ 13487 w 28041"/>
                              <a:gd name="connsiteY6" fmla="*/ 9418 h 10941"/>
                              <a:gd name="connsiteX7" fmla="*/ 4191 w 28041"/>
                              <a:gd name="connsiteY7" fmla="*/ 5379 h 10941"/>
                              <a:gd name="connsiteX8" fmla="*/ 0 w 28041"/>
                              <a:gd name="connsiteY8" fmla="*/ 2789 h 1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41" h="10941">
                                <a:moveTo>
                                  <a:pt x="0" y="2789"/>
                                </a:moveTo>
                                <a:cubicBezTo>
                                  <a:pt x="0" y="2789"/>
                                  <a:pt x="1676" y="1722"/>
                                  <a:pt x="4572" y="884"/>
                                </a:cubicBezTo>
                                <a:cubicBezTo>
                                  <a:pt x="7391" y="45"/>
                                  <a:pt x="11506" y="-488"/>
                                  <a:pt x="15773" y="655"/>
                                </a:cubicBezTo>
                                <a:cubicBezTo>
                                  <a:pt x="20041" y="1798"/>
                                  <a:pt x="23393" y="4389"/>
                                  <a:pt x="25374" y="6675"/>
                                </a:cubicBezTo>
                                <a:cubicBezTo>
                                  <a:pt x="27356" y="9037"/>
                                  <a:pt x="28042" y="10942"/>
                                  <a:pt x="28042" y="10942"/>
                                </a:cubicBezTo>
                                <a:cubicBezTo>
                                  <a:pt x="28042" y="10942"/>
                                  <a:pt x="25832" y="10866"/>
                                  <a:pt x="23317" y="10713"/>
                                </a:cubicBezTo>
                                <a:cubicBezTo>
                                  <a:pt x="20574" y="10561"/>
                                  <a:pt x="17069" y="10409"/>
                                  <a:pt x="13487" y="9418"/>
                                </a:cubicBezTo>
                                <a:cubicBezTo>
                                  <a:pt x="9906" y="8427"/>
                                  <a:pt x="6629" y="6827"/>
                                  <a:pt x="4191" y="5379"/>
                                </a:cubicBezTo>
                                <a:cubicBezTo>
                                  <a:pt x="1676" y="4008"/>
                                  <a:pt x="0" y="2789"/>
                                  <a:pt x="0" y="2789"/>
                                </a:cubicBezTo>
                                <a:close/>
                              </a:path>
                            </a:pathLst>
                          </a:custGeom>
                          <a:solidFill>
                            <a:srgbClr val="5A417A"/>
                          </a:solidFill>
                          <a:ln w="7616" cap="flat">
                            <a:noFill/>
                            <a:prstDash val="solid"/>
                            <a:miter/>
                          </a:ln>
                        </p:spPr>
                        <p:txBody>
                          <a:bodyPr rtlCol="0" anchor="ctr"/>
                          <a:lstStyle/>
                          <a:p>
                            <a:endParaRPr lang="zh-CN" altLang="en-US"/>
                          </a:p>
                        </p:txBody>
                      </p:sp>
                    </p:grpSp>
                  </p:grpSp>
                </p:grpSp>
              </p:grpSp>
              <p:grpSp>
                <p:nvGrpSpPr>
                  <p:cNvPr id="1190" name="图形 2">
                    <a:extLst>
                      <a:ext uri="{FF2B5EF4-FFF2-40B4-BE49-F238E27FC236}">
                        <a16:creationId xmlns:a16="http://schemas.microsoft.com/office/drawing/2014/main" id="{9E736C40-C5F2-4BCF-C8BC-1965148735E9}"/>
                      </a:ext>
                    </a:extLst>
                  </p:cNvPr>
                  <p:cNvGrpSpPr/>
                  <p:nvPr/>
                </p:nvGrpSpPr>
                <p:grpSpPr>
                  <a:xfrm>
                    <a:off x="5603900" y="868832"/>
                    <a:ext cx="756742" cy="65906"/>
                    <a:chOff x="5603900" y="868832"/>
                    <a:chExt cx="756742" cy="65906"/>
                  </a:xfrm>
                  <a:solidFill>
                    <a:srgbClr val="C56E77"/>
                  </a:solidFill>
                </p:grpSpPr>
                <p:sp>
                  <p:nvSpPr>
                    <p:cNvPr id="1191" name="任意多边形: 形状 1190">
                      <a:extLst>
                        <a:ext uri="{FF2B5EF4-FFF2-40B4-BE49-F238E27FC236}">
                          <a16:creationId xmlns:a16="http://schemas.microsoft.com/office/drawing/2014/main" id="{DDCA0470-A40F-BF2B-C4CE-2F63F32A1351}"/>
                        </a:ext>
                      </a:extLst>
                    </p:cNvPr>
                    <p:cNvSpPr/>
                    <p:nvPr/>
                  </p:nvSpPr>
                  <p:spPr>
                    <a:xfrm>
                      <a:off x="5603900" y="868832"/>
                      <a:ext cx="215036" cy="65906"/>
                    </a:xfrm>
                    <a:custGeom>
                      <a:avLst/>
                      <a:gdLst>
                        <a:gd name="connsiteX0" fmla="*/ 215036 w 215036"/>
                        <a:gd name="connsiteY0" fmla="*/ 47016 h 65906"/>
                        <a:gd name="connsiteX1" fmla="*/ 107518 w 215036"/>
                        <a:gd name="connsiteY1" fmla="*/ 64618 h 65906"/>
                        <a:gd name="connsiteX2" fmla="*/ 0 w 215036"/>
                        <a:gd name="connsiteY2" fmla="*/ 47016 h 65906"/>
                        <a:gd name="connsiteX3" fmla="*/ 107518 w 215036"/>
                        <a:gd name="connsiteY3" fmla="*/ 0 h 65906"/>
                        <a:gd name="connsiteX4" fmla="*/ 215036 w 215036"/>
                        <a:gd name="connsiteY4" fmla="*/ 47016 h 6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036" h="65906">
                          <a:moveTo>
                            <a:pt x="215036" y="47016"/>
                          </a:moveTo>
                          <a:cubicBezTo>
                            <a:pt x="215036" y="73000"/>
                            <a:pt x="166878" y="64618"/>
                            <a:pt x="107518" y="64618"/>
                          </a:cubicBezTo>
                          <a:cubicBezTo>
                            <a:pt x="48158" y="64618"/>
                            <a:pt x="0" y="73000"/>
                            <a:pt x="0" y="47016"/>
                          </a:cubicBezTo>
                          <a:cubicBezTo>
                            <a:pt x="0" y="21031"/>
                            <a:pt x="48158" y="0"/>
                            <a:pt x="107518" y="0"/>
                          </a:cubicBezTo>
                          <a:cubicBezTo>
                            <a:pt x="166954" y="-76"/>
                            <a:pt x="215036" y="21031"/>
                            <a:pt x="215036" y="47016"/>
                          </a:cubicBezTo>
                          <a:close/>
                        </a:path>
                      </a:pathLst>
                    </a:custGeom>
                    <a:solidFill>
                      <a:srgbClr val="C56E77"/>
                    </a:solidFill>
                    <a:ln w="7616" cap="flat">
                      <a:noFill/>
                      <a:prstDash val="solid"/>
                      <a:miter/>
                    </a:ln>
                  </p:spPr>
                  <p:txBody>
                    <a:bodyPr rtlCol="0" anchor="ctr"/>
                    <a:lstStyle/>
                    <a:p>
                      <a:endParaRPr lang="zh-CN" altLang="en-US"/>
                    </a:p>
                  </p:txBody>
                </p:sp>
                <p:sp>
                  <p:nvSpPr>
                    <p:cNvPr id="1192" name="任意多边形: 形状 1191">
                      <a:extLst>
                        <a:ext uri="{FF2B5EF4-FFF2-40B4-BE49-F238E27FC236}">
                          <a16:creationId xmlns:a16="http://schemas.microsoft.com/office/drawing/2014/main" id="{D8AC9AFE-7D99-A138-1DAA-6B73D732926F}"/>
                        </a:ext>
                      </a:extLst>
                    </p:cNvPr>
                    <p:cNvSpPr/>
                    <p:nvPr/>
                  </p:nvSpPr>
                  <p:spPr>
                    <a:xfrm>
                      <a:off x="6145606" y="868832"/>
                      <a:ext cx="215036" cy="65906"/>
                    </a:xfrm>
                    <a:custGeom>
                      <a:avLst/>
                      <a:gdLst>
                        <a:gd name="connsiteX0" fmla="*/ 215036 w 215036"/>
                        <a:gd name="connsiteY0" fmla="*/ 47016 h 65906"/>
                        <a:gd name="connsiteX1" fmla="*/ 107518 w 215036"/>
                        <a:gd name="connsiteY1" fmla="*/ 64618 h 65906"/>
                        <a:gd name="connsiteX2" fmla="*/ 0 w 215036"/>
                        <a:gd name="connsiteY2" fmla="*/ 47016 h 65906"/>
                        <a:gd name="connsiteX3" fmla="*/ 107518 w 215036"/>
                        <a:gd name="connsiteY3" fmla="*/ 0 h 65906"/>
                        <a:gd name="connsiteX4" fmla="*/ 215036 w 215036"/>
                        <a:gd name="connsiteY4" fmla="*/ 47016 h 65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036" h="65906">
                          <a:moveTo>
                            <a:pt x="215036" y="47016"/>
                          </a:moveTo>
                          <a:cubicBezTo>
                            <a:pt x="215036" y="73000"/>
                            <a:pt x="166878" y="64618"/>
                            <a:pt x="107518" y="64618"/>
                          </a:cubicBezTo>
                          <a:cubicBezTo>
                            <a:pt x="48158" y="64618"/>
                            <a:pt x="0" y="73000"/>
                            <a:pt x="0" y="47016"/>
                          </a:cubicBezTo>
                          <a:cubicBezTo>
                            <a:pt x="0" y="21031"/>
                            <a:pt x="48158" y="0"/>
                            <a:pt x="107518" y="0"/>
                          </a:cubicBezTo>
                          <a:cubicBezTo>
                            <a:pt x="166954" y="-76"/>
                            <a:pt x="215036" y="21031"/>
                            <a:pt x="215036" y="47016"/>
                          </a:cubicBezTo>
                          <a:close/>
                        </a:path>
                      </a:pathLst>
                    </a:custGeom>
                    <a:solidFill>
                      <a:srgbClr val="C56E77"/>
                    </a:solidFill>
                    <a:ln w="7616" cap="flat">
                      <a:noFill/>
                      <a:prstDash val="solid"/>
                      <a:miter/>
                    </a:ln>
                  </p:spPr>
                  <p:txBody>
                    <a:bodyPr rtlCol="0" anchor="ctr"/>
                    <a:lstStyle/>
                    <a:p>
                      <a:endParaRPr lang="zh-CN" altLang="en-US"/>
                    </a:p>
                  </p:txBody>
                </p:sp>
              </p:grpSp>
            </p:grpSp>
            <p:grpSp>
              <p:nvGrpSpPr>
                <p:cNvPr id="1138" name="图形 2">
                  <a:extLst>
                    <a:ext uri="{FF2B5EF4-FFF2-40B4-BE49-F238E27FC236}">
                      <a16:creationId xmlns:a16="http://schemas.microsoft.com/office/drawing/2014/main" id="{E63E1186-20AF-D3BE-4479-ECC768D14060}"/>
                    </a:ext>
                  </a:extLst>
                </p:cNvPr>
                <p:cNvGrpSpPr/>
                <p:nvPr/>
              </p:nvGrpSpPr>
              <p:grpSpPr>
                <a:xfrm>
                  <a:off x="6387930" y="957193"/>
                  <a:ext cx="318255" cy="335212"/>
                  <a:chOff x="6387930" y="957193"/>
                  <a:chExt cx="318255" cy="335212"/>
                </a:xfrm>
              </p:grpSpPr>
              <p:sp>
                <p:nvSpPr>
                  <p:cNvPr id="1186" name="任意多边形: 形状 1185">
                    <a:extLst>
                      <a:ext uri="{FF2B5EF4-FFF2-40B4-BE49-F238E27FC236}">
                        <a16:creationId xmlns:a16="http://schemas.microsoft.com/office/drawing/2014/main" id="{092DDCE0-BFCC-6152-49B1-FA8A40F54BDA}"/>
                      </a:ext>
                    </a:extLst>
                  </p:cNvPr>
                  <p:cNvSpPr/>
                  <p:nvPr/>
                </p:nvSpPr>
                <p:spPr>
                  <a:xfrm rot="-4702863">
                    <a:off x="6403269" y="991908"/>
                    <a:ext cx="287576" cy="265783"/>
                  </a:xfrm>
                  <a:custGeom>
                    <a:avLst/>
                    <a:gdLst>
                      <a:gd name="connsiteX0" fmla="*/ 287576 w 287576"/>
                      <a:gd name="connsiteY0" fmla="*/ 132892 h 265783"/>
                      <a:gd name="connsiteX1" fmla="*/ 143788 w 287576"/>
                      <a:gd name="connsiteY1" fmla="*/ 265783 h 265783"/>
                      <a:gd name="connsiteX2" fmla="*/ 0 w 287576"/>
                      <a:gd name="connsiteY2" fmla="*/ 132892 h 265783"/>
                      <a:gd name="connsiteX3" fmla="*/ 143788 w 287576"/>
                      <a:gd name="connsiteY3" fmla="*/ 0 h 265783"/>
                      <a:gd name="connsiteX4" fmla="*/ 287576 w 287576"/>
                      <a:gd name="connsiteY4" fmla="*/ 132892 h 265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576" h="265783">
                        <a:moveTo>
                          <a:pt x="287576" y="132892"/>
                        </a:moveTo>
                        <a:cubicBezTo>
                          <a:pt x="287576" y="206286"/>
                          <a:pt x="223200" y="265783"/>
                          <a:pt x="143788" y="265783"/>
                        </a:cubicBezTo>
                        <a:cubicBezTo>
                          <a:pt x="64376" y="265783"/>
                          <a:pt x="0" y="206286"/>
                          <a:pt x="0" y="132892"/>
                        </a:cubicBezTo>
                        <a:cubicBezTo>
                          <a:pt x="0" y="59498"/>
                          <a:pt x="64376" y="0"/>
                          <a:pt x="143788" y="0"/>
                        </a:cubicBezTo>
                        <a:cubicBezTo>
                          <a:pt x="223200" y="0"/>
                          <a:pt x="287576" y="59498"/>
                          <a:pt x="287576" y="132892"/>
                        </a:cubicBezTo>
                        <a:close/>
                      </a:path>
                    </a:pathLst>
                  </a:custGeom>
                  <a:solidFill>
                    <a:srgbClr val="FFD0C7"/>
                  </a:solidFill>
                  <a:ln w="7616" cap="flat">
                    <a:noFill/>
                    <a:prstDash val="solid"/>
                    <a:miter/>
                  </a:ln>
                </p:spPr>
                <p:txBody>
                  <a:bodyPr rtlCol="0" anchor="ctr"/>
                  <a:lstStyle/>
                  <a:p>
                    <a:endParaRPr lang="zh-CN" altLang="en-US"/>
                  </a:p>
                </p:txBody>
              </p:sp>
              <p:sp>
                <p:nvSpPr>
                  <p:cNvPr id="1187" name="任意多边形: 形状 1186">
                    <a:extLst>
                      <a:ext uri="{FF2B5EF4-FFF2-40B4-BE49-F238E27FC236}">
                        <a16:creationId xmlns:a16="http://schemas.microsoft.com/office/drawing/2014/main" id="{EC61426D-F947-DC1D-9022-94AE731BE6A5}"/>
                      </a:ext>
                    </a:extLst>
                  </p:cNvPr>
                  <p:cNvSpPr/>
                  <p:nvPr/>
                </p:nvSpPr>
                <p:spPr>
                  <a:xfrm rot="-4702863">
                    <a:off x="6403269" y="991908"/>
                    <a:ext cx="287576" cy="265783"/>
                  </a:xfrm>
                  <a:custGeom>
                    <a:avLst/>
                    <a:gdLst>
                      <a:gd name="connsiteX0" fmla="*/ 287576 w 287576"/>
                      <a:gd name="connsiteY0" fmla="*/ 132892 h 265783"/>
                      <a:gd name="connsiteX1" fmla="*/ 143788 w 287576"/>
                      <a:gd name="connsiteY1" fmla="*/ 265783 h 265783"/>
                      <a:gd name="connsiteX2" fmla="*/ 0 w 287576"/>
                      <a:gd name="connsiteY2" fmla="*/ 132892 h 265783"/>
                      <a:gd name="connsiteX3" fmla="*/ 143788 w 287576"/>
                      <a:gd name="connsiteY3" fmla="*/ 0 h 265783"/>
                      <a:gd name="connsiteX4" fmla="*/ 287576 w 287576"/>
                      <a:gd name="connsiteY4" fmla="*/ 132892 h 265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576" h="265783">
                        <a:moveTo>
                          <a:pt x="287576" y="132892"/>
                        </a:moveTo>
                        <a:cubicBezTo>
                          <a:pt x="287576" y="206286"/>
                          <a:pt x="223200" y="265783"/>
                          <a:pt x="143788" y="265783"/>
                        </a:cubicBezTo>
                        <a:cubicBezTo>
                          <a:pt x="64376" y="265783"/>
                          <a:pt x="0" y="206286"/>
                          <a:pt x="0" y="132892"/>
                        </a:cubicBezTo>
                        <a:cubicBezTo>
                          <a:pt x="0" y="59498"/>
                          <a:pt x="64376" y="0"/>
                          <a:pt x="143788" y="0"/>
                        </a:cubicBezTo>
                        <a:cubicBezTo>
                          <a:pt x="223200" y="0"/>
                          <a:pt x="287576" y="59498"/>
                          <a:pt x="287576" y="132892"/>
                        </a:cubicBezTo>
                        <a:close/>
                      </a:path>
                    </a:pathLst>
                  </a:custGeom>
                  <a:solidFill>
                    <a:srgbClr val="FFD0C7"/>
                  </a:solidFill>
                  <a:ln w="7616" cap="flat">
                    <a:noFill/>
                    <a:prstDash val="solid"/>
                    <a:miter/>
                  </a:ln>
                </p:spPr>
                <p:txBody>
                  <a:bodyPr rtlCol="0" anchor="ctr"/>
                  <a:lstStyle/>
                  <a:p>
                    <a:endParaRPr lang="zh-CN" altLang="en-US"/>
                  </a:p>
                </p:txBody>
              </p:sp>
              <p:sp>
                <p:nvSpPr>
                  <p:cNvPr id="1188" name="任意多边形: 形状 1187">
                    <a:extLst>
                      <a:ext uri="{FF2B5EF4-FFF2-40B4-BE49-F238E27FC236}">
                        <a16:creationId xmlns:a16="http://schemas.microsoft.com/office/drawing/2014/main" id="{CF9780A9-EF84-9D4C-D61B-15807172EE8F}"/>
                      </a:ext>
                    </a:extLst>
                  </p:cNvPr>
                  <p:cNvSpPr/>
                  <p:nvPr/>
                </p:nvSpPr>
                <p:spPr>
                  <a:xfrm>
                    <a:off x="6496550" y="1075831"/>
                    <a:ext cx="126223" cy="108141"/>
                  </a:xfrm>
                  <a:custGeom>
                    <a:avLst/>
                    <a:gdLst>
                      <a:gd name="connsiteX0" fmla="*/ 15959 w 126223"/>
                      <a:gd name="connsiteY0" fmla="*/ 102373 h 108141"/>
                      <a:gd name="connsiteX1" fmla="*/ 58097 w 126223"/>
                      <a:gd name="connsiteY1" fmla="*/ 29526 h 108141"/>
                      <a:gd name="connsiteX2" fmla="*/ 90634 w 126223"/>
                      <a:gd name="connsiteY2" fmla="*/ 16496 h 108141"/>
                      <a:gd name="connsiteX3" fmla="*/ 109913 w 126223"/>
                      <a:gd name="connsiteY3" fmla="*/ 35851 h 108141"/>
                      <a:gd name="connsiteX4" fmla="*/ 126220 w 126223"/>
                      <a:gd name="connsiteY4" fmla="*/ 35851 h 108141"/>
                      <a:gd name="connsiteX5" fmla="*/ 101302 w 126223"/>
                      <a:gd name="connsiteY5" fmla="*/ 2628 h 108141"/>
                      <a:gd name="connsiteX6" fmla="*/ 56497 w 126223"/>
                      <a:gd name="connsiteY6" fmla="*/ 10171 h 108141"/>
                      <a:gd name="connsiteX7" fmla="*/ 21978 w 126223"/>
                      <a:gd name="connsiteY7" fmla="*/ 48500 h 108141"/>
                      <a:gd name="connsiteX8" fmla="*/ 337 w 126223"/>
                      <a:gd name="connsiteY8" fmla="*/ 98030 h 108141"/>
                      <a:gd name="connsiteX9" fmla="*/ 15959 w 126223"/>
                      <a:gd name="connsiteY9" fmla="*/ 102373 h 108141"/>
                      <a:gd name="connsiteX10" fmla="*/ 15959 w 126223"/>
                      <a:gd name="connsiteY10" fmla="*/ 102373 h 10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223" h="108141">
                        <a:moveTo>
                          <a:pt x="15959" y="102373"/>
                        </a:moveTo>
                        <a:cubicBezTo>
                          <a:pt x="23274" y="75399"/>
                          <a:pt x="37294" y="48576"/>
                          <a:pt x="58097" y="29526"/>
                        </a:cubicBezTo>
                        <a:cubicBezTo>
                          <a:pt x="66631" y="21754"/>
                          <a:pt x="78519" y="14362"/>
                          <a:pt x="90634" y="16496"/>
                        </a:cubicBezTo>
                        <a:cubicBezTo>
                          <a:pt x="100312" y="18172"/>
                          <a:pt x="110066" y="25335"/>
                          <a:pt x="109913" y="35851"/>
                        </a:cubicBezTo>
                        <a:cubicBezTo>
                          <a:pt x="109761" y="46366"/>
                          <a:pt x="126067" y="46366"/>
                          <a:pt x="126220" y="35851"/>
                        </a:cubicBezTo>
                        <a:cubicBezTo>
                          <a:pt x="126449" y="20306"/>
                          <a:pt x="115323" y="7962"/>
                          <a:pt x="101302" y="2628"/>
                        </a:cubicBezTo>
                        <a:cubicBezTo>
                          <a:pt x="86139" y="-3164"/>
                          <a:pt x="69451" y="1180"/>
                          <a:pt x="56497" y="10171"/>
                        </a:cubicBezTo>
                        <a:cubicBezTo>
                          <a:pt x="42247" y="20001"/>
                          <a:pt x="31122" y="34022"/>
                          <a:pt x="21978" y="48500"/>
                        </a:cubicBezTo>
                        <a:cubicBezTo>
                          <a:pt x="12301" y="63740"/>
                          <a:pt x="5062" y="80580"/>
                          <a:pt x="337" y="98030"/>
                        </a:cubicBezTo>
                        <a:cubicBezTo>
                          <a:pt x="-2482" y="108165"/>
                          <a:pt x="13215" y="112508"/>
                          <a:pt x="15959" y="102373"/>
                        </a:cubicBezTo>
                        <a:lnTo>
                          <a:pt x="15959" y="102373"/>
                        </a:lnTo>
                        <a:close/>
                      </a:path>
                    </a:pathLst>
                  </a:custGeom>
                  <a:solidFill>
                    <a:srgbClr val="5A417A"/>
                  </a:solidFill>
                  <a:ln w="7616" cap="flat">
                    <a:noFill/>
                    <a:prstDash val="solid"/>
                    <a:miter/>
                  </a:ln>
                </p:spPr>
                <p:txBody>
                  <a:bodyPr rtlCol="0" anchor="ctr"/>
                  <a:lstStyle/>
                  <a:p>
                    <a:endParaRPr lang="zh-CN" altLang="en-US"/>
                  </a:p>
                </p:txBody>
              </p:sp>
            </p:grpSp>
            <p:sp>
              <p:nvSpPr>
                <p:cNvPr id="1139" name="任意多边形: 形状 1138">
                  <a:extLst>
                    <a:ext uri="{FF2B5EF4-FFF2-40B4-BE49-F238E27FC236}">
                      <a16:creationId xmlns:a16="http://schemas.microsoft.com/office/drawing/2014/main" id="{1EADC58B-C9A1-1133-10AE-030281BA1C9C}"/>
                    </a:ext>
                  </a:extLst>
                </p:cNvPr>
                <p:cNvSpPr/>
                <p:nvPr/>
              </p:nvSpPr>
              <p:spPr>
                <a:xfrm>
                  <a:off x="6411544" y="912639"/>
                  <a:ext cx="100751" cy="260992"/>
                </a:xfrm>
                <a:custGeom>
                  <a:avLst/>
                  <a:gdLst>
                    <a:gd name="connsiteX0" fmla="*/ 0 w 100751"/>
                    <a:gd name="connsiteY0" fmla="*/ 18524 h 260992"/>
                    <a:gd name="connsiteX1" fmla="*/ 21412 w 100751"/>
                    <a:gd name="connsiteY1" fmla="*/ 260993 h 260992"/>
                    <a:gd name="connsiteX2" fmla="*/ 100432 w 100751"/>
                    <a:gd name="connsiteY2" fmla="*/ 41461 h 260992"/>
                    <a:gd name="connsiteX3" fmla="*/ 0 w 100751"/>
                    <a:gd name="connsiteY3" fmla="*/ 18524 h 260992"/>
                  </a:gdLst>
                  <a:ahLst/>
                  <a:cxnLst>
                    <a:cxn ang="0">
                      <a:pos x="connsiteX0" y="connsiteY0"/>
                    </a:cxn>
                    <a:cxn ang="0">
                      <a:pos x="connsiteX1" y="connsiteY1"/>
                    </a:cxn>
                    <a:cxn ang="0">
                      <a:pos x="connsiteX2" y="connsiteY2"/>
                    </a:cxn>
                    <a:cxn ang="0">
                      <a:pos x="connsiteX3" y="connsiteY3"/>
                    </a:cxn>
                  </a:cxnLst>
                  <a:rect l="l" t="t" r="r" b="b"/>
                  <a:pathLst>
                    <a:path w="100751" h="260992">
                      <a:moveTo>
                        <a:pt x="0" y="18524"/>
                      </a:moveTo>
                      <a:lnTo>
                        <a:pt x="21412" y="260993"/>
                      </a:lnTo>
                      <a:cubicBezTo>
                        <a:pt x="21412" y="260993"/>
                        <a:pt x="106604" y="118651"/>
                        <a:pt x="100432" y="41461"/>
                      </a:cubicBezTo>
                      <a:cubicBezTo>
                        <a:pt x="94183" y="-35730"/>
                        <a:pt x="0" y="18524"/>
                        <a:pt x="0" y="18524"/>
                      </a:cubicBezTo>
                      <a:close/>
                    </a:path>
                  </a:pathLst>
                </a:custGeom>
                <a:solidFill>
                  <a:srgbClr val="EC848E"/>
                </a:solidFill>
                <a:ln w="7616" cap="flat">
                  <a:noFill/>
                  <a:prstDash val="solid"/>
                  <a:miter/>
                </a:ln>
              </p:spPr>
              <p:txBody>
                <a:bodyPr rtlCol="0" anchor="ctr"/>
                <a:lstStyle/>
                <a:p>
                  <a:endParaRPr lang="zh-CN" altLang="en-US"/>
                </a:p>
              </p:txBody>
            </p:sp>
            <p:grpSp>
              <p:nvGrpSpPr>
                <p:cNvPr id="1140" name="图形 2">
                  <a:extLst>
                    <a:ext uri="{FF2B5EF4-FFF2-40B4-BE49-F238E27FC236}">
                      <a16:creationId xmlns:a16="http://schemas.microsoft.com/office/drawing/2014/main" id="{3AB55F75-C7CC-A5A8-F4C2-248533581264}"/>
                    </a:ext>
                  </a:extLst>
                </p:cNvPr>
                <p:cNvGrpSpPr/>
                <p:nvPr/>
              </p:nvGrpSpPr>
              <p:grpSpPr>
                <a:xfrm>
                  <a:off x="5225517" y="904386"/>
                  <a:ext cx="321232" cy="388016"/>
                  <a:chOff x="5225517" y="904386"/>
                  <a:chExt cx="321232" cy="388016"/>
                </a:xfrm>
              </p:grpSpPr>
              <p:grpSp>
                <p:nvGrpSpPr>
                  <p:cNvPr id="1182" name="图形 2">
                    <a:extLst>
                      <a:ext uri="{FF2B5EF4-FFF2-40B4-BE49-F238E27FC236}">
                        <a16:creationId xmlns:a16="http://schemas.microsoft.com/office/drawing/2014/main" id="{5148942E-D03F-5365-316F-BE258C4B25D8}"/>
                      </a:ext>
                    </a:extLst>
                  </p:cNvPr>
                  <p:cNvGrpSpPr/>
                  <p:nvPr/>
                </p:nvGrpSpPr>
                <p:grpSpPr>
                  <a:xfrm>
                    <a:off x="5225517" y="904386"/>
                    <a:ext cx="321232" cy="388016"/>
                    <a:chOff x="5225517" y="904386"/>
                    <a:chExt cx="321232" cy="388016"/>
                  </a:xfrm>
                </p:grpSpPr>
                <p:sp>
                  <p:nvSpPr>
                    <p:cNvPr id="1184" name="任意多边形: 形状 1183">
                      <a:extLst>
                        <a:ext uri="{FF2B5EF4-FFF2-40B4-BE49-F238E27FC236}">
                          <a16:creationId xmlns:a16="http://schemas.microsoft.com/office/drawing/2014/main" id="{5E679FF7-EC41-8474-3FAB-0E7672B9F171}"/>
                        </a:ext>
                      </a:extLst>
                    </p:cNvPr>
                    <p:cNvSpPr/>
                    <p:nvPr/>
                  </p:nvSpPr>
                  <p:spPr>
                    <a:xfrm rot="-697137">
                      <a:off x="5251753" y="981009"/>
                      <a:ext cx="265783" cy="287576"/>
                    </a:xfrm>
                    <a:custGeom>
                      <a:avLst/>
                      <a:gdLst>
                        <a:gd name="connsiteX0" fmla="*/ 265783 w 265783"/>
                        <a:gd name="connsiteY0" fmla="*/ 143788 h 287576"/>
                        <a:gd name="connsiteX1" fmla="*/ 132892 w 265783"/>
                        <a:gd name="connsiteY1" fmla="*/ 287576 h 287576"/>
                        <a:gd name="connsiteX2" fmla="*/ 0 w 265783"/>
                        <a:gd name="connsiteY2" fmla="*/ 143788 h 287576"/>
                        <a:gd name="connsiteX3" fmla="*/ 132892 w 265783"/>
                        <a:gd name="connsiteY3" fmla="*/ 0 h 287576"/>
                        <a:gd name="connsiteX4" fmla="*/ 265783 w 265783"/>
                        <a:gd name="connsiteY4" fmla="*/ 143788 h 28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83" h="287576">
                          <a:moveTo>
                            <a:pt x="265783" y="143788"/>
                          </a:moveTo>
                          <a:cubicBezTo>
                            <a:pt x="265783" y="223200"/>
                            <a:pt x="206286" y="287576"/>
                            <a:pt x="132892" y="287576"/>
                          </a:cubicBezTo>
                          <a:cubicBezTo>
                            <a:pt x="59498" y="287576"/>
                            <a:pt x="0" y="223200"/>
                            <a:pt x="0" y="143788"/>
                          </a:cubicBezTo>
                          <a:cubicBezTo>
                            <a:pt x="0" y="64376"/>
                            <a:pt x="59498" y="0"/>
                            <a:pt x="132892" y="0"/>
                          </a:cubicBezTo>
                          <a:cubicBezTo>
                            <a:pt x="206286" y="0"/>
                            <a:pt x="265783" y="64376"/>
                            <a:pt x="265783" y="143788"/>
                          </a:cubicBezTo>
                          <a:close/>
                        </a:path>
                      </a:pathLst>
                    </a:custGeom>
                    <a:solidFill>
                      <a:srgbClr val="FFD0C7"/>
                    </a:solidFill>
                    <a:ln w="7616" cap="flat">
                      <a:noFill/>
                      <a:prstDash val="solid"/>
                      <a:miter/>
                    </a:ln>
                  </p:spPr>
                  <p:txBody>
                    <a:bodyPr rtlCol="0" anchor="ctr"/>
                    <a:lstStyle/>
                    <a:p>
                      <a:endParaRPr lang="zh-CN" altLang="en-US"/>
                    </a:p>
                  </p:txBody>
                </p:sp>
                <p:sp>
                  <p:nvSpPr>
                    <p:cNvPr id="1185" name="任意多边形: 形状 1184">
                      <a:extLst>
                        <a:ext uri="{FF2B5EF4-FFF2-40B4-BE49-F238E27FC236}">
                          <a16:creationId xmlns:a16="http://schemas.microsoft.com/office/drawing/2014/main" id="{7D8FAE50-564B-F6E7-9BAC-7705805E458C}"/>
                        </a:ext>
                      </a:extLst>
                    </p:cNvPr>
                    <p:cNvSpPr/>
                    <p:nvPr/>
                  </p:nvSpPr>
                  <p:spPr>
                    <a:xfrm>
                      <a:off x="5424701" y="904386"/>
                      <a:ext cx="122048" cy="258349"/>
                    </a:xfrm>
                    <a:custGeom>
                      <a:avLst/>
                      <a:gdLst>
                        <a:gd name="connsiteX0" fmla="*/ 122049 w 122048"/>
                        <a:gd name="connsiteY0" fmla="*/ 8261 h 258349"/>
                        <a:gd name="connsiteX1" fmla="*/ 71909 w 122048"/>
                        <a:gd name="connsiteY1" fmla="*/ 258349 h 258349"/>
                        <a:gd name="connsiteX2" fmla="*/ 357 w 122048"/>
                        <a:gd name="connsiteY2" fmla="*/ 49714 h 258349"/>
                        <a:gd name="connsiteX3" fmla="*/ 122049 w 122048"/>
                        <a:gd name="connsiteY3" fmla="*/ 8261 h 258349"/>
                      </a:gdLst>
                      <a:ahLst/>
                      <a:cxnLst>
                        <a:cxn ang="0">
                          <a:pos x="connsiteX0" y="connsiteY0"/>
                        </a:cxn>
                        <a:cxn ang="0">
                          <a:pos x="connsiteX1" y="connsiteY1"/>
                        </a:cxn>
                        <a:cxn ang="0">
                          <a:pos x="connsiteX2" y="connsiteY2"/>
                        </a:cxn>
                        <a:cxn ang="0">
                          <a:pos x="connsiteX3" y="connsiteY3"/>
                        </a:cxn>
                      </a:cxnLst>
                      <a:rect l="l" t="t" r="r" b="b"/>
                      <a:pathLst>
                        <a:path w="122048" h="258349">
                          <a:moveTo>
                            <a:pt x="122049" y="8261"/>
                          </a:moveTo>
                          <a:lnTo>
                            <a:pt x="71909" y="258349"/>
                          </a:lnTo>
                          <a:cubicBezTo>
                            <a:pt x="71909" y="258349"/>
                            <a:pt x="-5891" y="126904"/>
                            <a:pt x="357" y="49714"/>
                          </a:cubicBezTo>
                          <a:cubicBezTo>
                            <a:pt x="6605" y="-27477"/>
                            <a:pt x="122049" y="8261"/>
                            <a:pt x="122049" y="8261"/>
                          </a:cubicBezTo>
                          <a:close/>
                        </a:path>
                      </a:pathLst>
                    </a:custGeom>
                    <a:solidFill>
                      <a:srgbClr val="EC848E"/>
                    </a:solidFill>
                    <a:ln w="7616" cap="flat">
                      <a:noFill/>
                      <a:prstDash val="solid"/>
                      <a:miter/>
                    </a:ln>
                  </p:spPr>
                  <p:txBody>
                    <a:bodyPr rtlCol="0" anchor="ctr"/>
                    <a:lstStyle/>
                    <a:p>
                      <a:endParaRPr lang="zh-CN" altLang="en-US"/>
                    </a:p>
                  </p:txBody>
                </p:sp>
              </p:grpSp>
              <p:sp>
                <p:nvSpPr>
                  <p:cNvPr id="1183" name="任意多边形: 形状 1182">
                    <a:extLst>
                      <a:ext uri="{FF2B5EF4-FFF2-40B4-BE49-F238E27FC236}">
                        <a16:creationId xmlns:a16="http://schemas.microsoft.com/office/drawing/2014/main" id="{E44F153D-BF36-F8B8-F66E-65DAAA0FD98B}"/>
                      </a:ext>
                    </a:extLst>
                  </p:cNvPr>
                  <p:cNvSpPr/>
                  <p:nvPr/>
                </p:nvSpPr>
                <p:spPr>
                  <a:xfrm>
                    <a:off x="5306717" y="1075831"/>
                    <a:ext cx="126206" cy="108163"/>
                  </a:xfrm>
                  <a:custGeom>
                    <a:avLst/>
                    <a:gdLst>
                      <a:gd name="connsiteX0" fmla="*/ 125886 w 126206"/>
                      <a:gd name="connsiteY0" fmla="*/ 98030 h 108163"/>
                      <a:gd name="connsiteX1" fmla="*/ 104245 w 126206"/>
                      <a:gd name="connsiteY1" fmla="*/ 48500 h 108163"/>
                      <a:gd name="connsiteX2" fmla="*/ 69726 w 126206"/>
                      <a:gd name="connsiteY2" fmla="*/ 10171 h 108163"/>
                      <a:gd name="connsiteX3" fmla="*/ 24921 w 126206"/>
                      <a:gd name="connsiteY3" fmla="*/ 2628 h 108163"/>
                      <a:gd name="connsiteX4" fmla="*/ 3 w 126206"/>
                      <a:gd name="connsiteY4" fmla="*/ 35851 h 108163"/>
                      <a:gd name="connsiteX5" fmla="*/ 16310 w 126206"/>
                      <a:gd name="connsiteY5" fmla="*/ 35851 h 108163"/>
                      <a:gd name="connsiteX6" fmla="*/ 34827 w 126206"/>
                      <a:gd name="connsiteY6" fmla="*/ 16648 h 108163"/>
                      <a:gd name="connsiteX7" fmla="*/ 68050 w 126206"/>
                      <a:gd name="connsiteY7" fmla="*/ 29526 h 108163"/>
                      <a:gd name="connsiteX8" fmla="*/ 110189 w 126206"/>
                      <a:gd name="connsiteY8" fmla="*/ 102373 h 108163"/>
                      <a:gd name="connsiteX9" fmla="*/ 125886 w 126206"/>
                      <a:gd name="connsiteY9" fmla="*/ 98030 h 108163"/>
                      <a:gd name="connsiteX10" fmla="*/ 125886 w 126206"/>
                      <a:gd name="connsiteY10" fmla="*/ 98030 h 108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206" h="108163">
                        <a:moveTo>
                          <a:pt x="125886" y="98030"/>
                        </a:moveTo>
                        <a:cubicBezTo>
                          <a:pt x="121161" y="80580"/>
                          <a:pt x="113922" y="63740"/>
                          <a:pt x="104245" y="48500"/>
                        </a:cubicBezTo>
                        <a:cubicBezTo>
                          <a:pt x="95025" y="34022"/>
                          <a:pt x="83900" y="20001"/>
                          <a:pt x="69726" y="10171"/>
                        </a:cubicBezTo>
                        <a:cubicBezTo>
                          <a:pt x="56696" y="1180"/>
                          <a:pt x="40085" y="-3164"/>
                          <a:pt x="24921" y="2628"/>
                        </a:cubicBezTo>
                        <a:cubicBezTo>
                          <a:pt x="10900" y="7962"/>
                          <a:pt x="-225" y="20306"/>
                          <a:pt x="3" y="35851"/>
                        </a:cubicBezTo>
                        <a:cubicBezTo>
                          <a:pt x="156" y="46290"/>
                          <a:pt x="16462" y="46366"/>
                          <a:pt x="16310" y="35851"/>
                        </a:cubicBezTo>
                        <a:cubicBezTo>
                          <a:pt x="16158" y="25564"/>
                          <a:pt x="25454" y="18477"/>
                          <a:pt x="34827" y="16648"/>
                        </a:cubicBezTo>
                        <a:cubicBezTo>
                          <a:pt x="47171" y="14210"/>
                          <a:pt x="59363" y="21601"/>
                          <a:pt x="68050" y="29526"/>
                        </a:cubicBezTo>
                        <a:cubicBezTo>
                          <a:pt x="88852" y="48500"/>
                          <a:pt x="102873" y="75399"/>
                          <a:pt x="110189" y="102373"/>
                        </a:cubicBezTo>
                        <a:cubicBezTo>
                          <a:pt x="112932" y="112508"/>
                          <a:pt x="128629" y="108241"/>
                          <a:pt x="125886" y="98030"/>
                        </a:cubicBezTo>
                        <a:lnTo>
                          <a:pt x="125886" y="98030"/>
                        </a:lnTo>
                        <a:close/>
                      </a:path>
                    </a:pathLst>
                  </a:custGeom>
                  <a:solidFill>
                    <a:srgbClr val="5A417A"/>
                  </a:solidFill>
                  <a:ln w="7616" cap="flat">
                    <a:noFill/>
                    <a:prstDash val="solid"/>
                    <a:miter/>
                  </a:ln>
                </p:spPr>
                <p:txBody>
                  <a:bodyPr rtlCol="0" anchor="ctr"/>
                  <a:lstStyle/>
                  <a:p>
                    <a:endParaRPr lang="zh-CN" altLang="en-US"/>
                  </a:p>
                </p:txBody>
              </p:sp>
            </p:grpSp>
            <p:sp>
              <p:nvSpPr>
                <p:cNvPr id="1141" name="任意多边形: 形状 1140">
                  <a:extLst>
                    <a:ext uri="{FF2B5EF4-FFF2-40B4-BE49-F238E27FC236}">
                      <a16:creationId xmlns:a16="http://schemas.microsoft.com/office/drawing/2014/main" id="{A2DA5FA9-2A1F-E42F-7C9D-92A6FC66558D}"/>
                    </a:ext>
                  </a:extLst>
                </p:cNvPr>
                <p:cNvSpPr/>
                <p:nvPr/>
              </p:nvSpPr>
              <p:spPr>
                <a:xfrm>
                  <a:off x="5418489" y="1245050"/>
                  <a:ext cx="1083688" cy="433094"/>
                </a:xfrm>
                <a:custGeom>
                  <a:avLst/>
                  <a:gdLst>
                    <a:gd name="connsiteX0" fmla="*/ 17 w 1083688"/>
                    <a:gd name="connsiteY0" fmla="*/ 17126 h 433094"/>
                    <a:gd name="connsiteX1" fmla="*/ 115764 w 1083688"/>
                    <a:gd name="connsiteY1" fmla="*/ 266757 h 433094"/>
                    <a:gd name="connsiteX2" fmla="*/ 368749 w 1083688"/>
                    <a:gd name="connsiteY2" fmla="*/ 412375 h 433094"/>
                    <a:gd name="connsiteX3" fmla="*/ 685893 w 1083688"/>
                    <a:gd name="connsiteY3" fmla="*/ 415652 h 433094"/>
                    <a:gd name="connsiteX4" fmla="*/ 947183 w 1083688"/>
                    <a:gd name="connsiteY4" fmla="*/ 280702 h 433094"/>
                    <a:gd name="connsiteX5" fmla="*/ 1079466 w 1083688"/>
                    <a:gd name="connsiteY5" fmla="*/ 41967 h 433094"/>
                    <a:gd name="connsiteX6" fmla="*/ 1083657 w 1083688"/>
                    <a:gd name="connsiteY6" fmla="*/ 7830 h 433094"/>
                    <a:gd name="connsiteX7" fmla="*/ 1067350 w 1083688"/>
                    <a:gd name="connsiteY7" fmla="*/ 7830 h 433094"/>
                    <a:gd name="connsiteX8" fmla="*/ 956555 w 1083688"/>
                    <a:gd name="connsiteY8" fmla="*/ 248088 h 433094"/>
                    <a:gd name="connsiteX9" fmla="*/ 717211 w 1083688"/>
                    <a:gd name="connsiteY9" fmla="*/ 390658 h 433094"/>
                    <a:gd name="connsiteX10" fmla="*/ 154322 w 1083688"/>
                    <a:gd name="connsiteY10" fmla="*/ 281083 h 433094"/>
                    <a:gd name="connsiteX11" fmla="*/ 16552 w 1083688"/>
                    <a:gd name="connsiteY11" fmla="*/ 17050 h 433094"/>
                    <a:gd name="connsiteX12" fmla="*/ 17 w 1083688"/>
                    <a:gd name="connsiteY12" fmla="*/ 17126 h 433094"/>
                    <a:gd name="connsiteX13" fmla="*/ 17 w 1083688"/>
                    <a:gd name="connsiteY13" fmla="*/ 17126 h 433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3688" h="433094">
                      <a:moveTo>
                        <a:pt x="17" y="17126"/>
                      </a:moveTo>
                      <a:cubicBezTo>
                        <a:pt x="5198" y="111919"/>
                        <a:pt x="50766" y="199015"/>
                        <a:pt x="115764" y="266757"/>
                      </a:cubicBezTo>
                      <a:cubicBezTo>
                        <a:pt x="184421" y="338233"/>
                        <a:pt x="273194" y="387382"/>
                        <a:pt x="368749" y="412375"/>
                      </a:cubicBezTo>
                      <a:cubicBezTo>
                        <a:pt x="471999" y="439350"/>
                        <a:pt x="582032" y="439503"/>
                        <a:pt x="685893" y="415652"/>
                      </a:cubicBezTo>
                      <a:cubicBezTo>
                        <a:pt x="783048" y="393325"/>
                        <a:pt x="874564" y="349815"/>
                        <a:pt x="947183" y="280702"/>
                      </a:cubicBezTo>
                      <a:cubicBezTo>
                        <a:pt x="1014010" y="217151"/>
                        <a:pt x="1064150" y="133636"/>
                        <a:pt x="1079466" y="41967"/>
                      </a:cubicBezTo>
                      <a:cubicBezTo>
                        <a:pt x="1081371" y="30690"/>
                        <a:pt x="1082742" y="19260"/>
                        <a:pt x="1083657" y="7830"/>
                      </a:cubicBezTo>
                      <a:cubicBezTo>
                        <a:pt x="1084495" y="-2610"/>
                        <a:pt x="1068188" y="-2610"/>
                        <a:pt x="1067350" y="7830"/>
                      </a:cubicBezTo>
                      <a:cubicBezTo>
                        <a:pt x="1060187" y="98127"/>
                        <a:pt x="1017820" y="182251"/>
                        <a:pt x="956555" y="248088"/>
                      </a:cubicBezTo>
                      <a:cubicBezTo>
                        <a:pt x="891633" y="317811"/>
                        <a:pt x="808270" y="364369"/>
                        <a:pt x="717211" y="390658"/>
                      </a:cubicBezTo>
                      <a:cubicBezTo>
                        <a:pt x="527168" y="445446"/>
                        <a:pt x="304817" y="415957"/>
                        <a:pt x="154322" y="281083"/>
                      </a:cubicBezTo>
                      <a:cubicBezTo>
                        <a:pt x="78579" y="213265"/>
                        <a:pt x="22191" y="120301"/>
                        <a:pt x="16552" y="17050"/>
                      </a:cubicBezTo>
                      <a:cubicBezTo>
                        <a:pt x="15714" y="6687"/>
                        <a:pt x="-593" y="6610"/>
                        <a:pt x="17" y="17126"/>
                      </a:cubicBezTo>
                      <a:lnTo>
                        <a:pt x="17" y="17126"/>
                      </a:lnTo>
                      <a:close/>
                    </a:path>
                  </a:pathLst>
                </a:custGeom>
                <a:solidFill>
                  <a:srgbClr val="5A417A"/>
                </a:solidFill>
                <a:ln w="7616" cap="flat">
                  <a:noFill/>
                  <a:prstDash val="solid"/>
                  <a:miter/>
                </a:ln>
              </p:spPr>
              <p:txBody>
                <a:bodyPr rtlCol="0" anchor="ctr"/>
                <a:lstStyle/>
                <a:p>
                  <a:endParaRPr lang="zh-CN" altLang="en-US"/>
                </a:p>
              </p:txBody>
            </p:sp>
            <p:grpSp>
              <p:nvGrpSpPr>
                <p:cNvPr id="1142" name="图形 2">
                  <a:extLst>
                    <a:ext uri="{FF2B5EF4-FFF2-40B4-BE49-F238E27FC236}">
                      <a16:creationId xmlns:a16="http://schemas.microsoft.com/office/drawing/2014/main" id="{221E4C02-2396-7940-35CC-5C96B792B3F2}"/>
                    </a:ext>
                  </a:extLst>
                </p:cNvPr>
                <p:cNvGrpSpPr/>
                <p:nvPr/>
              </p:nvGrpSpPr>
              <p:grpSpPr>
                <a:xfrm>
                  <a:off x="5202165" y="108413"/>
                  <a:ext cx="1347625" cy="1641105"/>
                  <a:chOff x="5202165" y="108413"/>
                  <a:chExt cx="1347625" cy="1641105"/>
                </a:xfrm>
              </p:grpSpPr>
              <p:sp>
                <p:nvSpPr>
                  <p:cNvPr id="1154" name="任意多边形: 形状 1153">
                    <a:extLst>
                      <a:ext uri="{FF2B5EF4-FFF2-40B4-BE49-F238E27FC236}">
                        <a16:creationId xmlns:a16="http://schemas.microsoft.com/office/drawing/2014/main" id="{6EE8EBE8-8345-DCBE-68EE-484848C5A9BA}"/>
                      </a:ext>
                    </a:extLst>
                  </p:cNvPr>
                  <p:cNvSpPr/>
                  <p:nvPr/>
                </p:nvSpPr>
                <p:spPr>
                  <a:xfrm>
                    <a:off x="5559423" y="266675"/>
                    <a:ext cx="990367" cy="722705"/>
                  </a:xfrm>
                  <a:custGeom>
                    <a:avLst/>
                    <a:gdLst>
                      <a:gd name="connsiteX0" fmla="*/ 948133 w 990367"/>
                      <a:gd name="connsiteY0" fmla="*/ 722705 h 722705"/>
                      <a:gd name="connsiteX1" fmla="*/ 305691 w 990367"/>
                      <a:gd name="connsiteY1" fmla="*/ 505306 h 722705"/>
                      <a:gd name="connsiteX2" fmla="*/ 100560 w 990367"/>
                      <a:gd name="connsiteY2" fmla="*/ 394969 h 722705"/>
                      <a:gd name="connsiteX3" fmla="*/ 14683 w 990367"/>
                      <a:gd name="connsiteY3" fmla="*/ 152729 h 722705"/>
                      <a:gd name="connsiteX4" fmla="*/ 26951 w 990367"/>
                      <a:gd name="connsiteY4" fmla="*/ 120954 h 722705"/>
                      <a:gd name="connsiteX5" fmla="*/ 277116 w 990367"/>
                      <a:gd name="connsiteY5" fmla="*/ 2082 h 722705"/>
                      <a:gd name="connsiteX6" fmla="*/ 871476 w 990367"/>
                      <a:gd name="connsiteY6" fmla="*/ 180313 h 722705"/>
                      <a:gd name="connsiteX7" fmla="*/ 968935 w 990367"/>
                      <a:gd name="connsiteY7" fmla="*/ 338657 h 722705"/>
                      <a:gd name="connsiteX8" fmla="*/ 948133 w 990367"/>
                      <a:gd name="connsiteY8" fmla="*/ 722705 h 72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367" h="722705">
                        <a:moveTo>
                          <a:pt x="948133" y="722705"/>
                        </a:moveTo>
                        <a:cubicBezTo>
                          <a:pt x="700026" y="679805"/>
                          <a:pt x="464949" y="582878"/>
                          <a:pt x="305691" y="505306"/>
                        </a:cubicBezTo>
                        <a:cubicBezTo>
                          <a:pt x="179275" y="444042"/>
                          <a:pt x="100560" y="394969"/>
                          <a:pt x="100560" y="394969"/>
                        </a:cubicBezTo>
                        <a:cubicBezTo>
                          <a:pt x="100560" y="394969"/>
                          <a:pt x="-45896" y="389254"/>
                          <a:pt x="14683" y="152729"/>
                        </a:cubicBezTo>
                        <a:cubicBezTo>
                          <a:pt x="17579" y="141375"/>
                          <a:pt x="21617" y="130860"/>
                          <a:pt x="26951" y="120954"/>
                        </a:cubicBezTo>
                        <a:cubicBezTo>
                          <a:pt x="64594" y="48335"/>
                          <a:pt x="160682" y="10997"/>
                          <a:pt x="277116" y="2082"/>
                        </a:cubicBezTo>
                        <a:cubicBezTo>
                          <a:pt x="479503" y="-13311"/>
                          <a:pt x="743764" y="57708"/>
                          <a:pt x="871476" y="180313"/>
                        </a:cubicBezTo>
                        <a:cubicBezTo>
                          <a:pt x="920853" y="227634"/>
                          <a:pt x="951257" y="282498"/>
                          <a:pt x="968935" y="338657"/>
                        </a:cubicBezTo>
                        <a:cubicBezTo>
                          <a:pt x="1027229" y="523137"/>
                          <a:pt x="948133" y="722705"/>
                          <a:pt x="948133" y="722705"/>
                        </a:cubicBezTo>
                        <a:close/>
                      </a:path>
                    </a:pathLst>
                  </a:custGeom>
                  <a:solidFill>
                    <a:schemeClr val="tx1">
                      <a:lumMod val="75000"/>
                      <a:lumOff val="25000"/>
                    </a:schemeClr>
                  </a:solidFill>
                  <a:ln w="7616" cap="flat">
                    <a:noFill/>
                    <a:prstDash val="solid"/>
                    <a:miter/>
                  </a:ln>
                </p:spPr>
                <p:txBody>
                  <a:bodyPr rtlCol="0" anchor="ctr"/>
                  <a:lstStyle/>
                  <a:p>
                    <a:endParaRPr lang="zh-CN" altLang="en-US"/>
                  </a:p>
                </p:txBody>
              </p:sp>
              <p:sp>
                <p:nvSpPr>
                  <p:cNvPr id="1155" name="任意多边形: 形状 1154">
                    <a:extLst>
                      <a:ext uri="{FF2B5EF4-FFF2-40B4-BE49-F238E27FC236}">
                        <a16:creationId xmlns:a16="http://schemas.microsoft.com/office/drawing/2014/main" id="{3D370450-E051-7E78-DFBF-FE8427FF0086}"/>
                      </a:ext>
                    </a:extLst>
                  </p:cNvPr>
                  <p:cNvSpPr/>
                  <p:nvPr/>
                </p:nvSpPr>
                <p:spPr>
                  <a:xfrm>
                    <a:off x="5716371" y="266599"/>
                    <a:ext cx="833418" cy="722781"/>
                  </a:xfrm>
                  <a:custGeom>
                    <a:avLst/>
                    <a:gdLst>
                      <a:gd name="connsiteX0" fmla="*/ 791185 w 833418"/>
                      <a:gd name="connsiteY0" fmla="*/ 722781 h 722781"/>
                      <a:gd name="connsiteX1" fmla="*/ 148743 w 833418"/>
                      <a:gd name="connsiteY1" fmla="*/ 505383 h 722781"/>
                      <a:gd name="connsiteX2" fmla="*/ 459791 w 833418"/>
                      <a:gd name="connsiteY2" fmla="*/ 533119 h 722781"/>
                      <a:gd name="connsiteX3" fmla="*/ 532867 w 833418"/>
                      <a:gd name="connsiteY3" fmla="*/ 513079 h 722781"/>
                      <a:gd name="connsiteX4" fmla="*/ 509549 w 833418"/>
                      <a:gd name="connsiteY4" fmla="*/ 432536 h 722781"/>
                      <a:gd name="connsiteX5" fmla="*/ 272491 w 833418"/>
                      <a:gd name="connsiteY5" fmla="*/ 291566 h 722781"/>
                      <a:gd name="connsiteX6" fmla="*/ 0 w 833418"/>
                      <a:gd name="connsiteY6" fmla="*/ 234720 h 722781"/>
                      <a:gd name="connsiteX7" fmla="*/ 503682 w 833418"/>
                      <a:gd name="connsiteY7" fmla="*/ 297890 h 722781"/>
                      <a:gd name="connsiteX8" fmla="*/ 150495 w 833418"/>
                      <a:gd name="connsiteY8" fmla="*/ 98779 h 722781"/>
                      <a:gd name="connsiteX9" fmla="*/ 111938 w 833418"/>
                      <a:gd name="connsiteY9" fmla="*/ 93826 h 722781"/>
                      <a:gd name="connsiteX10" fmla="*/ 456514 w 833418"/>
                      <a:gd name="connsiteY10" fmla="*/ 138022 h 722781"/>
                      <a:gd name="connsiteX11" fmla="*/ 180746 w 833418"/>
                      <a:gd name="connsiteY11" fmla="*/ 10159 h 722781"/>
                      <a:gd name="connsiteX12" fmla="*/ 120168 w 833418"/>
                      <a:gd name="connsiteY12" fmla="*/ 2082 h 722781"/>
                      <a:gd name="connsiteX13" fmla="*/ 714528 w 833418"/>
                      <a:gd name="connsiteY13" fmla="*/ 180314 h 722781"/>
                      <a:gd name="connsiteX14" fmla="*/ 811987 w 833418"/>
                      <a:gd name="connsiteY14" fmla="*/ 338657 h 722781"/>
                      <a:gd name="connsiteX15" fmla="*/ 791185 w 833418"/>
                      <a:gd name="connsiteY15" fmla="*/ 722781 h 722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33418" h="722781">
                        <a:moveTo>
                          <a:pt x="791185" y="722781"/>
                        </a:moveTo>
                        <a:cubicBezTo>
                          <a:pt x="543078" y="679881"/>
                          <a:pt x="308001" y="582954"/>
                          <a:pt x="148743" y="505383"/>
                        </a:cubicBezTo>
                        <a:cubicBezTo>
                          <a:pt x="252451" y="514755"/>
                          <a:pt x="356235" y="523899"/>
                          <a:pt x="459791" y="533119"/>
                        </a:cubicBezTo>
                        <a:cubicBezTo>
                          <a:pt x="486385" y="535482"/>
                          <a:pt x="518313" y="535329"/>
                          <a:pt x="532867" y="513079"/>
                        </a:cubicBezTo>
                        <a:cubicBezTo>
                          <a:pt x="549402" y="487781"/>
                          <a:pt x="530276" y="454557"/>
                          <a:pt x="509549" y="432536"/>
                        </a:cubicBezTo>
                        <a:cubicBezTo>
                          <a:pt x="445694" y="365022"/>
                          <a:pt x="360883" y="320369"/>
                          <a:pt x="272491" y="291566"/>
                        </a:cubicBezTo>
                        <a:cubicBezTo>
                          <a:pt x="184252" y="262609"/>
                          <a:pt x="91897" y="248665"/>
                          <a:pt x="0" y="234720"/>
                        </a:cubicBezTo>
                        <a:cubicBezTo>
                          <a:pt x="169926" y="223290"/>
                          <a:pt x="341909" y="244855"/>
                          <a:pt x="503682" y="297890"/>
                        </a:cubicBezTo>
                        <a:cubicBezTo>
                          <a:pt x="414681" y="192353"/>
                          <a:pt x="286741" y="120496"/>
                          <a:pt x="150495" y="98779"/>
                        </a:cubicBezTo>
                        <a:cubicBezTo>
                          <a:pt x="137693" y="96570"/>
                          <a:pt x="124816" y="94969"/>
                          <a:pt x="111938" y="93826"/>
                        </a:cubicBezTo>
                        <a:cubicBezTo>
                          <a:pt x="227914" y="96798"/>
                          <a:pt x="343510" y="111581"/>
                          <a:pt x="456514" y="138022"/>
                        </a:cubicBezTo>
                        <a:cubicBezTo>
                          <a:pt x="377952" y="72109"/>
                          <a:pt x="281483" y="28675"/>
                          <a:pt x="180746" y="10159"/>
                        </a:cubicBezTo>
                        <a:cubicBezTo>
                          <a:pt x="160706" y="6501"/>
                          <a:pt x="140513" y="3758"/>
                          <a:pt x="120168" y="2082"/>
                        </a:cubicBezTo>
                        <a:cubicBezTo>
                          <a:pt x="322555" y="-13311"/>
                          <a:pt x="586816" y="57708"/>
                          <a:pt x="714528" y="180314"/>
                        </a:cubicBezTo>
                        <a:cubicBezTo>
                          <a:pt x="763905" y="227634"/>
                          <a:pt x="794309" y="282498"/>
                          <a:pt x="811987" y="338657"/>
                        </a:cubicBezTo>
                        <a:cubicBezTo>
                          <a:pt x="870280" y="523214"/>
                          <a:pt x="791185" y="722781"/>
                          <a:pt x="791185" y="722781"/>
                        </a:cubicBezTo>
                        <a:close/>
                      </a:path>
                    </a:pathLst>
                  </a:custGeom>
                  <a:solidFill>
                    <a:schemeClr val="tx1">
                      <a:lumMod val="75000"/>
                      <a:lumOff val="25000"/>
                    </a:schemeClr>
                  </a:solidFill>
                  <a:ln w="7616" cap="flat">
                    <a:noFill/>
                    <a:prstDash val="solid"/>
                    <a:miter/>
                  </a:ln>
                </p:spPr>
                <p:txBody>
                  <a:bodyPr rtlCol="0" anchor="ctr"/>
                  <a:lstStyle/>
                  <a:p>
                    <a:endParaRPr lang="zh-CN" altLang="en-US"/>
                  </a:p>
                </p:txBody>
              </p:sp>
              <p:sp>
                <p:nvSpPr>
                  <p:cNvPr id="1156" name="任意多边形: 形状 1155">
                    <a:extLst>
                      <a:ext uri="{FF2B5EF4-FFF2-40B4-BE49-F238E27FC236}">
                        <a16:creationId xmlns:a16="http://schemas.microsoft.com/office/drawing/2014/main" id="{076AC3C4-9276-49D8-588B-EF1B2E489621}"/>
                      </a:ext>
                    </a:extLst>
                  </p:cNvPr>
                  <p:cNvSpPr/>
                  <p:nvPr/>
                </p:nvSpPr>
                <p:spPr>
                  <a:xfrm>
                    <a:off x="5283498" y="353248"/>
                    <a:ext cx="376485" cy="636589"/>
                  </a:xfrm>
                  <a:custGeom>
                    <a:avLst/>
                    <a:gdLst>
                      <a:gd name="connsiteX0" fmla="*/ 376485 w 376485"/>
                      <a:gd name="connsiteY0" fmla="*/ 308320 h 636589"/>
                      <a:gd name="connsiteX1" fmla="*/ 131121 w 376485"/>
                      <a:gd name="connsiteY1" fmla="*/ 636589 h 636589"/>
                      <a:gd name="connsiteX2" fmla="*/ 118091 w 376485"/>
                      <a:gd name="connsiteY2" fmla="*/ 52973 h 636589"/>
                      <a:gd name="connsiteX3" fmla="*/ 311563 w 376485"/>
                      <a:gd name="connsiteY3" fmla="*/ 19598 h 636589"/>
                      <a:gd name="connsiteX4" fmla="*/ 376485 w 376485"/>
                      <a:gd name="connsiteY4" fmla="*/ 308320 h 63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485" h="636589">
                        <a:moveTo>
                          <a:pt x="376485" y="308320"/>
                        </a:moveTo>
                        <a:cubicBezTo>
                          <a:pt x="376485" y="308320"/>
                          <a:pt x="324974" y="636361"/>
                          <a:pt x="131121" y="636589"/>
                        </a:cubicBezTo>
                        <a:cubicBezTo>
                          <a:pt x="-18002" y="636742"/>
                          <a:pt x="-62579" y="203392"/>
                          <a:pt x="118091" y="52973"/>
                        </a:cubicBezTo>
                        <a:cubicBezTo>
                          <a:pt x="232010" y="-41896"/>
                          <a:pt x="311563" y="19598"/>
                          <a:pt x="311563" y="19598"/>
                        </a:cubicBezTo>
                        <a:lnTo>
                          <a:pt x="376485" y="308320"/>
                        </a:lnTo>
                        <a:close/>
                      </a:path>
                    </a:pathLst>
                  </a:custGeom>
                  <a:solidFill>
                    <a:schemeClr val="tx1">
                      <a:lumMod val="75000"/>
                      <a:lumOff val="25000"/>
                    </a:schemeClr>
                  </a:solidFill>
                  <a:ln w="7616" cap="flat">
                    <a:noFill/>
                    <a:prstDash val="solid"/>
                    <a:miter/>
                  </a:ln>
                </p:spPr>
                <p:txBody>
                  <a:bodyPr rtlCol="0" anchor="ctr"/>
                  <a:lstStyle/>
                  <a:p>
                    <a:endParaRPr lang="zh-CN" altLang="en-US"/>
                  </a:p>
                </p:txBody>
              </p:sp>
              <p:grpSp>
                <p:nvGrpSpPr>
                  <p:cNvPr id="1157" name="图形 2">
                    <a:extLst>
                      <a:ext uri="{FF2B5EF4-FFF2-40B4-BE49-F238E27FC236}">
                        <a16:creationId xmlns:a16="http://schemas.microsoft.com/office/drawing/2014/main" id="{15D4C4CD-0ECB-1DBC-D4E5-4BAC39DEC364}"/>
                      </a:ext>
                    </a:extLst>
                  </p:cNvPr>
                  <p:cNvGrpSpPr/>
                  <p:nvPr/>
                </p:nvGrpSpPr>
                <p:grpSpPr>
                  <a:xfrm>
                    <a:off x="5202165" y="108413"/>
                    <a:ext cx="1322116" cy="1641105"/>
                    <a:chOff x="5202165" y="108413"/>
                    <a:chExt cx="1322116" cy="1641105"/>
                  </a:xfrm>
                </p:grpSpPr>
                <p:grpSp>
                  <p:nvGrpSpPr>
                    <p:cNvPr id="1158" name="图形 2">
                      <a:extLst>
                        <a:ext uri="{FF2B5EF4-FFF2-40B4-BE49-F238E27FC236}">
                          <a16:creationId xmlns:a16="http://schemas.microsoft.com/office/drawing/2014/main" id="{DA30F041-451C-4739-57E4-04D06EB542F0}"/>
                        </a:ext>
                      </a:extLst>
                    </p:cNvPr>
                    <p:cNvGrpSpPr/>
                    <p:nvPr/>
                  </p:nvGrpSpPr>
                  <p:grpSpPr>
                    <a:xfrm>
                      <a:off x="5589266" y="108413"/>
                      <a:ext cx="158218" cy="285234"/>
                      <a:chOff x="5589266" y="108413"/>
                      <a:chExt cx="158218" cy="285234"/>
                    </a:xfrm>
                    <a:solidFill>
                      <a:srgbClr val="5A417A"/>
                    </a:solidFill>
                  </p:grpSpPr>
                  <p:sp>
                    <p:nvSpPr>
                      <p:cNvPr id="1180" name="任意多边形: 形状 1179">
                        <a:extLst>
                          <a:ext uri="{FF2B5EF4-FFF2-40B4-BE49-F238E27FC236}">
                            <a16:creationId xmlns:a16="http://schemas.microsoft.com/office/drawing/2014/main" id="{84DF3A21-15C2-109C-0427-6E116466A309}"/>
                          </a:ext>
                        </a:extLst>
                      </p:cNvPr>
                      <p:cNvSpPr/>
                      <p:nvPr/>
                    </p:nvSpPr>
                    <p:spPr>
                      <a:xfrm>
                        <a:off x="5589266" y="108413"/>
                        <a:ext cx="105364" cy="282873"/>
                      </a:xfrm>
                      <a:custGeom>
                        <a:avLst/>
                        <a:gdLst>
                          <a:gd name="connsiteX0" fmla="*/ 18901 w 105364"/>
                          <a:gd name="connsiteY0" fmla="*/ 275101 h 282873"/>
                          <a:gd name="connsiteX1" fmla="*/ 103102 w 105364"/>
                          <a:gd name="connsiteY1" fmla="*/ 14040 h 282873"/>
                          <a:gd name="connsiteX2" fmla="*/ 91596 w 105364"/>
                          <a:gd name="connsiteY2" fmla="*/ 2534 h 282873"/>
                          <a:gd name="connsiteX3" fmla="*/ 2594 w 105364"/>
                          <a:gd name="connsiteY3" fmla="*/ 275101 h 282873"/>
                          <a:gd name="connsiteX4" fmla="*/ 18901 w 105364"/>
                          <a:gd name="connsiteY4" fmla="*/ 275101 h 282873"/>
                          <a:gd name="connsiteX5" fmla="*/ 18901 w 105364"/>
                          <a:gd name="connsiteY5" fmla="*/ 275101 h 28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64" h="282873">
                            <a:moveTo>
                              <a:pt x="18901" y="275101"/>
                            </a:moveTo>
                            <a:cubicBezTo>
                              <a:pt x="6862" y="180766"/>
                              <a:pt x="37875" y="83458"/>
                              <a:pt x="103102" y="14040"/>
                            </a:cubicBezTo>
                            <a:cubicBezTo>
                              <a:pt x="110265" y="6420"/>
                              <a:pt x="98759" y="-5162"/>
                              <a:pt x="91596" y="2534"/>
                            </a:cubicBezTo>
                            <a:cubicBezTo>
                              <a:pt x="23702" y="74771"/>
                              <a:pt x="-9979" y="176575"/>
                              <a:pt x="2594" y="275101"/>
                            </a:cubicBezTo>
                            <a:cubicBezTo>
                              <a:pt x="3890" y="285388"/>
                              <a:pt x="20197" y="285541"/>
                              <a:pt x="18901" y="275101"/>
                            </a:cubicBezTo>
                            <a:lnTo>
                              <a:pt x="18901" y="275101"/>
                            </a:lnTo>
                            <a:close/>
                          </a:path>
                        </a:pathLst>
                      </a:custGeom>
                      <a:solidFill>
                        <a:schemeClr val="tx1">
                          <a:lumMod val="75000"/>
                          <a:lumOff val="25000"/>
                        </a:schemeClr>
                      </a:solidFill>
                      <a:ln w="7616" cap="flat">
                        <a:noFill/>
                        <a:prstDash val="solid"/>
                        <a:miter/>
                      </a:ln>
                    </p:spPr>
                    <p:txBody>
                      <a:bodyPr rtlCol="0" anchor="ctr"/>
                      <a:lstStyle/>
                      <a:p>
                        <a:endParaRPr lang="zh-CN" altLang="en-US"/>
                      </a:p>
                    </p:txBody>
                  </p:sp>
                  <p:sp>
                    <p:nvSpPr>
                      <p:cNvPr id="1181" name="任意多边形: 形状 1180">
                        <a:extLst>
                          <a:ext uri="{FF2B5EF4-FFF2-40B4-BE49-F238E27FC236}">
                            <a16:creationId xmlns:a16="http://schemas.microsoft.com/office/drawing/2014/main" id="{2CD93224-81C6-DA11-9BA7-0057549855CB}"/>
                          </a:ext>
                        </a:extLst>
                      </p:cNvPr>
                      <p:cNvSpPr/>
                      <p:nvPr/>
                    </p:nvSpPr>
                    <p:spPr>
                      <a:xfrm>
                        <a:off x="5591261" y="214821"/>
                        <a:ext cx="156223" cy="178826"/>
                      </a:xfrm>
                      <a:custGeom>
                        <a:avLst/>
                        <a:gdLst>
                          <a:gd name="connsiteX0" fmla="*/ 16068 w 156223"/>
                          <a:gd name="connsiteY0" fmla="*/ 173113 h 178826"/>
                          <a:gd name="connsiteX1" fmla="*/ 152009 w 156223"/>
                          <a:gd name="connsiteY1" fmla="*/ 14921 h 178826"/>
                          <a:gd name="connsiteX2" fmla="*/ 143779 w 156223"/>
                          <a:gd name="connsiteY2" fmla="*/ 824 h 178826"/>
                          <a:gd name="connsiteX3" fmla="*/ 371 w 156223"/>
                          <a:gd name="connsiteY3" fmla="*/ 168769 h 178826"/>
                          <a:gd name="connsiteX4" fmla="*/ 16068 w 156223"/>
                          <a:gd name="connsiteY4" fmla="*/ 173113 h 178826"/>
                          <a:gd name="connsiteX5" fmla="*/ 16068 w 156223"/>
                          <a:gd name="connsiteY5" fmla="*/ 173113 h 17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223" h="178826">
                            <a:moveTo>
                              <a:pt x="16068" y="173113"/>
                            </a:moveTo>
                            <a:cubicBezTo>
                              <a:pt x="36032" y="103618"/>
                              <a:pt x="86477" y="45325"/>
                              <a:pt x="152009" y="14921"/>
                            </a:cubicBezTo>
                            <a:cubicBezTo>
                              <a:pt x="161534" y="10502"/>
                              <a:pt x="153228" y="-3519"/>
                              <a:pt x="143779" y="824"/>
                            </a:cubicBezTo>
                            <a:cubicBezTo>
                              <a:pt x="74514" y="32905"/>
                              <a:pt x="21402" y="95465"/>
                              <a:pt x="371" y="168769"/>
                            </a:cubicBezTo>
                            <a:cubicBezTo>
                              <a:pt x="-2601" y="178828"/>
                              <a:pt x="13172" y="183171"/>
                              <a:pt x="16068" y="173113"/>
                            </a:cubicBezTo>
                            <a:lnTo>
                              <a:pt x="16068" y="173113"/>
                            </a:lnTo>
                            <a:close/>
                          </a:path>
                        </a:pathLst>
                      </a:custGeom>
                      <a:solidFill>
                        <a:schemeClr val="tx1">
                          <a:lumMod val="75000"/>
                          <a:lumOff val="25000"/>
                        </a:schemeClr>
                      </a:solidFill>
                      <a:ln w="7616" cap="flat">
                        <a:noFill/>
                        <a:prstDash val="solid"/>
                        <a:miter/>
                      </a:ln>
                    </p:spPr>
                    <p:txBody>
                      <a:bodyPr rtlCol="0" anchor="ctr"/>
                      <a:lstStyle/>
                      <a:p>
                        <a:endParaRPr lang="zh-CN" altLang="en-US"/>
                      </a:p>
                    </p:txBody>
                  </p:sp>
                </p:grpSp>
                <p:grpSp>
                  <p:nvGrpSpPr>
                    <p:cNvPr id="1159" name="图形 2">
                      <a:extLst>
                        <a:ext uri="{FF2B5EF4-FFF2-40B4-BE49-F238E27FC236}">
                          <a16:creationId xmlns:a16="http://schemas.microsoft.com/office/drawing/2014/main" id="{EA12EEF9-45C9-9D8E-7A46-8E0FEB6B1A88}"/>
                        </a:ext>
                      </a:extLst>
                    </p:cNvPr>
                    <p:cNvGrpSpPr/>
                    <p:nvPr/>
                  </p:nvGrpSpPr>
                  <p:grpSpPr>
                    <a:xfrm>
                      <a:off x="5373951" y="355689"/>
                      <a:ext cx="1150330" cy="639500"/>
                      <a:chOff x="5373951" y="355689"/>
                      <a:chExt cx="1150330" cy="639500"/>
                    </a:xfrm>
                    <a:solidFill>
                      <a:srgbClr val="5A417A"/>
                    </a:solidFill>
                  </p:grpSpPr>
                  <p:grpSp>
                    <p:nvGrpSpPr>
                      <p:cNvPr id="1166" name="图形 2">
                        <a:extLst>
                          <a:ext uri="{FF2B5EF4-FFF2-40B4-BE49-F238E27FC236}">
                            <a16:creationId xmlns:a16="http://schemas.microsoft.com/office/drawing/2014/main" id="{5EB3F2D4-E310-9AA0-C299-1606DEBCCF68}"/>
                          </a:ext>
                        </a:extLst>
                      </p:cNvPr>
                      <p:cNvGrpSpPr/>
                      <p:nvPr/>
                    </p:nvGrpSpPr>
                    <p:grpSpPr>
                      <a:xfrm>
                        <a:off x="5595262" y="355689"/>
                        <a:ext cx="436564" cy="178853"/>
                        <a:chOff x="5595262" y="355689"/>
                        <a:chExt cx="436564" cy="178853"/>
                      </a:xfrm>
                      <a:solidFill>
                        <a:srgbClr val="5A417A"/>
                      </a:solidFill>
                    </p:grpSpPr>
                    <p:sp>
                      <p:nvSpPr>
                        <p:cNvPr id="1176" name="任意多边形: 形状 1175">
                          <a:extLst>
                            <a:ext uri="{FF2B5EF4-FFF2-40B4-BE49-F238E27FC236}">
                              <a16:creationId xmlns:a16="http://schemas.microsoft.com/office/drawing/2014/main" id="{988E1CDC-7DDB-EED5-FDD2-65C446A3B041}"/>
                            </a:ext>
                          </a:extLst>
                        </p:cNvPr>
                        <p:cNvSpPr/>
                        <p:nvPr/>
                      </p:nvSpPr>
                      <p:spPr>
                        <a:xfrm>
                          <a:off x="5595262" y="355689"/>
                          <a:ext cx="436564" cy="88222"/>
                        </a:xfrm>
                        <a:custGeom>
                          <a:avLst/>
                          <a:gdLst>
                            <a:gd name="connsiteX0" fmla="*/ 12144 w 436564"/>
                            <a:gd name="connsiteY0" fmla="*/ 87033 h 88222"/>
                            <a:gd name="connsiteX1" fmla="*/ 333326 w 436564"/>
                            <a:gd name="connsiteY1" fmla="*/ 20129 h 88222"/>
                            <a:gd name="connsiteX2" fmla="*/ 426595 w 436564"/>
                            <a:gd name="connsiteY2" fmla="*/ 41389 h 88222"/>
                            <a:gd name="connsiteX3" fmla="*/ 430939 w 436564"/>
                            <a:gd name="connsiteY3" fmla="*/ 25692 h 88222"/>
                            <a:gd name="connsiteX4" fmla="*/ 91315 w 436564"/>
                            <a:gd name="connsiteY4" fmla="*/ 31331 h 88222"/>
                            <a:gd name="connsiteX5" fmla="*/ 3838 w 436564"/>
                            <a:gd name="connsiteY5" fmla="*/ 72936 h 88222"/>
                            <a:gd name="connsiteX6" fmla="*/ 12144 w 436564"/>
                            <a:gd name="connsiteY6" fmla="*/ 87033 h 88222"/>
                            <a:gd name="connsiteX7" fmla="*/ 12144 w 436564"/>
                            <a:gd name="connsiteY7" fmla="*/ 87033 h 88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64" h="88222">
                              <a:moveTo>
                                <a:pt x="12144" y="87033"/>
                              </a:moveTo>
                              <a:cubicBezTo>
                                <a:pt x="108003" y="29654"/>
                                <a:pt x="222532" y="6337"/>
                                <a:pt x="333326" y="20129"/>
                              </a:cubicBezTo>
                              <a:cubicBezTo>
                                <a:pt x="365026" y="24092"/>
                                <a:pt x="396268" y="31407"/>
                                <a:pt x="426595" y="41389"/>
                              </a:cubicBezTo>
                              <a:cubicBezTo>
                                <a:pt x="436577" y="44666"/>
                                <a:pt x="440845" y="28968"/>
                                <a:pt x="430939" y="25692"/>
                              </a:cubicBezTo>
                              <a:cubicBezTo>
                                <a:pt x="321363" y="-10579"/>
                                <a:pt x="199748" y="-8217"/>
                                <a:pt x="91315" y="31331"/>
                              </a:cubicBezTo>
                              <a:cubicBezTo>
                                <a:pt x="60911" y="42380"/>
                                <a:pt x="31651" y="56324"/>
                                <a:pt x="3838" y="72936"/>
                              </a:cubicBezTo>
                              <a:cubicBezTo>
                                <a:pt x="-5078" y="78346"/>
                                <a:pt x="3152" y="92367"/>
                                <a:pt x="12144" y="87033"/>
                              </a:cubicBezTo>
                              <a:lnTo>
                                <a:pt x="12144" y="87033"/>
                              </a:lnTo>
                              <a:close/>
                            </a:path>
                          </a:pathLst>
                        </a:custGeom>
                        <a:solidFill>
                          <a:srgbClr val="FFFFFF"/>
                        </a:solidFill>
                        <a:ln w="7616" cap="flat">
                          <a:noFill/>
                          <a:prstDash val="solid"/>
                          <a:miter/>
                        </a:ln>
                      </p:spPr>
                      <p:txBody>
                        <a:bodyPr rtlCol="0" anchor="ctr"/>
                        <a:lstStyle/>
                        <a:p>
                          <a:endParaRPr lang="zh-CN" altLang="en-US"/>
                        </a:p>
                      </p:txBody>
                    </p:sp>
                    <p:grpSp>
                      <p:nvGrpSpPr>
                        <p:cNvPr id="1177" name="图形 2">
                          <a:extLst>
                            <a:ext uri="{FF2B5EF4-FFF2-40B4-BE49-F238E27FC236}">
                              <a16:creationId xmlns:a16="http://schemas.microsoft.com/office/drawing/2014/main" id="{B35BBD2D-6641-2952-A0EE-BBFB4B76EFCD}"/>
                            </a:ext>
                          </a:extLst>
                        </p:cNvPr>
                        <p:cNvGrpSpPr/>
                        <p:nvPr/>
                      </p:nvGrpSpPr>
                      <p:grpSpPr>
                        <a:xfrm>
                          <a:off x="5619077" y="474033"/>
                          <a:ext cx="282955" cy="60509"/>
                          <a:chOff x="5619077" y="474033"/>
                          <a:chExt cx="282955" cy="60509"/>
                        </a:xfrm>
                        <a:solidFill>
                          <a:srgbClr val="5A417A"/>
                        </a:solidFill>
                      </p:grpSpPr>
                      <p:sp>
                        <p:nvSpPr>
                          <p:cNvPr id="1178" name="任意多边形: 形状 1177">
                            <a:extLst>
                              <a:ext uri="{FF2B5EF4-FFF2-40B4-BE49-F238E27FC236}">
                                <a16:creationId xmlns:a16="http://schemas.microsoft.com/office/drawing/2014/main" id="{F8FCE3ED-F958-C9F0-FBFB-C550639C6F97}"/>
                              </a:ext>
                            </a:extLst>
                          </p:cNvPr>
                          <p:cNvSpPr/>
                          <p:nvPr/>
                        </p:nvSpPr>
                        <p:spPr>
                          <a:xfrm>
                            <a:off x="5619077" y="474033"/>
                            <a:ext cx="243443" cy="38904"/>
                          </a:xfrm>
                          <a:custGeom>
                            <a:avLst/>
                            <a:gdLst>
                              <a:gd name="connsiteX0" fmla="*/ 9969 w 243443"/>
                              <a:gd name="connsiteY0" fmla="*/ 33230 h 38904"/>
                              <a:gd name="connsiteX1" fmla="*/ 233616 w 243443"/>
                              <a:gd name="connsiteY1" fmla="*/ 38335 h 38904"/>
                              <a:gd name="connsiteX2" fmla="*/ 237960 w 243443"/>
                              <a:gd name="connsiteY2" fmla="*/ 22638 h 38904"/>
                              <a:gd name="connsiteX3" fmla="*/ 5626 w 243443"/>
                              <a:gd name="connsiteY3" fmla="*/ 17532 h 38904"/>
                              <a:gd name="connsiteX4" fmla="*/ 9969 w 243443"/>
                              <a:gd name="connsiteY4" fmla="*/ 33230 h 38904"/>
                              <a:gd name="connsiteX5" fmla="*/ 9969 w 243443"/>
                              <a:gd name="connsiteY5" fmla="*/ 33230 h 3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443" h="38904">
                                <a:moveTo>
                                  <a:pt x="9969" y="33230"/>
                                </a:moveTo>
                                <a:cubicBezTo>
                                  <a:pt x="82816" y="9074"/>
                                  <a:pt x="161988" y="10979"/>
                                  <a:pt x="233616" y="38335"/>
                                </a:cubicBezTo>
                                <a:cubicBezTo>
                                  <a:pt x="243446" y="42069"/>
                                  <a:pt x="247637" y="26372"/>
                                  <a:pt x="237960" y="22638"/>
                                </a:cubicBezTo>
                                <a:cubicBezTo>
                                  <a:pt x="163893" y="-5709"/>
                                  <a:pt x="80911" y="-7461"/>
                                  <a:pt x="5626" y="17532"/>
                                </a:cubicBezTo>
                                <a:cubicBezTo>
                                  <a:pt x="-4280" y="20809"/>
                                  <a:pt x="-13" y="36506"/>
                                  <a:pt x="9969" y="33230"/>
                                </a:cubicBezTo>
                                <a:lnTo>
                                  <a:pt x="9969" y="33230"/>
                                </a:lnTo>
                                <a:close/>
                              </a:path>
                            </a:pathLst>
                          </a:custGeom>
                          <a:solidFill>
                            <a:srgbClr val="FFFFFF"/>
                          </a:solidFill>
                          <a:ln w="7616" cap="flat">
                            <a:noFill/>
                            <a:prstDash val="solid"/>
                            <a:miter/>
                          </a:ln>
                        </p:spPr>
                        <p:txBody>
                          <a:bodyPr rtlCol="0" anchor="ctr"/>
                          <a:lstStyle/>
                          <a:p>
                            <a:endParaRPr lang="zh-CN" altLang="en-US"/>
                          </a:p>
                        </p:txBody>
                      </p:sp>
                      <p:sp>
                        <p:nvSpPr>
                          <p:cNvPr id="1179" name="任意多边形: 形状 1178">
                            <a:extLst>
                              <a:ext uri="{FF2B5EF4-FFF2-40B4-BE49-F238E27FC236}">
                                <a16:creationId xmlns:a16="http://schemas.microsoft.com/office/drawing/2014/main" id="{048803F3-ABAE-73F7-E57B-8D38CDD7A1FD}"/>
                              </a:ext>
                            </a:extLst>
                          </p:cNvPr>
                          <p:cNvSpPr/>
                          <p:nvPr/>
                        </p:nvSpPr>
                        <p:spPr>
                          <a:xfrm>
                            <a:off x="5886288" y="518236"/>
                            <a:ext cx="15744" cy="16306"/>
                          </a:xfrm>
                          <a:custGeom>
                            <a:avLst/>
                            <a:gdLst>
                              <a:gd name="connsiteX0" fmla="*/ 7858 w 15744"/>
                              <a:gd name="connsiteY0" fmla="*/ 16307 h 16306"/>
                              <a:gd name="connsiteX1" fmla="*/ 7858 w 15744"/>
                              <a:gd name="connsiteY1" fmla="*/ 0 h 16306"/>
                              <a:gd name="connsiteX2" fmla="*/ 7858 w 15744"/>
                              <a:gd name="connsiteY2" fmla="*/ 16307 h 16306"/>
                              <a:gd name="connsiteX3" fmla="*/ 7858 w 15744"/>
                              <a:gd name="connsiteY3" fmla="*/ 16307 h 16306"/>
                            </a:gdLst>
                            <a:ahLst/>
                            <a:cxnLst>
                              <a:cxn ang="0">
                                <a:pos x="connsiteX0" y="connsiteY0"/>
                              </a:cxn>
                              <a:cxn ang="0">
                                <a:pos x="connsiteX1" y="connsiteY1"/>
                              </a:cxn>
                              <a:cxn ang="0">
                                <a:pos x="connsiteX2" y="connsiteY2"/>
                              </a:cxn>
                              <a:cxn ang="0">
                                <a:pos x="connsiteX3" y="connsiteY3"/>
                              </a:cxn>
                            </a:cxnLst>
                            <a:rect l="l" t="t" r="r" b="b"/>
                            <a:pathLst>
                              <a:path w="15744" h="16306">
                                <a:moveTo>
                                  <a:pt x="7858" y="16307"/>
                                </a:moveTo>
                                <a:cubicBezTo>
                                  <a:pt x="18374" y="16307"/>
                                  <a:pt x="18374" y="0"/>
                                  <a:pt x="7858" y="0"/>
                                </a:cubicBezTo>
                                <a:cubicBezTo>
                                  <a:pt x="-2581" y="76"/>
                                  <a:pt x="-2657" y="16307"/>
                                  <a:pt x="7858" y="16307"/>
                                </a:cubicBezTo>
                                <a:lnTo>
                                  <a:pt x="7858" y="16307"/>
                                </a:lnTo>
                                <a:close/>
                              </a:path>
                            </a:pathLst>
                          </a:custGeom>
                          <a:solidFill>
                            <a:srgbClr val="FFFFFF"/>
                          </a:solidFill>
                          <a:ln w="7616" cap="flat">
                            <a:noFill/>
                            <a:prstDash val="solid"/>
                            <a:miter/>
                          </a:ln>
                        </p:spPr>
                        <p:txBody>
                          <a:bodyPr rtlCol="0" anchor="ctr"/>
                          <a:lstStyle/>
                          <a:p>
                            <a:endParaRPr lang="zh-CN" altLang="en-US"/>
                          </a:p>
                        </p:txBody>
                      </p:sp>
                    </p:grpSp>
                  </p:grpSp>
                  <p:grpSp>
                    <p:nvGrpSpPr>
                      <p:cNvPr id="1167" name="图形 2">
                        <a:extLst>
                          <a:ext uri="{FF2B5EF4-FFF2-40B4-BE49-F238E27FC236}">
                            <a16:creationId xmlns:a16="http://schemas.microsoft.com/office/drawing/2014/main" id="{87EC38D3-E320-19B0-F3F6-7BF7076289F8}"/>
                          </a:ext>
                        </a:extLst>
                      </p:cNvPr>
                      <p:cNvGrpSpPr/>
                      <p:nvPr/>
                    </p:nvGrpSpPr>
                    <p:grpSpPr>
                      <a:xfrm>
                        <a:off x="5504878" y="569853"/>
                        <a:ext cx="115191" cy="120366"/>
                        <a:chOff x="5504878" y="569853"/>
                        <a:chExt cx="115191" cy="120366"/>
                      </a:xfrm>
                      <a:solidFill>
                        <a:srgbClr val="5A417A"/>
                      </a:solidFill>
                    </p:grpSpPr>
                    <p:sp>
                      <p:nvSpPr>
                        <p:cNvPr id="1174" name="任意多边形: 形状 1173">
                          <a:extLst>
                            <a:ext uri="{FF2B5EF4-FFF2-40B4-BE49-F238E27FC236}">
                              <a16:creationId xmlns:a16="http://schemas.microsoft.com/office/drawing/2014/main" id="{3D3B5C87-5E23-D0DA-D839-42FDEA639467}"/>
                            </a:ext>
                          </a:extLst>
                        </p:cNvPr>
                        <p:cNvSpPr/>
                        <p:nvPr/>
                      </p:nvSpPr>
                      <p:spPr>
                        <a:xfrm>
                          <a:off x="5515750" y="569853"/>
                          <a:ext cx="104319" cy="92759"/>
                        </a:xfrm>
                        <a:custGeom>
                          <a:avLst/>
                          <a:gdLst>
                            <a:gd name="connsiteX0" fmla="*/ 94169 w 104319"/>
                            <a:gd name="connsiteY0" fmla="*/ 199 h 92759"/>
                            <a:gd name="connsiteX1" fmla="*/ 977 w 104319"/>
                            <a:gd name="connsiteY1" fmla="*/ 80590 h 92759"/>
                            <a:gd name="connsiteX2" fmla="*/ 3872 w 104319"/>
                            <a:gd name="connsiteY2" fmla="*/ 91715 h 92759"/>
                            <a:gd name="connsiteX3" fmla="*/ 14998 w 104319"/>
                            <a:gd name="connsiteY3" fmla="*/ 88819 h 92759"/>
                            <a:gd name="connsiteX4" fmla="*/ 98436 w 104319"/>
                            <a:gd name="connsiteY4" fmla="*/ 15972 h 92759"/>
                            <a:gd name="connsiteX5" fmla="*/ 94169 w 104319"/>
                            <a:gd name="connsiteY5" fmla="*/ 199 h 92759"/>
                            <a:gd name="connsiteX6" fmla="*/ 94169 w 104319"/>
                            <a:gd name="connsiteY6" fmla="*/ 199 h 92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19" h="92759">
                              <a:moveTo>
                                <a:pt x="94169" y="199"/>
                              </a:moveTo>
                              <a:cubicBezTo>
                                <a:pt x="51878" y="9038"/>
                                <a:pt x="19189" y="42795"/>
                                <a:pt x="977" y="80590"/>
                              </a:cubicBezTo>
                              <a:cubicBezTo>
                                <a:pt x="-928" y="84552"/>
                                <a:pt x="-90" y="89353"/>
                                <a:pt x="3872" y="91715"/>
                              </a:cubicBezTo>
                              <a:cubicBezTo>
                                <a:pt x="7454" y="93772"/>
                                <a:pt x="13093" y="92782"/>
                                <a:pt x="14998" y="88819"/>
                              </a:cubicBezTo>
                              <a:cubicBezTo>
                                <a:pt x="31533" y="54529"/>
                                <a:pt x="59956" y="23973"/>
                                <a:pt x="98436" y="15972"/>
                              </a:cubicBezTo>
                              <a:cubicBezTo>
                                <a:pt x="108724" y="13762"/>
                                <a:pt x="104380" y="-1935"/>
                                <a:pt x="94169" y="199"/>
                              </a:cubicBezTo>
                              <a:lnTo>
                                <a:pt x="94169" y="199"/>
                              </a:lnTo>
                              <a:close/>
                            </a:path>
                          </a:pathLst>
                        </a:custGeom>
                        <a:solidFill>
                          <a:srgbClr val="FFFFFF"/>
                        </a:solidFill>
                        <a:ln w="7616" cap="flat">
                          <a:noFill/>
                          <a:prstDash val="solid"/>
                          <a:miter/>
                        </a:ln>
                      </p:spPr>
                      <p:txBody>
                        <a:bodyPr rtlCol="0" anchor="ctr"/>
                        <a:lstStyle/>
                        <a:p>
                          <a:endParaRPr lang="zh-CN" altLang="en-US"/>
                        </a:p>
                      </p:txBody>
                    </p:sp>
                    <p:sp>
                      <p:nvSpPr>
                        <p:cNvPr id="1175" name="任意多边形: 形状 1174">
                          <a:extLst>
                            <a:ext uri="{FF2B5EF4-FFF2-40B4-BE49-F238E27FC236}">
                              <a16:creationId xmlns:a16="http://schemas.microsoft.com/office/drawing/2014/main" id="{F004B8F9-16DC-EF80-C023-D65BD597C4AB}"/>
                            </a:ext>
                          </a:extLst>
                        </p:cNvPr>
                        <p:cNvSpPr/>
                        <p:nvPr/>
                      </p:nvSpPr>
                      <p:spPr>
                        <a:xfrm>
                          <a:off x="5504878" y="673912"/>
                          <a:ext cx="15773" cy="16306"/>
                        </a:xfrm>
                        <a:custGeom>
                          <a:avLst/>
                          <a:gdLst>
                            <a:gd name="connsiteX0" fmla="*/ 7887 w 15773"/>
                            <a:gd name="connsiteY0" fmla="*/ 16307 h 16306"/>
                            <a:gd name="connsiteX1" fmla="*/ 7887 w 15773"/>
                            <a:gd name="connsiteY1" fmla="*/ 0 h 16306"/>
                            <a:gd name="connsiteX2" fmla="*/ 7887 w 15773"/>
                            <a:gd name="connsiteY2" fmla="*/ 16307 h 16306"/>
                            <a:gd name="connsiteX3" fmla="*/ 7887 w 15773"/>
                            <a:gd name="connsiteY3" fmla="*/ 16307 h 16306"/>
                          </a:gdLst>
                          <a:ahLst/>
                          <a:cxnLst>
                            <a:cxn ang="0">
                              <a:pos x="connsiteX0" y="connsiteY0"/>
                            </a:cxn>
                            <a:cxn ang="0">
                              <a:pos x="connsiteX1" y="connsiteY1"/>
                            </a:cxn>
                            <a:cxn ang="0">
                              <a:pos x="connsiteX2" y="connsiteY2"/>
                            </a:cxn>
                            <a:cxn ang="0">
                              <a:pos x="connsiteX3" y="connsiteY3"/>
                            </a:cxn>
                          </a:cxnLst>
                          <a:rect l="l" t="t" r="r" b="b"/>
                          <a:pathLst>
                            <a:path w="15773" h="16306">
                              <a:moveTo>
                                <a:pt x="7887" y="16307"/>
                              </a:moveTo>
                              <a:cubicBezTo>
                                <a:pt x="18402" y="16307"/>
                                <a:pt x="18402" y="0"/>
                                <a:pt x="7887" y="0"/>
                              </a:cubicBezTo>
                              <a:cubicBezTo>
                                <a:pt x="-2629" y="0"/>
                                <a:pt x="-2629" y="16307"/>
                                <a:pt x="7887" y="16307"/>
                              </a:cubicBezTo>
                              <a:lnTo>
                                <a:pt x="7887" y="16307"/>
                              </a:lnTo>
                              <a:close/>
                            </a:path>
                          </a:pathLst>
                        </a:custGeom>
                        <a:solidFill>
                          <a:srgbClr val="FFFFFF"/>
                        </a:solidFill>
                        <a:ln w="7616" cap="flat">
                          <a:noFill/>
                          <a:prstDash val="solid"/>
                          <a:miter/>
                        </a:ln>
                      </p:spPr>
                      <p:txBody>
                        <a:bodyPr rtlCol="0" anchor="ctr"/>
                        <a:lstStyle/>
                        <a:p>
                          <a:endParaRPr lang="zh-CN" altLang="en-US"/>
                        </a:p>
                      </p:txBody>
                    </p:sp>
                  </p:grpSp>
                  <p:grpSp>
                    <p:nvGrpSpPr>
                      <p:cNvPr id="1168" name="图形 2">
                        <a:extLst>
                          <a:ext uri="{FF2B5EF4-FFF2-40B4-BE49-F238E27FC236}">
                            <a16:creationId xmlns:a16="http://schemas.microsoft.com/office/drawing/2014/main" id="{9E62FE5E-15FD-9871-98D7-91D17805E748}"/>
                          </a:ext>
                        </a:extLst>
                      </p:cNvPr>
                      <p:cNvGrpSpPr/>
                      <p:nvPr/>
                    </p:nvGrpSpPr>
                    <p:grpSpPr>
                      <a:xfrm>
                        <a:off x="6185215" y="582003"/>
                        <a:ext cx="339066" cy="407920"/>
                        <a:chOff x="6185215" y="582003"/>
                        <a:chExt cx="339066" cy="407920"/>
                      </a:xfrm>
                      <a:solidFill>
                        <a:srgbClr val="5A417A"/>
                      </a:solidFill>
                    </p:grpSpPr>
                    <p:sp>
                      <p:nvSpPr>
                        <p:cNvPr id="1172" name="任意多边形: 形状 1171">
                          <a:extLst>
                            <a:ext uri="{FF2B5EF4-FFF2-40B4-BE49-F238E27FC236}">
                              <a16:creationId xmlns:a16="http://schemas.microsoft.com/office/drawing/2014/main" id="{B04DB13A-EEB9-BC09-2E2A-7AD4295322F0}"/>
                            </a:ext>
                          </a:extLst>
                        </p:cNvPr>
                        <p:cNvSpPr/>
                        <p:nvPr/>
                      </p:nvSpPr>
                      <p:spPr>
                        <a:xfrm>
                          <a:off x="6229222" y="596884"/>
                          <a:ext cx="295059" cy="393039"/>
                        </a:xfrm>
                        <a:custGeom>
                          <a:avLst/>
                          <a:gdLst>
                            <a:gd name="connsiteX0" fmla="*/ 294945 w 295059"/>
                            <a:gd name="connsiteY0" fmla="*/ 382819 h 393039"/>
                            <a:gd name="connsiteX1" fmla="*/ 103912 w 295059"/>
                            <a:gd name="connsiteY1" fmla="*/ 58435 h 393039"/>
                            <a:gd name="connsiteX2" fmla="*/ 12395 w 295059"/>
                            <a:gd name="connsiteY2" fmla="*/ 904 h 393039"/>
                            <a:gd name="connsiteX3" fmla="*/ 4166 w 295059"/>
                            <a:gd name="connsiteY3" fmla="*/ 15001 h 393039"/>
                            <a:gd name="connsiteX4" fmla="*/ 252273 w 295059"/>
                            <a:gd name="connsiteY4" fmla="*/ 286121 h 393039"/>
                            <a:gd name="connsiteX5" fmla="*/ 279248 w 295059"/>
                            <a:gd name="connsiteY5" fmla="*/ 387162 h 393039"/>
                            <a:gd name="connsiteX6" fmla="*/ 294945 w 295059"/>
                            <a:gd name="connsiteY6" fmla="*/ 382819 h 393039"/>
                            <a:gd name="connsiteX7" fmla="*/ 294945 w 295059"/>
                            <a:gd name="connsiteY7" fmla="*/ 382819 h 393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059" h="393039">
                              <a:moveTo>
                                <a:pt x="294945" y="382819"/>
                              </a:moveTo>
                              <a:cubicBezTo>
                                <a:pt x="275133" y="255793"/>
                                <a:pt x="204724" y="137912"/>
                                <a:pt x="103912" y="58435"/>
                              </a:cubicBezTo>
                              <a:cubicBezTo>
                                <a:pt x="75489" y="36032"/>
                                <a:pt x="44933" y="16677"/>
                                <a:pt x="12395" y="904"/>
                              </a:cubicBezTo>
                              <a:cubicBezTo>
                                <a:pt x="3023" y="-3668"/>
                                <a:pt x="-5283" y="10353"/>
                                <a:pt x="4166" y="15001"/>
                              </a:cubicBezTo>
                              <a:cubicBezTo>
                                <a:pt x="117247" y="69865"/>
                                <a:pt x="207163" y="168925"/>
                                <a:pt x="252273" y="286121"/>
                              </a:cubicBezTo>
                              <a:cubicBezTo>
                                <a:pt x="264846" y="318734"/>
                                <a:pt x="273838" y="352643"/>
                                <a:pt x="279248" y="387162"/>
                              </a:cubicBezTo>
                              <a:cubicBezTo>
                                <a:pt x="280848" y="397449"/>
                                <a:pt x="296545" y="393106"/>
                                <a:pt x="294945" y="382819"/>
                              </a:cubicBezTo>
                              <a:lnTo>
                                <a:pt x="294945" y="382819"/>
                              </a:lnTo>
                              <a:close/>
                            </a:path>
                          </a:pathLst>
                        </a:custGeom>
                        <a:solidFill>
                          <a:srgbClr val="FFFFFF"/>
                        </a:solidFill>
                        <a:ln w="7616" cap="flat">
                          <a:noFill/>
                          <a:prstDash val="solid"/>
                          <a:miter/>
                        </a:ln>
                      </p:spPr>
                      <p:txBody>
                        <a:bodyPr rtlCol="0" anchor="ctr"/>
                        <a:lstStyle/>
                        <a:p>
                          <a:endParaRPr lang="zh-CN" altLang="en-US"/>
                        </a:p>
                      </p:txBody>
                    </p:sp>
                    <p:sp>
                      <p:nvSpPr>
                        <p:cNvPr id="1173" name="任意多边形: 形状 1172">
                          <a:extLst>
                            <a:ext uri="{FF2B5EF4-FFF2-40B4-BE49-F238E27FC236}">
                              <a16:creationId xmlns:a16="http://schemas.microsoft.com/office/drawing/2014/main" id="{0E7ED474-19C1-08E0-457A-EF25CED1A5A9}"/>
                            </a:ext>
                          </a:extLst>
                        </p:cNvPr>
                        <p:cNvSpPr/>
                        <p:nvPr/>
                      </p:nvSpPr>
                      <p:spPr>
                        <a:xfrm>
                          <a:off x="6185215" y="582003"/>
                          <a:ext cx="18697" cy="16253"/>
                        </a:xfrm>
                        <a:custGeom>
                          <a:avLst/>
                          <a:gdLst>
                            <a:gd name="connsiteX0" fmla="*/ 10530 w 18697"/>
                            <a:gd name="connsiteY0" fmla="*/ 12 h 16253"/>
                            <a:gd name="connsiteX1" fmla="*/ 8091 w 18697"/>
                            <a:gd name="connsiteY1" fmla="*/ 12 h 16253"/>
                            <a:gd name="connsiteX2" fmla="*/ 4967 w 18697"/>
                            <a:gd name="connsiteY2" fmla="*/ 697 h 16253"/>
                            <a:gd name="connsiteX3" fmla="*/ 2376 w 18697"/>
                            <a:gd name="connsiteY3" fmla="*/ 2374 h 16253"/>
                            <a:gd name="connsiteX4" fmla="*/ 700 w 18697"/>
                            <a:gd name="connsiteY4" fmla="*/ 4965 h 16253"/>
                            <a:gd name="connsiteX5" fmla="*/ 14 w 18697"/>
                            <a:gd name="connsiteY5" fmla="*/ 8089 h 16253"/>
                            <a:gd name="connsiteX6" fmla="*/ 319 w 18697"/>
                            <a:gd name="connsiteY6" fmla="*/ 10222 h 16253"/>
                            <a:gd name="connsiteX7" fmla="*/ 2376 w 18697"/>
                            <a:gd name="connsiteY7" fmla="*/ 13804 h 16253"/>
                            <a:gd name="connsiteX8" fmla="*/ 4053 w 18697"/>
                            <a:gd name="connsiteY8" fmla="*/ 15099 h 16253"/>
                            <a:gd name="connsiteX9" fmla="*/ 8168 w 18697"/>
                            <a:gd name="connsiteY9" fmla="*/ 16242 h 16253"/>
                            <a:gd name="connsiteX10" fmla="*/ 10606 w 18697"/>
                            <a:gd name="connsiteY10" fmla="*/ 16242 h 16253"/>
                            <a:gd name="connsiteX11" fmla="*/ 13730 w 18697"/>
                            <a:gd name="connsiteY11" fmla="*/ 15556 h 16253"/>
                            <a:gd name="connsiteX12" fmla="*/ 16321 w 18697"/>
                            <a:gd name="connsiteY12" fmla="*/ 13880 h 16253"/>
                            <a:gd name="connsiteX13" fmla="*/ 17998 w 18697"/>
                            <a:gd name="connsiteY13" fmla="*/ 11289 h 16253"/>
                            <a:gd name="connsiteX14" fmla="*/ 18683 w 18697"/>
                            <a:gd name="connsiteY14" fmla="*/ 8165 h 16253"/>
                            <a:gd name="connsiteX15" fmla="*/ 18378 w 18697"/>
                            <a:gd name="connsiteY15" fmla="*/ 6031 h 16253"/>
                            <a:gd name="connsiteX16" fmla="*/ 16321 w 18697"/>
                            <a:gd name="connsiteY16" fmla="*/ 2450 h 16253"/>
                            <a:gd name="connsiteX17" fmla="*/ 14645 w 18697"/>
                            <a:gd name="connsiteY17" fmla="*/ 1155 h 16253"/>
                            <a:gd name="connsiteX18" fmla="*/ 10530 w 18697"/>
                            <a:gd name="connsiteY18" fmla="*/ 12 h 16253"/>
                            <a:gd name="connsiteX19" fmla="*/ 10530 w 18697"/>
                            <a:gd name="connsiteY19" fmla="*/ 12 h 1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697" h="16253">
                              <a:moveTo>
                                <a:pt x="10530" y="12"/>
                              </a:moveTo>
                              <a:cubicBezTo>
                                <a:pt x="9692" y="12"/>
                                <a:pt x="8930" y="12"/>
                                <a:pt x="8091" y="12"/>
                              </a:cubicBezTo>
                              <a:cubicBezTo>
                                <a:pt x="6948" y="-65"/>
                                <a:pt x="5958" y="240"/>
                                <a:pt x="4967" y="697"/>
                              </a:cubicBezTo>
                              <a:cubicBezTo>
                                <a:pt x="3977" y="1002"/>
                                <a:pt x="3062" y="1612"/>
                                <a:pt x="2376" y="2374"/>
                              </a:cubicBezTo>
                              <a:cubicBezTo>
                                <a:pt x="1615" y="3136"/>
                                <a:pt x="1005" y="3974"/>
                                <a:pt x="700" y="4965"/>
                              </a:cubicBezTo>
                              <a:cubicBezTo>
                                <a:pt x="167" y="5955"/>
                                <a:pt x="-62" y="6946"/>
                                <a:pt x="14" y="8089"/>
                              </a:cubicBezTo>
                              <a:cubicBezTo>
                                <a:pt x="91" y="8775"/>
                                <a:pt x="243" y="9537"/>
                                <a:pt x="319" y="10222"/>
                              </a:cubicBezTo>
                              <a:cubicBezTo>
                                <a:pt x="700" y="11594"/>
                                <a:pt x="1386" y="12813"/>
                                <a:pt x="2376" y="13804"/>
                              </a:cubicBezTo>
                              <a:cubicBezTo>
                                <a:pt x="2910" y="14261"/>
                                <a:pt x="3443" y="14642"/>
                                <a:pt x="4053" y="15099"/>
                              </a:cubicBezTo>
                              <a:cubicBezTo>
                                <a:pt x="5348" y="15861"/>
                                <a:pt x="6720" y="16242"/>
                                <a:pt x="8168" y="16242"/>
                              </a:cubicBezTo>
                              <a:cubicBezTo>
                                <a:pt x="9006" y="16242"/>
                                <a:pt x="9768" y="16242"/>
                                <a:pt x="10606" y="16242"/>
                              </a:cubicBezTo>
                              <a:cubicBezTo>
                                <a:pt x="11749" y="16318"/>
                                <a:pt x="12740" y="16014"/>
                                <a:pt x="13730" y="15556"/>
                              </a:cubicBezTo>
                              <a:cubicBezTo>
                                <a:pt x="14721" y="15252"/>
                                <a:pt x="15635" y="14642"/>
                                <a:pt x="16321" y="13880"/>
                              </a:cubicBezTo>
                              <a:cubicBezTo>
                                <a:pt x="17083" y="13118"/>
                                <a:pt x="17693" y="12280"/>
                                <a:pt x="17998" y="11289"/>
                              </a:cubicBezTo>
                              <a:cubicBezTo>
                                <a:pt x="18531" y="10299"/>
                                <a:pt x="18760" y="9308"/>
                                <a:pt x="18683" y="8165"/>
                              </a:cubicBezTo>
                              <a:cubicBezTo>
                                <a:pt x="18607" y="7479"/>
                                <a:pt x="18455" y="6717"/>
                                <a:pt x="18378" y="6031"/>
                              </a:cubicBezTo>
                              <a:cubicBezTo>
                                <a:pt x="17998" y="4660"/>
                                <a:pt x="17312" y="3441"/>
                                <a:pt x="16321" y="2450"/>
                              </a:cubicBezTo>
                              <a:cubicBezTo>
                                <a:pt x="15788" y="1993"/>
                                <a:pt x="15254" y="1612"/>
                                <a:pt x="14645" y="1155"/>
                              </a:cubicBezTo>
                              <a:cubicBezTo>
                                <a:pt x="13426" y="393"/>
                                <a:pt x="12054" y="12"/>
                                <a:pt x="10530" y="12"/>
                              </a:cubicBezTo>
                              <a:lnTo>
                                <a:pt x="10530" y="12"/>
                              </a:lnTo>
                              <a:close/>
                            </a:path>
                          </a:pathLst>
                        </a:custGeom>
                        <a:solidFill>
                          <a:srgbClr val="FFFFFF"/>
                        </a:solidFill>
                        <a:ln w="7616" cap="flat">
                          <a:noFill/>
                          <a:prstDash val="solid"/>
                          <a:miter/>
                        </a:ln>
                      </p:spPr>
                      <p:txBody>
                        <a:bodyPr rtlCol="0" anchor="ctr"/>
                        <a:lstStyle/>
                        <a:p>
                          <a:endParaRPr lang="zh-CN" altLang="en-US"/>
                        </a:p>
                      </p:txBody>
                    </p:sp>
                  </p:grpSp>
                  <p:sp>
                    <p:nvSpPr>
                      <p:cNvPr id="1169" name="任意多边形: 形状 1168">
                        <a:extLst>
                          <a:ext uri="{FF2B5EF4-FFF2-40B4-BE49-F238E27FC236}">
                            <a16:creationId xmlns:a16="http://schemas.microsoft.com/office/drawing/2014/main" id="{654F74E9-AC83-25A0-7173-418B5C0378AE}"/>
                          </a:ext>
                        </a:extLst>
                      </p:cNvPr>
                      <p:cNvSpPr/>
                      <p:nvPr/>
                    </p:nvSpPr>
                    <p:spPr>
                      <a:xfrm>
                        <a:off x="5373951" y="794048"/>
                        <a:ext cx="247731" cy="201141"/>
                      </a:xfrm>
                      <a:custGeom>
                        <a:avLst/>
                        <a:gdLst>
                          <a:gd name="connsiteX0" fmla="*/ 5768 w 247731"/>
                          <a:gd name="connsiteY0" fmla="*/ 195485 h 201141"/>
                          <a:gd name="connsiteX1" fmla="*/ 162969 w 247731"/>
                          <a:gd name="connsiteY1" fmla="*/ 157690 h 201141"/>
                          <a:gd name="connsiteX2" fmla="*/ 247475 w 247731"/>
                          <a:gd name="connsiteY2" fmla="*/ 10166 h 201141"/>
                          <a:gd name="connsiteX3" fmla="*/ 231777 w 247731"/>
                          <a:gd name="connsiteY3" fmla="*/ 5823 h 201141"/>
                          <a:gd name="connsiteX4" fmla="*/ 156035 w 247731"/>
                          <a:gd name="connsiteY4" fmla="*/ 142221 h 201141"/>
                          <a:gd name="connsiteX5" fmla="*/ 10112 w 247731"/>
                          <a:gd name="connsiteY5" fmla="*/ 179711 h 201141"/>
                          <a:gd name="connsiteX6" fmla="*/ 5768 w 247731"/>
                          <a:gd name="connsiteY6" fmla="*/ 195485 h 201141"/>
                          <a:gd name="connsiteX7" fmla="*/ 5768 w 247731"/>
                          <a:gd name="connsiteY7" fmla="*/ 195485 h 20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731" h="201141">
                            <a:moveTo>
                              <a:pt x="5768" y="195485"/>
                            </a:moveTo>
                            <a:cubicBezTo>
                              <a:pt x="60708" y="210953"/>
                              <a:pt x="119687" y="193504"/>
                              <a:pt x="162969" y="157690"/>
                            </a:cubicBezTo>
                            <a:cubicBezTo>
                              <a:pt x="207698" y="120656"/>
                              <a:pt x="234140" y="65792"/>
                              <a:pt x="247475" y="10166"/>
                            </a:cubicBezTo>
                            <a:cubicBezTo>
                              <a:pt x="249913" y="-44"/>
                              <a:pt x="234216" y="-4388"/>
                              <a:pt x="231777" y="5823"/>
                            </a:cubicBezTo>
                            <a:cubicBezTo>
                              <a:pt x="219509" y="57106"/>
                              <a:pt x="196116" y="106864"/>
                              <a:pt x="156035" y="142221"/>
                            </a:cubicBezTo>
                            <a:cubicBezTo>
                              <a:pt x="116868" y="176816"/>
                              <a:pt x="61242" y="194113"/>
                              <a:pt x="10112" y="179711"/>
                            </a:cubicBezTo>
                            <a:cubicBezTo>
                              <a:pt x="-23" y="176968"/>
                              <a:pt x="-4366" y="192665"/>
                              <a:pt x="5768" y="195485"/>
                            </a:cubicBezTo>
                            <a:lnTo>
                              <a:pt x="5768" y="195485"/>
                            </a:lnTo>
                            <a:close/>
                          </a:path>
                        </a:pathLst>
                      </a:custGeom>
                      <a:solidFill>
                        <a:srgbClr val="5A417A"/>
                      </a:solidFill>
                      <a:ln w="7616" cap="flat">
                        <a:noFill/>
                        <a:prstDash val="solid"/>
                        <a:miter/>
                      </a:ln>
                    </p:spPr>
                    <p:txBody>
                      <a:bodyPr rtlCol="0" anchor="ctr"/>
                      <a:lstStyle/>
                      <a:p>
                        <a:endParaRPr lang="zh-CN" altLang="en-US"/>
                      </a:p>
                    </p:txBody>
                  </p:sp>
                  <p:sp>
                    <p:nvSpPr>
                      <p:cNvPr id="1170" name="任意多边形: 形状 1169">
                        <a:extLst>
                          <a:ext uri="{FF2B5EF4-FFF2-40B4-BE49-F238E27FC236}">
                            <a16:creationId xmlns:a16="http://schemas.microsoft.com/office/drawing/2014/main" id="{4C31AF17-1A4C-5899-8761-08C11A56EBAA}"/>
                          </a:ext>
                        </a:extLst>
                      </p:cNvPr>
                      <p:cNvSpPr/>
                      <p:nvPr/>
                    </p:nvSpPr>
                    <p:spPr>
                      <a:xfrm>
                        <a:off x="5636838" y="634625"/>
                        <a:ext cx="163585" cy="170304"/>
                      </a:xfrm>
                      <a:custGeom>
                        <a:avLst/>
                        <a:gdLst>
                          <a:gd name="connsiteX0" fmla="*/ 1276 w 163585"/>
                          <a:gd name="connsiteY0" fmla="*/ 12084 h 170304"/>
                          <a:gd name="connsiteX1" fmla="*/ 151694 w 163585"/>
                          <a:gd name="connsiteY1" fmla="*/ 168904 h 170304"/>
                          <a:gd name="connsiteX2" fmla="*/ 159924 w 163585"/>
                          <a:gd name="connsiteY2" fmla="*/ 154807 h 170304"/>
                          <a:gd name="connsiteX3" fmla="*/ 15373 w 163585"/>
                          <a:gd name="connsiteY3" fmla="*/ 3855 h 170304"/>
                          <a:gd name="connsiteX4" fmla="*/ 1276 w 163585"/>
                          <a:gd name="connsiteY4" fmla="*/ 12084 h 170304"/>
                          <a:gd name="connsiteX5" fmla="*/ 1276 w 163585"/>
                          <a:gd name="connsiteY5" fmla="*/ 12084 h 17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585" h="170304">
                            <a:moveTo>
                              <a:pt x="1276" y="12084"/>
                            </a:moveTo>
                            <a:cubicBezTo>
                              <a:pt x="39681" y="74416"/>
                              <a:pt x="91039" y="127832"/>
                              <a:pt x="151694" y="168904"/>
                            </a:cubicBezTo>
                            <a:cubicBezTo>
                              <a:pt x="160381" y="174771"/>
                              <a:pt x="168535" y="160674"/>
                              <a:pt x="159924" y="154807"/>
                            </a:cubicBezTo>
                            <a:cubicBezTo>
                              <a:pt x="101631" y="115411"/>
                              <a:pt x="52254" y="63748"/>
                              <a:pt x="15373" y="3855"/>
                            </a:cubicBezTo>
                            <a:cubicBezTo>
                              <a:pt x="9810" y="-5061"/>
                              <a:pt x="-4287" y="3093"/>
                              <a:pt x="1276" y="12084"/>
                            </a:cubicBezTo>
                            <a:lnTo>
                              <a:pt x="1276" y="12084"/>
                            </a:lnTo>
                            <a:close/>
                          </a:path>
                        </a:pathLst>
                      </a:custGeom>
                      <a:solidFill>
                        <a:srgbClr val="5A417A"/>
                      </a:solidFill>
                      <a:ln w="7616" cap="flat">
                        <a:noFill/>
                        <a:prstDash val="solid"/>
                        <a:miter/>
                      </a:ln>
                    </p:spPr>
                    <p:txBody>
                      <a:bodyPr rtlCol="0" anchor="ctr"/>
                      <a:lstStyle/>
                      <a:p>
                        <a:endParaRPr lang="zh-CN" altLang="en-US"/>
                      </a:p>
                    </p:txBody>
                  </p:sp>
                  <p:sp>
                    <p:nvSpPr>
                      <p:cNvPr id="1171" name="任意多边形: 形状 1170">
                        <a:extLst>
                          <a:ext uri="{FF2B5EF4-FFF2-40B4-BE49-F238E27FC236}">
                            <a16:creationId xmlns:a16="http://schemas.microsoft.com/office/drawing/2014/main" id="{082B178E-E8E4-62A1-149A-97FF2F35459D}"/>
                          </a:ext>
                        </a:extLst>
                      </p:cNvPr>
                      <p:cNvSpPr/>
                      <p:nvPr/>
                    </p:nvSpPr>
                    <p:spPr>
                      <a:xfrm>
                        <a:off x="5676139" y="669444"/>
                        <a:ext cx="842646" cy="323624"/>
                      </a:xfrm>
                      <a:custGeom>
                        <a:avLst/>
                        <a:gdLst>
                          <a:gd name="connsiteX0" fmla="*/ 4037 w 842646"/>
                          <a:gd name="connsiteY0" fmla="*/ 15136 h 323624"/>
                          <a:gd name="connsiteX1" fmla="*/ 643659 w 842646"/>
                          <a:gd name="connsiteY1" fmla="*/ 292352 h 323624"/>
                          <a:gd name="connsiteX2" fmla="*/ 834845 w 842646"/>
                          <a:gd name="connsiteY2" fmla="*/ 323594 h 323624"/>
                          <a:gd name="connsiteX3" fmla="*/ 834845 w 842646"/>
                          <a:gd name="connsiteY3" fmla="*/ 307287 h 323624"/>
                          <a:gd name="connsiteX4" fmla="*/ 186079 w 842646"/>
                          <a:gd name="connsiteY4" fmla="*/ 93165 h 323624"/>
                          <a:gd name="connsiteX5" fmla="*/ 12190 w 842646"/>
                          <a:gd name="connsiteY5" fmla="*/ 1039 h 323624"/>
                          <a:gd name="connsiteX6" fmla="*/ 4037 w 842646"/>
                          <a:gd name="connsiteY6" fmla="*/ 15136 h 323624"/>
                          <a:gd name="connsiteX7" fmla="*/ 4037 w 842646"/>
                          <a:gd name="connsiteY7" fmla="*/ 15136 h 32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646" h="323624">
                            <a:moveTo>
                              <a:pt x="4037" y="15136"/>
                            </a:moveTo>
                            <a:cubicBezTo>
                              <a:pt x="208557" y="125321"/>
                              <a:pt x="416355" y="237030"/>
                              <a:pt x="643659" y="292352"/>
                            </a:cubicBezTo>
                            <a:cubicBezTo>
                              <a:pt x="706448" y="307668"/>
                              <a:pt x="770380" y="318412"/>
                              <a:pt x="834845" y="323594"/>
                            </a:cubicBezTo>
                            <a:cubicBezTo>
                              <a:pt x="845285" y="324432"/>
                              <a:pt x="845209" y="308125"/>
                              <a:pt x="834845" y="307287"/>
                            </a:cubicBezTo>
                            <a:cubicBezTo>
                              <a:pt x="604874" y="288694"/>
                              <a:pt x="389228" y="197330"/>
                              <a:pt x="186079" y="93165"/>
                            </a:cubicBezTo>
                            <a:cubicBezTo>
                              <a:pt x="127709" y="63218"/>
                              <a:pt x="69950" y="32129"/>
                              <a:pt x="12190" y="1039"/>
                            </a:cubicBezTo>
                            <a:cubicBezTo>
                              <a:pt x="3046" y="-3914"/>
                              <a:pt x="-5184" y="10183"/>
                              <a:pt x="4037" y="15136"/>
                            </a:cubicBezTo>
                            <a:lnTo>
                              <a:pt x="4037" y="15136"/>
                            </a:lnTo>
                            <a:close/>
                          </a:path>
                        </a:pathLst>
                      </a:custGeom>
                      <a:solidFill>
                        <a:srgbClr val="5A417A"/>
                      </a:solidFill>
                      <a:ln w="7616" cap="flat">
                        <a:noFill/>
                        <a:prstDash val="solid"/>
                        <a:miter/>
                      </a:ln>
                    </p:spPr>
                    <p:txBody>
                      <a:bodyPr rtlCol="0" anchor="ctr"/>
                      <a:lstStyle/>
                      <a:p>
                        <a:endParaRPr lang="zh-CN" altLang="en-US"/>
                      </a:p>
                    </p:txBody>
                  </p:sp>
                </p:grpSp>
                <p:grpSp>
                  <p:nvGrpSpPr>
                    <p:cNvPr id="1160" name="图形 2">
                      <a:extLst>
                        <a:ext uri="{FF2B5EF4-FFF2-40B4-BE49-F238E27FC236}">
                          <a16:creationId xmlns:a16="http://schemas.microsoft.com/office/drawing/2014/main" id="{EF1B22B8-9392-161F-6CDC-7D81FBA7DD60}"/>
                        </a:ext>
                      </a:extLst>
                    </p:cNvPr>
                    <p:cNvGrpSpPr/>
                    <p:nvPr/>
                  </p:nvGrpSpPr>
                  <p:grpSpPr>
                    <a:xfrm>
                      <a:off x="5202165" y="417047"/>
                      <a:ext cx="818258" cy="1332471"/>
                      <a:chOff x="5202165" y="417047"/>
                      <a:chExt cx="818258" cy="1332471"/>
                    </a:xfrm>
                    <a:solidFill>
                      <a:srgbClr val="FFFFFF"/>
                    </a:solidFill>
                  </p:grpSpPr>
                  <p:sp>
                    <p:nvSpPr>
                      <p:cNvPr id="1161" name="任意多边形: 形状 1160">
                        <a:extLst>
                          <a:ext uri="{FF2B5EF4-FFF2-40B4-BE49-F238E27FC236}">
                            <a16:creationId xmlns:a16="http://schemas.microsoft.com/office/drawing/2014/main" id="{CA1A7610-03CD-5A33-A07C-85A4F4847A85}"/>
                          </a:ext>
                        </a:extLst>
                      </p:cNvPr>
                      <p:cNvSpPr/>
                      <p:nvPr/>
                    </p:nvSpPr>
                    <p:spPr>
                      <a:xfrm>
                        <a:off x="5202165" y="1318140"/>
                        <a:ext cx="72026" cy="431378"/>
                      </a:xfrm>
                      <a:custGeom>
                        <a:avLst/>
                        <a:gdLst>
                          <a:gd name="connsiteX0" fmla="*/ 56244 w 72026"/>
                          <a:gd name="connsiteY0" fmla="*/ 5911 h 431378"/>
                          <a:gd name="connsiteX1" fmla="*/ 15935 w 72026"/>
                          <a:gd name="connsiteY1" fmla="*/ 303853 h 431378"/>
                          <a:gd name="connsiteX2" fmla="*/ 85 w 72026"/>
                          <a:gd name="connsiteY2" fmla="*/ 421125 h 431378"/>
                          <a:gd name="connsiteX3" fmla="*/ 15782 w 72026"/>
                          <a:gd name="connsiteY3" fmla="*/ 425468 h 431378"/>
                          <a:gd name="connsiteX4" fmla="*/ 56092 w 72026"/>
                          <a:gd name="connsiteY4" fmla="*/ 127526 h 431378"/>
                          <a:gd name="connsiteX5" fmla="*/ 71942 w 72026"/>
                          <a:gd name="connsiteY5" fmla="*/ 10254 h 431378"/>
                          <a:gd name="connsiteX6" fmla="*/ 56244 w 72026"/>
                          <a:gd name="connsiteY6" fmla="*/ 5911 h 431378"/>
                          <a:gd name="connsiteX7" fmla="*/ 56244 w 72026"/>
                          <a:gd name="connsiteY7" fmla="*/ 5911 h 431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26" h="431378">
                            <a:moveTo>
                              <a:pt x="56244" y="5911"/>
                            </a:moveTo>
                            <a:cubicBezTo>
                              <a:pt x="42833" y="105199"/>
                              <a:pt x="29346" y="204564"/>
                              <a:pt x="15935" y="303853"/>
                            </a:cubicBezTo>
                            <a:cubicBezTo>
                              <a:pt x="10677" y="342943"/>
                              <a:pt x="5343" y="382034"/>
                              <a:pt x="85" y="421125"/>
                            </a:cubicBezTo>
                            <a:cubicBezTo>
                              <a:pt x="-1287" y="431412"/>
                              <a:pt x="14410" y="435831"/>
                              <a:pt x="15782" y="425468"/>
                            </a:cubicBezTo>
                            <a:cubicBezTo>
                              <a:pt x="29193" y="326179"/>
                              <a:pt x="42681" y="226815"/>
                              <a:pt x="56092" y="127526"/>
                            </a:cubicBezTo>
                            <a:cubicBezTo>
                              <a:pt x="61350" y="88435"/>
                              <a:pt x="66684" y="49345"/>
                              <a:pt x="71942" y="10254"/>
                            </a:cubicBezTo>
                            <a:cubicBezTo>
                              <a:pt x="73313" y="-33"/>
                              <a:pt x="57616" y="-4452"/>
                              <a:pt x="56244" y="5911"/>
                            </a:cubicBezTo>
                            <a:lnTo>
                              <a:pt x="56244" y="5911"/>
                            </a:lnTo>
                            <a:close/>
                          </a:path>
                        </a:pathLst>
                      </a:custGeom>
                      <a:solidFill>
                        <a:srgbClr val="FFFFFF"/>
                      </a:solidFill>
                      <a:ln w="7616" cap="flat">
                        <a:noFill/>
                        <a:prstDash val="solid"/>
                        <a:miter/>
                      </a:ln>
                    </p:spPr>
                    <p:txBody>
                      <a:bodyPr rtlCol="0" anchor="ctr"/>
                      <a:lstStyle/>
                      <a:p>
                        <a:endParaRPr lang="zh-CN" altLang="en-US"/>
                      </a:p>
                    </p:txBody>
                  </p:sp>
                  <p:sp>
                    <p:nvSpPr>
                      <p:cNvPr id="1162" name="任意多边形: 形状 1161">
                        <a:extLst>
                          <a:ext uri="{FF2B5EF4-FFF2-40B4-BE49-F238E27FC236}">
                            <a16:creationId xmlns:a16="http://schemas.microsoft.com/office/drawing/2014/main" id="{22D8A171-DA04-A509-56C5-F79FBF935596}"/>
                          </a:ext>
                        </a:extLst>
                      </p:cNvPr>
                      <p:cNvSpPr/>
                      <p:nvPr/>
                    </p:nvSpPr>
                    <p:spPr>
                      <a:xfrm>
                        <a:off x="5376703" y="417047"/>
                        <a:ext cx="92711" cy="193162"/>
                      </a:xfrm>
                      <a:custGeom>
                        <a:avLst/>
                        <a:gdLst>
                          <a:gd name="connsiteX0" fmla="*/ 81045 w 92711"/>
                          <a:gd name="connsiteY0" fmla="*/ 1595 h 193162"/>
                          <a:gd name="connsiteX1" fmla="*/ 1188 w 92711"/>
                          <a:gd name="connsiteY1" fmla="*/ 185390 h 193162"/>
                          <a:gd name="connsiteX2" fmla="*/ 17494 w 92711"/>
                          <a:gd name="connsiteY2" fmla="*/ 185390 h 193162"/>
                          <a:gd name="connsiteX3" fmla="*/ 89275 w 92711"/>
                          <a:gd name="connsiteY3" fmla="*/ 15692 h 193162"/>
                          <a:gd name="connsiteX4" fmla="*/ 81045 w 92711"/>
                          <a:gd name="connsiteY4" fmla="*/ 1595 h 193162"/>
                          <a:gd name="connsiteX5" fmla="*/ 81045 w 92711"/>
                          <a:gd name="connsiteY5" fmla="*/ 1595 h 19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711" h="193162">
                            <a:moveTo>
                              <a:pt x="81045" y="1595"/>
                            </a:moveTo>
                            <a:cubicBezTo>
                              <a:pt x="24886" y="44115"/>
                              <a:pt x="-6661" y="115057"/>
                              <a:pt x="1188" y="185390"/>
                            </a:cubicBezTo>
                            <a:cubicBezTo>
                              <a:pt x="2331" y="195677"/>
                              <a:pt x="18637" y="195829"/>
                              <a:pt x="17494" y="185390"/>
                            </a:cubicBezTo>
                            <a:cubicBezTo>
                              <a:pt x="10256" y="121229"/>
                              <a:pt x="37535" y="54935"/>
                              <a:pt x="89275" y="15692"/>
                            </a:cubicBezTo>
                            <a:cubicBezTo>
                              <a:pt x="97504" y="9368"/>
                              <a:pt x="89427" y="-4729"/>
                              <a:pt x="81045" y="1595"/>
                            </a:cubicBezTo>
                            <a:lnTo>
                              <a:pt x="81045" y="1595"/>
                            </a:lnTo>
                            <a:close/>
                          </a:path>
                        </a:pathLst>
                      </a:custGeom>
                      <a:solidFill>
                        <a:srgbClr val="FFFFFF"/>
                      </a:solidFill>
                      <a:ln w="7616" cap="flat">
                        <a:noFill/>
                        <a:prstDash val="solid"/>
                        <a:miter/>
                      </a:ln>
                    </p:spPr>
                    <p:txBody>
                      <a:bodyPr rtlCol="0" anchor="ctr"/>
                      <a:lstStyle/>
                      <a:p>
                        <a:endParaRPr lang="zh-CN" altLang="en-US"/>
                      </a:p>
                    </p:txBody>
                  </p:sp>
                  <p:grpSp>
                    <p:nvGrpSpPr>
                      <p:cNvPr id="1163" name="图形 2">
                        <a:extLst>
                          <a:ext uri="{FF2B5EF4-FFF2-40B4-BE49-F238E27FC236}">
                            <a16:creationId xmlns:a16="http://schemas.microsoft.com/office/drawing/2014/main" id="{CEAD0F0E-D5DA-713D-BFC3-05E9564DAE79}"/>
                          </a:ext>
                        </a:extLst>
                      </p:cNvPr>
                      <p:cNvGrpSpPr/>
                      <p:nvPr/>
                    </p:nvGrpSpPr>
                    <p:grpSpPr>
                      <a:xfrm>
                        <a:off x="5731130" y="634963"/>
                        <a:ext cx="289293" cy="128953"/>
                        <a:chOff x="5731130" y="634963"/>
                        <a:chExt cx="289293" cy="128953"/>
                      </a:xfrm>
                      <a:solidFill>
                        <a:srgbClr val="FFFFFF"/>
                      </a:solidFill>
                    </p:grpSpPr>
                    <p:sp>
                      <p:nvSpPr>
                        <p:cNvPr id="1164" name="任意多边形: 形状 1163">
                          <a:extLst>
                            <a:ext uri="{FF2B5EF4-FFF2-40B4-BE49-F238E27FC236}">
                              <a16:creationId xmlns:a16="http://schemas.microsoft.com/office/drawing/2014/main" id="{F838341F-96CE-1D69-4F6C-6E108AE730DC}"/>
                            </a:ext>
                          </a:extLst>
                        </p:cNvPr>
                        <p:cNvSpPr/>
                        <p:nvPr/>
                      </p:nvSpPr>
                      <p:spPr>
                        <a:xfrm>
                          <a:off x="5731130" y="634963"/>
                          <a:ext cx="241838" cy="112799"/>
                        </a:xfrm>
                        <a:custGeom>
                          <a:avLst/>
                          <a:gdLst>
                            <a:gd name="connsiteX0" fmla="*/ 3758 w 241838"/>
                            <a:gd name="connsiteY0" fmla="*/ 15403 h 112799"/>
                            <a:gd name="connsiteX1" fmla="*/ 231672 w 241838"/>
                            <a:gd name="connsiteY1" fmla="*/ 112558 h 112799"/>
                            <a:gd name="connsiteX2" fmla="*/ 236015 w 241838"/>
                            <a:gd name="connsiteY2" fmla="*/ 96861 h 112799"/>
                            <a:gd name="connsiteX3" fmla="*/ 11988 w 241838"/>
                            <a:gd name="connsiteY3" fmla="*/ 1306 h 112799"/>
                            <a:gd name="connsiteX4" fmla="*/ 3758 w 241838"/>
                            <a:gd name="connsiteY4" fmla="*/ 15403 h 112799"/>
                            <a:gd name="connsiteX5" fmla="*/ 3758 w 241838"/>
                            <a:gd name="connsiteY5" fmla="*/ 15403 h 112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838" h="112799">
                              <a:moveTo>
                                <a:pt x="3758" y="15403"/>
                              </a:moveTo>
                              <a:cubicBezTo>
                                <a:pt x="73481" y="60590"/>
                                <a:pt x="150748" y="93508"/>
                                <a:pt x="231672" y="112558"/>
                              </a:cubicBezTo>
                              <a:cubicBezTo>
                                <a:pt x="241883" y="114921"/>
                                <a:pt x="246226" y="99223"/>
                                <a:pt x="236015" y="96861"/>
                              </a:cubicBezTo>
                              <a:cubicBezTo>
                                <a:pt x="156387" y="78116"/>
                                <a:pt x="80644" y="45807"/>
                                <a:pt x="11988" y="1306"/>
                              </a:cubicBezTo>
                              <a:cubicBezTo>
                                <a:pt x="3148" y="-4332"/>
                                <a:pt x="-5005" y="9765"/>
                                <a:pt x="3758" y="15403"/>
                              </a:cubicBezTo>
                              <a:lnTo>
                                <a:pt x="3758" y="15403"/>
                              </a:lnTo>
                              <a:close/>
                            </a:path>
                          </a:pathLst>
                        </a:custGeom>
                        <a:solidFill>
                          <a:srgbClr val="FFFFFF"/>
                        </a:solidFill>
                        <a:ln w="7616" cap="flat">
                          <a:noFill/>
                          <a:prstDash val="solid"/>
                          <a:miter/>
                        </a:ln>
                      </p:spPr>
                      <p:txBody>
                        <a:bodyPr rtlCol="0" anchor="ctr"/>
                        <a:lstStyle/>
                        <a:p>
                          <a:endParaRPr lang="zh-CN" altLang="en-US"/>
                        </a:p>
                      </p:txBody>
                    </p:sp>
                    <p:sp>
                      <p:nvSpPr>
                        <p:cNvPr id="1165" name="任意多边形: 形状 1164">
                          <a:extLst>
                            <a:ext uri="{FF2B5EF4-FFF2-40B4-BE49-F238E27FC236}">
                              <a16:creationId xmlns:a16="http://schemas.microsoft.com/office/drawing/2014/main" id="{38F45B45-3EFC-7C3A-C0E6-795EE0891552}"/>
                            </a:ext>
                          </a:extLst>
                        </p:cNvPr>
                        <p:cNvSpPr/>
                        <p:nvPr/>
                      </p:nvSpPr>
                      <p:spPr>
                        <a:xfrm>
                          <a:off x="6001878" y="747662"/>
                          <a:ext cx="18545" cy="16253"/>
                        </a:xfrm>
                        <a:custGeom>
                          <a:avLst/>
                          <a:gdLst>
                            <a:gd name="connsiteX0" fmla="*/ 8168 w 18545"/>
                            <a:gd name="connsiteY0" fmla="*/ 16242 h 16253"/>
                            <a:gd name="connsiteX1" fmla="*/ 10454 w 18545"/>
                            <a:gd name="connsiteY1" fmla="*/ 16242 h 16253"/>
                            <a:gd name="connsiteX2" fmla="*/ 13578 w 18545"/>
                            <a:gd name="connsiteY2" fmla="*/ 15556 h 16253"/>
                            <a:gd name="connsiteX3" fmla="*/ 16169 w 18545"/>
                            <a:gd name="connsiteY3" fmla="*/ 13880 h 16253"/>
                            <a:gd name="connsiteX4" fmla="*/ 17845 w 18545"/>
                            <a:gd name="connsiteY4" fmla="*/ 11289 h 16253"/>
                            <a:gd name="connsiteX5" fmla="*/ 18531 w 18545"/>
                            <a:gd name="connsiteY5" fmla="*/ 8165 h 16253"/>
                            <a:gd name="connsiteX6" fmla="*/ 18226 w 18545"/>
                            <a:gd name="connsiteY6" fmla="*/ 6031 h 16253"/>
                            <a:gd name="connsiteX7" fmla="*/ 16169 w 18545"/>
                            <a:gd name="connsiteY7" fmla="*/ 2450 h 16253"/>
                            <a:gd name="connsiteX8" fmla="*/ 14492 w 18545"/>
                            <a:gd name="connsiteY8" fmla="*/ 1155 h 16253"/>
                            <a:gd name="connsiteX9" fmla="*/ 10378 w 18545"/>
                            <a:gd name="connsiteY9" fmla="*/ 12 h 16253"/>
                            <a:gd name="connsiteX10" fmla="*/ 8091 w 18545"/>
                            <a:gd name="connsiteY10" fmla="*/ 12 h 16253"/>
                            <a:gd name="connsiteX11" fmla="*/ 4967 w 18545"/>
                            <a:gd name="connsiteY11" fmla="*/ 697 h 16253"/>
                            <a:gd name="connsiteX12" fmla="*/ 2376 w 18545"/>
                            <a:gd name="connsiteY12" fmla="*/ 2374 h 16253"/>
                            <a:gd name="connsiteX13" fmla="*/ 700 w 18545"/>
                            <a:gd name="connsiteY13" fmla="*/ 4965 h 16253"/>
                            <a:gd name="connsiteX14" fmla="*/ 14 w 18545"/>
                            <a:gd name="connsiteY14" fmla="*/ 8089 h 16253"/>
                            <a:gd name="connsiteX15" fmla="*/ 319 w 18545"/>
                            <a:gd name="connsiteY15" fmla="*/ 10222 h 16253"/>
                            <a:gd name="connsiteX16" fmla="*/ 2376 w 18545"/>
                            <a:gd name="connsiteY16" fmla="*/ 13804 h 16253"/>
                            <a:gd name="connsiteX17" fmla="*/ 4053 w 18545"/>
                            <a:gd name="connsiteY17" fmla="*/ 15099 h 16253"/>
                            <a:gd name="connsiteX18" fmla="*/ 8168 w 18545"/>
                            <a:gd name="connsiteY18" fmla="*/ 16242 h 16253"/>
                            <a:gd name="connsiteX19" fmla="*/ 8168 w 18545"/>
                            <a:gd name="connsiteY19" fmla="*/ 16242 h 1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45" h="16253">
                              <a:moveTo>
                                <a:pt x="8168" y="16242"/>
                              </a:moveTo>
                              <a:cubicBezTo>
                                <a:pt x="8930" y="16242"/>
                                <a:pt x="9692" y="16242"/>
                                <a:pt x="10454" y="16242"/>
                              </a:cubicBezTo>
                              <a:cubicBezTo>
                                <a:pt x="11597" y="16318"/>
                                <a:pt x="12587" y="16014"/>
                                <a:pt x="13578" y="15556"/>
                              </a:cubicBezTo>
                              <a:cubicBezTo>
                                <a:pt x="14568" y="15252"/>
                                <a:pt x="15483" y="14642"/>
                                <a:pt x="16169" y="13880"/>
                              </a:cubicBezTo>
                              <a:cubicBezTo>
                                <a:pt x="16931" y="13118"/>
                                <a:pt x="17540" y="12280"/>
                                <a:pt x="17845" y="11289"/>
                              </a:cubicBezTo>
                              <a:cubicBezTo>
                                <a:pt x="18378" y="10299"/>
                                <a:pt x="18607" y="9308"/>
                                <a:pt x="18531" y="8165"/>
                              </a:cubicBezTo>
                              <a:cubicBezTo>
                                <a:pt x="18455" y="7479"/>
                                <a:pt x="18302" y="6717"/>
                                <a:pt x="18226" y="6031"/>
                              </a:cubicBezTo>
                              <a:cubicBezTo>
                                <a:pt x="17845" y="4660"/>
                                <a:pt x="17159" y="3441"/>
                                <a:pt x="16169" y="2450"/>
                              </a:cubicBezTo>
                              <a:cubicBezTo>
                                <a:pt x="15635" y="1993"/>
                                <a:pt x="15102" y="1612"/>
                                <a:pt x="14492" y="1155"/>
                              </a:cubicBezTo>
                              <a:cubicBezTo>
                                <a:pt x="13197" y="393"/>
                                <a:pt x="11825" y="12"/>
                                <a:pt x="10378" y="12"/>
                              </a:cubicBezTo>
                              <a:cubicBezTo>
                                <a:pt x="9616" y="12"/>
                                <a:pt x="8853" y="12"/>
                                <a:pt x="8091" y="12"/>
                              </a:cubicBezTo>
                              <a:cubicBezTo>
                                <a:pt x="6948" y="-65"/>
                                <a:pt x="5958" y="240"/>
                                <a:pt x="4967" y="697"/>
                              </a:cubicBezTo>
                              <a:cubicBezTo>
                                <a:pt x="3977" y="1002"/>
                                <a:pt x="3062" y="1612"/>
                                <a:pt x="2376" y="2374"/>
                              </a:cubicBezTo>
                              <a:cubicBezTo>
                                <a:pt x="1614" y="3136"/>
                                <a:pt x="1005" y="3974"/>
                                <a:pt x="700" y="4965"/>
                              </a:cubicBezTo>
                              <a:cubicBezTo>
                                <a:pt x="167" y="5955"/>
                                <a:pt x="-62" y="6946"/>
                                <a:pt x="14" y="8089"/>
                              </a:cubicBezTo>
                              <a:cubicBezTo>
                                <a:pt x="91" y="8775"/>
                                <a:pt x="243" y="9537"/>
                                <a:pt x="319" y="10222"/>
                              </a:cubicBezTo>
                              <a:cubicBezTo>
                                <a:pt x="700" y="11594"/>
                                <a:pt x="1386" y="12813"/>
                                <a:pt x="2376" y="13804"/>
                              </a:cubicBezTo>
                              <a:cubicBezTo>
                                <a:pt x="2910" y="14261"/>
                                <a:pt x="3443" y="14642"/>
                                <a:pt x="4053" y="15099"/>
                              </a:cubicBezTo>
                              <a:cubicBezTo>
                                <a:pt x="5348" y="15861"/>
                                <a:pt x="6720" y="16242"/>
                                <a:pt x="8168" y="16242"/>
                              </a:cubicBezTo>
                              <a:lnTo>
                                <a:pt x="8168" y="16242"/>
                              </a:lnTo>
                              <a:close/>
                            </a:path>
                          </a:pathLst>
                        </a:custGeom>
                        <a:solidFill>
                          <a:srgbClr val="FFFFFF"/>
                        </a:solidFill>
                        <a:ln w="7616" cap="flat">
                          <a:noFill/>
                          <a:prstDash val="solid"/>
                          <a:miter/>
                        </a:ln>
                      </p:spPr>
                      <p:txBody>
                        <a:bodyPr rtlCol="0" anchor="ctr"/>
                        <a:lstStyle/>
                        <a:p>
                          <a:endParaRPr lang="zh-CN" altLang="en-US"/>
                        </a:p>
                      </p:txBody>
                    </p:sp>
                  </p:grpSp>
                </p:grpSp>
              </p:grpSp>
            </p:grpSp>
            <p:grpSp>
              <p:nvGrpSpPr>
                <p:cNvPr id="1143" name="图形 2">
                  <a:extLst>
                    <a:ext uri="{FF2B5EF4-FFF2-40B4-BE49-F238E27FC236}">
                      <a16:creationId xmlns:a16="http://schemas.microsoft.com/office/drawing/2014/main" id="{5462DB00-4BCA-AF90-21D2-9AE3F1F6BF30}"/>
                    </a:ext>
                  </a:extLst>
                </p:cNvPr>
                <p:cNvGrpSpPr/>
                <p:nvPr/>
              </p:nvGrpSpPr>
              <p:grpSpPr>
                <a:xfrm>
                  <a:off x="5505145" y="869964"/>
                  <a:ext cx="971137" cy="490437"/>
                  <a:chOff x="5505145" y="869964"/>
                  <a:chExt cx="971137" cy="490437"/>
                </a:xfrm>
              </p:grpSpPr>
              <p:grpSp>
                <p:nvGrpSpPr>
                  <p:cNvPr id="1144" name="图形 2">
                    <a:extLst>
                      <a:ext uri="{FF2B5EF4-FFF2-40B4-BE49-F238E27FC236}">
                        <a16:creationId xmlns:a16="http://schemas.microsoft.com/office/drawing/2014/main" id="{4407A904-39ED-83BE-5537-543D06756859}"/>
                      </a:ext>
                    </a:extLst>
                  </p:cNvPr>
                  <p:cNvGrpSpPr/>
                  <p:nvPr/>
                </p:nvGrpSpPr>
                <p:grpSpPr>
                  <a:xfrm>
                    <a:off x="5511088" y="869964"/>
                    <a:ext cx="965193" cy="490437"/>
                    <a:chOff x="5511088" y="869964"/>
                    <a:chExt cx="965193" cy="490437"/>
                  </a:xfrm>
                  <a:solidFill>
                    <a:srgbClr val="FBFBFB"/>
                  </a:solidFill>
                </p:grpSpPr>
                <p:sp>
                  <p:nvSpPr>
                    <p:cNvPr id="1152" name="任意多边形: 形状 1151">
                      <a:extLst>
                        <a:ext uri="{FF2B5EF4-FFF2-40B4-BE49-F238E27FC236}">
                          <a16:creationId xmlns:a16="http://schemas.microsoft.com/office/drawing/2014/main" id="{3F8FA9AF-89B3-2E1F-5D40-7D175C1A30FD}"/>
                        </a:ext>
                      </a:extLst>
                    </p:cNvPr>
                    <p:cNvSpPr/>
                    <p:nvPr/>
                  </p:nvSpPr>
                  <p:spPr>
                    <a:xfrm>
                      <a:off x="5511088" y="901826"/>
                      <a:ext cx="426948" cy="427100"/>
                    </a:xfrm>
                    <a:custGeom>
                      <a:avLst/>
                      <a:gdLst>
                        <a:gd name="connsiteX0" fmla="*/ 426949 w 426948"/>
                        <a:gd name="connsiteY0" fmla="*/ 213512 h 427100"/>
                        <a:gd name="connsiteX1" fmla="*/ 425272 w 426948"/>
                        <a:gd name="connsiteY1" fmla="*/ 239954 h 427100"/>
                        <a:gd name="connsiteX2" fmla="*/ 424739 w 426948"/>
                        <a:gd name="connsiteY2" fmla="*/ 244526 h 427100"/>
                        <a:gd name="connsiteX3" fmla="*/ 213513 w 426948"/>
                        <a:gd name="connsiteY3" fmla="*/ 427101 h 427100"/>
                        <a:gd name="connsiteX4" fmla="*/ 113995 w 426948"/>
                        <a:gd name="connsiteY4" fmla="*/ 402565 h 427100"/>
                        <a:gd name="connsiteX5" fmla="*/ 95021 w 426948"/>
                        <a:gd name="connsiteY5" fmla="*/ 391211 h 427100"/>
                        <a:gd name="connsiteX6" fmla="*/ 33909 w 426948"/>
                        <a:gd name="connsiteY6" fmla="*/ 329184 h 427100"/>
                        <a:gd name="connsiteX7" fmla="*/ 16840 w 426948"/>
                        <a:gd name="connsiteY7" fmla="*/ 296799 h 427100"/>
                        <a:gd name="connsiteX8" fmla="*/ 12421 w 426948"/>
                        <a:gd name="connsiteY8" fmla="*/ 285445 h 427100"/>
                        <a:gd name="connsiteX9" fmla="*/ 0 w 426948"/>
                        <a:gd name="connsiteY9" fmla="*/ 213512 h 427100"/>
                        <a:gd name="connsiteX10" fmla="*/ 2667 w 426948"/>
                        <a:gd name="connsiteY10" fmla="*/ 179832 h 427100"/>
                        <a:gd name="connsiteX11" fmla="*/ 213589 w 426948"/>
                        <a:gd name="connsiteY11" fmla="*/ 0 h 427100"/>
                        <a:gd name="connsiteX12" fmla="*/ 341605 w 426948"/>
                        <a:gd name="connsiteY12" fmla="*/ 42672 h 427100"/>
                        <a:gd name="connsiteX13" fmla="*/ 381457 w 426948"/>
                        <a:gd name="connsiteY13" fmla="*/ 81610 h 427100"/>
                        <a:gd name="connsiteX14" fmla="*/ 384963 w 426948"/>
                        <a:gd name="connsiteY14" fmla="*/ 86258 h 427100"/>
                        <a:gd name="connsiteX15" fmla="*/ 406527 w 426948"/>
                        <a:gd name="connsiteY15" fmla="*/ 122072 h 427100"/>
                        <a:gd name="connsiteX16" fmla="*/ 415747 w 426948"/>
                        <a:gd name="connsiteY16" fmla="*/ 144780 h 427100"/>
                        <a:gd name="connsiteX17" fmla="*/ 422529 w 426948"/>
                        <a:gd name="connsiteY17" fmla="*/ 169697 h 427100"/>
                        <a:gd name="connsiteX18" fmla="*/ 426949 w 426948"/>
                        <a:gd name="connsiteY18" fmla="*/ 213512 h 42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6948" h="427100">
                          <a:moveTo>
                            <a:pt x="426949" y="213512"/>
                          </a:moveTo>
                          <a:cubicBezTo>
                            <a:pt x="426949" y="222504"/>
                            <a:pt x="426415" y="231267"/>
                            <a:pt x="425272" y="239954"/>
                          </a:cubicBezTo>
                          <a:cubicBezTo>
                            <a:pt x="425120" y="241478"/>
                            <a:pt x="424968" y="243002"/>
                            <a:pt x="424739" y="244526"/>
                          </a:cubicBezTo>
                          <a:cubicBezTo>
                            <a:pt x="409728" y="347777"/>
                            <a:pt x="320878" y="427101"/>
                            <a:pt x="213513" y="427101"/>
                          </a:cubicBezTo>
                          <a:cubicBezTo>
                            <a:pt x="177546" y="427101"/>
                            <a:pt x="143713" y="418262"/>
                            <a:pt x="113995" y="402565"/>
                          </a:cubicBezTo>
                          <a:cubicBezTo>
                            <a:pt x="107518" y="399136"/>
                            <a:pt x="101194" y="395326"/>
                            <a:pt x="95021" y="391211"/>
                          </a:cubicBezTo>
                          <a:cubicBezTo>
                            <a:pt x="70638" y="374980"/>
                            <a:pt x="49835" y="353797"/>
                            <a:pt x="33909" y="329184"/>
                          </a:cubicBezTo>
                          <a:cubicBezTo>
                            <a:pt x="27356" y="318897"/>
                            <a:pt x="21565" y="308153"/>
                            <a:pt x="16840" y="296799"/>
                          </a:cubicBezTo>
                          <a:cubicBezTo>
                            <a:pt x="15240" y="293065"/>
                            <a:pt x="13792" y="289255"/>
                            <a:pt x="12421" y="285445"/>
                          </a:cubicBezTo>
                          <a:cubicBezTo>
                            <a:pt x="4343" y="262966"/>
                            <a:pt x="0" y="238735"/>
                            <a:pt x="0" y="213512"/>
                          </a:cubicBezTo>
                          <a:cubicBezTo>
                            <a:pt x="0" y="202082"/>
                            <a:pt x="914" y="190805"/>
                            <a:pt x="2667" y="179832"/>
                          </a:cubicBezTo>
                          <a:cubicBezTo>
                            <a:pt x="18821" y="77876"/>
                            <a:pt x="107137" y="0"/>
                            <a:pt x="213589" y="0"/>
                          </a:cubicBezTo>
                          <a:cubicBezTo>
                            <a:pt x="261671" y="0"/>
                            <a:pt x="306019" y="15850"/>
                            <a:pt x="341605" y="42672"/>
                          </a:cubicBezTo>
                          <a:cubicBezTo>
                            <a:pt x="356540" y="53873"/>
                            <a:pt x="369951" y="66980"/>
                            <a:pt x="381457" y="81610"/>
                          </a:cubicBezTo>
                          <a:cubicBezTo>
                            <a:pt x="382600" y="83210"/>
                            <a:pt x="383819" y="84658"/>
                            <a:pt x="384963" y="86258"/>
                          </a:cubicBezTo>
                          <a:cubicBezTo>
                            <a:pt x="393268" y="97384"/>
                            <a:pt x="400507" y="109423"/>
                            <a:pt x="406527" y="122072"/>
                          </a:cubicBezTo>
                          <a:cubicBezTo>
                            <a:pt x="410032" y="129388"/>
                            <a:pt x="413080" y="137008"/>
                            <a:pt x="415747" y="144780"/>
                          </a:cubicBezTo>
                          <a:cubicBezTo>
                            <a:pt x="418491" y="152857"/>
                            <a:pt x="420700" y="161239"/>
                            <a:pt x="422529" y="169697"/>
                          </a:cubicBezTo>
                          <a:cubicBezTo>
                            <a:pt x="425425" y="183794"/>
                            <a:pt x="426949" y="198425"/>
                            <a:pt x="426949" y="213512"/>
                          </a:cubicBezTo>
                          <a:close/>
                        </a:path>
                      </a:pathLst>
                    </a:custGeom>
                    <a:solidFill>
                      <a:srgbClr val="FBFBFB">
                        <a:alpha val="30000"/>
                      </a:srgbClr>
                    </a:solidFill>
                    <a:ln w="7616" cap="flat">
                      <a:noFill/>
                      <a:prstDash val="solid"/>
                      <a:miter/>
                    </a:ln>
                  </p:spPr>
                  <p:txBody>
                    <a:bodyPr rtlCol="0" anchor="ctr"/>
                    <a:lstStyle/>
                    <a:p>
                      <a:endParaRPr lang="zh-CN" altLang="en-US"/>
                    </a:p>
                  </p:txBody>
                </p:sp>
                <p:sp>
                  <p:nvSpPr>
                    <p:cNvPr id="1153" name="任意多边形: 形状 1152">
                      <a:extLst>
                        <a:ext uri="{FF2B5EF4-FFF2-40B4-BE49-F238E27FC236}">
                          <a16:creationId xmlns:a16="http://schemas.microsoft.com/office/drawing/2014/main" id="{F06E5062-44A8-7659-E28D-2264F64CB583}"/>
                        </a:ext>
                      </a:extLst>
                    </p:cNvPr>
                    <p:cNvSpPr/>
                    <p:nvPr/>
                  </p:nvSpPr>
                  <p:spPr>
                    <a:xfrm rot="-4842038">
                      <a:off x="6017542" y="901661"/>
                      <a:ext cx="427043" cy="427043"/>
                    </a:xfrm>
                    <a:custGeom>
                      <a:avLst/>
                      <a:gdLst>
                        <a:gd name="connsiteX0" fmla="*/ 427043 w 427043"/>
                        <a:gd name="connsiteY0" fmla="*/ 213522 h 427043"/>
                        <a:gd name="connsiteX1" fmla="*/ 213522 w 427043"/>
                        <a:gd name="connsiteY1" fmla="*/ 427043 h 427043"/>
                        <a:gd name="connsiteX2" fmla="*/ 0 w 427043"/>
                        <a:gd name="connsiteY2" fmla="*/ 213522 h 427043"/>
                        <a:gd name="connsiteX3" fmla="*/ 213522 w 427043"/>
                        <a:gd name="connsiteY3" fmla="*/ 0 h 427043"/>
                        <a:gd name="connsiteX4" fmla="*/ 427043 w 427043"/>
                        <a:gd name="connsiteY4" fmla="*/ 213522 h 4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43" h="427043">
                          <a:moveTo>
                            <a:pt x="427043" y="213522"/>
                          </a:moveTo>
                          <a:cubicBezTo>
                            <a:pt x="427043" y="331446"/>
                            <a:pt x="331446" y="427043"/>
                            <a:pt x="213522" y="427043"/>
                          </a:cubicBezTo>
                          <a:cubicBezTo>
                            <a:pt x="95597" y="427043"/>
                            <a:pt x="0" y="331446"/>
                            <a:pt x="0" y="213522"/>
                          </a:cubicBezTo>
                          <a:cubicBezTo>
                            <a:pt x="0" y="95597"/>
                            <a:pt x="95597" y="0"/>
                            <a:pt x="213522" y="0"/>
                          </a:cubicBezTo>
                          <a:cubicBezTo>
                            <a:pt x="331446" y="0"/>
                            <a:pt x="427043" y="95597"/>
                            <a:pt x="427043" y="213522"/>
                          </a:cubicBezTo>
                          <a:close/>
                        </a:path>
                      </a:pathLst>
                    </a:custGeom>
                    <a:solidFill>
                      <a:srgbClr val="FBFBFB">
                        <a:alpha val="30000"/>
                      </a:srgbClr>
                    </a:solidFill>
                    <a:ln w="7616" cap="flat">
                      <a:noFill/>
                      <a:prstDash val="solid"/>
                      <a:miter/>
                    </a:ln>
                  </p:spPr>
                  <p:txBody>
                    <a:bodyPr rtlCol="0" anchor="ctr"/>
                    <a:lstStyle/>
                    <a:p>
                      <a:endParaRPr lang="zh-CN" altLang="en-US"/>
                    </a:p>
                  </p:txBody>
                </p:sp>
              </p:grpSp>
              <p:grpSp>
                <p:nvGrpSpPr>
                  <p:cNvPr id="1145" name="图形 2">
                    <a:extLst>
                      <a:ext uri="{FF2B5EF4-FFF2-40B4-BE49-F238E27FC236}">
                        <a16:creationId xmlns:a16="http://schemas.microsoft.com/office/drawing/2014/main" id="{3701E003-3793-1B44-54CD-5C4BA1ECA8D1}"/>
                      </a:ext>
                    </a:extLst>
                  </p:cNvPr>
                  <p:cNvGrpSpPr/>
                  <p:nvPr/>
                </p:nvGrpSpPr>
                <p:grpSpPr>
                  <a:xfrm>
                    <a:off x="6035040" y="944422"/>
                    <a:ext cx="414680" cy="348538"/>
                    <a:chOff x="6035040" y="944422"/>
                    <a:chExt cx="414680" cy="348538"/>
                  </a:xfrm>
                  <a:solidFill>
                    <a:srgbClr val="F5F9FF">
                      <a:alpha val="39000"/>
                    </a:srgbClr>
                  </a:solidFill>
                </p:grpSpPr>
                <p:sp>
                  <p:nvSpPr>
                    <p:cNvPr id="1150" name="任意多边形: 形状 1149">
                      <a:extLst>
                        <a:ext uri="{FF2B5EF4-FFF2-40B4-BE49-F238E27FC236}">
                          <a16:creationId xmlns:a16="http://schemas.microsoft.com/office/drawing/2014/main" id="{6762C6FB-AFDC-B522-E4A9-71467E3DEE24}"/>
                        </a:ext>
                      </a:extLst>
                    </p:cNvPr>
                    <p:cNvSpPr/>
                    <p:nvPr/>
                  </p:nvSpPr>
                  <p:spPr>
                    <a:xfrm>
                      <a:off x="6035040" y="944422"/>
                      <a:ext cx="369036" cy="254203"/>
                    </a:xfrm>
                    <a:custGeom>
                      <a:avLst/>
                      <a:gdLst>
                        <a:gd name="connsiteX0" fmla="*/ 369037 w 369036"/>
                        <a:gd name="connsiteY0" fmla="*/ 38938 h 254203"/>
                        <a:gd name="connsiteX1" fmla="*/ 4419 w 369036"/>
                        <a:gd name="connsiteY1" fmla="*/ 254203 h 254203"/>
                        <a:gd name="connsiteX2" fmla="*/ 0 w 369036"/>
                        <a:gd name="connsiteY2" fmla="*/ 242849 h 254203"/>
                        <a:gd name="connsiteX3" fmla="*/ 329184 w 369036"/>
                        <a:gd name="connsiteY3" fmla="*/ 0 h 254203"/>
                        <a:gd name="connsiteX4" fmla="*/ 369037 w 369036"/>
                        <a:gd name="connsiteY4" fmla="*/ 38938 h 254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036" h="254203">
                          <a:moveTo>
                            <a:pt x="369037" y="38938"/>
                          </a:moveTo>
                          <a:cubicBezTo>
                            <a:pt x="243535" y="105004"/>
                            <a:pt x="121768" y="176860"/>
                            <a:pt x="4419" y="254203"/>
                          </a:cubicBezTo>
                          <a:cubicBezTo>
                            <a:pt x="2819" y="250469"/>
                            <a:pt x="1372" y="246659"/>
                            <a:pt x="0" y="242849"/>
                          </a:cubicBezTo>
                          <a:cubicBezTo>
                            <a:pt x="103022" y="154915"/>
                            <a:pt x="213131" y="73685"/>
                            <a:pt x="329184" y="0"/>
                          </a:cubicBezTo>
                          <a:cubicBezTo>
                            <a:pt x="344119" y="11201"/>
                            <a:pt x="357531" y="24308"/>
                            <a:pt x="369037" y="38938"/>
                          </a:cubicBezTo>
                          <a:close/>
                        </a:path>
                      </a:pathLst>
                    </a:custGeom>
                    <a:solidFill>
                      <a:srgbClr val="F5F9FF">
                        <a:alpha val="39000"/>
                      </a:srgbClr>
                    </a:solidFill>
                    <a:ln w="7616" cap="flat">
                      <a:noFill/>
                      <a:prstDash val="solid"/>
                      <a:miter/>
                    </a:ln>
                  </p:spPr>
                  <p:txBody>
                    <a:bodyPr rtlCol="0" anchor="ctr"/>
                    <a:lstStyle/>
                    <a:p>
                      <a:endParaRPr lang="zh-CN" altLang="en-US"/>
                    </a:p>
                  </p:txBody>
                </p:sp>
                <p:sp>
                  <p:nvSpPr>
                    <p:cNvPr id="1151" name="任意多边形: 形状 1150">
                      <a:extLst>
                        <a:ext uri="{FF2B5EF4-FFF2-40B4-BE49-F238E27FC236}">
                          <a16:creationId xmlns:a16="http://schemas.microsoft.com/office/drawing/2014/main" id="{17808AAA-CAEA-9D2F-4D22-B7429096676F}"/>
                        </a:ext>
                      </a:extLst>
                    </p:cNvPr>
                    <p:cNvSpPr/>
                    <p:nvPr/>
                  </p:nvSpPr>
                  <p:spPr>
                    <a:xfrm>
                      <a:off x="6056680" y="1046530"/>
                      <a:ext cx="393039" cy="246430"/>
                    </a:xfrm>
                    <a:custGeom>
                      <a:avLst/>
                      <a:gdLst>
                        <a:gd name="connsiteX0" fmla="*/ 393040 w 393039"/>
                        <a:gd name="connsiteY0" fmla="*/ 68809 h 246430"/>
                        <a:gd name="connsiteX1" fmla="*/ 391363 w 393039"/>
                        <a:gd name="connsiteY1" fmla="*/ 95250 h 246430"/>
                        <a:gd name="connsiteX2" fmla="*/ 61112 w 393039"/>
                        <a:gd name="connsiteY2" fmla="*/ 246431 h 246430"/>
                        <a:gd name="connsiteX3" fmla="*/ 0 w 393039"/>
                        <a:gd name="connsiteY3" fmla="*/ 184404 h 246430"/>
                        <a:gd name="connsiteX4" fmla="*/ 381762 w 393039"/>
                        <a:gd name="connsiteY4" fmla="*/ 0 h 246430"/>
                        <a:gd name="connsiteX5" fmla="*/ 388544 w 393039"/>
                        <a:gd name="connsiteY5" fmla="*/ 24917 h 246430"/>
                        <a:gd name="connsiteX6" fmla="*/ 393040 w 393039"/>
                        <a:gd name="connsiteY6" fmla="*/ 68809 h 24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039" h="246430">
                          <a:moveTo>
                            <a:pt x="393040" y="68809"/>
                          </a:moveTo>
                          <a:cubicBezTo>
                            <a:pt x="393040" y="77800"/>
                            <a:pt x="392506" y="86563"/>
                            <a:pt x="391363" y="95250"/>
                          </a:cubicBezTo>
                          <a:cubicBezTo>
                            <a:pt x="281254" y="145618"/>
                            <a:pt x="171221" y="195986"/>
                            <a:pt x="61112" y="246431"/>
                          </a:cubicBezTo>
                          <a:cubicBezTo>
                            <a:pt x="36728" y="230200"/>
                            <a:pt x="15926" y="209017"/>
                            <a:pt x="0" y="184404"/>
                          </a:cubicBezTo>
                          <a:cubicBezTo>
                            <a:pt x="130912" y="129235"/>
                            <a:pt x="258471" y="67666"/>
                            <a:pt x="381762" y="0"/>
                          </a:cubicBezTo>
                          <a:cubicBezTo>
                            <a:pt x="384505" y="8077"/>
                            <a:pt x="386715" y="16459"/>
                            <a:pt x="388544" y="24917"/>
                          </a:cubicBezTo>
                          <a:cubicBezTo>
                            <a:pt x="391439" y="39091"/>
                            <a:pt x="393040" y="53721"/>
                            <a:pt x="393040" y="68809"/>
                          </a:cubicBezTo>
                          <a:close/>
                        </a:path>
                      </a:pathLst>
                    </a:custGeom>
                    <a:solidFill>
                      <a:srgbClr val="F5F9FF">
                        <a:alpha val="39000"/>
                      </a:srgbClr>
                    </a:solidFill>
                    <a:ln w="7616" cap="flat">
                      <a:noFill/>
                      <a:prstDash val="solid"/>
                      <a:miter/>
                    </a:ln>
                  </p:spPr>
                  <p:txBody>
                    <a:bodyPr rtlCol="0" anchor="ctr"/>
                    <a:lstStyle/>
                    <a:p>
                      <a:endParaRPr lang="zh-CN" altLang="en-US"/>
                    </a:p>
                  </p:txBody>
                </p:sp>
              </p:grpSp>
              <p:grpSp>
                <p:nvGrpSpPr>
                  <p:cNvPr id="1146" name="图形 2">
                    <a:extLst>
                      <a:ext uri="{FF2B5EF4-FFF2-40B4-BE49-F238E27FC236}">
                        <a16:creationId xmlns:a16="http://schemas.microsoft.com/office/drawing/2014/main" id="{5125542F-5E03-330D-A351-59E62D05F8D6}"/>
                      </a:ext>
                    </a:extLst>
                  </p:cNvPr>
                  <p:cNvGrpSpPr/>
                  <p:nvPr/>
                </p:nvGrpSpPr>
                <p:grpSpPr>
                  <a:xfrm>
                    <a:off x="5523433" y="944422"/>
                    <a:ext cx="414604" cy="348538"/>
                    <a:chOff x="5523433" y="944422"/>
                    <a:chExt cx="414604" cy="348538"/>
                  </a:xfrm>
                  <a:solidFill>
                    <a:srgbClr val="F5F9FF">
                      <a:alpha val="39000"/>
                    </a:srgbClr>
                  </a:solidFill>
                </p:grpSpPr>
                <p:sp>
                  <p:nvSpPr>
                    <p:cNvPr id="1148" name="任意多边形: 形状 1147">
                      <a:extLst>
                        <a:ext uri="{FF2B5EF4-FFF2-40B4-BE49-F238E27FC236}">
                          <a16:creationId xmlns:a16="http://schemas.microsoft.com/office/drawing/2014/main" id="{BBCC7BA2-2C67-BA71-2139-6FF3AD51DF40}"/>
                        </a:ext>
                      </a:extLst>
                    </p:cNvPr>
                    <p:cNvSpPr/>
                    <p:nvPr/>
                  </p:nvSpPr>
                  <p:spPr>
                    <a:xfrm>
                      <a:off x="5523433" y="944422"/>
                      <a:ext cx="369036" cy="254203"/>
                    </a:xfrm>
                    <a:custGeom>
                      <a:avLst/>
                      <a:gdLst>
                        <a:gd name="connsiteX0" fmla="*/ 369037 w 369036"/>
                        <a:gd name="connsiteY0" fmla="*/ 38938 h 254203"/>
                        <a:gd name="connsiteX1" fmla="*/ 4420 w 369036"/>
                        <a:gd name="connsiteY1" fmla="*/ 254203 h 254203"/>
                        <a:gd name="connsiteX2" fmla="*/ 0 w 369036"/>
                        <a:gd name="connsiteY2" fmla="*/ 242849 h 254203"/>
                        <a:gd name="connsiteX3" fmla="*/ 329184 w 369036"/>
                        <a:gd name="connsiteY3" fmla="*/ 0 h 254203"/>
                        <a:gd name="connsiteX4" fmla="*/ 369037 w 369036"/>
                        <a:gd name="connsiteY4" fmla="*/ 38938 h 2542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036" h="254203">
                          <a:moveTo>
                            <a:pt x="369037" y="38938"/>
                          </a:moveTo>
                          <a:cubicBezTo>
                            <a:pt x="243535" y="105004"/>
                            <a:pt x="121768" y="176860"/>
                            <a:pt x="4420" y="254203"/>
                          </a:cubicBezTo>
                          <a:cubicBezTo>
                            <a:pt x="2820" y="250469"/>
                            <a:pt x="1372" y="246659"/>
                            <a:pt x="0" y="242849"/>
                          </a:cubicBezTo>
                          <a:cubicBezTo>
                            <a:pt x="103023" y="154915"/>
                            <a:pt x="213131" y="73685"/>
                            <a:pt x="329184" y="0"/>
                          </a:cubicBezTo>
                          <a:cubicBezTo>
                            <a:pt x="344119" y="11201"/>
                            <a:pt x="357531" y="24308"/>
                            <a:pt x="369037" y="38938"/>
                          </a:cubicBezTo>
                          <a:close/>
                        </a:path>
                      </a:pathLst>
                    </a:custGeom>
                    <a:solidFill>
                      <a:srgbClr val="F5F9FF">
                        <a:alpha val="39000"/>
                      </a:srgbClr>
                    </a:solidFill>
                    <a:ln w="7616" cap="flat">
                      <a:noFill/>
                      <a:prstDash val="solid"/>
                      <a:miter/>
                    </a:ln>
                  </p:spPr>
                  <p:txBody>
                    <a:bodyPr rtlCol="0" anchor="ctr"/>
                    <a:lstStyle/>
                    <a:p>
                      <a:endParaRPr lang="zh-CN" altLang="en-US"/>
                    </a:p>
                  </p:txBody>
                </p:sp>
                <p:sp>
                  <p:nvSpPr>
                    <p:cNvPr id="1149" name="任意多边形: 形状 1148">
                      <a:extLst>
                        <a:ext uri="{FF2B5EF4-FFF2-40B4-BE49-F238E27FC236}">
                          <a16:creationId xmlns:a16="http://schemas.microsoft.com/office/drawing/2014/main" id="{6840113F-4E75-8892-CC76-9C695AF66860}"/>
                        </a:ext>
                      </a:extLst>
                    </p:cNvPr>
                    <p:cNvSpPr/>
                    <p:nvPr/>
                  </p:nvSpPr>
                  <p:spPr>
                    <a:xfrm>
                      <a:off x="5544997" y="1046530"/>
                      <a:ext cx="393039" cy="246430"/>
                    </a:xfrm>
                    <a:custGeom>
                      <a:avLst/>
                      <a:gdLst>
                        <a:gd name="connsiteX0" fmla="*/ 393040 w 393039"/>
                        <a:gd name="connsiteY0" fmla="*/ 68809 h 246430"/>
                        <a:gd name="connsiteX1" fmla="*/ 391363 w 393039"/>
                        <a:gd name="connsiteY1" fmla="*/ 95250 h 246430"/>
                        <a:gd name="connsiteX2" fmla="*/ 61112 w 393039"/>
                        <a:gd name="connsiteY2" fmla="*/ 246431 h 246430"/>
                        <a:gd name="connsiteX3" fmla="*/ 0 w 393039"/>
                        <a:gd name="connsiteY3" fmla="*/ 184404 h 246430"/>
                        <a:gd name="connsiteX4" fmla="*/ 381762 w 393039"/>
                        <a:gd name="connsiteY4" fmla="*/ 0 h 246430"/>
                        <a:gd name="connsiteX5" fmla="*/ 388544 w 393039"/>
                        <a:gd name="connsiteY5" fmla="*/ 24917 h 246430"/>
                        <a:gd name="connsiteX6" fmla="*/ 393040 w 393039"/>
                        <a:gd name="connsiteY6" fmla="*/ 68809 h 24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039" h="246430">
                          <a:moveTo>
                            <a:pt x="393040" y="68809"/>
                          </a:moveTo>
                          <a:cubicBezTo>
                            <a:pt x="393040" y="77800"/>
                            <a:pt x="392506" y="86563"/>
                            <a:pt x="391363" y="95250"/>
                          </a:cubicBezTo>
                          <a:cubicBezTo>
                            <a:pt x="281254" y="145618"/>
                            <a:pt x="171221" y="195986"/>
                            <a:pt x="61112" y="246431"/>
                          </a:cubicBezTo>
                          <a:cubicBezTo>
                            <a:pt x="36728" y="230200"/>
                            <a:pt x="15926" y="209017"/>
                            <a:pt x="0" y="184404"/>
                          </a:cubicBezTo>
                          <a:cubicBezTo>
                            <a:pt x="130912" y="129235"/>
                            <a:pt x="258470" y="67666"/>
                            <a:pt x="381762" y="0"/>
                          </a:cubicBezTo>
                          <a:cubicBezTo>
                            <a:pt x="384505" y="8077"/>
                            <a:pt x="386715" y="16459"/>
                            <a:pt x="388544" y="24917"/>
                          </a:cubicBezTo>
                          <a:cubicBezTo>
                            <a:pt x="391516" y="39091"/>
                            <a:pt x="393040" y="53721"/>
                            <a:pt x="393040" y="68809"/>
                          </a:cubicBezTo>
                          <a:close/>
                        </a:path>
                      </a:pathLst>
                    </a:custGeom>
                    <a:solidFill>
                      <a:srgbClr val="F5F9FF">
                        <a:alpha val="39000"/>
                      </a:srgbClr>
                    </a:solidFill>
                    <a:ln w="7616" cap="flat">
                      <a:noFill/>
                      <a:prstDash val="solid"/>
                      <a:miter/>
                    </a:ln>
                  </p:spPr>
                  <p:txBody>
                    <a:bodyPr rtlCol="0" anchor="ctr"/>
                    <a:lstStyle/>
                    <a:p>
                      <a:endParaRPr lang="zh-CN" altLang="en-US"/>
                    </a:p>
                  </p:txBody>
                </p:sp>
              </p:grpSp>
              <p:sp>
                <p:nvSpPr>
                  <p:cNvPr id="1147" name="任意多边形: 形状 1146">
                    <a:extLst>
                      <a:ext uri="{FF2B5EF4-FFF2-40B4-BE49-F238E27FC236}">
                        <a16:creationId xmlns:a16="http://schemas.microsoft.com/office/drawing/2014/main" id="{949D737E-C5AF-3745-90F8-957CF115FEC2}"/>
                      </a:ext>
                    </a:extLst>
                  </p:cNvPr>
                  <p:cNvSpPr/>
                  <p:nvPr/>
                </p:nvSpPr>
                <p:spPr>
                  <a:xfrm>
                    <a:off x="5505145" y="896035"/>
                    <a:ext cx="945032" cy="438607"/>
                  </a:xfrm>
                  <a:custGeom>
                    <a:avLst/>
                    <a:gdLst>
                      <a:gd name="connsiteX0" fmla="*/ 725805 w 945032"/>
                      <a:gd name="connsiteY0" fmla="*/ 0 h 438607"/>
                      <a:gd name="connsiteX1" fmla="*/ 506501 w 945032"/>
                      <a:gd name="connsiteY1" fmla="*/ 219304 h 438607"/>
                      <a:gd name="connsiteX2" fmla="*/ 507644 w 945032"/>
                      <a:gd name="connsiteY2" fmla="*/ 241859 h 438607"/>
                      <a:gd name="connsiteX3" fmla="*/ 437464 w 945032"/>
                      <a:gd name="connsiteY3" fmla="*/ 241859 h 438607"/>
                      <a:gd name="connsiteX4" fmla="*/ 438607 w 945032"/>
                      <a:gd name="connsiteY4" fmla="*/ 219304 h 438607"/>
                      <a:gd name="connsiteX5" fmla="*/ 219304 w 945032"/>
                      <a:gd name="connsiteY5" fmla="*/ 0 h 438607"/>
                      <a:gd name="connsiteX6" fmla="*/ 0 w 945032"/>
                      <a:gd name="connsiteY6" fmla="*/ 219304 h 438607"/>
                      <a:gd name="connsiteX7" fmla="*/ 219304 w 945032"/>
                      <a:gd name="connsiteY7" fmla="*/ 438607 h 438607"/>
                      <a:gd name="connsiteX8" fmla="*/ 435940 w 945032"/>
                      <a:gd name="connsiteY8" fmla="*/ 253365 h 438607"/>
                      <a:gd name="connsiteX9" fmla="*/ 509092 w 945032"/>
                      <a:gd name="connsiteY9" fmla="*/ 253365 h 438607"/>
                      <a:gd name="connsiteX10" fmla="*/ 725729 w 945032"/>
                      <a:gd name="connsiteY10" fmla="*/ 438607 h 438607"/>
                      <a:gd name="connsiteX11" fmla="*/ 945033 w 945032"/>
                      <a:gd name="connsiteY11" fmla="*/ 219304 h 438607"/>
                      <a:gd name="connsiteX12" fmla="*/ 725805 w 945032"/>
                      <a:gd name="connsiteY12" fmla="*/ 0 h 438607"/>
                      <a:gd name="connsiteX13" fmla="*/ 219380 w 945032"/>
                      <a:gd name="connsiteY13" fmla="*/ 427025 h 438607"/>
                      <a:gd name="connsiteX14" fmla="*/ 11583 w 945032"/>
                      <a:gd name="connsiteY14" fmla="*/ 219227 h 438607"/>
                      <a:gd name="connsiteX15" fmla="*/ 219380 w 945032"/>
                      <a:gd name="connsiteY15" fmla="*/ 11430 h 438607"/>
                      <a:gd name="connsiteX16" fmla="*/ 427177 w 945032"/>
                      <a:gd name="connsiteY16" fmla="*/ 219227 h 438607"/>
                      <a:gd name="connsiteX17" fmla="*/ 219380 w 945032"/>
                      <a:gd name="connsiteY17" fmla="*/ 427025 h 438607"/>
                      <a:gd name="connsiteX18" fmla="*/ 725805 w 945032"/>
                      <a:gd name="connsiteY18" fmla="*/ 427025 h 438607"/>
                      <a:gd name="connsiteX19" fmla="*/ 518008 w 945032"/>
                      <a:gd name="connsiteY19" fmla="*/ 219227 h 438607"/>
                      <a:gd name="connsiteX20" fmla="*/ 725805 w 945032"/>
                      <a:gd name="connsiteY20" fmla="*/ 11430 h 438607"/>
                      <a:gd name="connsiteX21" fmla="*/ 933603 w 945032"/>
                      <a:gd name="connsiteY21" fmla="*/ 219227 h 438607"/>
                      <a:gd name="connsiteX22" fmla="*/ 725805 w 945032"/>
                      <a:gd name="connsiteY22" fmla="*/ 427025 h 43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5032" h="438607">
                        <a:moveTo>
                          <a:pt x="725805" y="0"/>
                        </a:moveTo>
                        <a:cubicBezTo>
                          <a:pt x="604876" y="0"/>
                          <a:pt x="506501" y="98374"/>
                          <a:pt x="506501" y="219304"/>
                        </a:cubicBezTo>
                        <a:cubicBezTo>
                          <a:pt x="506501" y="226924"/>
                          <a:pt x="506883" y="234467"/>
                          <a:pt x="507644" y="241859"/>
                        </a:cubicBezTo>
                        <a:lnTo>
                          <a:pt x="437464" y="241859"/>
                        </a:lnTo>
                        <a:cubicBezTo>
                          <a:pt x="438226" y="234467"/>
                          <a:pt x="438607" y="226924"/>
                          <a:pt x="438607" y="219304"/>
                        </a:cubicBezTo>
                        <a:cubicBezTo>
                          <a:pt x="438607" y="98374"/>
                          <a:pt x="340233" y="0"/>
                          <a:pt x="219304" y="0"/>
                        </a:cubicBezTo>
                        <a:cubicBezTo>
                          <a:pt x="98374" y="0"/>
                          <a:pt x="0" y="98374"/>
                          <a:pt x="0" y="219304"/>
                        </a:cubicBezTo>
                        <a:cubicBezTo>
                          <a:pt x="0" y="340233"/>
                          <a:pt x="98374" y="438607"/>
                          <a:pt x="219304" y="438607"/>
                        </a:cubicBezTo>
                        <a:cubicBezTo>
                          <a:pt x="328651" y="438607"/>
                          <a:pt x="419481" y="358140"/>
                          <a:pt x="435940" y="253365"/>
                        </a:cubicBezTo>
                        <a:lnTo>
                          <a:pt x="509092" y="253365"/>
                        </a:lnTo>
                        <a:cubicBezTo>
                          <a:pt x="525475" y="358140"/>
                          <a:pt x="616382" y="438607"/>
                          <a:pt x="725729" y="438607"/>
                        </a:cubicBezTo>
                        <a:cubicBezTo>
                          <a:pt x="846658" y="438607"/>
                          <a:pt x="945033" y="340233"/>
                          <a:pt x="945033" y="219304"/>
                        </a:cubicBezTo>
                        <a:cubicBezTo>
                          <a:pt x="945109" y="98374"/>
                          <a:pt x="846734" y="0"/>
                          <a:pt x="725805" y="0"/>
                        </a:cubicBezTo>
                        <a:close/>
                        <a:moveTo>
                          <a:pt x="219380" y="427025"/>
                        </a:moveTo>
                        <a:cubicBezTo>
                          <a:pt x="104851" y="427025"/>
                          <a:pt x="11583" y="333832"/>
                          <a:pt x="11583" y="219227"/>
                        </a:cubicBezTo>
                        <a:cubicBezTo>
                          <a:pt x="11583" y="104699"/>
                          <a:pt x="104775" y="11430"/>
                          <a:pt x="219380" y="11430"/>
                        </a:cubicBezTo>
                        <a:cubicBezTo>
                          <a:pt x="333908" y="11430"/>
                          <a:pt x="427177" y="104623"/>
                          <a:pt x="427177" y="219227"/>
                        </a:cubicBezTo>
                        <a:cubicBezTo>
                          <a:pt x="427177" y="333832"/>
                          <a:pt x="333985" y="427025"/>
                          <a:pt x="219380" y="427025"/>
                        </a:cubicBezTo>
                        <a:close/>
                        <a:moveTo>
                          <a:pt x="725805" y="427025"/>
                        </a:moveTo>
                        <a:cubicBezTo>
                          <a:pt x="611276" y="427025"/>
                          <a:pt x="518008" y="333832"/>
                          <a:pt x="518008" y="219227"/>
                        </a:cubicBezTo>
                        <a:cubicBezTo>
                          <a:pt x="518008" y="104699"/>
                          <a:pt x="611200" y="11430"/>
                          <a:pt x="725805" y="11430"/>
                        </a:cubicBezTo>
                        <a:cubicBezTo>
                          <a:pt x="840334" y="11430"/>
                          <a:pt x="933603" y="104623"/>
                          <a:pt x="933603" y="219227"/>
                        </a:cubicBezTo>
                        <a:cubicBezTo>
                          <a:pt x="933603" y="333832"/>
                          <a:pt x="840410" y="427025"/>
                          <a:pt x="725805" y="427025"/>
                        </a:cubicBezTo>
                        <a:close/>
                      </a:path>
                    </a:pathLst>
                  </a:custGeom>
                  <a:solidFill>
                    <a:srgbClr val="5A417A"/>
                  </a:solidFill>
                  <a:ln w="7616" cap="flat">
                    <a:noFill/>
                    <a:prstDash val="solid"/>
                    <a:miter/>
                  </a:ln>
                </p:spPr>
                <p:txBody>
                  <a:bodyPr rtlCol="0" anchor="ctr"/>
                  <a:lstStyle/>
                  <a:p>
                    <a:endParaRPr lang="zh-CN" altLang="en-US"/>
                  </a:p>
                </p:txBody>
              </p:sp>
            </p:grpSp>
          </p:grpSp>
        </p:grpSp>
        <p:grpSp>
          <p:nvGrpSpPr>
            <p:cNvPr id="1066" name="图形 2">
              <a:extLst>
                <a:ext uri="{FF2B5EF4-FFF2-40B4-BE49-F238E27FC236}">
                  <a16:creationId xmlns:a16="http://schemas.microsoft.com/office/drawing/2014/main" id="{E67FF658-5FD4-D423-0798-6B01D9C8A627}"/>
                </a:ext>
              </a:extLst>
            </p:cNvPr>
            <p:cNvGrpSpPr/>
            <p:nvPr userDrawn="1"/>
          </p:nvGrpSpPr>
          <p:grpSpPr>
            <a:xfrm flipH="1">
              <a:off x="5689203" y="5335647"/>
              <a:ext cx="510976" cy="582984"/>
              <a:chOff x="5704179" y="1844040"/>
              <a:chExt cx="607771" cy="693420"/>
            </a:xfrm>
          </p:grpSpPr>
          <p:sp>
            <p:nvSpPr>
              <p:cNvPr id="1128" name="任意多边形: 形状 1127">
                <a:extLst>
                  <a:ext uri="{FF2B5EF4-FFF2-40B4-BE49-F238E27FC236}">
                    <a16:creationId xmlns:a16="http://schemas.microsoft.com/office/drawing/2014/main" id="{CF311A26-1032-90CA-E25C-FF9C0B9E8E81}"/>
                  </a:ext>
                </a:extLst>
              </p:cNvPr>
              <p:cNvSpPr/>
              <p:nvPr/>
            </p:nvSpPr>
            <p:spPr>
              <a:xfrm>
                <a:off x="5704179" y="1844040"/>
                <a:ext cx="607771" cy="693420"/>
              </a:xfrm>
              <a:custGeom>
                <a:avLst/>
                <a:gdLst>
                  <a:gd name="connsiteX0" fmla="*/ 76 w 607771"/>
                  <a:gd name="connsiteY0" fmla="*/ 0 h 693420"/>
                  <a:gd name="connsiteX1" fmla="*/ 566623 w 607771"/>
                  <a:gd name="connsiteY1" fmla="*/ 0 h 693420"/>
                  <a:gd name="connsiteX2" fmla="*/ 607771 w 607771"/>
                  <a:gd name="connsiteY2" fmla="*/ 139446 h 693420"/>
                  <a:gd name="connsiteX3" fmla="*/ 476326 w 607771"/>
                  <a:gd name="connsiteY3" fmla="*/ 591998 h 693420"/>
                  <a:gd name="connsiteX4" fmla="*/ 195529 w 607771"/>
                  <a:gd name="connsiteY4" fmla="*/ 693420 h 693420"/>
                  <a:gd name="connsiteX5" fmla="*/ 0 w 607771"/>
                  <a:gd name="connsiteY5" fmla="*/ 177927 h 693420"/>
                  <a:gd name="connsiteX6" fmla="*/ 0 w 607771"/>
                  <a:gd name="connsiteY6" fmla="*/ 0 h 69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771" h="693420">
                    <a:moveTo>
                      <a:pt x="76" y="0"/>
                    </a:moveTo>
                    <a:cubicBezTo>
                      <a:pt x="76" y="0"/>
                      <a:pt x="268148" y="158801"/>
                      <a:pt x="566623" y="0"/>
                    </a:cubicBezTo>
                    <a:lnTo>
                      <a:pt x="607771" y="139446"/>
                    </a:lnTo>
                    <a:lnTo>
                      <a:pt x="476326" y="591998"/>
                    </a:lnTo>
                    <a:lnTo>
                      <a:pt x="195529" y="693420"/>
                    </a:lnTo>
                    <a:lnTo>
                      <a:pt x="0" y="177927"/>
                    </a:lnTo>
                    <a:lnTo>
                      <a:pt x="0" y="0"/>
                    </a:lnTo>
                    <a:close/>
                  </a:path>
                </a:pathLst>
              </a:custGeom>
              <a:solidFill>
                <a:srgbClr val="95C8B7"/>
              </a:solidFill>
              <a:ln w="7616" cap="flat">
                <a:noFill/>
                <a:prstDash val="solid"/>
                <a:miter/>
              </a:ln>
            </p:spPr>
            <p:txBody>
              <a:bodyPr rtlCol="0" anchor="ctr"/>
              <a:lstStyle/>
              <a:p>
                <a:endParaRPr lang="zh-CN" altLang="en-US"/>
              </a:p>
            </p:txBody>
          </p:sp>
          <p:sp>
            <p:nvSpPr>
              <p:cNvPr id="1129" name="任意多边形: 形状 1128">
                <a:extLst>
                  <a:ext uri="{FF2B5EF4-FFF2-40B4-BE49-F238E27FC236}">
                    <a16:creationId xmlns:a16="http://schemas.microsoft.com/office/drawing/2014/main" id="{055E0AAC-CBF6-A526-BDFD-9FF6A89B2BE7}"/>
                  </a:ext>
                </a:extLst>
              </p:cNvPr>
              <p:cNvSpPr/>
              <p:nvPr/>
            </p:nvSpPr>
            <p:spPr>
              <a:xfrm>
                <a:off x="5840100" y="1954063"/>
                <a:ext cx="334753" cy="44472"/>
              </a:xfrm>
              <a:custGeom>
                <a:avLst/>
                <a:gdLst>
                  <a:gd name="connsiteX0" fmla="*/ 5735 w 334753"/>
                  <a:gd name="connsiteY0" fmla="*/ 23632 h 44472"/>
                  <a:gd name="connsiteX1" fmla="*/ 329128 w 334753"/>
                  <a:gd name="connsiteY1" fmla="*/ 16164 h 44472"/>
                  <a:gd name="connsiteX2" fmla="*/ 324785 w 334753"/>
                  <a:gd name="connsiteY2" fmla="*/ 467 h 44472"/>
                  <a:gd name="connsiteX3" fmla="*/ 10079 w 334753"/>
                  <a:gd name="connsiteY3" fmla="*/ 7934 h 44472"/>
                  <a:gd name="connsiteX4" fmla="*/ 5735 w 334753"/>
                  <a:gd name="connsiteY4" fmla="*/ 23632 h 44472"/>
                  <a:gd name="connsiteX5" fmla="*/ 5735 w 334753"/>
                  <a:gd name="connsiteY5" fmla="*/ 23632 h 4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4753" h="44472">
                    <a:moveTo>
                      <a:pt x="5735" y="23632"/>
                    </a:moveTo>
                    <a:cubicBezTo>
                      <a:pt x="111348" y="53730"/>
                      <a:pt x="225039" y="51216"/>
                      <a:pt x="329128" y="16164"/>
                    </a:cubicBezTo>
                    <a:cubicBezTo>
                      <a:pt x="339034" y="12811"/>
                      <a:pt x="334767" y="-2886"/>
                      <a:pt x="324785" y="467"/>
                    </a:cubicBezTo>
                    <a:cubicBezTo>
                      <a:pt x="223286" y="34604"/>
                      <a:pt x="113025" y="37271"/>
                      <a:pt x="10079" y="7934"/>
                    </a:cubicBezTo>
                    <a:cubicBezTo>
                      <a:pt x="-56" y="5039"/>
                      <a:pt x="-4323" y="20812"/>
                      <a:pt x="5735" y="23632"/>
                    </a:cubicBezTo>
                    <a:lnTo>
                      <a:pt x="5735" y="23632"/>
                    </a:lnTo>
                    <a:close/>
                  </a:path>
                </a:pathLst>
              </a:custGeom>
              <a:solidFill>
                <a:srgbClr val="FFFFFF"/>
              </a:solidFill>
              <a:ln w="7616" cap="flat">
                <a:noFill/>
                <a:prstDash val="solid"/>
                <a:miter/>
              </a:ln>
            </p:spPr>
            <p:txBody>
              <a:bodyPr rtlCol="0" anchor="ctr"/>
              <a:lstStyle/>
              <a:p>
                <a:endParaRPr lang="zh-CN" altLang="en-US"/>
              </a:p>
            </p:txBody>
          </p:sp>
        </p:grpSp>
        <p:sp>
          <p:nvSpPr>
            <p:cNvPr id="1067" name="任意多边形: 形状 1066">
              <a:extLst>
                <a:ext uri="{FF2B5EF4-FFF2-40B4-BE49-F238E27FC236}">
                  <a16:creationId xmlns:a16="http://schemas.microsoft.com/office/drawing/2014/main" id="{59B5C61E-312A-48C9-C516-114DC5A5F806}"/>
                </a:ext>
              </a:extLst>
            </p:cNvPr>
            <p:cNvSpPr/>
            <p:nvPr/>
          </p:nvSpPr>
          <p:spPr>
            <a:xfrm flipH="1">
              <a:off x="5640899" y="6341967"/>
              <a:ext cx="730332" cy="172717"/>
            </a:xfrm>
            <a:custGeom>
              <a:avLst/>
              <a:gdLst>
                <a:gd name="connsiteX0" fmla="*/ 868680 w 868680"/>
                <a:gd name="connsiteY0" fmla="*/ 19888 h 205435"/>
                <a:gd name="connsiteX1" fmla="*/ 866470 w 868680"/>
                <a:gd name="connsiteY1" fmla="*/ 29108 h 205435"/>
                <a:gd name="connsiteX2" fmla="*/ 832332 w 868680"/>
                <a:gd name="connsiteY2" fmla="*/ 171679 h 205435"/>
                <a:gd name="connsiteX3" fmla="*/ 460400 w 868680"/>
                <a:gd name="connsiteY3" fmla="*/ 205435 h 205435"/>
                <a:gd name="connsiteX4" fmla="*/ 445770 w 868680"/>
                <a:gd name="connsiteY4" fmla="*/ 205283 h 205435"/>
                <a:gd name="connsiteX5" fmla="*/ 369417 w 868680"/>
                <a:gd name="connsiteY5" fmla="*/ 203683 h 205435"/>
                <a:gd name="connsiteX6" fmla="*/ 61874 w 868680"/>
                <a:gd name="connsiteY6" fmla="*/ 171603 h 205435"/>
                <a:gd name="connsiteX7" fmla="*/ 14859 w 868680"/>
                <a:gd name="connsiteY7" fmla="*/ 41301 h 205435"/>
                <a:gd name="connsiteX8" fmla="*/ 0 w 868680"/>
                <a:gd name="connsiteY8" fmla="*/ 0 h 205435"/>
                <a:gd name="connsiteX9" fmla="*/ 52273 w 868680"/>
                <a:gd name="connsiteY9" fmla="*/ 1143 h 205435"/>
                <a:gd name="connsiteX10" fmla="*/ 171221 w 868680"/>
                <a:gd name="connsiteY10" fmla="*/ 3886 h 205435"/>
                <a:gd name="connsiteX11" fmla="*/ 445770 w 868680"/>
                <a:gd name="connsiteY11" fmla="*/ 10135 h 205435"/>
                <a:gd name="connsiteX12" fmla="*/ 460400 w 868680"/>
                <a:gd name="connsiteY12" fmla="*/ 10516 h 205435"/>
                <a:gd name="connsiteX13" fmla="*/ 859384 w 868680"/>
                <a:gd name="connsiteY13" fmla="*/ 19507 h 205435"/>
                <a:gd name="connsiteX14" fmla="*/ 868680 w 868680"/>
                <a:gd name="connsiteY14" fmla="*/ 19888 h 205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8680" h="205435">
                  <a:moveTo>
                    <a:pt x="868680" y="19888"/>
                  </a:moveTo>
                  <a:lnTo>
                    <a:pt x="866470" y="29108"/>
                  </a:lnTo>
                  <a:lnTo>
                    <a:pt x="832332" y="171679"/>
                  </a:lnTo>
                  <a:cubicBezTo>
                    <a:pt x="702945" y="196977"/>
                    <a:pt x="574472" y="205435"/>
                    <a:pt x="460400" y="205435"/>
                  </a:cubicBezTo>
                  <a:cubicBezTo>
                    <a:pt x="455447" y="205435"/>
                    <a:pt x="450647" y="205435"/>
                    <a:pt x="445770" y="205283"/>
                  </a:cubicBezTo>
                  <a:cubicBezTo>
                    <a:pt x="419481" y="205131"/>
                    <a:pt x="393878" y="204597"/>
                    <a:pt x="369417" y="203683"/>
                  </a:cubicBezTo>
                  <a:cubicBezTo>
                    <a:pt x="188138" y="196748"/>
                    <a:pt x="61874" y="171603"/>
                    <a:pt x="61874" y="171603"/>
                  </a:cubicBezTo>
                  <a:lnTo>
                    <a:pt x="14859" y="41301"/>
                  </a:lnTo>
                  <a:lnTo>
                    <a:pt x="0" y="0"/>
                  </a:lnTo>
                  <a:lnTo>
                    <a:pt x="52273" y="1143"/>
                  </a:lnTo>
                  <a:lnTo>
                    <a:pt x="171221" y="3886"/>
                  </a:lnTo>
                  <a:lnTo>
                    <a:pt x="445770" y="10135"/>
                  </a:lnTo>
                  <a:lnTo>
                    <a:pt x="460400" y="10516"/>
                  </a:lnTo>
                  <a:lnTo>
                    <a:pt x="859384" y="19507"/>
                  </a:lnTo>
                  <a:lnTo>
                    <a:pt x="868680" y="19888"/>
                  </a:lnTo>
                  <a:close/>
                </a:path>
              </a:pathLst>
            </a:custGeom>
            <a:solidFill>
              <a:srgbClr val="EC848E"/>
            </a:solidFill>
            <a:ln w="7616" cap="flat">
              <a:noFill/>
              <a:prstDash val="solid"/>
              <a:miter/>
            </a:ln>
          </p:spPr>
          <p:txBody>
            <a:bodyPr rtlCol="0" anchor="ctr"/>
            <a:lstStyle/>
            <a:p>
              <a:endParaRPr lang="zh-CN" altLang="en-US"/>
            </a:p>
          </p:txBody>
        </p:sp>
        <p:sp>
          <p:nvSpPr>
            <p:cNvPr id="6" name="任意多边形: 形状 5">
              <a:extLst>
                <a:ext uri="{FF2B5EF4-FFF2-40B4-BE49-F238E27FC236}">
                  <a16:creationId xmlns:a16="http://schemas.microsoft.com/office/drawing/2014/main" id="{1DAC420E-AF6F-523B-8047-3914A21A6DD0}"/>
                </a:ext>
              </a:extLst>
            </p:cNvPr>
            <p:cNvSpPr/>
            <p:nvPr/>
          </p:nvSpPr>
          <p:spPr>
            <a:xfrm flipH="1">
              <a:off x="5344253" y="5523548"/>
              <a:ext cx="596401" cy="1334453"/>
            </a:xfrm>
            <a:custGeom>
              <a:avLst/>
              <a:gdLst>
                <a:gd name="connsiteX0" fmla="*/ 355172 w 596401"/>
                <a:gd name="connsiteY0" fmla="*/ 0 h 1334453"/>
                <a:gd name="connsiteX1" fmla="*/ 185786 w 596401"/>
                <a:gd name="connsiteY1" fmla="*/ 233091 h 1334453"/>
                <a:gd name="connsiteX2" fmla="*/ 0 w 596401"/>
                <a:gd name="connsiteY2" fmla="*/ 488936 h 1334453"/>
                <a:gd name="connsiteX3" fmla="*/ 83924 w 596401"/>
                <a:gd name="connsiteY3" fmla="*/ 1162756 h 1334453"/>
                <a:gd name="connsiteX4" fmla="*/ 105979 w 596401"/>
                <a:gd name="connsiteY4" fmla="*/ 1334453 h 1334453"/>
                <a:gd name="connsiteX5" fmla="*/ 596401 w 596401"/>
                <a:gd name="connsiteY5" fmla="*/ 1334453 h 1334453"/>
                <a:gd name="connsiteX6" fmla="*/ 412702 w 596401"/>
                <a:gd name="connsiteY6" fmla="*/ 323473 h 133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401" h="1334453">
                  <a:moveTo>
                    <a:pt x="355172" y="0"/>
                  </a:moveTo>
                  <a:lnTo>
                    <a:pt x="185786" y="233091"/>
                  </a:lnTo>
                  <a:lnTo>
                    <a:pt x="0" y="488936"/>
                  </a:lnTo>
                  <a:cubicBezTo>
                    <a:pt x="0" y="488936"/>
                    <a:pt x="36901" y="793935"/>
                    <a:pt x="83924" y="1162756"/>
                  </a:cubicBezTo>
                  <a:lnTo>
                    <a:pt x="105979" y="1334453"/>
                  </a:lnTo>
                  <a:lnTo>
                    <a:pt x="596401" y="1334453"/>
                  </a:lnTo>
                  <a:lnTo>
                    <a:pt x="412702" y="323473"/>
                  </a:lnTo>
                  <a:close/>
                </a:path>
              </a:pathLst>
            </a:custGeom>
            <a:solidFill>
              <a:srgbClr val="F5F9FF"/>
            </a:solidFill>
            <a:ln w="7616" cap="flat">
              <a:noFill/>
              <a:prstDash val="solid"/>
              <a:miter/>
            </a:ln>
          </p:spPr>
          <p:txBody>
            <a:bodyPr wrap="square" rtlCol="0" anchor="ctr">
              <a:noAutofit/>
            </a:bodyPr>
            <a:lstStyle/>
            <a:p>
              <a:endParaRPr lang="zh-CN" altLang="en-US"/>
            </a:p>
          </p:txBody>
        </p:sp>
        <p:sp>
          <p:nvSpPr>
            <p:cNvPr id="1069" name="任意多边形: 形状 1068">
              <a:extLst>
                <a:ext uri="{FF2B5EF4-FFF2-40B4-BE49-F238E27FC236}">
                  <a16:creationId xmlns:a16="http://schemas.microsoft.com/office/drawing/2014/main" id="{3BBF0AC3-3126-E8CB-049C-31179A908502}"/>
                </a:ext>
              </a:extLst>
            </p:cNvPr>
            <p:cNvSpPr/>
            <p:nvPr/>
          </p:nvSpPr>
          <p:spPr>
            <a:xfrm flipH="1">
              <a:off x="5683297" y="5701710"/>
              <a:ext cx="275232" cy="726680"/>
            </a:xfrm>
            <a:custGeom>
              <a:avLst/>
              <a:gdLst>
                <a:gd name="connsiteX0" fmla="*/ 325450 w 327370"/>
                <a:gd name="connsiteY0" fmla="*/ 135788 h 864336"/>
                <a:gd name="connsiteX1" fmla="*/ 243764 w 327370"/>
                <a:gd name="connsiteY1" fmla="*/ 367360 h 864336"/>
                <a:gd name="connsiteX2" fmla="*/ 255270 w 327370"/>
                <a:gd name="connsiteY2" fmla="*/ 858317 h 864336"/>
                <a:gd name="connsiteX3" fmla="*/ 114605 w 327370"/>
                <a:gd name="connsiteY3" fmla="*/ 864337 h 864336"/>
                <a:gd name="connsiteX4" fmla="*/ 0 w 327370"/>
                <a:gd name="connsiteY4" fmla="*/ 258013 h 864336"/>
                <a:gd name="connsiteX5" fmla="*/ 220980 w 327370"/>
                <a:gd name="connsiteY5" fmla="*/ 12116 h 864336"/>
                <a:gd name="connsiteX6" fmla="*/ 243688 w 327370"/>
                <a:gd name="connsiteY6" fmla="*/ 0 h 864336"/>
                <a:gd name="connsiteX7" fmla="*/ 325450 w 327370"/>
                <a:gd name="connsiteY7" fmla="*/ 135788 h 86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370" h="864336">
                  <a:moveTo>
                    <a:pt x="325450" y="135788"/>
                  </a:moveTo>
                  <a:cubicBezTo>
                    <a:pt x="308610" y="212445"/>
                    <a:pt x="243764" y="367360"/>
                    <a:pt x="243764" y="367360"/>
                  </a:cubicBezTo>
                  <a:lnTo>
                    <a:pt x="255270" y="858317"/>
                  </a:lnTo>
                  <a:lnTo>
                    <a:pt x="114605" y="864337"/>
                  </a:lnTo>
                  <a:cubicBezTo>
                    <a:pt x="58674" y="509854"/>
                    <a:pt x="0" y="258013"/>
                    <a:pt x="0" y="258013"/>
                  </a:cubicBezTo>
                  <a:lnTo>
                    <a:pt x="220980" y="12116"/>
                  </a:lnTo>
                  <a:lnTo>
                    <a:pt x="243688" y="0"/>
                  </a:lnTo>
                  <a:cubicBezTo>
                    <a:pt x="243688" y="0"/>
                    <a:pt x="342214" y="59055"/>
                    <a:pt x="325450" y="135788"/>
                  </a:cubicBezTo>
                  <a:close/>
                </a:path>
              </a:pathLst>
            </a:custGeom>
            <a:solidFill>
              <a:srgbClr val="E8F2FF"/>
            </a:solidFill>
            <a:ln w="7616" cap="flat">
              <a:noFill/>
              <a:prstDash val="solid"/>
              <a:miter/>
            </a:ln>
          </p:spPr>
          <p:txBody>
            <a:bodyPr rtlCol="0" anchor="ctr"/>
            <a:lstStyle/>
            <a:p>
              <a:endParaRPr lang="zh-CN" altLang="en-US"/>
            </a:p>
          </p:txBody>
        </p:sp>
        <p:sp>
          <p:nvSpPr>
            <p:cNvPr id="1070" name="任意多边形: 形状 1069">
              <a:extLst>
                <a:ext uri="{FF2B5EF4-FFF2-40B4-BE49-F238E27FC236}">
                  <a16:creationId xmlns:a16="http://schemas.microsoft.com/office/drawing/2014/main" id="{00F104E9-77F6-1C9E-2402-6DC3C55C450A}"/>
                </a:ext>
              </a:extLst>
            </p:cNvPr>
            <p:cNvSpPr/>
            <p:nvPr/>
          </p:nvSpPr>
          <p:spPr>
            <a:xfrm flipH="1">
              <a:off x="5176369" y="6052910"/>
              <a:ext cx="283612" cy="384389"/>
            </a:xfrm>
            <a:custGeom>
              <a:avLst/>
              <a:gdLst>
                <a:gd name="connsiteX0" fmla="*/ 337338 w 337337"/>
                <a:gd name="connsiteY0" fmla="*/ 368198 h 457205"/>
                <a:gd name="connsiteX1" fmla="*/ 194767 w 337337"/>
                <a:gd name="connsiteY1" fmla="*/ 454762 h 457205"/>
                <a:gd name="connsiteX2" fmla="*/ 166497 w 337337"/>
                <a:gd name="connsiteY2" fmla="*/ 445541 h 457205"/>
                <a:gd name="connsiteX3" fmla="*/ 62789 w 337337"/>
                <a:gd name="connsiteY3" fmla="*/ 287503 h 457205"/>
                <a:gd name="connsiteX4" fmla="*/ 0 w 337337"/>
                <a:gd name="connsiteY4" fmla="*/ 31013 h 457205"/>
                <a:gd name="connsiteX5" fmla="*/ 275387 w 337337"/>
                <a:gd name="connsiteY5" fmla="*/ 0 h 457205"/>
                <a:gd name="connsiteX6" fmla="*/ 280111 w 337337"/>
                <a:gd name="connsiteY6" fmla="*/ 27737 h 457205"/>
                <a:gd name="connsiteX7" fmla="*/ 324917 w 337337"/>
                <a:gd name="connsiteY7" fmla="*/ 294132 h 457205"/>
                <a:gd name="connsiteX8" fmla="*/ 337338 w 337337"/>
                <a:gd name="connsiteY8" fmla="*/ 368198 h 45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337" h="457205">
                  <a:moveTo>
                    <a:pt x="337338" y="368198"/>
                  </a:moveTo>
                  <a:cubicBezTo>
                    <a:pt x="337338" y="368198"/>
                    <a:pt x="288493" y="474498"/>
                    <a:pt x="194767" y="454762"/>
                  </a:cubicBezTo>
                  <a:cubicBezTo>
                    <a:pt x="185776" y="452933"/>
                    <a:pt x="176251" y="449961"/>
                    <a:pt x="166497" y="445541"/>
                  </a:cubicBezTo>
                  <a:cubicBezTo>
                    <a:pt x="123520" y="426263"/>
                    <a:pt x="88925" y="360807"/>
                    <a:pt x="62789" y="287503"/>
                  </a:cubicBezTo>
                  <a:cubicBezTo>
                    <a:pt x="20726" y="169545"/>
                    <a:pt x="0" y="31013"/>
                    <a:pt x="0" y="31013"/>
                  </a:cubicBezTo>
                  <a:lnTo>
                    <a:pt x="275387" y="0"/>
                  </a:lnTo>
                  <a:lnTo>
                    <a:pt x="280111" y="27737"/>
                  </a:lnTo>
                  <a:lnTo>
                    <a:pt x="324917" y="294132"/>
                  </a:lnTo>
                  <a:lnTo>
                    <a:pt x="337338" y="368198"/>
                  </a:lnTo>
                  <a:close/>
                </a:path>
              </a:pathLst>
            </a:custGeom>
            <a:solidFill>
              <a:srgbClr val="FFD0C7"/>
            </a:solidFill>
            <a:ln w="7616" cap="flat">
              <a:noFill/>
              <a:prstDash val="solid"/>
              <a:miter/>
            </a:ln>
          </p:spPr>
          <p:txBody>
            <a:bodyPr rtlCol="0" anchor="ctr"/>
            <a:lstStyle/>
            <a:p>
              <a:endParaRPr lang="zh-CN" altLang="en-US"/>
            </a:p>
          </p:txBody>
        </p:sp>
        <p:sp>
          <p:nvSpPr>
            <p:cNvPr id="1071" name="任意多边形: 形状 1070">
              <a:extLst>
                <a:ext uri="{FF2B5EF4-FFF2-40B4-BE49-F238E27FC236}">
                  <a16:creationId xmlns:a16="http://schemas.microsoft.com/office/drawing/2014/main" id="{3780D406-53CD-C094-1C8B-E70505D0685E}"/>
                </a:ext>
              </a:extLst>
            </p:cNvPr>
            <p:cNvSpPr/>
            <p:nvPr/>
          </p:nvSpPr>
          <p:spPr>
            <a:xfrm flipH="1">
              <a:off x="5176946" y="5387924"/>
              <a:ext cx="525719" cy="776329"/>
            </a:xfrm>
            <a:custGeom>
              <a:avLst/>
              <a:gdLst>
                <a:gd name="connsiteX0" fmla="*/ 625307 w 625307"/>
                <a:gd name="connsiteY0" fmla="*/ 839495 h 923391"/>
                <a:gd name="connsiteX1" fmla="*/ 347101 w 625307"/>
                <a:gd name="connsiteY1" fmla="*/ 886130 h 923391"/>
                <a:gd name="connsiteX2" fmla="*/ 124368 w 625307"/>
                <a:gd name="connsiteY2" fmla="*/ 923392 h 923391"/>
                <a:gd name="connsiteX3" fmla="*/ 72248 w 625307"/>
                <a:gd name="connsiteY3" fmla="*/ 635279 h 923391"/>
                <a:gd name="connsiteX4" fmla="*/ 4201 w 625307"/>
                <a:gd name="connsiteY4" fmla="*/ 104394 h 923391"/>
                <a:gd name="connsiteX5" fmla="*/ 32090 w 625307"/>
                <a:gd name="connsiteY5" fmla="*/ 14326 h 923391"/>
                <a:gd name="connsiteX6" fmla="*/ 32319 w 625307"/>
                <a:gd name="connsiteY6" fmla="*/ 14097 h 923391"/>
                <a:gd name="connsiteX7" fmla="*/ 43139 w 625307"/>
                <a:gd name="connsiteY7" fmla="*/ 0 h 923391"/>
                <a:gd name="connsiteX8" fmla="*/ 44816 w 625307"/>
                <a:gd name="connsiteY8" fmla="*/ 229 h 923391"/>
                <a:gd name="connsiteX9" fmla="*/ 373314 w 625307"/>
                <a:gd name="connsiteY9" fmla="*/ 134341 h 923391"/>
                <a:gd name="connsiteX10" fmla="*/ 625307 w 625307"/>
                <a:gd name="connsiteY10" fmla="*/ 839495 h 923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5307" h="923391">
                  <a:moveTo>
                    <a:pt x="625307" y="839495"/>
                  </a:moveTo>
                  <a:lnTo>
                    <a:pt x="347101" y="886130"/>
                  </a:lnTo>
                  <a:lnTo>
                    <a:pt x="124368" y="923392"/>
                  </a:lnTo>
                  <a:lnTo>
                    <a:pt x="72248" y="635279"/>
                  </a:lnTo>
                  <a:cubicBezTo>
                    <a:pt x="72248" y="635279"/>
                    <a:pt x="-20564" y="296570"/>
                    <a:pt x="4201" y="104394"/>
                  </a:cubicBezTo>
                  <a:cubicBezTo>
                    <a:pt x="8773" y="68047"/>
                    <a:pt x="17612" y="37033"/>
                    <a:pt x="32090" y="14326"/>
                  </a:cubicBezTo>
                  <a:cubicBezTo>
                    <a:pt x="32243" y="14173"/>
                    <a:pt x="32243" y="14097"/>
                    <a:pt x="32319" y="14097"/>
                  </a:cubicBezTo>
                  <a:cubicBezTo>
                    <a:pt x="35595" y="8992"/>
                    <a:pt x="39253" y="4191"/>
                    <a:pt x="43139" y="0"/>
                  </a:cubicBezTo>
                  <a:cubicBezTo>
                    <a:pt x="43139" y="0"/>
                    <a:pt x="43673" y="152"/>
                    <a:pt x="44816" y="229"/>
                  </a:cubicBezTo>
                  <a:cubicBezTo>
                    <a:pt x="69047" y="5410"/>
                    <a:pt x="346644" y="64770"/>
                    <a:pt x="373314" y="134341"/>
                  </a:cubicBezTo>
                  <a:cubicBezTo>
                    <a:pt x="401432" y="207112"/>
                    <a:pt x="625307" y="839495"/>
                    <a:pt x="625307" y="839495"/>
                  </a:cubicBezTo>
                  <a:close/>
                </a:path>
              </a:pathLst>
            </a:custGeom>
            <a:solidFill>
              <a:srgbClr val="F5F9FF"/>
            </a:solidFill>
            <a:ln w="7616" cap="flat">
              <a:noFill/>
              <a:prstDash val="solid"/>
              <a:miter/>
            </a:ln>
          </p:spPr>
          <p:txBody>
            <a:bodyPr rtlCol="0" anchor="ctr"/>
            <a:lstStyle/>
            <a:p>
              <a:endParaRPr lang="zh-CN" altLang="en-US"/>
            </a:p>
          </p:txBody>
        </p:sp>
        <p:sp>
          <p:nvSpPr>
            <p:cNvPr id="1072" name="任意多边形: 形状 1071">
              <a:extLst>
                <a:ext uri="{FF2B5EF4-FFF2-40B4-BE49-F238E27FC236}">
                  <a16:creationId xmlns:a16="http://schemas.microsoft.com/office/drawing/2014/main" id="{265B0D59-B0AE-2D9A-763A-2BE982B17F24}"/>
                </a:ext>
              </a:extLst>
            </p:cNvPr>
            <p:cNvSpPr/>
            <p:nvPr/>
          </p:nvSpPr>
          <p:spPr>
            <a:xfrm flipH="1">
              <a:off x="5176946" y="5388179"/>
              <a:ext cx="526940" cy="744746"/>
            </a:xfrm>
            <a:custGeom>
              <a:avLst/>
              <a:gdLst>
                <a:gd name="connsiteX0" fmla="*/ 348554 w 626759"/>
                <a:gd name="connsiteY0" fmla="*/ 885825 h 885825"/>
                <a:gd name="connsiteX1" fmla="*/ 374995 w 626759"/>
                <a:gd name="connsiteY1" fmla="*/ 724129 h 885825"/>
                <a:gd name="connsiteX2" fmla="*/ 330571 w 626759"/>
                <a:gd name="connsiteY2" fmla="*/ 460477 h 885825"/>
                <a:gd name="connsiteX3" fmla="*/ 234406 w 626759"/>
                <a:gd name="connsiteY3" fmla="*/ 228676 h 885825"/>
                <a:gd name="connsiteX4" fmla="*/ 50536 w 626759"/>
                <a:gd name="connsiteY4" fmla="*/ 134036 h 885825"/>
                <a:gd name="connsiteX5" fmla="*/ 5730 w 626759"/>
                <a:gd name="connsiteY5" fmla="*/ 104089 h 885825"/>
                <a:gd name="connsiteX6" fmla="*/ 33619 w 626759"/>
                <a:gd name="connsiteY6" fmla="*/ 14021 h 885825"/>
                <a:gd name="connsiteX7" fmla="*/ 33848 w 626759"/>
                <a:gd name="connsiteY7" fmla="*/ 13792 h 885825"/>
                <a:gd name="connsiteX8" fmla="*/ 46345 w 626759"/>
                <a:gd name="connsiteY8" fmla="*/ 0 h 885825"/>
                <a:gd name="connsiteX9" fmla="*/ 374843 w 626759"/>
                <a:gd name="connsiteY9" fmla="*/ 134112 h 885825"/>
                <a:gd name="connsiteX10" fmla="*/ 626760 w 626759"/>
                <a:gd name="connsiteY10" fmla="*/ 839267 h 885825"/>
                <a:gd name="connsiteX11" fmla="*/ 348554 w 626759"/>
                <a:gd name="connsiteY11" fmla="*/ 88582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759" h="885825">
                  <a:moveTo>
                    <a:pt x="348554" y="885825"/>
                  </a:moveTo>
                  <a:cubicBezTo>
                    <a:pt x="367604" y="834771"/>
                    <a:pt x="375528" y="778840"/>
                    <a:pt x="374995" y="724129"/>
                  </a:cubicBezTo>
                  <a:cubicBezTo>
                    <a:pt x="374081" y="634746"/>
                    <a:pt x="352745" y="547040"/>
                    <a:pt x="330571" y="460477"/>
                  </a:cubicBezTo>
                  <a:cubicBezTo>
                    <a:pt x="309997" y="380314"/>
                    <a:pt x="287594" y="294361"/>
                    <a:pt x="234406" y="228676"/>
                  </a:cubicBezTo>
                  <a:cubicBezTo>
                    <a:pt x="181142" y="163144"/>
                    <a:pt x="124526" y="157505"/>
                    <a:pt x="50536" y="134036"/>
                  </a:cubicBezTo>
                  <a:cubicBezTo>
                    <a:pt x="27218" y="126644"/>
                    <a:pt x="12893" y="116281"/>
                    <a:pt x="5730" y="104089"/>
                  </a:cubicBezTo>
                  <a:cubicBezTo>
                    <a:pt x="-8900" y="79172"/>
                    <a:pt x="5958" y="46330"/>
                    <a:pt x="33619" y="14021"/>
                  </a:cubicBezTo>
                  <a:cubicBezTo>
                    <a:pt x="33772" y="13868"/>
                    <a:pt x="33772" y="13792"/>
                    <a:pt x="33848" y="13792"/>
                  </a:cubicBezTo>
                  <a:cubicBezTo>
                    <a:pt x="37734" y="9068"/>
                    <a:pt x="41925" y="4572"/>
                    <a:pt x="46345" y="0"/>
                  </a:cubicBezTo>
                  <a:cubicBezTo>
                    <a:pt x="70576" y="5182"/>
                    <a:pt x="348173" y="64542"/>
                    <a:pt x="374843" y="134112"/>
                  </a:cubicBezTo>
                  <a:cubicBezTo>
                    <a:pt x="402884" y="206807"/>
                    <a:pt x="626760" y="839267"/>
                    <a:pt x="626760" y="839267"/>
                  </a:cubicBezTo>
                  <a:lnTo>
                    <a:pt x="348554" y="885825"/>
                  </a:lnTo>
                  <a:close/>
                </a:path>
              </a:pathLst>
            </a:custGeom>
            <a:solidFill>
              <a:srgbClr val="E8F2FF"/>
            </a:solidFill>
            <a:ln w="7616" cap="flat">
              <a:noFill/>
              <a:prstDash val="solid"/>
              <a:miter/>
            </a:ln>
          </p:spPr>
          <p:txBody>
            <a:bodyPr rtlCol="0" anchor="ctr"/>
            <a:lstStyle/>
            <a:p>
              <a:endParaRPr lang="zh-CN" altLang="en-US"/>
            </a:p>
          </p:txBody>
        </p:sp>
        <p:sp>
          <p:nvSpPr>
            <p:cNvPr id="1073" name="任意多边形: 形状 1072">
              <a:extLst>
                <a:ext uri="{FF2B5EF4-FFF2-40B4-BE49-F238E27FC236}">
                  <a16:creationId xmlns:a16="http://schemas.microsoft.com/office/drawing/2014/main" id="{D572202E-111F-54E3-D841-0D57CD98B063}"/>
                </a:ext>
              </a:extLst>
            </p:cNvPr>
            <p:cNvSpPr/>
            <p:nvPr/>
          </p:nvSpPr>
          <p:spPr>
            <a:xfrm flipH="1">
              <a:off x="5269447" y="6101494"/>
              <a:ext cx="196786" cy="43133"/>
            </a:xfrm>
            <a:custGeom>
              <a:avLst/>
              <a:gdLst>
                <a:gd name="connsiteX0" fmla="*/ 10254 w 234063"/>
                <a:gd name="connsiteY0" fmla="*/ 51179 h 51304"/>
                <a:gd name="connsiteX1" fmla="*/ 228186 w 234063"/>
                <a:gd name="connsiteY1" fmla="*/ 15822 h 51304"/>
                <a:gd name="connsiteX2" fmla="*/ 223843 w 234063"/>
                <a:gd name="connsiteY2" fmla="*/ 125 h 51304"/>
                <a:gd name="connsiteX3" fmla="*/ 5911 w 234063"/>
                <a:gd name="connsiteY3" fmla="*/ 35482 h 51304"/>
                <a:gd name="connsiteX4" fmla="*/ 10254 w 234063"/>
                <a:gd name="connsiteY4" fmla="*/ 51179 h 51304"/>
                <a:gd name="connsiteX5" fmla="*/ 10254 w 234063"/>
                <a:gd name="connsiteY5" fmla="*/ 51179 h 5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063" h="51304">
                  <a:moveTo>
                    <a:pt x="10254" y="51179"/>
                  </a:moveTo>
                  <a:cubicBezTo>
                    <a:pt x="82873" y="39368"/>
                    <a:pt x="155568" y="27557"/>
                    <a:pt x="228186" y="15822"/>
                  </a:cubicBezTo>
                  <a:cubicBezTo>
                    <a:pt x="238473" y="14146"/>
                    <a:pt x="234130" y="-1551"/>
                    <a:pt x="223843" y="125"/>
                  </a:cubicBezTo>
                  <a:cubicBezTo>
                    <a:pt x="151224" y="11936"/>
                    <a:pt x="78529" y="23747"/>
                    <a:pt x="5911" y="35482"/>
                  </a:cubicBezTo>
                  <a:cubicBezTo>
                    <a:pt x="-4452" y="37158"/>
                    <a:pt x="-33" y="52856"/>
                    <a:pt x="10254" y="51179"/>
                  </a:cubicBezTo>
                  <a:lnTo>
                    <a:pt x="10254" y="51179"/>
                  </a:lnTo>
                  <a:close/>
                </a:path>
              </a:pathLst>
            </a:custGeom>
            <a:solidFill>
              <a:srgbClr val="5A417A"/>
            </a:solidFill>
            <a:ln w="7616" cap="flat">
              <a:noFill/>
              <a:prstDash val="solid"/>
              <a:miter/>
            </a:ln>
          </p:spPr>
          <p:txBody>
            <a:bodyPr rtlCol="0" anchor="ctr"/>
            <a:lstStyle/>
            <a:p>
              <a:endParaRPr lang="zh-CN" altLang="en-US"/>
            </a:p>
          </p:txBody>
        </p:sp>
        <p:sp>
          <p:nvSpPr>
            <p:cNvPr id="1074" name="任意多边形: 形状 1073">
              <a:extLst>
                <a:ext uri="{FF2B5EF4-FFF2-40B4-BE49-F238E27FC236}">
                  <a16:creationId xmlns:a16="http://schemas.microsoft.com/office/drawing/2014/main" id="{DDEB90CB-E5A8-0DD7-7B61-810F3093CF08}"/>
                </a:ext>
              </a:extLst>
            </p:cNvPr>
            <p:cNvSpPr/>
            <p:nvPr/>
          </p:nvSpPr>
          <p:spPr>
            <a:xfrm flipH="1">
              <a:off x="5321146" y="5687744"/>
              <a:ext cx="274896" cy="1086049"/>
            </a:xfrm>
            <a:custGeom>
              <a:avLst/>
              <a:gdLst>
                <a:gd name="connsiteX0" fmla="*/ 10883 w 350783"/>
                <a:gd name="connsiteY0" fmla="*/ 0 h 1341787"/>
                <a:gd name="connsiteX1" fmla="*/ 80987 w 350783"/>
                <a:gd name="connsiteY1" fmla="*/ 115596 h 1341787"/>
                <a:gd name="connsiteX2" fmla="*/ 350783 w 350783"/>
                <a:gd name="connsiteY2" fmla="*/ 1341787 h 1341787"/>
                <a:gd name="connsiteX3" fmla="*/ 145375 w 350783"/>
                <a:gd name="connsiteY3" fmla="*/ 1341787 h 1341787"/>
                <a:gd name="connsiteX4" fmla="*/ 140956 w 350783"/>
                <a:gd name="connsiteY4" fmla="*/ 1289076 h 1341787"/>
                <a:gd name="connsiteX5" fmla="*/ 60413 w 350783"/>
                <a:gd name="connsiteY5" fmla="*/ 579120 h 1341787"/>
                <a:gd name="connsiteX6" fmla="*/ 19341 w 350783"/>
                <a:gd name="connsiteY6" fmla="*/ 216484 h 1341787"/>
                <a:gd name="connsiteX7" fmla="*/ 10883 w 350783"/>
                <a:gd name="connsiteY7" fmla="*/ 0 h 1341787"/>
                <a:gd name="connsiteX0" fmla="*/ 10883 w 326970"/>
                <a:gd name="connsiteY0" fmla="*/ 0 h 1341787"/>
                <a:gd name="connsiteX1" fmla="*/ 80987 w 326970"/>
                <a:gd name="connsiteY1" fmla="*/ 115596 h 1341787"/>
                <a:gd name="connsiteX2" fmla="*/ 326970 w 326970"/>
                <a:gd name="connsiteY2" fmla="*/ 1208437 h 1341787"/>
                <a:gd name="connsiteX3" fmla="*/ 145375 w 326970"/>
                <a:gd name="connsiteY3" fmla="*/ 1341787 h 1341787"/>
                <a:gd name="connsiteX4" fmla="*/ 140956 w 326970"/>
                <a:gd name="connsiteY4" fmla="*/ 1289076 h 1341787"/>
                <a:gd name="connsiteX5" fmla="*/ 60413 w 326970"/>
                <a:gd name="connsiteY5" fmla="*/ 579120 h 1341787"/>
                <a:gd name="connsiteX6" fmla="*/ 19341 w 326970"/>
                <a:gd name="connsiteY6" fmla="*/ 216484 h 1341787"/>
                <a:gd name="connsiteX7" fmla="*/ 10883 w 326970"/>
                <a:gd name="connsiteY7" fmla="*/ 0 h 1341787"/>
                <a:gd name="connsiteX0" fmla="*/ 10883 w 326970"/>
                <a:gd name="connsiteY0" fmla="*/ 0 h 1341787"/>
                <a:gd name="connsiteX1" fmla="*/ 80987 w 326970"/>
                <a:gd name="connsiteY1" fmla="*/ 115596 h 1341787"/>
                <a:gd name="connsiteX2" fmla="*/ 326970 w 326970"/>
                <a:gd name="connsiteY2" fmla="*/ 1208437 h 1341787"/>
                <a:gd name="connsiteX3" fmla="*/ 145375 w 326970"/>
                <a:gd name="connsiteY3" fmla="*/ 1341787 h 1341787"/>
                <a:gd name="connsiteX4" fmla="*/ 121906 w 326970"/>
                <a:gd name="connsiteY4" fmla="*/ 1115245 h 1341787"/>
                <a:gd name="connsiteX5" fmla="*/ 60413 w 326970"/>
                <a:gd name="connsiteY5" fmla="*/ 579120 h 1341787"/>
                <a:gd name="connsiteX6" fmla="*/ 19341 w 326970"/>
                <a:gd name="connsiteY6" fmla="*/ 216484 h 1341787"/>
                <a:gd name="connsiteX7" fmla="*/ 10883 w 326970"/>
                <a:gd name="connsiteY7" fmla="*/ 0 h 1341787"/>
                <a:gd name="connsiteX0" fmla="*/ 10883 w 326970"/>
                <a:gd name="connsiteY0" fmla="*/ 0 h 1291781"/>
                <a:gd name="connsiteX1" fmla="*/ 80987 w 326970"/>
                <a:gd name="connsiteY1" fmla="*/ 115596 h 1291781"/>
                <a:gd name="connsiteX2" fmla="*/ 326970 w 326970"/>
                <a:gd name="connsiteY2" fmla="*/ 1208437 h 1291781"/>
                <a:gd name="connsiteX3" fmla="*/ 138231 w 326970"/>
                <a:gd name="connsiteY3" fmla="*/ 1291781 h 1291781"/>
                <a:gd name="connsiteX4" fmla="*/ 121906 w 326970"/>
                <a:gd name="connsiteY4" fmla="*/ 1115245 h 1291781"/>
                <a:gd name="connsiteX5" fmla="*/ 60413 w 326970"/>
                <a:gd name="connsiteY5" fmla="*/ 579120 h 1291781"/>
                <a:gd name="connsiteX6" fmla="*/ 19341 w 326970"/>
                <a:gd name="connsiteY6" fmla="*/ 216484 h 1291781"/>
                <a:gd name="connsiteX7" fmla="*/ 10883 w 326970"/>
                <a:gd name="connsiteY7" fmla="*/ 0 h 129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970" h="1291781">
                  <a:moveTo>
                    <a:pt x="10883" y="0"/>
                  </a:moveTo>
                  <a:cubicBezTo>
                    <a:pt x="37629" y="33223"/>
                    <a:pt x="60565" y="73000"/>
                    <a:pt x="80987" y="115596"/>
                  </a:cubicBezTo>
                  <a:lnTo>
                    <a:pt x="326970" y="1208437"/>
                  </a:lnTo>
                  <a:lnTo>
                    <a:pt x="138231" y="1291781"/>
                  </a:lnTo>
                  <a:lnTo>
                    <a:pt x="121906" y="1115245"/>
                  </a:lnTo>
                  <a:lnTo>
                    <a:pt x="60413" y="579120"/>
                  </a:lnTo>
                  <a:cubicBezTo>
                    <a:pt x="46697" y="458191"/>
                    <a:pt x="33057" y="337261"/>
                    <a:pt x="19341" y="216484"/>
                  </a:cubicBezTo>
                  <a:cubicBezTo>
                    <a:pt x="12407" y="156286"/>
                    <a:pt x="-14949" y="56617"/>
                    <a:pt x="10883" y="0"/>
                  </a:cubicBezTo>
                  <a:close/>
                </a:path>
              </a:pathLst>
            </a:custGeom>
            <a:solidFill>
              <a:srgbClr val="E8F2FF"/>
            </a:solidFill>
            <a:ln w="7616" cap="flat">
              <a:noFill/>
              <a:prstDash val="solid"/>
              <a:miter/>
            </a:ln>
          </p:spPr>
          <p:txBody>
            <a:bodyPr rtlCol="0" anchor="ctr"/>
            <a:lstStyle/>
            <a:p>
              <a:endParaRPr lang="zh-CN" altLang="en-US"/>
            </a:p>
          </p:txBody>
        </p:sp>
        <p:sp>
          <p:nvSpPr>
            <p:cNvPr id="1075" name="任意多边形: 形状 1074">
              <a:extLst>
                <a:ext uri="{FF2B5EF4-FFF2-40B4-BE49-F238E27FC236}">
                  <a16:creationId xmlns:a16="http://schemas.microsoft.com/office/drawing/2014/main" id="{A9689B5C-8D89-B6C9-F870-A049773738FA}"/>
                </a:ext>
              </a:extLst>
            </p:cNvPr>
            <p:cNvSpPr/>
            <p:nvPr/>
          </p:nvSpPr>
          <p:spPr>
            <a:xfrm rot="198194" flipH="1">
              <a:off x="5328593" y="6193876"/>
              <a:ext cx="101395" cy="513299"/>
            </a:xfrm>
            <a:custGeom>
              <a:avLst/>
              <a:gdLst>
                <a:gd name="connsiteX0" fmla="*/ 6404 w 171441"/>
                <a:gd name="connsiteY0" fmla="*/ 330 h 740569"/>
                <a:gd name="connsiteX1" fmla="*/ 15910 w 171441"/>
                <a:gd name="connsiteY1" fmla="*/ 5845 h 740569"/>
                <a:gd name="connsiteX2" fmla="*/ 22082 w 171441"/>
                <a:gd name="connsiteY2" fmla="*/ 34572 h 740569"/>
                <a:gd name="connsiteX3" fmla="*/ 76793 w 171441"/>
                <a:gd name="connsiteY3" fmla="*/ 293576 h 740569"/>
                <a:gd name="connsiteX4" fmla="*/ 138363 w 171441"/>
                <a:gd name="connsiteY4" fmla="*/ 585956 h 740569"/>
                <a:gd name="connsiteX5" fmla="*/ 171441 w 171441"/>
                <a:gd name="connsiteY5" fmla="*/ 740569 h 740569"/>
                <a:gd name="connsiteX6" fmla="*/ 154768 w 171441"/>
                <a:gd name="connsiteY6" fmla="*/ 740569 h 740569"/>
                <a:gd name="connsiteX7" fmla="*/ 114513 w 171441"/>
                <a:gd name="connsiteY7" fmla="*/ 551818 h 740569"/>
                <a:gd name="connsiteX8" fmla="*/ 53857 w 171441"/>
                <a:gd name="connsiteY8" fmla="*/ 263629 h 740569"/>
                <a:gd name="connsiteX9" fmla="*/ 213 w 171441"/>
                <a:gd name="connsiteY9" fmla="*/ 10188 h 740569"/>
                <a:gd name="connsiteX10" fmla="*/ 6404 w 171441"/>
                <a:gd name="connsiteY10" fmla="*/ 330 h 74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41" h="740569">
                  <a:moveTo>
                    <a:pt x="6404" y="330"/>
                  </a:moveTo>
                  <a:cubicBezTo>
                    <a:pt x="10328" y="-747"/>
                    <a:pt x="14805" y="740"/>
                    <a:pt x="15910" y="5845"/>
                  </a:cubicBezTo>
                  <a:cubicBezTo>
                    <a:pt x="17967" y="15446"/>
                    <a:pt x="20025" y="24971"/>
                    <a:pt x="22082" y="34572"/>
                  </a:cubicBezTo>
                  <a:cubicBezTo>
                    <a:pt x="40446" y="120907"/>
                    <a:pt x="58658" y="207241"/>
                    <a:pt x="76793" y="293576"/>
                  </a:cubicBezTo>
                  <a:cubicBezTo>
                    <a:pt x="97291" y="391036"/>
                    <a:pt x="117713" y="488496"/>
                    <a:pt x="138363" y="585956"/>
                  </a:cubicBezTo>
                  <a:lnTo>
                    <a:pt x="171441" y="740569"/>
                  </a:lnTo>
                  <a:lnTo>
                    <a:pt x="154768" y="740569"/>
                  </a:lnTo>
                  <a:lnTo>
                    <a:pt x="114513" y="551818"/>
                  </a:lnTo>
                  <a:cubicBezTo>
                    <a:pt x="94244" y="455806"/>
                    <a:pt x="74050" y="359718"/>
                    <a:pt x="53857" y="263629"/>
                  </a:cubicBezTo>
                  <a:cubicBezTo>
                    <a:pt x="36103" y="179124"/>
                    <a:pt x="18348" y="94618"/>
                    <a:pt x="213" y="10188"/>
                  </a:cubicBezTo>
                  <a:cubicBezTo>
                    <a:pt x="-892" y="5045"/>
                    <a:pt x="2480" y="1406"/>
                    <a:pt x="6404" y="330"/>
                  </a:cubicBezTo>
                  <a:close/>
                </a:path>
              </a:pathLst>
            </a:custGeom>
            <a:solidFill>
              <a:srgbClr val="5A417A"/>
            </a:solidFill>
            <a:ln w="7616" cap="flat">
              <a:noFill/>
              <a:prstDash val="solid"/>
              <a:miter/>
            </a:ln>
          </p:spPr>
          <p:txBody>
            <a:bodyPr rtlCol="0" anchor="ctr"/>
            <a:lstStyle/>
            <a:p>
              <a:endParaRPr lang="zh-CN" altLang="en-US"/>
            </a:p>
          </p:txBody>
        </p:sp>
        <p:grpSp>
          <p:nvGrpSpPr>
            <p:cNvPr id="1076" name="图形 2">
              <a:extLst>
                <a:ext uri="{FF2B5EF4-FFF2-40B4-BE49-F238E27FC236}">
                  <a16:creationId xmlns:a16="http://schemas.microsoft.com/office/drawing/2014/main" id="{CA4F4222-C8DF-9DCE-2106-BCF821BE42EB}"/>
                </a:ext>
              </a:extLst>
            </p:cNvPr>
            <p:cNvGrpSpPr/>
            <p:nvPr/>
          </p:nvGrpSpPr>
          <p:grpSpPr>
            <a:xfrm flipH="1">
              <a:off x="4568734" y="5250015"/>
              <a:ext cx="838458" cy="1192810"/>
              <a:chOff x="6647383" y="1742186"/>
              <a:chExt cx="997289" cy="1418766"/>
            </a:xfrm>
          </p:grpSpPr>
          <p:grpSp>
            <p:nvGrpSpPr>
              <p:cNvPr id="1111" name="图形 2">
                <a:extLst>
                  <a:ext uri="{FF2B5EF4-FFF2-40B4-BE49-F238E27FC236}">
                    <a16:creationId xmlns:a16="http://schemas.microsoft.com/office/drawing/2014/main" id="{0D8944DB-9029-B6E1-9ECB-728E498EB2DB}"/>
                  </a:ext>
                </a:extLst>
              </p:cNvPr>
              <p:cNvGrpSpPr/>
              <p:nvPr/>
            </p:nvGrpSpPr>
            <p:grpSpPr>
              <a:xfrm>
                <a:off x="6685673" y="1742186"/>
                <a:ext cx="958999" cy="1418766"/>
                <a:chOff x="6685673" y="1742186"/>
                <a:chExt cx="958999" cy="1418766"/>
              </a:xfrm>
            </p:grpSpPr>
            <p:grpSp>
              <p:nvGrpSpPr>
                <p:cNvPr id="1113" name="图形 2">
                  <a:extLst>
                    <a:ext uri="{FF2B5EF4-FFF2-40B4-BE49-F238E27FC236}">
                      <a16:creationId xmlns:a16="http://schemas.microsoft.com/office/drawing/2014/main" id="{E65199C1-ABA6-2ED1-78E5-6E9FF5C9746A}"/>
                    </a:ext>
                  </a:extLst>
                </p:cNvPr>
                <p:cNvGrpSpPr/>
                <p:nvPr/>
              </p:nvGrpSpPr>
              <p:grpSpPr>
                <a:xfrm>
                  <a:off x="6685673" y="1742186"/>
                  <a:ext cx="958999" cy="1418766"/>
                  <a:chOff x="6685673" y="1742186"/>
                  <a:chExt cx="958999" cy="1418766"/>
                </a:xfrm>
              </p:grpSpPr>
              <p:sp>
                <p:nvSpPr>
                  <p:cNvPr id="1115" name="任意多边形: 形状 1114">
                    <a:extLst>
                      <a:ext uri="{FF2B5EF4-FFF2-40B4-BE49-F238E27FC236}">
                        <a16:creationId xmlns:a16="http://schemas.microsoft.com/office/drawing/2014/main" id="{1C14A2CD-FCED-02DF-D01B-683712BDAF53}"/>
                      </a:ext>
                    </a:extLst>
                  </p:cNvPr>
                  <p:cNvSpPr/>
                  <p:nvPr/>
                </p:nvSpPr>
                <p:spPr>
                  <a:xfrm>
                    <a:off x="6685673" y="2216353"/>
                    <a:ext cx="719823" cy="944600"/>
                  </a:xfrm>
                  <a:custGeom>
                    <a:avLst/>
                    <a:gdLst>
                      <a:gd name="connsiteX0" fmla="*/ 719824 w 719823"/>
                      <a:gd name="connsiteY0" fmla="*/ 123063 h 944600"/>
                      <a:gd name="connsiteX1" fmla="*/ 710604 w 719823"/>
                      <a:gd name="connsiteY1" fmla="*/ 142342 h 944600"/>
                      <a:gd name="connsiteX2" fmla="*/ 698107 w 719823"/>
                      <a:gd name="connsiteY2" fmla="*/ 168021 h 944600"/>
                      <a:gd name="connsiteX3" fmla="*/ 105804 w 719823"/>
                      <a:gd name="connsiteY3" fmla="*/ 940918 h 944600"/>
                      <a:gd name="connsiteX4" fmla="*/ 98642 w 719823"/>
                      <a:gd name="connsiteY4" fmla="*/ 938022 h 944600"/>
                      <a:gd name="connsiteX5" fmla="*/ 93688 w 719823"/>
                      <a:gd name="connsiteY5" fmla="*/ 935584 h 944600"/>
                      <a:gd name="connsiteX6" fmla="*/ 3239 w 719823"/>
                      <a:gd name="connsiteY6" fmla="*/ 780288 h 944600"/>
                      <a:gd name="connsiteX7" fmla="*/ 56427 w 719823"/>
                      <a:gd name="connsiteY7" fmla="*/ 677875 h 944600"/>
                      <a:gd name="connsiteX8" fmla="*/ 180633 w 719823"/>
                      <a:gd name="connsiteY8" fmla="*/ 518541 h 944600"/>
                      <a:gd name="connsiteX9" fmla="*/ 546850 w 719823"/>
                      <a:gd name="connsiteY9" fmla="*/ 0 h 944600"/>
                      <a:gd name="connsiteX10" fmla="*/ 719824 w 719823"/>
                      <a:gd name="connsiteY10" fmla="*/ 123063 h 94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9823" h="944600">
                        <a:moveTo>
                          <a:pt x="719824" y="123063"/>
                        </a:moveTo>
                        <a:cubicBezTo>
                          <a:pt x="719824" y="123063"/>
                          <a:pt x="716547" y="129845"/>
                          <a:pt x="710604" y="142342"/>
                        </a:cubicBezTo>
                        <a:cubicBezTo>
                          <a:pt x="707251" y="149276"/>
                          <a:pt x="703060" y="157886"/>
                          <a:pt x="698107" y="168021"/>
                        </a:cubicBezTo>
                        <a:cubicBezTo>
                          <a:pt x="609867" y="347167"/>
                          <a:pt x="275654" y="999287"/>
                          <a:pt x="105804" y="940918"/>
                        </a:cubicBezTo>
                        <a:cubicBezTo>
                          <a:pt x="103290" y="940156"/>
                          <a:pt x="101004" y="939241"/>
                          <a:pt x="98642" y="938022"/>
                        </a:cubicBezTo>
                        <a:cubicBezTo>
                          <a:pt x="96965" y="937260"/>
                          <a:pt x="95289" y="936422"/>
                          <a:pt x="93688" y="935584"/>
                        </a:cubicBezTo>
                        <a:cubicBezTo>
                          <a:pt x="5373" y="891693"/>
                          <a:pt x="-7581" y="831495"/>
                          <a:pt x="3239" y="780288"/>
                        </a:cubicBezTo>
                        <a:cubicBezTo>
                          <a:pt x="15203" y="723443"/>
                          <a:pt x="56427" y="677875"/>
                          <a:pt x="56427" y="677875"/>
                        </a:cubicBezTo>
                        <a:lnTo>
                          <a:pt x="180633" y="518541"/>
                        </a:lnTo>
                        <a:lnTo>
                          <a:pt x="546850" y="0"/>
                        </a:lnTo>
                        <a:lnTo>
                          <a:pt x="719824" y="123063"/>
                        </a:lnTo>
                        <a:close/>
                      </a:path>
                    </a:pathLst>
                  </a:custGeom>
                  <a:solidFill>
                    <a:srgbClr val="FFD0C7"/>
                  </a:solidFill>
                  <a:ln w="7616" cap="flat">
                    <a:noFill/>
                    <a:prstDash val="solid"/>
                    <a:miter/>
                  </a:ln>
                </p:spPr>
                <p:txBody>
                  <a:bodyPr rtlCol="0" anchor="ctr"/>
                  <a:lstStyle/>
                  <a:p>
                    <a:endParaRPr lang="zh-CN" altLang="en-US"/>
                  </a:p>
                </p:txBody>
              </p:sp>
              <p:grpSp>
                <p:nvGrpSpPr>
                  <p:cNvPr id="1116" name="图形 2">
                    <a:extLst>
                      <a:ext uri="{FF2B5EF4-FFF2-40B4-BE49-F238E27FC236}">
                        <a16:creationId xmlns:a16="http://schemas.microsoft.com/office/drawing/2014/main" id="{6D1D7513-C029-1905-5767-C3422A3A5EFE}"/>
                      </a:ext>
                    </a:extLst>
                  </p:cNvPr>
                  <p:cNvGrpSpPr/>
                  <p:nvPr/>
                </p:nvGrpSpPr>
                <p:grpSpPr>
                  <a:xfrm>
                    <a:off x="7205471" y="1742186"/>
                    <a:ext cx="439200" cy="648677"/>
                    <a:chOff x="7205471" y="1742186"/>
                    <a:chExt cx="439200" cy="648677"/>
                  </a:xfrm>
                </p:grpSpPr>
                <p:grpSp>
                  <p:nvGrpSpPr>
                    <p:cNvPr id="1117" name="图形 2">
                      <a:extLst>
                        <a:ext uri="{FF2B5EF4-FFF2-40B4-BE49-F238E27FC236}">
                          <a16:creationId xmlns:a16="http://schemas.microsoft.com/office/drawing/2014/main" id="{4A3A66D3-E2ED-F804-9949-36DD2601F7E7}"/>
                        </a:ext>
                      </a:extLst>
                    </p:cNvPr>
                    <p:cNvGrpSpPr/>
                    <p:nvPr/>
                  </p:nvGrpSpPr>
                  <p:grpSpPr>
                    <a:xfrm>
                      <a:off x="7365158" y="1969806"/>
                      <a:ext cx="274443" cy="263580"/>
                      <a:chOff x="7365158" y="1969806"/>
                      <a:chExt cx="274443" cy="263580"/>
                    </a:xfrm>
                    <a:solidFill>
                      <a:srgbClr val="FFD0C7"/>
                    </a:solidFill>
                  </p:grpSpPr>
                  <p:sp>
                    <p:nvSpPr>
                      <p:cNvPr id="1125" name="任意多边形: 形状 1124">
                        <a:extLst>
                          <a:ext uri="{FF2B5EF4-FFF2-40B4-BE49-F238E27FC236}">
                            <a16:creationId xmlns:a16="http://schemas.microsoft.com/office/drawing/2014/main" id="{1813341C-0445-D688-3D18-0092509A44D4}"/>
                          </a:ext>
                        </a:extLst>
                      </p:cNvPr>
                      <p:cNvSpPr/>
                      <p:nvPr/>
                    </p:nvSpPr>
                    <p:spPr>
                      <a:xfrm>
                        <a:off x="7365158" y="1969806"/>
                        <a:ext cx="176965" cy="179455"/>
                      </a:xfrm>
                      <a:custGeom>
                        <a:avLst/>
                        <a:gdLst>
                          <a:gd name="connsiteX0" fmla="*/ 176965 w 176965"/>
                          <a:gd name="connsiteY0" fmla="*/ 42331 h 179455"/>
                          <a:gd name="connsiteX1" fmla="*/ 94212 w 176965"/>
                          <a:gd name="connsiteY1" fmla="*/ 9260 h 179455"/>
                          <a:gd name="connsiteX2" fmla="*/ 6658 w 176965"/>
                          <a:gd name="connsiteY2" fmla="*/ 156554 h 179455"/>
                          <a:gd name="connsiteX3" fmla="*/ 43996 w 176965"/>
                          <a:gd name="connsiteY3" fmla="*/ 179414 h 179455"/>
                          <a:gd name="connsiteX4" fmla="*/ 176965 w 176965"/>
                          <a:gd name="connsiteY4" fmla="*/ 42331 h 17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65" h="179455">
                            <a:moveTo>
                              <a:pt x="176965" y="42331"/>
                            </a:moveTo>
                            <a:cubicBezTo>
                              <a:pt x="176965" y="42331"/>
                              <a:pt x="138179" y="-23811"/>
                              <a:pt x="94212" y="9260"/>
                            </a:cubicBezTo>
                            <a:cubicBezTo>
                              <a:pt x="50320" y="42331"/>
                              <a:pt x="-22374" y="131637"/>
                              <a:pt x="6658" y="156554"/>
                            </a:cubicBezTo>
                            <a:cubicBezTo>
                              <a:pt x="35690" y="181472"/>
                              <a:pt x="43996" y="179414"/>
                              <a:pt x="43996" y="179414"/>
                            </a:cubicBezTo>
                            <a:lnTo>
                              <a:pt x="176965" y="42331"/>
                            </a:lnTo>
                            <a:close/>
                          </a:path>
                        </a:pathLst>
                      </a:custGeom>
                      <a:solidFill>
                        <a:srgbClr val="FFD0C7"/>
                      </a:solidFill>
                      <a:ln w="7616" cap="flat">
                        <a:noFill/>
                        <a:prstDash val="solid"/>
                        <a:miter/>
                      </a:ln>
                    </p:spPr>
                    <p:txBody>
                      <a:bodyPr rtlCol="0" anchor="ctr"/>
                      <a:lstStyle/>
                      <a:p>
                        <a:endParaRPr lang="zh-CN" altLang="en-US"/>
                      </a:p>
                    </p:txBody>
                  </p:sp>
                  <p:sp>
                    <p:nvSpPr>
                      <p:cNvPr id="1126" name="任意多边形: 形状 1125">
                        <a:extLst>
                          <a:ext uri="{FF2B5EF4-FFF2-40B4-BE49-F238E27FC236}">
                            <a16:creationId xmlns:a16="http://schemas.microsoft.com/office/drawing/2014/main" id="{CCBC070E-9CAD-AE69-E053-934C8B10AB98}"/>
                          </a:ext>
                        </a:extLst>
                      </p:cNvPr>
                      <p:cNvSpPr/>
                      <p:nvPr/>
                    </p:nvSpPr>
                    <p:spPr>
                      <a:xfrm>
                        <a:off x="7420708" y="2012783"/>
                        <a:ext cx="176965" cy="179455"/>
                      </a:xfrm>
                      <a:custGeom>
                        <a:avLst/>
                        <a:gdLst>
                          <a:gd name="connsiteX0" fmla="*/ 176965 w 176965"/>
                          <a:gd name="connsiteY0" fmla="*/ 42331 h 179455"/>
                          <a:gd name="connsiteX1" fmla="*/ 94212 w 176965"/>
                          <a:gd name="connsiteY1" fmla="*/ 9260 h 179455"/>
                          <a:gd name="connsiteX2" fmla="*/ 6658 w 176965"/>
                          <a:gd name="connsiteY2" fmla="*/ 156555 h 179455"/>
                          <a:gd name="connsiteX3" fmla="*/ 43996 w 176965"/>
                          <a:gd name="connsiteY3" fmla="*/ 179415 h 179455"/>
                          <a:gd name="connsiteX4" fmla="*/ 176965 w 176965"/>
                          <a:gd name="connsiteY4" fmla="*/ 42331 h 179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65" h="179455">
                            <a:moveTo>
                              <a:pt x="176965" y="42331"/>
                            </a:moveTo>
                            <a:cubicBezTo>
                              <a:pt x="176965" y="42331"/>
                              <a:pt x="138179" y="-23811"/>
                              <a:pt x="94212" y="9260"/>
                            </a:cubicBezTo>
                            <a:cubicBezTo>
                              <a:pt x="50321" y="42331"/>
                              <a:pt x="-22374" y="131637"/>
                              <a:pt x="6658" y="156555"/>
                            </a:cubicBezTo>
                            <a:cubicBezTo>
                              <a:pt x="35690" y="181472"/>
                              <a:pt x="43996" y="179415"/>
                              <a:pt x="43996" y="179415"/>
                            </a:cubicBezTo>
                            <a:lnTo>
                              <a:pt x="176965" y="42331"/>
                            </a:lnTo>
                            <a:close/>
                          </a:path>
                        </a:pathLst>
                      </a:custGeom>
                      <a:solidFill>
                        <a:srgbClr val="FFD0C7"/>
                      </a:solidFill>
                      <a:ln w="7616" cap="flat">
                        <a:noFill/>
                        <a:prstDash val="solid"/>
                        <a:miter/>
                      </a:ln>
                    </p:spPr>
                    <p:txBody>
                      <a:bodyPr rtlCol="0" anchor="ctr"/>
                      <a:lstStyle/>
                      <a:p>
                        <a:endParaRPr lang="zh-CN" altLang="en-US"/>
                      </a:p>
                    </p:txBody>
                  </p:sp>
                  <p:sp>
                    <p:nvSpPr>
                      <p:cNvPr id="1127" name="任意多边形: 形状 1126">
                        <a:extLst>
                          <a:ext uri="{FF2B5EF4-FFF2-40B4-BE49-F238E27FC236}">
                            <a16:creationId xmlns:a16="http://schemas.microsoft.com/office/drawing/2014/main" id="{8ACE7836-9B3D-F189-2163-F043DD166230}"/>
                          </a:ext>
                        </a:extLst>
                      </p:cNvPr>
                      <p:cNvSpPr/>
                      <p:nvPr/>
                    </p:nvSpPr>
                    <p:spPr>
                      <a:xfrm>
                        <a:off x="7466885" y="2053895"/>
                        <a:ext cx="172716" cy="179491"/>
                      </a:xfrm>
                      <a:custGeom>
                        <a:avLst/>
                        <a:gdLst>
                          <a:gd name="connsiteX0" fmla="*/ 168659 w 172716"/>
                          <a:gd name="connsiteY0" fmla="*/ 50901 h 179491"/>
                          <a:gd name="connsiteX1" fmla="*/ 169649 w 172716"/>
                          <a:gd name="connsiteY1" fmla="*/ 31851 h 179491"/>
                          <a:gd name="connsiteX2" fmla="*/ 94212 w 172716"/>
                          <a:gd name="connsiteY2" fmla="*/ 9296 h 179491"/>
                          <a:gd name="connsiteX3" fmla="*/ 6658 w 172716"/>
                          <a:gd name="connsiteY3" fmla="*/ 156590 h 179491"/>
                          <a:gd name="connsiteX4" fmla="*/ 43996 w 172716"/>
                          <a:gd name="connsiteY4" fmla="*/ 179450 h 179491"/>
                          <a:gd name="connsiteX5" fmla="*/ 168659 w 172716"/>
                          <a:gd name="connsiteY5" fmla="*/ 50901 h 17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716" h="179491">
                            <a:moveTo>
                              <a:pt x="168659" y="50901"/>
                            </a:moveTo>
                            <a:cubicBezTo>
                              <a:pt x="173688" y="45719"/>
                              <a:pt x="174069" y="37642"/>
                              <a:pt x="169649" y="31851"/>
                            </a:cubicBezTo>
                            <a:cubicBezTo>
                              <a:pt x="156391" y="14630"/>
                              <a:pt x="126673" y="-15241"/>
                              <a:pt x="94212" y="9296"/>
                            </a:cubicBezTo>
                            <a:cubicBezTo>
                              <a:pt x="50320" y="42366"/>
                              <a:pt x="-22375" y="131673"/>
                              <a:pt x="6658" y="156590"/>
                            </a:cubicBezTo>
                            <a:cubicBezTo>
                              <a:pt x="35690" y="181507"/>
                              <a:pt x="43996" y="179450"/>
                              <a:pt x="43996" y="179450"/>
                            </a:cubicBezTo>
                            <a:lnTo>
                              <a:pt x="168659" y="50901"/>
                            </a:lnTo>
                            <a:close/>
                          </a:path>
                        </a:pathLst>
                      </a:custGeom>
                      <a:solidFill>
                        <a:srgbClr val="FFD0C7"/>
                      </a:solidFill>
                      <a:ln w="7616" cap="flat">
                        <a:noFill/>
                        <a:prstDash val="solid"/>
                        <a:miter/>
                      </a:ln>
                    </p:spPr>
                    <p:txBody>
                      <a:bodyPr rtlCol="0" anchor="ctr"/>
                      <a:lstStyle/>
                      <a:p>
                        <a:endParaRPr lang="zh-CN" altLang="en-US"/>
                      </a:p>
                    </p:txBody>
                  </p:sp>
                </p:grpSp>
                <p:grpSp>
                  <p:nvGrpSpPr>
                    <p:cNvPr id="1118" name="图形 2">
                      <a:extLst>
                        <a:ext uri="{FF2B5EF4-FFF2-40B4-BE49-F238E27FC236}">
                          <a16:creationId xmlns:a16="http://schemas.microsoft.com/office/drawing/2014/main" id="{BA609653-3E0D-831C-1F87-020FF5748F21}"/>
                        </a:ext>
                      </a:extLst>
                    </p:cNvPr>
                    <p:cNvGrpSpPr/>
                    <p:nvPr/>
                  </p:nvGrpSpPr>
                  <p:grpSpPr>
                    <a:xfrm>
                      <a:off x="7205471" y="1742186"/>
                      <a:ext cx="439200" cy="648677"/>
                      <a:chOff x="7205471" y="1742186"/>
                      <a:chExt cx="439200" cy="648677"/>
                    </a:xfrm>
                  </p:grpSpPr>
                  <p:sp>
                    <p:nvSpPr>
                      <p:cNvPr id="1119" name="任意多边形: 形状 1118">
                        <a:extLst>
                          <a:ext uri="{FF2B5EF4-FFF2-40B4-BE49-F238E27FC236}">
                            <a16:creationId xmlns:a16="http://schemas.microsoft.com/office/drawing/2014/main" id="{4BB70D2A-51DE-8488-AAE4-BC322A584D1A}"/>
                          </a:ext>
                        </a:extLst>
                      </p:cNvPr>
                      <p:cNvSpPr/>
                      <p:nvPr/>
                    </p:nvSpPr>
                    <p:spPr>
                      <a:xfrm>
                        <a:off x="7205471" y="1742186"/>
                        <a:ext cx="439200" cy="648677"/>
                      </a:xfrm>
                      <a:custGeom>
                        <a:avLst/>
                        <a:gdLst>
                          <a:gd name="connsiteX0" fmla="*/ 0 w 439200"/>
                          <a:gd name="connsiteY0" fmla="*/ 520953 h 648677"/>
                          <a:gd name="connsiteX1" fmla="*/ 0 w 439200"/>
                          <a:gd name="connsiteY1" fmla="*/ 350417 h 648677"/>
                          <a:gd name="connsiteX2" fmla="*/ 0 w 439200"/>
                          <a:gd name="connsiteY2" fmla="*/ 168680 h 648677"/>
                          <a:gd name="connsiteX3" fmla="*/ 58598 w 439200"/>
                          <a:gd name="connsiteY3" fmla="*/ 212191 h 648677"/>
                          <a:gd name="connsiteX4" fmla="*/ 96546 w 439200"/>
                          <a:gd name="connsiteY4" fmla="*/ 283971 h 648677"/>
                          <a:gd name="connsiteX5" fmla="*/ 332003 w 439200"/>
                          <a:gd name="connsiteY5" fmla="*/ 202 h 648677"/>
                          <a:gd name="connsiteX6" fmla="*/ 226314 w 439200"/>
                          <a:gd name="connsiteY6" fmla="*/ 289991 h 648677"/>
                          <a:gd name="connsiteX7" fmla="*/ 439141 w 439200"/>
                          <a:gd name="connsiteY7" fmla="*/ 360247 h 648677"/>
                          <a:gd name="connsiteX8" fmla="*/ 134341 w 439200"/>
                          <a:gd name="connsiteY8" fmla="*/ 646607 h 648677"/>
                          <a:gd name="connsiteX9" fmla="*/ 0 w 439200"/>
                          <a:gd name="connsiteY9" fmla="*/ 520953 h 6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200" h="648677">
                            <a:moveTo>
                              <a:pt x="0" y="520953"/>
                            </a:moveTo>
                            <a:lnTo>
                              <a:pt x="0" y="350417"/>
                            </a:lnTo>
                            <a:lnTo>
                              <a:pt x="0" y="168680"/>
                            </a:lnTo>
                            <a:cubicBezTo>
                              <a:pt x="0" y="168680"/>
                              <a:pt x="49530" y="163880"/>
                              <a:pt x="58598" y="212191"/>
                            </a:cubicBezTo>
                            <a:cubicBezTo>
                              <a:pt x="67666" y="260501"/>
                              <a:pt x="69419" y="305079"/>
                              <a:pt x="96546" y="283971"/>
                            </a:cubicBezTo>
                            <a:cubicBezTo>
                              <a:pt x="123749" y="262864"/>
                              <a:pt x="277673" y="9270"/>
                              <a:pt x="332003" y="202"/>
                            </a:cubicBezTo>
                            <a:cubicBezTo>
                              <a:pt x="386334" y="-8866"/>
                              <a:pt x="226314" y="289991"/>
                              <a:pt x="226314" y="289991"/>
                            </a:cubicBezTo>
                            <a:cubicBezTo>
                              <a:pt x="226314" y="289991"/>
                              <a:pt x="443332" y="314222"/>
                              <a:pt x="439141" y="360247"/>
                            </a:cubicBezTo>
                            <a:cubicBezTo>
                              <a:pt x="428092" y="480491"/>
                              <a:pt x="199797" y="670610"/>
                              <a:pt x="134341" y="646607"/>
                            </a:cubicBezTo>
                            <a:cubicBezTo>
                              <a:pt x="67437" y="622147"/>
                              <a:pt x="0" y="520953"/>
                              <a:pt x="0" y="520953"/>
                            </a:cubicBezTo>
                            <a:close/>
                          </a:path>
                        </a:pathLst>
                      </a:custGeom>
                      <a:solidFill>
                        <a:srgbClr val="FFD0C7"/>
                      </a:solidFill>
                      <a:ln w="7616" cap="flat">
                        <a:noFill/>
                        <a:prstDash val="solid"/>
                        <a:miter/>
                      </a:ln>
                    </p:spPr>
                    <p:txBody>
                      <a:bodyPr rtlCol="0" anchor="ctr"/>
                      <a:lstStyle/>
                      <a:p>
                        <a:endParaRPr lang="zh-CN" altLang="en-US"/>
                      </a:p>
                    </p:txBody>
                  </p:sp>
                  <p:grpSp>
                    <p:nvGrpSpPr>
                      <p:cNvPr id="1120" name="图形 2">
                        <a:extLst>
                          <a:ext uri="{FF2B5EF4-FFF2-40B4-BE49-F238E27FC236}">
                            <a16:creationId xmlns:a16="http://schemas.microsoft.com/office/drawing/2014/main" id="{2BBEFAEE-DD97-ECB1-D91E-187F281643DA}"/>
                          </a:ext>
                        </a:extLst>
                      </p:cNvPr>
                      <p:cNvGrpSpPr/>
                      <p:nvPr/>
                    </p:nvGrpSpPr>
                    <p:grpSpPr>
                      <a:xfrm>
                        <a:off x="7289162" y="1976739"/>
                        <a:ext cx="299664" cy="226547"/>
                        <a:chOff x="7289162" y="1976739"/>
                        <a:chExt cx="299664" cy="226547"/>
                      </a:xfrm>
                      <a:solidFill>
                        <a:srgbClr val="F7AA97"/>
                      </a:solidFill>
                    </p:grpSpPr>
                    <p:sp>
                      <p:nvSpPr>
                        <p:cNvPr id="1121" name="任意多边形: 形状 1120">
                          <a:extLst>
                            <a:ext uri="{FF2B5EF4-FFF2-40B4-BE49-F238E27FC236}">
                              <a16:creationId xmlns:a16="http://schemas.microsoft.com/office/drawing/2014/main" id="{54A45694-6BFB-3ACC-6EE8-6D9D727451D4}"/>
                            </a:ext>
                          </a:extLst>
                        </p:cNvPr>
                        <p:cNvSpPr/>
                        <p:nvPr/>
                      </p:nvSpPr>
                      <p:spPr>
                        <a:xfrm>
                          <a:off x="7289162" y="2031373"/>
                          <a:ext cx="78892" cy="169902"/>
                        </a:xfrm>
                        <a:custGeom>
                          <a:avLst/>
                          <a:gdLst>
                            <a:gd name="connsiteX0" fmla="*/ 3939 w 78892"/>
                            <a:gd name="connsiteY0" fmla="*/ 15282 h 169902"/>
                            <a:gd name="connsiteX1" fmla="*/ 63070 w 78892"/>
                            <a:gd name="connsiteY1" fmla="*/ 164024 h 169902"/>
                            <a:gd name="connsiteX2" fmla="*/ 78768 w 78892"/>
                            <a:gd name="connsiteY2" fmla="*/ 159681 h 169902"/>
                            <a:gd name="connsiteX3" fmla="*/ 12093 w 78892"/>
                            <a:gd name="connsiteY3" fmla="*/ 1185 h 169902"/>
                            <a:gd name="connsiteX4" fmla="*/ 3939 w 78892"/>
                            <a:gd name="connsiteY4" fmla="*/ 15282 h 169902"/>
                            <a:gd name="connsiteX5" fmla="*/ 3939 w 78892"/>
                            <a:gd name="connsiteY5" fmla="*/ 15282 h 16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92" h="169902">
                              <a:moveTo>
                                <a:pt x="3939" y="15282"/>
                              </a:moveTo>
                              <a:cubicBezTo>
                                <a:pt x="54612" y="45076"/>
                                <a:pt x="54993" y="112894"/>
                                <a:pt x="63070" y="164024"/>
                              </a:cubicBezTo>
                              <a:cubicBezTo>
                                <a:pt x="64747" y="174311"/>
                                <a:pt x="80444" y="169968"/>
                                <a:pt x="78768" y="159681"/>
                              </a:cubicBezTo>
                              <a:cubicBezTo>
                                <a:pt x="69776" y="103217"/>
                                <a:pt x="67643" y="33875"/>
                                <a:pt x="12093" y="1185"/>
                              </a:cubicBezTo>
                              <a:cubicBezTo>
                                <a:pt x="3101" y="-4149"/>
                                <a:pt x="-5129" y="9948"/>
                                <a:pt x="3939" y="15282"/>
                              </a:cubicBezTo>
                              <a:lnTo>
                                <a:pt x="3939" y="15282"/>
                              </a:lnTo>
                              <a:close/>
                            </a:path>
                          </a:pathLst>
                        </a:custGeom>
                        <a:solidFill>
                          <a:srgbClr val="F7AA97"/>
                        </a:solidFill>
                        <a:ln w="7616" cap="flat">
                          <a:noFill/>
                          <a:prstDash val="solid"/>
                          <a:miter/>
                        </a:ln>
                      </p:spPr>
                      <p:txBody>
                        <a:bodyPr rtlCol="0" anchor="ctr"/>
                        <a:lstStyle/>
                        <a:p>
                          <a:endParaRPr lang="zh-CN" altLang="en-US"/>
                        </a:p>
                      </p:txBody>
                    </p:sp>
                    <p:sp>
                      <p:nvSpPr>
                        <p:cNvPr id="1122" name="任意多边形: 形状 1121">
                          <a:extLst>
                            <a:ext uri="{FF2B5EF4-FFF2-40B4-BE49-F238E27FC236}">
                              <a16:creationId xmlns:a16="http://schemas.microsoft.com/office/drawing/2014/main" id="{06485D93-DBFF-A8C6-B4A3-DDB4E20A9C80}"/>
                            </a:ext>
                          </a:extLst>
                        </p:cNvPr>
                        <p:cNvSpPr/>
                        <p:nvPr/>
                      </p:nvSpPr>
                      <p:spPr>
                        <a:xfrm>
                          <a:off x="7371416" y="1976739"/>
                          <a:ext cx="93280" cy="144708"/>
                        </a:xfrm>
                        <a:custGeom>
                          <a:avLst/>
                          <a:gdLst>
                            <a:gd name="connsiteX0" fmla="*/ 80943 w 93280"/>
                            <a:gd name="connsiteY0" fmla="*/ 955 h 144708"/>
                            <a:gd name="connsiteX1" fmla="*/ 2152 w 93280"/>
                            <a:gd name="connsiteY1" fmla="*/ 74945 h 144708"/>
                            <a:gd name="connsiteX2" fmla="*/ 10382 w 93280"/>
                            <a:gd name="connsiteY2" fmla="*/ 124932 h 144708"/>
                            <a:gd name="connsiteX3" fmla="*/ 52825 w 93280"/>
                            <a:gd name="connsiteY3" fmla="*/ 144440 h 144708"/>
                            <a:gd name="connsiteX4" fmla="*/ 52825 w 93280"/>
                            <a:gd name="connsiteY4" fmla="*/ 128133 h 144708"/>
                            <a:gd name="connsiteX5" fmla="*/ 21278 w 93280"/>
                            <a:gd name="connsiteY5" fmla="*/ 112131 h 144708"/>
                            <a:gd name="connsiteX6" fmla="*/ 20440 w 93280"/>
                            <a:gd name="connsiteY6" fmla="*/ 71288 h 144708"/>
                            <a:gd name="connsiteX7" fmla="*/ 89097 w 93280"/>
                            <a:gd name="connsiteY7" fmla="*/ 14976 h 144708"/>
                            <a:gd name="connsiteX8" fmla="*/ 80943 w 93280"/>
                            <a:gd name="connsiteY8" fmla="*/ 955 h 144708"/>
                            <a:gd name="connsiteX9" fmla="*/ 80943 w 93280"/>
                            <a:gd name="connsiteY9" fmla="*/ 955 h 14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80" h="144708">
                              <a:moveTo>
                                <a:pt x="80943" y="955"/>
                              </a:moveTo>
                              <a:cubicBezTo>
                                <a:pt x="48634" y="17033"/>
                                <a:pt x="11830" y="37150"/>
                                <a:pt x="2152" y="74945"/>
                              </a:cubicBezTo>
                              <a:cubicBezTo>
                                <a:pt x="-2191" y="91785"/>
                                <a:pt x="-210" y="110835"/>
                                <a:pt x="10382" y="124932"/>
                              </a:cubicBezTo>
                              <a:cubicBezTo>
                                <a:pt x="20212" y="137963"/>
                                <a:pt x="36366" y="146345"/>
                                <a:pt x="52825" y="144440"/>
                              </a:cubicBezTo>
                              <a:cubicBezTo>
                                <a:pt x="63112" y="143220"/>
                                <a:pt x="63265" y="126914"/>
                                <a:pt x="52825" y="128133"/>
                              </a:cubicBezTo>
                              <a:cubicBezTo>
                                <a:pt x="40024" y="129657"/>
                                <a:pt x="27832" y="123256"/>
                                <a:pt x="21278" y="112131"/>
                              </a:cubicBezTo>
                              <a:cubicBezTo>
                                <a:pt x="14116" y="99863"/>
                                <a:pt x="14954" y="84089"/>
                                <a:pt x="20440" y="71288"/>
                              </a:cubicBezTo>
                              <a:cubicBezTo>
                                <a:pt x="32556" y="42713"/>
                                <a:pt x="62960" y="28006"/>
                                <a:pt x="89097" y="14976"/>
                              </a:cubicBezTo>
                              <a:cubicBezTo>
                                <a:pt x="98545" y="10328"/>
                                <a:pt x="90316" y="-3769"/>
                                <a:pt x="80943" y="955"/>
                              </a:cubicBezTo>
                              <a:lnTo>
                                <a:pt x="80943" y="955"/>
                              </a:lnTo>
                              <a:close/>
                            </a:path>
                          </a:pathLst>
                        </a:custGeom>
                        <a:solidFill>
                          <a:srgbClr val="F7AA97"/>
                        </a:solidFill>
                        <a:ln w="7616" cap="flat">
                          <a:noFill/>
                          <a:prstDash val="solid"/>
                          <a:miter/>
                        </a:ln>
                      </p:spPr>
                      <p:txBody>
                        <a:bodyPr rtlCol="0" anchor="ctr"/>
                        <a:lstStyle/>
                        <a:p>
                          <a:endParaRPr lang="zh-CN" altLang="en-US"/>
                        </a:p>
                      </p:txBody>
                    </p:sp>
                    <p:sp>
                      <p:nvSpPr>
                        <p:cNvPr id="1123" name="任意多边形: 形状 1122">
                          <a:extLst>
                            <a:ext uri="{FF2B5EF4-FFF2-40B4-BE49-F238E27FC236}">
                              <a16:creationId xmlns:a16="http://schemas.microsoft.com/office/drawing/2014/main" id="{7E1EFDFD-3716-A4A9-2490-B36BFBBDD030}"/>
                            </a:ext>
                          </a:extLst>
                        </p:cNvPr>
                        <p:cNvSpPr/>
                        <p:nvPr/>
                      </p:nvSpPr>
                      <p:spPr>
                        <a:xfrm>
                          <a:off x="7436034" y="2018368"/>
                          <a:ext cx="93279" cy="144685"/>
                        </a:xfrm>
                        <a:custGeom>
                          <a:avLst/>
                          <a:gdLst>
                            <a:gd name="connsiteX0" fmla="*/ 80943 w 93279"/>
                            <a:gd name="connsiteY0" fmla="*/ 931 h 144685"/>
                            <a:gd name="connsiteX1" fmla="*/ 2152 w 93279"/>
                            <a:gd name="connsiteY1" fmla="*/ 74922 h 144685"/>
                            <a:gd name="connsiteX2" fmla="*/ 10382 w 93279"/>
                            <a:gd name="connsiteY2" fmla="*/ 124909 h 144685"/>
                            <a:gd name="connsiteX3" fmla="*/ 52825 w 93279"/>
                            <a:gd name="connsiteY3" fmla="*/ 144416 h 144685"/>
                            <a:gd name="connsiteX4" fmla="*/ 52825 w 93279"/>
                            <a:gd name="connsiteY4" fmla="*/ 128109 h 144685"/>
                            <a:gd name="connsiteX5" fmla="*/ 21279 w 93279"/>
                            <a:gd name="connsiteY5" fmla="*/ 112107 h 144685"/>
                            <a:gd name="connsiteX6" fmla="*/ 20440 w 93279"/>
                            <a:gd name="connsiteY6" fmla="*/ 71264 h 144685"/>
                            <a:gd name="connsiteX7" fmla="*/ 89096 w 93279"/>
                            <a:gd name="connsiteY7" fmla="*/ 14952 h 144685"/>
                            <a:gd name="connsiteX8" fmla="*/ 80943 w 93279"/>
                            <a:gd name="connsiteY8" fmla="*/ 931 h 144685"/>
                            <a:gd name="connsiteX9" fmla="*/ 80943 w 93279"/>
                            <a:gd name="connsiteY9" fmla="*/ 931 h 14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9" h="144685">
                              <a:moveTo>
                                <a:pt x="80943" y="931"/>
                              </a:moveTo>
                              <a:cubicBezTo>
                                <a:pt x="48634" y="17010"/>
                                <a:pt x="11829" y="37126"/>
                                <a:pt x="2152" y="74922"/>
                              </a:cubicBezTo>
                              <a:cubicBezTo>
                                <a:pt x="-2191" y="91762"/>
                                <a:pt x="-210" y="110812"/>
                                <a:pt x="10382" y="124909"/>
                              </a:cubicBezTo>
                              <a:cubicBezTo>
                                <a:pt x="20212" y="137939"/>
                                <a:pt x="36366" y="146321"/>
                                <a:pt x="52825" y="144416"/>
                              </a:cubicBezTo>
                              <a:cubicBezTo>
                                <a:pt x="63112" y="143197"/>
                                <a:pt x="63264" y="126890"/>
                                <a:pt x="52825" y="128109"/>
                              </a:cubicBezTo>
                              <a:cubicBezTo>
                                <a:pt x="40023" y="129633"/>
                                <a:pt x="27832" y="123232"/>
                                <a:pt x="21279" y="112107"/>
                              </a:cubicBezTo>
                              <a:cubicBezTo>
                                <a:pt x="14116" y="99839"/>
                                <a:pt x="14954" y="84066"/>
                                <a:pt x="20440" y="71264"/>
                              </a:cubicBezTo>
                              <a:cubicBezTo>
                                <a:pt x="32556" y="42689"/>
                                <a:pt x="62960" y="27982"/>
                                <a:pt x="89096" y="14952"/>
                              </a:cubicBezTo>
                              <a:cubicBezTo>
                                <a:pt x="98545" y="10304"/>
                                <a:pt x="90316" y="-3717"/>
                                <a:pt x="80943" y="931"/>
                              </a:cubicBezTo>
                              <a:lnTo>
                                <a:pt x="80943" y="931"/>
                              </a:lnTo>
                              <a:close/>
                            </a:path>
                          </a:pathLst>
                        </a:custGeom>
                        <a:solidFill>
                          <a:srgbClr val="F7AA97"/>
                        </a:solidFill>
                        <a:ln w="7616" cap="flat">
                          <a:noFill/>
                          <a:prstDash val="solid"/>
                          <a:miter/>
                        </a:ln>
                      </p:spPr>
                      <p:txBody>
                        <a:bodyPr rtlCol="0" anchor="ctr"/>
                        <a:lstStyle/>
                        <a:p>
                          <a:endParaRPr lang="zh-CN" altLang="en-US"/>
                        </a:p>
                      </p:txBody>
                    </p:sp>
                    <p:sp>
                      <p:nvSpPr>
                        <p:cNvPr id="1124" name="任意多边形: 形状 1123">
                          <a:extLst>
                            <a:ext uri="{FF2B5EF4-FFF2-40B4-BE49-F238E27FC236}">
                              <a16:creationId xmlns:a16="http://schemas.microsoft.com/office/drawing/2014/main" id="{C3C64756-99DD-C997-4CF4-B6BF0C1EFC10}"/>
                            </a:ext>
                          </a:extLst>
                        </p:cNvPr>
                        <p:cNvSpPr/>
                        <p:nvPr/>
                      </p:nvSpPr>
                      <p:spPr>
                        <a:xfrm>
                          <a:off x="7495546" y="2058602"/>
                          <a:ext cx="93279" cy="144685"/>
                        </a:xfrm>
                        <a:custGeom>
                          <a:avLst/>
                          <a:gdLst>
                            <a:gd name="connsiteX0" fmla="*/ 80943 w 93279"/>
                            <a:gd name="connsiteY0" fmla="*/ 931 h 144685"/>
                            <a:gd name="connsiteX1" fmla="*/ 2152 w 93279"/>
                            <a:gd name="connsiteY1" fmla="*/ 74922 h 144685"/>
                            <a:gd name="connsiteX2" fmla="*/ 10382 w 93279"/>
                            <a:gd name="connsiteY2" fmla="*/ 124909 h 144685"/>
                            <a:gd name="connsiteX3" fmla="*/ 52825 w 93279"/>
                            <a:gd name="connsiteY3" fmla="*/ 144416 h 144685"/>
                            <a:gd name="connsiteX4" fmla="*/ 52825 w 93279"/>
                            <a:gd name="connsiteY4" fmla="*/ 128109 h 144685"/>
                            <a:gd name="connsiteX5" fmla="*/ 21279 w 93279"/>
                            <a:gd name="connsiteY5" fmla="*/ 112107 h 144685"/>
                            <a:gd name="connsiteX6" fmla="*/ 20440 w 93279"/>
                            <a:gd name="connsiteY6" fmla="*/ 71264 h 144685"/>
                            <a:gd name="connsiteX7" fmla="*/ 89096 w 93279"/>
                            <a:gd name="connsiteY7" fmla="*/ 14952 h 144685"/>
                            <a:gd name="connsiteX8" fmla="*/ 80943 w 93279"/>
                            <a:gd name="connsiteY8" fmla="*/ 931 h 144685"/>
                            <a:gd name="connsiteX9" fmla="*/ 80943 w 93279"/>
                            <a:gd name="connsiteY9" fmla="*/ 931 h 14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79" h="144685">
                              <a:moveTo>
                                <a:pt x="80943" y="931"/>
                              </a:moveTo>
                              <a:cubicBezTo>
                                <a:pt x="48634" y="17010"/>
                                <a:pt x="11829" y="37126"/>
                                <a:pt x="2152" y="74922"/>
                              </a:cubicBezTo>
                              <a:cubicBezTo>
                                <a:pt x="-2191" y="91762"/>
                                <a:pt x="-210" y="110812"/>
                                <a:pt x="10382" y="124909"/>
                              </a:cubicBezTo>
                              <a:cubicBezTo>
                                <a:pt x="20212" y="137939"/>
                                <a:pt x="36366" y="146321"/>
                                <a:pt x="52825" y="144416"/>
                              </a:cubicBezTo>
                              <a:cubicBezTo>
                                <a:pt x="63112" y="143197"/>
                                <a:pt x="63264" y="126890"/>
                                <a:pt x="52825" y="128109"/>
                              </a:cubicBezTo>
                              <a:cubicBezTo>
                                <a:pt x="40023" y="129633"/>
                                <a:pt x="27832" y="123232"/>
                                <a:pt x="21279" y="112107"/>
                              </a:cubicBezTo>
                              <a:cubicBezTo>
                                <a:pt x="14116" y="99839"/>
                                <a:pt x="14954" y="84066"/>
                                <a:pt x="20440" y="71264"/>
                              </a:cubicBezTo>
                              <a:cubicBezTo>
                                <a:pt x="32556" y="42689"/>
                                <a:pt x="62960" y="27982"/>
                                <a:pt x="89096" y="14952"/>
                              </a:cubicBezTo>
                              <a:cubicBezTo>
                                <a:pt x="98545" y="10304"/>
                                <a:pt x="90316" y="-3717"/>
                                <a:pt x="80943" y="931"/>
                              </a:cubicBezTo>
                              <a:lnTo>
                                <a:pt x="80943" y="931"/>
                              </a:lnTo>
                              <a:close/>
                            </a:path>
                          </a:pathLst>
                        </a:custGeom>
                        <a:solidFill>
                          <a:srgbClr val="F7AA97"/>
                        </a:solidFill>
                        <a:ln w="7616" cap="flat">
                          <a:noFill/>
                          <a:prstDash val="solid"/>
                          <a:miter/>
                        </a:ln>
                      </p:spPr>
                      <p:txBody>
                        <a:bodyPr rtlCol="0" anchor="ctr"/>
                        <a:lstStyle/>
                        <a:p>
                          <a:endParaRPr lang="zh-CN" altLang="en-US"/>
                        </a:p>
                      </p:txBody>
                    </p:sp>
                  </p:grpSp>
                </p:grpSp>
              </p:grpSp>
            </p:grpSp>
            <p:sp>
              <p:nvSpPr>
                <p:cNvPr id="1114" name="任意多边形: 形状 1113">
                  <a:extLst>
                    <a:ext uri="{FF2B5EF4-FFF2-40B4-BE49-F238E27FC236}">
                      <a16:creationId xmlns:a16="http://schemas.microsoft.com/office/drawing/2014/main" id="{C4F2D597-48F2-35E5-F253-00A6AF84F781}"/>
                    </a:ext>
                  </a:extLst>
                </p:cNvPr>
                <p:cNvSpPr/>
                <p:nvPr/>
              </p:nvSpPr>
              <p:spPr>
                <a:xfrm>
                  <a:off x="6791729" y="2579029"/>
                  <a:ext cx="184399" cy="293172"/>
                </a:xfrm>
                <a:custGeom>
                  <a:avLst/>
                  <a:gdLst>
                    <a:gd name="connsiteX0" fmla="*/ 15140 w 184399"/>
                    <a:gd name="connsiteY0" fmla="*/ 289139 h 293172"/>
                    <a:gd name="connsiteX1" fmla="*/ 182552 w 184399"/>
                    <a:gd name="connsiteY1" fmla="*/ 14361 h 293172"/>
                    <a:gd name="connsiteX2" fmla="*/ 171045 w 184399"/>
                    <a:gd name="connsiteY2" fmla="*/ 2855 h 293172"/>
                    <a:gd name="connsiteX3" fmla="*/ 1043 w 184399"/>
                    <a:gd name="connsiteY3" fmla="*/ 280909 h 293172"/>
                    <a:gd name="connsiteX4" fmla="*/ 15140 w 184399"/>
                    <a:gd name="connsiteY4" fmla="*/ 289139 h 293172"/>
                    <a:gd name="connsiteX5" fmla="*/ 15140 w 184399"/>
                    <a:gd name="connsiteY5" fmla="*/ 289139 h 29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399" h="293172">
                      <a:moveTo>
                        <a:pt x="15140" y="289139"/>
                      </a:moveTo>
                      <a:cubicBezTo>
                        <a:pt x="66575" y="195031"/>
                        <a:pt x="116638" y="99401"/>
                        <a:pt x="182552" y="14361"/>
                      </a:cubicBezTo>
                      <a:cubicBezTo>
                        <a:pt x="188876" y="6208"/>
                        <a:pt x="177446" y="-5451"/>
                        <a:pt x="171045" y="2855"/>
                      </a:cubicBezTo>
                      <a:cubicBezTo>
                        <a:pt x="104142" y="89114"/>
                        <a:pt x="53240" y="185506"/>
                        <a:pt x="1043" y="280909"/>
                      </a:cubicBezTo>
                      <a:cubicBezTo>
                        <a:pt x="-3910" y="290129"/>
                        <a:pt x="10111" y="298359"/>
                        <a:pt x="15140" y="289139"/>
                      </a:cubicBezTo>
                      <a:lnTo>
                        <a:pt x="15140" y="289139"/>
                      </a:lnTo>
                      <a:close/>
                    </a:path>
                  </a:pathLst>
                </a:custGeom>
                <a:solidFill>
                  <a:srgbClr val="F7AA97"/>
                </a:solidFill>
                <a:ln w="7616" cap="flat">
                  <a:noFill/>
                  <a:prstDash val="solid"/>
                  <a:miter/>
                </a:ln>
              </p:spPr>
              <p:txBody>
                <a:bodyPr rtlCol="0" anchor="ctr"/>
                <a:lstStyle/>
                <a:p>
                  <a:endParaRPr lang="zh-CN" altLang="en-US"/>
                </a:p>
              </p:txBody>
            </p:sp>
          </p:grpSp>
          <p:sp>
            <p:nvSpPr>
              <p:cNvPr id="1112" name="任意多边形: 形状 1111">
                <a:extLst>
                  <a:ext uri="{FF2B5EF4-FFF2-40B4-BE49-F238E27FC236}">
                    <a16:creationId xmlns:a16="http://schemas.microsoft.com/office/drawing/2014/main" id="{05DE15B2-44BD-745A-9E29-268DD3221D70}"/>
                  </a:ext>
                </a:extLst>
              </p:cNvPr>
              <p:cNvSpPr/>
              <p:nvPr/>
            </p:nvSpPr>
            <p:spPr>
              <a:xfrm>
                <a:off x="6647383" y="2384374"/>
                <a:ext cx="736396" cy="776579"/>
              </a:xfrm>
              <a:custGeom>
                <a:avLst/>
                <a:gdLst>
                  <a:gd name="connsiteX0" fmla="*/ 736397 w 736396"/>
                  <a:gd name="connsiteY0" fmla="*/ 0 h 776579"/>
                  <a:gd name="connsiteX1" fmla="*/ 144094 w 736396"/>
                  <a:gd name="connsiteY1" fmla="*/ 772897 h 776579"/>
                  <a:gd name="connsiteX2" fmla="*/ 136932 w 736396"/>
                  <a:gd name="connsiteY2" fmla="*/ 770001 h 776579"/>
                  <a:gd name="connsiteX3" fmla="*/ 131978 w 736396"/>
                  <a:gd name="connsiteY3" fmla="*/ 767563 h 776579"/>
                  <a:gd name="connsiteX4" fmla="*/ 103708 w 736396"/>
                  <a:gd name="connsiteY4" fmla="*/ 758342 h 776579"/>
                  <a:gd name="connsiteX5" fmla="*/ 0 w 736396"/>
                  <a:gd name="connsiteY5" fmla="*/ 600304 h 776579"/>
                  <a:gd name="connsiteX6" fmla="*/ 6782 w 736396"/>
                  <a:gd name="connsiteY6" fmla="*/ 599542 h 776579"/>
                  <a:gd name="connsiteX7" fmla="*/ 39472 w 736396"/>
                  <a:gd name="connsiteY7" fmla="*/ 611276 h 776579"/>
                  <a:gd name="connsiteX8" fmla="*/ 41529 w 736396"/>
                  <a:gd name="connsiteY8" fmla="*/ 612343 h 776579"/>
                  <a:gd name="connsiteX9" fmla="*/ 262052 w 736396"/>
                  <a:gd name="connsiteY9" fmla="*/ 607009 h 776579"/>
                  <a:gd name="connsiteX10" fmla="*/ 359512 w 736396"/>
                  <a:gd name="connsiteY10" fmla="*/ 541172 h 776579"/>
                  <a:gd name="connsiteX11" fmla="*/ 585064 w 736396"/>
                  <a:gd name="connsiteY11" fmla="*/ 245212 h 776579"/>
                  <a:gd name="connsiteX12" fmla="*/ 736244 w 736396"/>
                  <a:gd name="connsiteY12" fmla="*/ 305 h 776579"/>
                  <a:gd name="connsiteX13" fmla="*/ 736397 w 736396"/>
                  <a:gd name="connsiteY13" fmla="*/ 0 h 77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396" h="776579">
                    <a:moveTo>
                      <a:pt x="736397" y="0"/>
                    </a:moveTo>
                    <a:cubicBezTo>
                      <a:pt x="648157" y="179146"/>
                      <a:pt x="313944" y="831266"/>
                      <a:pt x="144094" y="772897"/>
                    </a:cubicBezTo>
                    <a:cubicBezTo>
                      <a:pt x="141580" y="772135"/>
                      <a:pt x="139294" y="771220"/>
                      <a:pt x="136932" y="770001"/>
                    </a:cubicBezTo>
                    <a:cubicBezTo>
                      <a:pt x="135255" y="769239"/>
                      <a:pt x="133579" y="768401"/>
                      <a:pt x="131978" y="767563"/>
                    </a:cubicBezTo>
                    <a:cubicBezTo>
                      <a:pt x="122987" y="765734"/>
                      <a:pt x="113462" y="762762"/>
                      <a:pt x="103708" y="758342"/>
                    </a:cubicBezTo>
                    <a:cubicBezTo>
                      <a:pt x="60732" y="739064"/>
                      <a:pt x="26137" y="673608"/>
                      <a:pt x="0" y="600304"/>
                    </a:cubicBezTo>
                    <a:cubicBezTo>
                      <a:pt x="2058" y="599770"/>
                      <a:pt x="4420" y="599542"/>
                      <a:pt x="6782" y="599542"/>
                    </a:cubicBezTo>
                    <a:cubicBezTo>
                      <a:pt x="18517" y="599542"/>
                      <a:pt x="29032" y="605942"/>
                      <a:pt x="39472" y="611276"/>
                    </a:cubicBezTo>
                    <a:cubicBezTo>
                      <a:pt x="40158" y="611657"/>
                      <a:pt x="40919" y="611962"/>
                      <a:pt x="41529" y="612343"/>
                    </a:cubicBezTo>
                    <a:cubicBezTo>
                      <a:pt x="110109" y="646862"/>
                      <a:pt x="190881" y="639318"/>
                      <a:pt x="262052" y="607009"/>
                    </a:cubicBezTo>
                    <a:cubicBezTo>
                      <a:pt x="298018" y="590702"/>
                      <a:pt x="331394" y="568071"/>
                      <a:pt x="359512" y="541172"/>
                    </a:cubicBezTo>
                    <a:cubicBezTo>
                      <a:pt x="443941" y="460934"/>
                      <a:pt x="518922" y="357378"/>
                      <a:pt x="585064" y="245212"/>
                    </a:cubicBezTo>
                    <a:cubicBezTo>
                      <a:pt x="633756" y="162535"/>
                      <a:pt x="690982" y="72390"/>
                      <a:pt x="736244" y="305"/>
                    </a:cubicBezTo>
                    <a:lnTo>
                      <a:pt x="736397" y="0"/>
                    </a:lnTo>
                    <a:close/>
                  </a:path>
                </a:pathLst>
              </a:custGeom>
              <a:solidFill>
                <a:srgbClr val="FFD0C7">
                  <a:alpha val="78000"/>
                </a:srgbClr>
              </a:solidFill>
              <a:ln w="7616" cap="flat">
                <a:noFill/>
                <a:prstDash val="solid"/>
                <a:miter/>
              </a:ln>
            </p:spPr>
            <p:txBody>
              <a:bodyPr rtlCol="0" anchor="ctr"/>
              <a:lstStyle/>
              <a:p>
                <a:endParaRPr lang="zh-CN" altLang="en-US"/>
              </a:p>
            </p:txBody>
          </p:sp>
        </p:grpSp>
        <p:sp>
          <p:nvSpPr>
            <p:cNvPr id="1077" name="任意多边形: 形状 1076">
              <a:extLst>
                <a:ext uri="{FF2B5EF4-FFF2-40B4-BE49-F238E27FC236}">
                  <a16:creationId xmlns:a16="http://schemas.microsoft.com/office/drawing/2014/main" id="{940FE083-3951-F6A5-17D0-C7AA04CBC36F}"/>
                </a:ext>
              </a:extLst>
            </p:cNvPr>
            <p:cNvSpPr/>
            <p:nvPr/>
          </p:nvSpPr>
          <p:spPr>
            <a:xfrm flipH="1">
              <a:off x="6162835" y="5387924"/>
              <a:ext cx="659984" cy="818868"/>
            </a:xfrm>
            <a:custGeom>
              <a:avLst/>
              <a:gdLst>
                <a:gd name="connsiteX0" fmla="*/ 639547 w 785006"/>
                <a:gd name="connsiteY0" fmla="*/ 0 h 973988"/>
                <a:gd name="connsiteX1" fmla="*/ 309372 w 785006"/>
                <a:gd name="connsiteY1" fmla="*/ 134341 h 973988"/>
                <a:gd name="connsiteX2" fmla="*/ 0 w 785006"/>
                <a:gd name="connsiteY2" fmla="*/ 837590 h 973988"/>
                <a:gd name="connsiteX3" fmla="*/ 549326 w 785006"/>
                <a:gd name="connsiteY3" fmla="*/ 973988 h 973988"/>
                <a:gd name="connsiteX4" fmla="*/ 610590 w 785006"/>
                <a:gd name="connsiteY4" fmla="*/ 635203 h 973988"/>
                <a:gd name="connsiteX5" fmla="*/ 639547 w 785006"/>
                <a:gd name="connsiteY5" fmla="*/ 0 h 97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006" h="973988">
                  <a:moveTo>
                    <a:pt x="639547" y="0"/>
                  </a:moveTo>
                  <a:cubicBezTo>
                    <a:pt x="639547" y="0"/>
                    <a:pt x="337337" y="61569"/>
                    <a:pt x="309372" y="134341"/>
                  </a:cubicBezTo>
                  <a:cubicBezTo>
                    <a:pt x="281407" y="207112"/>
                    <a:pt x="0" y="837590"/>
                    <a:pt x="0" y="837590"/>
                  </a:cubicBezTo>
                  <a:lnTo>
                    <a:pt x="549326" y="973988"/>
                  </a:lnTo>
                  <a:lnTo>
                    <a:pt x="610590" y="635203"/>
                  </a:lnTo>
                  <a:cubicBezTo>
                    <a:pt x="610514" y="635203"/>
                    <a:pt x="982980" y="200025"/>
                    <a:pt x="639547" y="0"/>
                  </a:cubicBezTo>
                  <a:close/>
                </a:path>
              </a:pathLst>
            </a:custGeom>
            <a:solidFill>
              <a:srgbClr val="F5F9FF"/>
            </a:solidFill>
            <a:ln w="7616" cap="flat">
              <a:noFill/>
              <a:prstDash val="solid"/>
              <a:miter/>
            </a:ln>
          </p:spPr>
          <p:txBody>
            <a:bodyPr rtlCol="0" anchor="ctr"/>
            <a:lstStyle/>
            <a:p>
              <a:endParaRPr lang="zh-CN" altLang="en-US"/>
            </a:p>
          </p:txBody>
        </p:sp>
        <p:sp>
          <p:nvSpPr>
            <p:cNvPr id="1078" name="任意多边形: 形状 1077">
              <a:extLst>
                <a:ext uri="{FF2B5EF4-FFF2-40B4-BE49-F238E27FC236}">
                  <a16:creationId xmlns:a16="http://schemas.microsoft.com/office/drawing/2014/main" id="{189104E5-B37B-1807-DE92-FCF2CD0C9FAD}"/>
                </a:ext>
              </a:extLst>
            </p:cNvPr>
            <p:cNvSpPr/>
            <p:nvPr/>
          </p:nvSpPr>
          <p:spPr>
            <a:xfrm flipH="1">
              <a:off x="5944692" y="5290417"/>
              <a:ext cx="364845" cy="668061"/>
            </a:xfrm>
            <a:custGeom>
              <a:avLst/>
              <a:gdLst>
                <a:gd name="connsiteX0" fmla="*/ 197282 w 433958"/>
                <a:gd name="connsiteY0" fmla="*/ 0 h 794613"/>
                <a:gd name="connsiteX1" fmla="*/ 0 w 433958"/>
                <a:gd name="connsiteY1" fmla="*/ 107061 h 794613"/>
                <a:gd name="connsiteX2" fmla="*/ 140894 w 433958"/>
                <a:gd name="connsiteY2" fmla="*/ 273329 h 794613"/>
                <a:gd name="connsiteX3" fmla="*/ 33833 w 433958"/>
                <a:gd name="connsiteY3" fmla="*/ 315849 h 794613"/>
                <a:gd name="connsiteX4" fmla="*/ 433959 w 433958"/>
                <a:gd name="connsiteY4" fmla="*/ 794614 h 794613"/>
                <a:gd name="connsiteX5" fmla="*/ 197282 w 433958"/>
                <a:gd name="connsiteY5" fmla="*/ 0 h 794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958" h="794613">
                  <a:moveTo>
                    <a:pt x="197282" y="0"/>
                  </a:moveTo>
                  <a:lnTo>
                    <a:pt x="0" y="107061"/>
                  </a:lnTo>
                  <a:lnTo>
                    <a:pt x="140894" y="273329"/>
                  </a:lnTo>
                  <a:lnTo>
                    <a:pt x="33833" y="315849"/>
                  </a:lnTo>
                  <a:lnTo>
                    <a:pt x="433959" y="794614"/>
                  </a:lnTo>
                  <a:cubicBezTo>
                    <a:pt x="433959" y="794614"/>
                    <a:pt x="225476" y="22479"/>
                    <a:pt x="197282" y="0"/>
                  </a:cubicBezTo>
                  <a:close/>
                </a:path>
              </a:pathLst>
            </a:custGeom>
            <a:solidFill>
              <a:srgbClr val="FFFFFF"/>
            </a:solidFill>
            <a:ln w="7616" cap="flat">
              <a:noFill/>
              <a:prstDash val="solid"/>
              <a:miter/>
            </a:ln>
          </p:spPr>
          <p:txBody>
            <a:bodyPr rtlCol="0" anchor="ctr"/>
            <a:lstStyle/>
            <a:p>
              <a:endParaRPr lang="zh-CN" altLang="en-US"/>
            </a:p>
          </p:txBody>
        </p:sp>
        <p:sp>
          <p:nvSpPr>
            <p:cNvPr id="3" name="任意多边形: 形状 2">
              <a:extLst>
                <a:ext uri="{FF2B5EF4-FFF2-40B4-BE49-F238E27FC236}">
                  <a16:creationId xmlns:a16="http://schemas.microsoft.com/office/drawing/2014/main" id="{C5EF8490-F60E-2720-F579-DFBF6F6CB890}"/>
                </a:ext>
              </a:extLst>
            </p:cNvPr>
            <p:cNvSpPr/>
            <p:nvPr/>
          </p:nvSpPr>
          <p:spPr>
            <a:xfrm flipH="1">
              <a:off x="6072115" y="6025234"/>
              <a:ext cx="573431" cy="832766"/>
            </a:xfrm>
            <a:custGeom>
              <a:avLst/>
              <a:gdLst>
                <a:gd name="connsiteX0" fmla="*/ 153170 w 573431"/>
                <a:gd name="connsiteY0" fmla="*/ 0 h 832766"/>
                <a:gd name="connsiteX1" fmla="*/ 20109 w 573431"/>
                <a:gd name="connsiteY1" fmla="*/ 720867 h 832766"/>
                <a:gd name="connsiteX2" fmla="*/ 0 w 573431"/>
                <a:gd name="connsiteY2" fmla="*/ 832766 h 832766"/>
                <a:gd name="connsiteX3" fmla="*/ 489976 w 573431"/>
                <a:gd name="connsiteY3" fmla="*/ 832766 h 832766"/>
                <a:gd name="connsiteX4" fmla="*/ 502254 w 573431"/>
                <a:gd name="connsiteY4" fmla="*/ 742212 h 832766"/>
                <a:gd name="connsiteX5" fmla="*/ 554596 w 573431"/>
                <a:gd name="connsiteY5" fmla="*/ 345868 h 832766"/>
                <a:gd name="connsiteX6" fmla="*/ 573431 w 573431"/>
                <a:gd name="connsiteY6" fmla="*/ 199689 h 83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431" h="832766">
                  <a:moveTo>
                    <a:pt x="153170" y="0"/>
                  </a:moveTo>
                  <a:cubicBezTo>
                    <a:pt x="102429" y="285335"/>
                    <a:pt x="67017" y="462560"/>
                    <a:pt x="20109" y="720867"/>
                  </a:cubicBezTo>
                  <a:lnTo>
                    <a:pt x="0" y="832766"/>
                  </a:lnTo>
                  <a:lnTo>
                    <a:pt x="489976" y="832766"/>
                  </a:lnTo>
                  <a:lnTo>
                    <a:pt x="502254" y="742212"/>
                  </a:lnTo>
                  <a:cubicBezTo>
                    <a:pt x="523288" y="585780"/>
                    <a:pt x="541749" y="444862"/>
                    <a:pt x="554596" y="345868"/>
                  </a:cubicBezTo>
                  <a:cubicBezTo>
                    <a:pt x="566448" y="255102"/>
                    <a:pt x="573431" y="199689"/>
                    <a:pt x="573431" y="199689"/>
                  </a:cubicBezTo>
                  <a:close/>
                </a:path>
              </a:pathLst>
            </a:custGeom>
            <a:solidFill>
              <a:srgbClr val="F5F9FF"/>
            </a:solidFill>
            <a:ln w="7616" cap="flat">
              <a:noFill/>
              <a:prstDash val="solid"/>
              <a:miter/>
            </a:ln>
          </p:spPr>
          <p:txBody>
            <a:bodyPr wrap="square" rtlCol="0" anchor="ctr">
              <a:noAutofit/>
            </a:bodyPr>
            <a:lstStyle/>
            <a:p>
              <a:endParaRPr lang="zh-CN" altLang="en-US"/>
            </a:p>
          </p:txBody>
        </p:sp>
        <p:sp>
          <p:nvSpPr>
            <p:cNvPr id="1080" name="任意多边形: 形状 1079">
              <a:extLst>
                <a:ext uri="{FF2B5EF4-FFF2-40B4-BE49-F238E27FC236}">
                  <a16:creationId xmlns:a16="http://schemas.microsoft.com/office/drawing/2014/main" id="{5EE2B9CF-25F1-DDFE-F3B0-259EEDF121DE}"/>
                </a:ext>
              </a:extLst>
            </p:cNvPr>
            <p:cNvSpPr/>
            <p:nvPr/>
          </p:nvSpPr>
          <p:spPr>
            <a:xfrm flipH="1">
              <a:off x="6571102" y="6337932"/>
              <a:ext cx="78754" cy="352466"/>
            </a:xfrm>
            <a:custGeom>
              <a:avLst/>
              <a:gdLst>
                <a:gd name="connsiteX0" fmla="*/ 127821 w 134181"/>
                <a:gd name="connsiteY0" fmla="*/ 337 h 549632"/>
                <a:gd name="connsiteX1" fmla="*/ 133955 w 134181"/>
                <a:gd name="connsiteY1" fmla="*/ 10166 h 549632"/>
                <a:gd name="connsiteX2" fmla="*/ 76881 w 134181"/>
                <a:gd name="connsiteY2" fmla="*/ 270999 h 549632"/>
                <a:gd name="connsiteX3" fmla="*/ 16766 w 134181"/>
                <a:gd name="connsiteY3" fmla="*/ 549632 h 549632"/>
                <a:gd name="connsiteX4" fmla="*/ 0 w 134181"/>
                <a:gd name="connsiteY4" fmla="*/ 549632 h 549632"/>
                <a:gd name="connsiteX5" fmla="*/ 16302 w 134181"/>
                <a:gd name="connsiteY5" fmla="*/ 474072 h 549632"/>
                <a:gd name="connsiteX6" fmla="*/ 118258 w 134181"/>
                <a:gd name="connsiteY6" fmla="*/ 5823 h 549632"/>
                <a:gd name="connsiteX7" fmla="*/ 127821 w 134181"/>
                <a:gd name="connsiteY7" fmla="*/ 337 h 54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181" h="549632">
                  <a:moveTo>
                    <a:pt x="127821" y="337"/>
                  </a:moveTo>
                  <a:cubicBezTo>
                    <a:pt x="131745" y="1423"/>
                    <a:pt x="135098" y="5061"/>
                    <a:pt x="133955" y="10166"/>
                  </a:cubicBezTo>
                  <a:cubicBezTo>
                    <a:pt x="114753" y="97111"/>
                    <a:pt x="95779" y="184055"/>
                    <a:pt x="76881" y="270999"/>
                  </a:cubicBezTo>
                  <a:lnTo>
                    <a:pt x="16766" y="549632"/>
                  </a:lnTo>
                  <a:lnTo>
                    <a:pt x="0" y="549632"/>
                  </a:lnTo>
                  <a:lnTo>
                    <a:pt x="16302" y="474072"/>
                  </a:lnTo>
                  <a:cubicBezTo>
                    <a:pt x="49983" y="317938"/>
                    <a:pt x="83815" y="161804"/>
                    <a:pt x="118258" y="5823"/>
                  </a:cubicBezTo>
                  <a:cubicBezTo>
                    <a:pt x="119401" y="718"/>
                    <a:pt x="123897" y="-750"/>
                    <a:pt x="127821" y="337"/>
                  </a:cubicBezTo>
                  <a:close/>
                </a:path>
              </a:pathLst>
            </a:custGeom>
            <a:solidFill>
              <a:srgbClr val="5A417A"/>
            </a:solidFill>
            <a:ln w="7616" cap="flat">
              <a:noFill/>
              <a:prstDash val="solid"/>
              <a:miter/>
            </a:ln>
          </p:spPr>
          <p:txBody>
            <a:bodyPr rtlCol="0" anchor="ctr"/>
            <a:lstStyle/>
            <a:p>
              <a:endParaRPr lang="zh-CN" altLang="en-US"/>
            </a:p>
          </p:txBody>
        </p:sp>
        <p:sp>
          <p:nvSpPr>
            <p:cNvPr id="1081" name="任意多边形: 形状 1080">
              <a:extLst>
                <a:ext uri="{FF2B5EF4-FFF2-40B4-BE49-F238E27FC236}">
                  <a16:creationId xmlns:a16="http://schemas.microsoft.com/office/drawing/2014/main" id="{7F21D445-99F1-0C76-86F8-5DB7DBA1934D}"/>
                </a:ext>
              </a:extLst>
            </p:cNvPr>
            <p:cNvSpPr/>
            <p:nvPr/>
          </p:nvSpPr>
          <p:spPr>
            <a:xfrm flipH="1">
              <a:off x="6090949" y="6302389"/>
              <a:ext cx="305199" cy="537469"/>
            </a:xfrm>
            <a:custGeom>
              <a:avLst/>
              <a:gdLst>
                <a:gd name="connsiteX0" fmla="*/ 273447 w 363013"/>
                <a:gd name="connsiteY0" fmla="*/ 0 h 610708"/>
                <a:gd name="connsiteX1" fmla="*/ 363013 w 363013"/>
                <a:gd name="connsiteY1" fmla="*/ 2803 h 610708"/>
                <a:gd name="connsiteX2" fmla="*/ 274852 w 363013"/>
                <a:gd name="connsiteY2" fmla="*/ 538181 h 610708"/>
                <a:gd name="connsiteX3" fmla="*/ 262402 w 363013"/>
                <a:gd name="connsiteY3" fmla="*/ 610708 h 610708"/>
                <a:gd name="connsiteX4" fmla="*/ 46723 w 363013"/>
                <a:gd name="connsiteY4" fmla="*/ 610708 h 610708"/>
                <a:gd name="connsiteX5" fmla="*/ 72006 w 363013"/>
                <a:gd name="connsiteY5" fmla="*/ 361171 h 610708"/>
                <a:gd name="connsiteX6" fmla="*/ 51432 w 363013"/>
                <a:gd name="connsiteY6" fmla="*/ 172348 h 610708"/>
                <a:gd name="connsiteX7" fmla="*/ 17675 w 363013"/>
                <a:gd name="connsiteY7" fmla="*/ 56600 h 610708"/>
                <a:gd name="connsiteX8" fmla="*/ 273447 w 363013"/>
                <a:gd name="connsiteY8" fmla="*/ 0 h 610708"/>
                <a:gd name="connsiteX0" fmla="*/ 273447 w 363013"/>
                <a:gd name="connsiteY0" fmla="*/ 0 h 639283"/>
                <a:gd name="connsiteX1" fmla="*/ 363013 w 363013"/>
                <a:gd name="connsiteY1" fmla="*/ 2803 h 639283"/>
                <a:gd name="connsiteX2" fmla="*/ 274852 w 363013"/>
                <a:gd name="connsiteY2" fmla="*/ 538181 h 639283"/>
                <a:gd name="connsiteX3" fmla="*/ 248115 w 363013"/>
                <a:gd name="connsiteY3" fmla="*/ 639283 h 639283"/>
                <a:gd name="connsiteX4" fmla="*/ 46723 w 363013"/>
                <a:gd name="connsiteY4" fmla="*/ 610708 h 639283"/>
                <a:gd name="connsiteX5" fmla="*/ 72006 w 363013"/>
                <a:gd name="connsiteY5" fmla="*/ 361171 h 639283"/>
                <a:gd name="connsiteX6" fmla="*/ 51432 w 363013"/>
                <a:gd name="connsiteY6" fmla="*/ 172348 h 639283"/>
                <a:gd name="connsiteX7" fmla="*/ 17675 w 363013"/>
                <a:gd name="connsiteY7" fmla="*/ 56600 h 639283"/>
                <a:gd name="connsiteX8" fmla="*/ 273447 w 363013"/>
                <a:gd name="connsiteY8" fmla="*/ 0 h 639283"/>
                <a:gd name="connsiteX0" fmla="*/ 273447 w 363013"/>
                <a:gd name="connsiteY0" fmla="*/ 0 h 639283"/>
                <a:gd name="connsiteX1" fmla="*/ 363013 w 363013"/>
                <a:gd name="connsiteY1" fmla="*/ 2803 h 639283"/>
                <a:gd name="connsiteX2" fmla="*/ 274852 w 363013"/>
                <a:gd name="connsiteY2" fmla="*/ 538181 h 639283"/>
                <a:gd name="connsiteX3" fmla="*/ 248115 w 363013"/>
                <a:gd name="connsiteY3" fmla="*/ 639283 h 639283"/>
                <a:gd name="connsiteX4" fmla="*/ 46723 w 363013"/>
                <a:gd name="connsiteY4" fmla="*/ 603565 h 639283"/>
                <a:gd name="connsiteX5" fmla="*/ 72006 w 363013"/>
                <a:gd name="connsiteY5" fmla="*/ 361171 h 639283"/>
                <a:gd name="connsiteX6" fmla="*/ 51432 w 363013"/>
                <a:gd name="connsiteY6" fmla="*/ 172348 h 639283"/>
                <a:gd name="connsiteX7" fmla="*/ 17675 w 363013"/>
                <a:gd name="connsiteY7" fmla="*/ 56600 h 639283"/>
                <a:gd name="connsiteX8" fmla="*/ 273447 w 363013"/>
                <a:gd name="connsiteY8" fmla="*/ 0 h 63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013" h="639283">
                  <a:moveTo>
                    <a:pt x="273447" y="0"/>
                  </a:moveTo>
                  <a:cubicBezTo>
                    <a:pt x="305902" y="-17"/>
                    <a:pt x="336744" y="1203"/>
                    <a:pt x="363013" y="2803"/>
                  </a:cubicBezTo>
                  <a:cubicBezTo>
                    <a:pt x="342639" y="129676"/>
                    <a:pt x="310393" y="328194"/>
                    <a:pt x="274852" y="538181"/>
                  </a:cubicBezTo>
                  <a:lnTo>
                    <a:pt x="248115" y="639283"/>
                  </a:lnTo>
                  <a:lnTo>
                    <a:pt x="46723" y="603565"/>
                  </a:lnTo>
                  <a:lnTo>
                    <a:pt x="72006" y="361171"/>
                  </a:lnTo>
                  <a:cubicBezTo>
                    <a:pt x="78635" y="296173"/>
                    <a:pt x="82826" y="231631"/>
                    <a:pt x="51432" y="172348"/>
                  </a:cubicBezTo>
                  <a:cubicBezTo>
                    <a:pt x="25905" y="124266"/>
                    <a:pt x="-27816" y="100796"/>
                    <a:pt x="17675" y="56600"/>
                  </a:cubicBezTo>
                  <a:cubicBezTo>
                    <a:pt x="64196" y="11223"/>
                    <a:pt x="176081" y="50"/>
                    <a:pt x="273447" y="0"/>
                  </a:cubicBezTo>
                  <a:close/>
                </a:path>
              </a:pathLst>
            </a:custGeom>
            <a:solidFill>
              <a:srgbClr val="E8F2FF"/>
            </a:solidFill>
            <a:ln w="7616" cap="flat">
              <a:noFill/>
              <a:prstDash val="solid"/>
              <a:miter/>
            </a:ln>
          </p:spPr>
          <p:txBody>
            <a:bodyPr rtlCol="0" anchor="ctr"/>
            <a:lstStyle/>
            <a:p>
              <a:endParaRPr lang="zh-CN" altLang="en-US"/>
            </a:p>
          </p:txBody>
        </p:sp>
        <p:grpSp>
          <p:nvGrpSpPr>
            <p:cNvPr id="1082" name="图形 2">
              <a:extLst>
                <a:ext uri="{FF2B5EF4-FFF2-40B4-BE49-F238E27FC236}">
                  <a16:creationId xmlns:a16="http://schemas.microsoft.com/office/drawing/2014/main" id="{31AB09FF-0A00-8681-A8FD-48A5268149C4}"/>
                </a:ext>
              </a:extLst>
            </p:cNvPr>
            <p:cNvGrpSpPr/>
            <p:nvPr/>
          </p:nvGrpSpPr>
          <p:grpSpPr>
            <a:xfrm flipH="1">
              <a:off x="5578652" y="5290354"/>
              <a:ext cx="373726" cy="668125"/>
              <a:chOff x="5998921" y="1790166"/>
              <a:chExt cx="444522" cy="794689"/>
            </a:xfrm>
          </p:grpSpPr>
          <p:sp>
            <p:nvSpPr>
              <p:cNvPr id="1105" name="任意多边形: 形状 1104">
                <a:extLst>
                  <a:ext uri="{FF2B5EF4-FFF2-40B4-BE49-F238E27FC236}">
                    <a16:creationId xmlns:a16="http://schemas.microsoft.com/office/drawing/2014/main" id="{B15410DB-B41D-3C32-74C9-D4D431CFF406}"/>
                  </a:ext>
                </a:extLst>
              </p:cNvPr>
              <p:cNvSpPr/>
              <p:nvPr/>
            </p:nvSpPr>
            <p:spPr>
              <a:xfrm>
                <a:off x="5998921" y="1790166"/>
                <a:ext cx="433958" cy="794689"/>
              </a:xfrm>
              <a:custGeom>
                <a:avLst/>
                <a:gdLst>
                  <a:gd name="connsiteX0" fmla="*/ 293065 w 433958"/>
                  <a:gd name="connsiteY0" fmla="*/ 273329 h 794689"/>
                  <a:gd name="connsiteX1" fmla="*/ 400202 w 433958"/>
                  <a:gd name="connsiteY1" fmla="*/ 315925 h 794689"/>
                  <a:gd name="connsiteX2" fmla="*/ 226619 w 433958"/>
                  <a:gd name="connsiteY2" fmla="*/ 523494 h 794689"/>
                  <a:gd name="connsiteX3" fmla="*/ 0 w 433958"/>
                  <a:gd name="connsiteY3" fmla="*/ 794690 h 794689"/>
                  <a:gd name="connsiteX4" fmla="*/ 211531 w 433958"/>
                  <a:gd name="connsiteY4" fmla="*/ 60351 h 794689"/>
                  <a:gd name="connsiteX5" fmla="*/ 236830 w 433958"/>
                  <a:gd name="connsiteY5" fmla="*/ 0 h 794689"/>
                  <a:gd name="connsiteX6" fmla="*/ 433959 w 433958"/>
                  <a:gd name="connsiteY6" fmla="*/ 106985 h 794689"/>
                  <a:gd name="connsiteX7" fmla="*/ 293065 w 433958"/>
                  <a:gd name="connsiteY7" fmla="*/ 273329 h 79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958" h="794689">
                    <a:moveTo>
                      <a:pt x="293065" y="273329"/>
                    </a:moveTo>
                    <a:lnTo>
                      <a:pt x="400202" y="315925"/>
                    </a:lnTo>
                    <a:lnTo>
                      <a:pt x="226619" y="523494"/>
                    </a:lnTo>
                    <a:lnTo>
                      <a:pt x="0" y="794690"/>
                    </a:lnTo>
                    <a:cubicBezTo>
                      <a:pt x="0" y="794690"/>
                      <a:pt x="148057" y="246355"/>
                      <a:pt x="211531" y="60351"/>
                    </a:cubicBezTo>
                    <a:cubicBezTo>
                      <a:pt x="223418" y="25679"/>
                      <a:pt x="232410" y="3505"/>
                      <a:pt x="236830" y="0"/>
                    </a:cubicBezTo>
                    <a:lnTo>
                      <a:pt x="433959" y="106985"/>
                    </a:lnTo>
                    <a:lnTo>
                      <a:pt x="293065" y="273329"/>
                    </a:lnTo>
                    <a:close/>
                  </a:path>
                </a:pathLst>
              </a:custGeom>
              <a:solidFill>
                <a:srgbClr val="FFFFFF"/>
              </a:solidFill>
              <a:ln w="7616" cap="flat">
                <a:noFill/>
                <a:prstDash val="solid"/>
                <a:miter/>
              </a:ln>
            </p:spPr>
            <p:txBody>
              <a:bodyPr rtlCol="0" anchor="ctr"/>
              <a:lstStyle/>
              <a:p>
                <a:endParaRPr lang="zh-CN" altLang="en-US"/>
              </a:p>
            </p:txBody>
          </p:sp>
          <p:sp>
            <p:nvSpPr>
              <p:cNvPr id="1106" name="任意多边形: 形状 1105">
                <a:extLst>
                  <a:ext uri="{FF2B5EF4-FFF2-40B4-BE49-F238E27FC236}">
                    <a16:creationId xmlns:a16="http://schemas.microsoft.com/office/drawing/2014/main" id="{7A232D91-DB08-194C-562A-F76FE40D9A97}"/>
                  </a:ext>
                </a:extLst>
              </p:cNvPr>
              <p:cNvSpPr/>
              <p:nvPr/>
            </p:nvSpPr>
            <p:spPr>
              <a:xfrm>
                <a:off x="6210452" y="1790166"/>
                <a:ext cx="222427" cy="523494"/>
              </a:xfrm>
              <a:custGeom>
                <a:avLst/>
                <a:gdLst>
                  <a:gd name="connsiteX0" fmla="*/ 81534 w 222427"/>
                  <a:gd name="connsiteY0" fmla="*/ 273329 h 523494"/>
                  <a:gd name="connsiteX1" fmla="*/ 188671 w 222427"/>
                  <a:gd name="connsiteY1" fmla="*/ 315925 h 523494"/>
                  <a:gd name="connsiteX2" fmla="*/ 15088 w 222427"/>
                  <a:gd name="connsiteY2" fmla="*/ 523494 h 523494"/>
                  <a:gd name="connsiteX3" fmla="*/ 25680 w 222427"/>
                  <a:gd name="connsiteY3" fmla="*/ 181813 h 523494"/>
                  <a:gd name="connsiteX4" fmla="*/ 6248 w 222427"/>
                  <a:gd name="connsiteY4" fmla="*/ 71933 h 523494"/>
                  <a:gd name="connsiteX5" fmla="*/ 0 w 222427"/>
                  <a:gd name="connsiteY5" fmla="*/ 60351 h 523494"/>
                  <a:gd name="connsiteX6" fmla="*/ 25298 w 222427"/>
                  <a:gd name="connsiteY6" fmla="*/ 0 h 523494"/>
                  <a:gd name="connsiteX7" fmla="*/ 222428 w 222427"/>
                  <a:gd name="connsiteY7" fmla="*/ 106985 h 523494"/>
                  <a:gd name="connsiteX8" fmla="*/ 81534 w 222427"/>
                  <a:gd name="connsiteY8" fmla="*/ 273329 h 52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427" h="523494">
                    <a:moveTo>
                      <a:pt x="81534" y="273329"/>
                    </a:moveTo>
                    <a:lnTo>
                      <a:pt x="188671" y="315925"/>
                    </a:lnTo>
                    <a:lnTo>
                      <a:pt x="15088" y="523494"/>
                    </a:lnTo>
                    <a:cubicBezTo>
                      <a:pt x="27966" y="409956"/>
                      <a:pt x="33071" y="295961"/>
                      <a:pt x="25680" y="181813"/>
                    </a:cubicBezTo>
                    <a:cubicBezTo>
                      <a:pt x="23165" y="144704"/>
                      <a:pt x="19279" y="106985"/>
                      <a:pt x="6248" y="71933"/>
                    </a:cubicBezTo>
                    <a:cubicBezTo>
                      <a:pt x="4953" y="68428"/>
                      <a:pt x="2743" y="64541"/>
                      <a:pt x="0" y="60351"/>
                    </a:cubicBezTo>
                    <a:cubicBezTo>
                      <a:pt x="11887" y="25679"/>
                      <a:pt x="20879" y="3505"/>
                      <a:pt x="25298" y="0"/>
                    </a:cubicBezTo>
                    <a:lnTo>
                      <a:pt x="222428" y="106985"/>
                    </a:lnTo>
                    <a:lnTo>
                      <a:pt x="81534" y="273329"/>
                    </a:lnTo>
                    <a:close/>
                  </a:path>
                </a:pathLst>
              </a:custGeom>
              <a:solidFill>
                <a:srgbClr val="E8F2FF"/>
              </a:solidFill>
              <a:ln w="7616" cap="flat">
                <a:noFill/>
                <a:prstDash val="solid"/>
                <a:miter/>
              </a:ln>
            </p:spPr>
            <p:txBody>
              <a:bodyPr rtlCol="0" anchor="ctr"/>
              <a:lstStyle/>
              <a:p>
                <a:endParaRPr lang="zh-CN" altLang="en-US"/>
              </a:p>
            </p:txBody>
          </p:sp>
          <p:grpSp>
            <p:nvGrpSpPr>
              <p:cNvPr id="1107" name="图形 2">
                <a:extLst>
                  <a:ext uri="{FF2B5EF4-FFF2-40B4-BE49-F238E27FC236}">
                    <a16:creationId xmlns:a16="http://schemas.microsoft.com/office/drawing/2014/main" id="{AACBE960-0E73-9B90-1AEE-F663ADBF9ACD}"/>
                  </a:ext>
                </a:extLst>
              </p:cNvPr>
              <p:cNvGrpSpPr/>
              <p:nvPr/>
            </p:nvGrpSpPr>
            <p:grpSpPr>
              <a:xfrm>
                <a:off x="6088738" y="1890670"/>
                <a:ext cx="354705" cy="574240"/>
                <a:chOff x="6088738" y="1890670"/>
                <a:chExt cx="354705" cy="574240"/>
              </a:xfrm>
              <a:solidFill>
                <a:srgbClr val="5A417A"/>
              </a:solidFill>
            </p:grpSpPr>
            <p:sp>
              <p:nvSpPr>
                <p:cNvPr id="1108" name="任意多边形: 形状 1107">
                  <a:extLst>
                    <a:ext uri="{FF2B5EF4-FFF2-40B4-BE49-F238E27FC236}">
                      <a16:creationId xmlns:a16="http://schemas.microsoft.com/office/drawing/2014/main" id="{22FB8BEF-0ACF-4687-DA89-761A0D075B00}"/>
                    </a:ext>
                  </a:extLst>
                </p:cNvPr>
                <p:cNvSpPr/>
                <p:nvPr/>
              </p:nvSpPr>
              <p:spPr>
                <a:xfrm>
                  <a:off x="6295320" y="1890670"/>
                  <a:ext cx="148123" cy="185510"/>
                </a:xfrm>
                <a:custGeom>
                  <a:avLst/>
                  <a:gdLst>
                    <a:gd name="connsiteX0" fmla="*/ 134740 w 148123"/>
                    <a:gd name="connsiteY0" fmla="*/ 2823 h 185510"/>
                    <a:gd name="connsiteX1" fmla="*/ 1847 w 148123"/>
                    <a:gd name="connsiteY1" fmla="*/ 171149 h 185510"/>
                    <a:gd name="connsiteX2" fmla="*/ 13354 w 148123"/>
                    <a:gd name="connsiteY2" fmla="*/ 182655 h 185510"/>
                    <a:gd name="connsiteX3" fmla="*/ 146247 w 148123"/>
                    <a:gd name="connsiteY3" fmla="*/ 14329 h 185510"/>
                    <a:gd name="connsiteX4" fmla="*/ 134740 w 148123"/>
                    <a:gd name="connsiteY4" fmla="*/ 2823 h 185510"/>
                    <a:gd name="connsiteX5" fmla="*/ 134740 w 148123"/>
                    <a:gd name="connsiteY5" fmla="*/ 2823 h 185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123" h="185510">
                      <a:moveTo>
                        <a:pt x="134740" y="2823"/>
                      </a:moveTo>
                      <a:cubicBezTo>
                        <a:pt x="90925" y="59287"/>
                        <a:pt x="45662" y="114685"/>
                        <a:pt x="1847" y="171149"/>
                      </a:cubicBezTo>
                      <a:cubicBezTo>
                        <a:pt x="-4477" y="179302"/>
                        <a:pt x="6953" y="190961"/>
                        <a:pt x="13354" y="182655"/>
                      </a:cubicBezTo>
                      <a:cubicBezTo>
                        <a:pt x="57169" y="126191"/>
                        <a:pt x="102432" y="70794"/>
                        <a:pt x="146247" y="14329"/>
                      </a:cubicBezTo>
                      <a:cubicBezTo>
                        <a:pt x="152647" y="6176"/>
                        <a:pt x="141141" y="-5406"/>
                        <a:pt x="134740" y="2823"/>
                      </a:cubicBezTo>
                      <a:lnTo>
                        <a:pt x="134740" y="2823"/>
                      </a:lnTo>
                      <a:close/>
                    </a:path>
                  </a:pathLst>
                </a:custGeom>
                <a:solidFill>
                  <a:srgbClr val="5A417A"/>
                </a:solidFill>
                <a:ln w="7616" cap="flat">
                  <a:noFill/>
                  <a:prstDash val="solid"/>
                  <a:miter/>
                </a:ln>
              </p:spPr>
              <p:txBody>
                <a:bodyPr rtlCol="0" anchor="ctr"/>
                <a:lstStyle/>
                <a:p>
                  <a:endParaRPr lang="zh-CN" altLang="en-US"/>
                </a:p>
              </p:txBody>
            </p:sp>
            <p:sp>
              <p:nvSpPr>
                <p:cNvPr id="1109" name="任意多边形: 形状 1108">
                  <a:extLst>
                    <a:ext uri="{FF2B5EF4-FFF2-40B4-BE49-F238E27FC236}">
                      <a16:creationId xmlns:a16="http://schemas.microsoft.com/office/drawing/2014/main" id="{14EF2BAD-9024-CFD1-620F-448608015201}"/>
                    </a:ext>
                  </a:extLst>
                </p:cNvPr>
                <p:cNvSpPr/>
                <p:nvPr/>
              </p:nvSpPr>
              <p:spPr>
                <a:xfrm>
                  <a:off x="6295178" y="2059277"/>
                  <a:ext cx="128589" cy="50332"/>
                </a:xfrm>
                <a:custGeom>
                  <a:avLst/>
                  <a:gdLst>
                    <a:gd name="connsiteX0" fmla="*/ 5571 w 128589"/>
                    <a:gd name="connsiteY0" fmla="*/ 16182 h 50332"/>
                    <a:gd name="connsiteX1" fmla="*/ 118423 w 128589"/>
                    <a:gd name="connsiteY1" fmla="*/ 50091 h 50332"/>
                    <a:gd name="connsiteX2" fmla="*/ 122767 w 128589"/>
                    <a:gd name="connsiteY2" fmla="*/ 34394 h 50332"/>
                    <a:gd name="connsiteX3" fmla="*/ 9915 w 128589"/>
                    <a:gd name="connsiteY3" fmla="*/ 485 h 50332"/>
                    <a:gd name="connsiteX4" fmla="*/ 5571 w 128589"/>
                    <a:gd name="connsiteY4" fmla="*/ 16182 h 50332"/>
                    <a:gd name="connsiteX5" fmla="*/ 5571 w 128589"/>
                    <a:gd name="connsiteY5" fmla="*/ 16182 h 50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9" h="50332">
                      <a:moveTo>
                        <a:pt x="5571" y="16182"/>
                      </a:moveTo>
                      <a:cubicBezTo>
                        <a:pt x="42757" y="28907"/>
                        <a:pt x="80095" y="41099"/>
                        <a:pt x="118423" y="50091"/>
                      </a:cubicBezTo>
                      <a:cubicBezTo>
                        <a:pt x="128634" y="52453"/>
                        <a:pt x="132978" y="36756"/>
                        <a:pt x="122767" y="34394"/>
                      </a:cubicBezTo>
                      <a:cubicBezTo>
                        <a:pt x="84514" y="25402"/>
                        <a:pt x="47100" y="13210"/>
                        <a:pt x="9915" y="485"/>
                      </a:cubicBezTo>
                      <a:cubicBezTo>
                        <a:pt x="9" y="-2944"/>
                        <a:pt x="-4259" y="12829"/>
                        <a:pt x="5571" y="16182"/>
                      </a:cubicBezTo>
                      <a:lnTo>
                        <a:pt x="5571" y="16182"/>
                      </a:lnTo>
                      <a:close/>
                    </a:path>
                  </a:pathLst>
                </a:custGeom>
                <a:solidFill>
                  <a:srgbClr val="5A417A"/>
                </a:solidFill>
                <a:ln w="7616" cap="flat">
                  <a:noFill/>
                  <a:prstDash val="solid"/>
                  <a:miter/>
                </a:ln>
              </p:spPr>
              <p:txBody>
                <a:bodyPr rtlCol="0" anchor="ctr"/>
                <a:lstStyle/>
                <a:p>
                  <a:endParaRPr lang="zh-CN" altLang="en-US"/>
                </a:p>
              </p:txBody>
            </p:sp>
            <p:sp>
              <p:nvSpPr>
                <p:cNvPr id="1110" name="任意多边形: 形状 1109">
                  <a:extLst>
                    <a:ext uri="{FF2B5EF4-FFF2-40B4-BE49-F238E27FC236}">
                      <a16:creationId xmlns:a16="http://schemas.microsoft.com/office/drawing/2014/main" id="{112BD73D-B5A2-7D95-BCEC-0E14ED7DDB05}"/>
                    </a:ext>
                  </a:extLst>
                </p:cNvPr>
                <p:cNvSpPr/>
                <p:nvPr/>
              </p:nvSpPr>
              <p:spPr>
                <a:xfrm>
                  <a:off x="6088738" y="2092915"/>
                  <a:ext cx="334748" cy="371995"/>
                </a:xfrm>
                <a:custGeom>
                  <a:avLst/>
                  <a:gdLst>
                    <a:gd name="connsiteX0" fmla="*/ 321282 w 334748"/>
                    <a:gd name="connsiteY0" fmla="*/ 2813 h 371995"/>
                    <a:gd name="connsiteX1" fmla="*/ 70279 w 334748"/>
                    <a:gd name="connsiteY1" fmla="*/ 277285 h 371995"/>
                    <a:gd name="connsiteX2" fmla="*/ 1623 w 334748"/>
                    <a:gd name="connsiteY2" fmla="*/ 360344 h 371995"/>
                    <a:gd name="connsiteX3" fmla="*/ 15720 w 334748"/>
                    <a:gd name="connsiteY3" fmla="*/ 368573 h 371995"/>
                    <a:gd name="connsiteX4" fmla="*/ 265427 w 334748"/>
                    <a:gd name="connsiteY4" fmla="*/ 93110 h 371995"/>
                    <a:gd name="connsiteX5" fmla="*/ 332864 w 334748"/>
                    <a:gd name="connsiteY5" fmla="*/ 14319 h 371995"/>
                    <a:gd name="connsiteX6" fmla="*/ 321282 w 334748"/>
                    <a:gd name="connsiteY6" fmla="*/ 2813 h 371995"/>
                    <a:gd name="connsiteX7" fmla="*/ 321282 w 334748"/>
                    <a:gd name="connsiteY7" fmla="*/ 2813 h 37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748" h="371995">
                      <a:moveTo>
                        <a:pt x="321282" y="2813"/>
                      </a:moveTo>
                      <a:cubicBezTo>
                        <a:pt x="243939" y="99968"/>
                        <a:pt x="152422" y="184474"/>
                        <a:pt x="70279" y="277285"/>
                      </a:cubicBezTo>
                      <a:cubicBezTo>
                        <a:pt x="46428" y="304184"/>
                        <a:pt x="23492" y="331845"/>
                        <a:pt x="1623" y="360344"/>
                      </a:cubicBezTo>
                      <a:cubicBezTo>
                        <a:pt x="-4778" y="368649"/>
                        <a:pt x="9395" y="376803"/>
                        <a:pt x="15720" y="368573"/>
                      </a:cubicBezTo>
                      <a:cubicBezTo>
                        <a:pt x="91310" y="269970"/>
                        <a:pt x="181988" y="184779"/>
                        <a:pt x="265427" y="93110"/>
                      </a:cubicBezTo>
                      <a:cubicBezTo>
                        <a:pt x="288668" y="67507"/>
                        <a:pt x="311299" y="41370"/>
                        <a:pt x="332864" y="14319"/>
                      </a:cubicBezTo>
                      <a:cubicBezTo>
                        <a:pt x="339265" y="6242"/>
                        <a:pt x="327835" y="-5416"/>
                        <a:pt x="321282" y="2813"/>
                      </a:cubicBezTo>
                      <a:lnTo>
                        <a:pt x="321282" y="2813"/>
                      </a:lnTo>
                      <a:close/>
                    </a:path>
                  </a:pathLst>
                </a:custGeom>
                <a:solidFill>
                  <a:srgbClr val="5A417A"/>
                </a:solidFill>
                <a:ln w="7616" cap="flat">
                  <a:noFill/>
                  <a:prstDash val="solid"/>
                  <a:miter/>
                </a:ln>
              </p:spPr>
              <p:txBody>
                <a:bodyPr rtlCol="0" anchor="ctr"/>
                <a:lstStyle/>
                <a:p>
                  <a:endParaRPr lang="zh-CN" altLang="en-US"/>
                </a:p>
              </p:txBody>
            </p:sp>
          </p:grpSp>
        </p:grpSp>
        <p:grpSp>
          <p:nvGrpSpPr>
            <p:cNvPr id="1083" name="图形 2">
              <a:extLst>
                <a:ext uri="{FF2B5EF4-FFF2-40B4-BE49-F238E27FC236}">
                  <a16:creationId xmlns:a16="http://schemas.microsoft.com/office/drawing/2014/main" id="{EFCFD022-79D5-79EC-119F-5D11DAE0C514}"/>
                </a:ext>
              </a:extLst>
            </p:cNvPr>
            <p:cNvGrpSpPr/>
            <p:nvPr/>
          </p:nvGrpSpPr>
          <p:grpSpPr>
            <a:xfrm flipH="1">
              <a:off x="5780687" y="5504648"/>
              <a:ext cx="710664" cy="892413"/>
              <a:chOff x="5357850" y="2045055"/>
              <a:chExt cx="845286" cy="1061465"/>
            </a:xfrm>
          </p:grpSpPr>
          <p:sp>
            <p:nvSpPr>
              <p:cNvPr id="1099" name="任意多边形: 形状 1098">
                <a:extLst>
                  <a:ext uri="{FF2B5EF4-FFF2-40B4-BE49-F238E27FC236}">
                    <a16:creationId xmlns:a16="http://schemas.microsoft.com/office/drawing/2014/main" id="{D647B749-DA40-232A-12EB-93E0D63796CC}"/>
                  </a:ext>
                </a:extLst>
              </p:cNvPr>
              <p:cNvSpPr/>
              <p:nvPr/>
            </p:nvSpPr>
            <p:spPr>
              <a:xfrm>
                <a:off x="5357850" y="2054656"/>
                <a:ext cx="841552" cy="1051864"/>
              </a:xfrm>
              <a:custGeom>
                <a:avLst/>
                <a:gdLst>
                  <a:gd name="connsiteX0" fmla="*/ 0 w 841552"/>
                  <a:gd name="connsiteY0" fmla="*/ 0 h 1051864"/>
                  <a:gd name="connsiteX1" fmla="*/ 841553 w 841552"/>
                  <a:gd name="connsiteY1" fmla="*/ 0 h 1051864"/>
                  <a:gd name="connsiteX2" fmla="*/ 841553 w 841552"/>
                  <a:gd name="connsiteY2" fmla="*/ 1051865 h 1051864"/>
                  <a:gd name="connsiteX3" fmla="*/ 0 w 841552"/>
                  <a:gd name="connsiteY3" fmla="*/ 1051865 h 1051864"/>
                </a:gdLst>
                <a:ahLst/>
                <a:cxnLst>
                  <a:cxn ang="0">
                    <a:pos x="connsiteX0" y="connsiteY0"/>
                  </a:cxn>
                  <a:cxn ang="0">
                    <a:pos x="connsiteX1" y="connsiteY1"/>
                  </a:cxn>
                  <a:cxn ang="0">
                    <a:pos x="connsiteX2" y="connsiteY2"/>
                  </a:cxn>
                  <a:cxn ang="0">
                    <a:pos x="connsiteX3" y="connsiteY3"/>
                  </a:cxn>
                </a:cxnLst>
                <a:rect l="l" t="t" r="r" b="b"/>
                <a:pathLst>
                  <a:path w="841552" h="1051864">
                    <a:moveTo>
                      <a:pt x="0" y="0"/>
                    </a:moveTo>
                    <a:lnTo>
                      <a:pt x="841553" y="0"/>
                    </a:lnTo>
                    <a:lnTo>
                      <a:pt x="841553" y="1051865"/>
                    </a:lnTo>
                    <a:lnTo>
                      <a:pt x="0" y="1051865"/>
                    </a:lnTo>
                    <a:close/>
                  </a:path>
                </a:pathLst>
              </a:custGeom>
              <a:solidFill>
                <a:srgbClr val="95C8B7"/>
              </a:solidFill>
              <a:ln w="7616" cap="flat">
                <a:noFill/>
                <a:prstDash val="solid"/>
                <a:miter/>
              </a:ln>
            </p:spPr>
            <p:txBody>
              <a:bodyPr rtlCol="0" anchor="ctr"/>
              <a:lstStyle/>
              <a:p>
                <a:endParaRPr lang="zh-CN" altLang="en-US"/>
              </a:p>
            </p:txBody>
          </p:sp>
          <p:sp>
            <p:nvSpPr>
              <p:cNvPr id="1100" name="任意多边形: 形状 1099">
                <a:extLst>
                  <a:ext uri="{FF2B5EF4-FFF2-40B4-BE49-F238E27FC236}">
                    <a16:creationId xmlns:a16="http://schemas.microsoft.com/office/drawing/2014/main" id="{8657121A-EDFE-1F04-A82D-DD42176D9A1E}"/>
                  </a:ext>
                </a:extLst>
              </p:cNvPr>
              <p:cNvSpPr/>
              <p:nvPr/>
            </p:nvSpPr>
            <p:spPr>
              <a:xfrm>
                <a:off x="5491657" y="2221915"/>
                <a:ext cx="573862" cy="717270"/>
              </a:xfrm>
              <a:custGeom>
                <a:avLst/>
                <a:gdLst>
                  <a:gd name="connsiteX0" fmla="*/ 0 w 573862"/>
                  <a:gd name="connsiteY0" fmla="*/ 0 h 717270"/>
                  <a:gd name="connsiteX1" fmla="*/ 573862 w 573862"/>
                  <a:gd name="connsiteY1" fmla="*/ 0 h 717270"/>
                  <a:gd name="connsiteX2" fmla="*/ 573862 w 573862"/>
                  <a:gd name="connsiteY2" fmla="*/ 717271 h 717270"/>
                  <a:gd name="connsiteX3" fmla="*/ 0 w 573862"/>
                  <a:gd name="connsiteY3" fmla="*/ 717271 h 717270"/>
                </a:gdLst>
                <a:ahLst/>
                <a:cxnLst>
                  <a:cxn ang="0">
                    <a:pos x="connsiteX0" y="connsiteY0"/>
                  </a:cxn>
                  <a:cxn ang="0">
                    <a:pos x="connsiteX1" y="connsiteY1"/>
                  </a:cxn>
                  <a:cxn ang="0">
                    <a:pos x="connsiteX2" y="connsiteY2"/>
                  </a:cxn>
                  <a:cxn ang="0">
                    <a:pos x="connsiteX3" y="connsiteY3"/>
                  </a:cxn>
                </a:cxnLst>
                <a:rect l="l" t="t" r="r" b="b"/>
                <a:pathLst>
                  <a:path w="573862" h="717270">
                    <a:moveTo>
                      <a:pt x="0" y="0"/>
                    </a:moveTo>
                    <a:lnTo>
                      <a:pt x="573862" y="0"/>
                    </a:lnTo>
                    <a:lnTo>
                      <a:pt x="573862" y="717271"/>
                    </a:lnTo>
                    <a:lnTo>
                      <a:pt x="0" y="717271"/>
                    </a:lnTo>
                    <a:close/>
                  </a:path>
                </a:pathLst>
              </a:custGeom>
              <a:solidFill>
                <a:srgbClr val="E8F2FF"/>
              </a:solidFill>
              <a:ln w="7616" cap="flat">
                <a:noFill/>
                <a:prstDash val="solid"/>
                <a:miter/>
              </a:ln>
            </p:spPr>
            <p:txBody>
              <a:bodyPr rtlCol="0" anchor="ctr"/>
              <a:lstStyle/>
              <a:p>
                <a:endParaRPr lang="zh-CN" altLang="en-US"/>
              </a:p>
            </p:txBody>
          </p:sp>
          <p:sp>
            <p:nvSpPr>
              <p:cNvPr id="1101" name="任意多边形: 形状 1100">
                <a:extLst>
                  <a:ext uri="{FF2B5EF4-FFF2-40B4-BE49-F238E27FC236}">
                    <a16:creationId xmlns:a16="http://schemas.microsoft.com/office/drawing/2014/main" id="{1CA4930E-C0F8-121C-5B17-662596FDB64D}"/>
                  </a:ext>
                </a:extLst>
              </p:cNvPr>
              <p:cNvSpPr/>
              <p:nvPr/>
            </p:nvSpPr>
            <p:spPr>
              <a:xfrm>
                <a:off x="5616930" y="2054656"/>
                <a:ext cx="582472" cy="1051864"/>
              </a:xfrm>
              <a:custGeom>
                <a:avLst/>
                <a:gdLst>
                  <a:gd name="connsiteX0" fmla="*/ 582473 w 582472"/>
                  <a:gd name="connsiteY0" fmla="*/ 0 h 1051864"/>
                  <a:gd name="connsiteX1" fmla="*/ 582473 w 582472"/>
                  <a:gd name="connsiteY1" fmla="*/ 1051865 h 1051864"/>
                  <a:gd name="connsiteX2" fmla="*/ 21717 w 582472"/>
                  <a:gd name="connsiteY2" fmla="*/ 1051865 h 1051864"/>
                  <a:gd name="connsiteX3" fmla="*/ 245516 w 582472"/>
                  <a:gd name="connsiteY3" fmla="*/ 738759 h 1051864"/>
                  <a:gd name="connsiteX4" fmla="*/ 225019 w 582472"/>
                  <a:gd name="connsiteY4" fmla="*/ 245212 h 1051864"/>
                  <a:gd name="connsiteX5" fmla="*/ 0 w 582472"/>
                  <a:gd name="connsiteY5" fmla="*/ 0 h 1051864"/>
                  <a:gd name="connsiteX6" fmla="*/ 582473 w 582472"/>
                  <a:gd name="connsiteY6" fmla="*/ 0 h 105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472" h="1051864">
                    <a:moveTo>
                      <a:pt x="582473" y="0"/>
                    </a:moveTo>
                    <a:lnTo>
                      <a:pt x="582473" y="1051865"/>
                    </a:lnTo>
                    <a:lnTo>
                      <a:pt x="21717" y="1051865"/>
                    </a:lnTo>
                    <a:cubicBezTo>
                      <a:pt x="121920" y="968959"/>
                      <a:pt x="201320" y="860907"/>
                      <a:pt x="245516" y="738759"/>
                    </a:cubicBezTo>
                    <a:cubicBezTo>
                      <a:pt x="302971" y="579806"/>
                      <a:pt x="298399" y="397612"/>
                      <a:pt x="225019" y="245212"/>
                    </a:cubicBezTo>
                    <a:cubicBezTo>
                      <a:pt x="176251" y="143865"/>
                      <a:pt x="96774" y="57302"/>
                      <a:pt x="0" y="0"/>
                    </a:cubicBezTo>
                    <a:lnTo>
                      <a:pt x="582473" y="0"/>
                    </a:lnTo>
                    <a:close/>
                  </a:path>
                </a:pathLst>
              </a:custGeom>
              <a:solidFill>
                <a:srgbClr val="E8F2FF"/>
              </a:solidFill>
              <a:ln w="7616" cap="flat">
                <a:noFill/>
                <a:prstDash val="solid"/>
                <a:miter/>
              </a:ln>
            </p:spPr>
            <p:txBody>
              <a:bodyPr rtlCol="0" anchor="ctr"/>
              <a:lstStyle/>
              <a:p>
                <a:endParaRPr lang="zh-CN" altLang="en-US"/>
              </a:p>
            </p:txBody>
          </p:sp>
          <p:grpSp>
            <p:nvGrpSpPr>
              <p:cNvPr id="1102" name="图形 2">
                <a:extLst>
                  <a:ext uri="{FF2B5EF4-FFF2-40B4-BE49-F238E27FC236}">
                    <a16:creationId xmlns:a16="http://schemas.microsoft.com/office/drawing/2014/main" id="{0C2C701E-1E4A-7B51-AE32-0266772001DF}"/>
                  </a:ext>
                </a:extLst>
              </p:cNvPr>
              <p:cNvGrpSpPr/>
              <p:nvPr/>
            </p:nvGrpSpPr>
            <p:grpSpPr>
              <a:xfrm>
                <a:off x="5415267" y="2045055"/>
                <a:ext cx="787869" cy="259118"/>
                <a:chOff x="5415267" y="2045055"/>
                <a:chExt cx="787869" cy="259118"/>
              </a:xfrm>
              <a:solidFill>
                <a:srgbClr val="5A417A"/>
              </a:solidFill>
            </p:grpSpPr>
            <p:sp>
              <p:nvSpPr>
                <p:cNvPr id="1103" name="任意多边形: 形状 1102">
                  <a:extLst>
                    <a:ext uri="{FF2B5EF4-FFF2-40B4-BE49-F238E27FC236}">
                      <a16:creationId xmlns:a16="http://schemas.microsoft.com/office/drawing/2014/main" id="{77D00F0C-3B24-4791-68A5-84C903544B17}"/>
                    </a:ext>
                  </a:extLst>
                </p:cNvPr>
                <p:cNvSpPr/>
                <p:nvPr/>
              </p:nvSpPr>
              <p:spPr>
                <a:xfrm>
                  <a:off x="5415267" y="2045055"/>
                  <a:ext cx="787526" cy="16306"/>
                </a:xfrm>
                <a:custGeom>
                  <a:avLst/>
                  <a:gdLst>
                    <a:gd name="connsiteX0" fmla="*/ 7887 w 787526"/>
                    <a:gd name="connsiteY0" fmla="*/ 16307 h 16306"/>
                    <a:gd name="connsiteX1" fmla="*/ 609181 w 787526"/>
                    <a:gd name="connsiteY1" fmla="*/ 16307 h 16306"/>
                    <a:gd name="connsiteX2" fmla="*/ 779640 w 787526"/>
                    <a:gd name="connsiteY2" fmla="*/ 16307 h 16306"/>
                    <a:gd name="connsiteX3" fmla="*/ 779640 w 787526"/>
                    <a:gd name="connsiteY3" fmla="*/ 0 h 16306"/>
                    <a:gd name="connsiteX4" fmla="*/ 178346 w 787526"/>
                    <a:gd name="connsiteY4" fmla="*/ 0 h 16306"/>
                    <a:gd name="connsiteX5" fmla="*/ 7887 w 787526"/>
                    <a:gd name="connsiteY5" fmla="*/ 0 h 16306"/>
                    <a:gd name="connsiteX6" fmla="*/ 7887 w 787526"/>
                    <a:gd name="connsiteY6" fmla="*/ 16307 h 16306"/>
                    <a:gd name="connsiteX7" fmla="*/ 7887 w 787526"/>
                    <a:gd name="connsiteY7" fmla="*/ 16307 h 1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526" h="16306">
                      <a:moveTo>
                        <a:pt x="7887" y="16307"/>
                      </a:moveTo>
                      <a:cubicBezTo>
                        <a:pt x="208293" y="16307"/>
                        <a:pt x="408775" y="16307"/>
                        <a:pt x="609181" y="16307"/>
                      </a:cubicBezTo>
                      <a:cubicBezTo>
                        <a:pt x="666026" y="16307"/>
                        <a:pt x="722795" y="16307"/>
                        <a:pt x="779640" y="16307"/>
                      </a:cubicBezTo>
                      <a:cubicBezTo>
                        <a:pt x="790156" y="16307"/>
                        <a:pt x="790156" y="0"/>
                        <a:pt x="779640" y="0"/>
                      </a:cubicBezTo>
                      <a:cubicBezTo>
                        <a:pt x="579234" y="0"/>
                        <a:pt x="378752" y="0"/>
                        <a:pt x="178346" y="0"/>
                      </a:cubicBezTo>
                      <a:cubicBezTo>
                        <a:pt x="121501" y="0"/>
                        <a:pt x="64732" y="0"/>
                        <a:pt x="7887" y="0"/>
                      </a:cubicBezTo>
                      <a:cubicBezTo>
                        <a:pt x="-2629" y="0"/>
                        <a:pt x="-2629" y="16307"/>
                        <a:pt x="7887" y="16307"/>
                      </a:cubicBezTo>
                      <a:lnTo>
                        <a:pt x="7887" y="16307"/>
                      </a:lnTo>
                      <a:close/>
                    </a:path>
                  </a:pathLst>
                </a:custGeom>
                <a:solidFill>
                  <a:srgbClr val="5A417A"/>
                </a:solidFill>
                <a:ln w="7616" cap="flat">
                  <a:noFill/>
                  <a:prstDash val="solid"/>
                  <a:miter/>
                </a:ln>
              </p:spPr>
              <p:txBody>
                <a:bodyPr rtlCol="0" anchor="ctr"/>
                <a:lstStyle/>
                <a:p>
                  <a:endParaRPr lang="zh-CN" altLang="en-US"/>
                </a:p>
              </p:txBody>
            </p:sp>
            <p:sp>
              <p:nvSpPr>
                <p:cNvPr id="1104" name="任意多边形: 形状 1103">
                  <a:extLst>
                    <a:ext uri="{FF2B5EF4-FFF2-40B4-BE49-F238E27FC236}">
                      <a16:creationId xmlns:a16="http://schemas.microsoft.com/office/drawing/2014/main" id="{737122F6-BD8E-060C-C67B-C7B00BBB7D14}"/>
                    </a:ext>
                  </a:extLst>
                </p:cNvPr>
                <p:cNvSpPr/>
                <p:nvPr/>
              </p:nvSpPr>
              <p:spPr>
                <a:xfrm>
                  <a:off x="6186830" y="2047741"/>
                  <a:ext cx="16306" cy="256432"/>
                </a:xfrm>
                <a:custGeom>
                  <a:avLst/>
                  <a:gdLst>
                    <a:gd name="connsiteX0" fmla="*/ 0 w 16306"/>
                    <a:gd name="connsiteY0" fmla="*/ 7830 h 256432"/>
                    <a:gd name="connsiteX1" fmla="*/ 0 w 16306"/>
                    <a:gd name="connsiteY1" fmla="*/ 248545 h 256432"/>
                    <a:gd name="connsiteX2" fmla="*/ 16307 w 16306"/>
                    <a:gd name="connsiteY2" fmla="*/ 248545 h 256432"/>
                    <a:gd name="connsiteX3" fmla="*/ 16307 w 16306"/>
                    <a:gd name="connsiteY3" fmla="*/ 7830 h 256432"/>
                    <a:gd name="connsiteX4" fmla="*/ 0 w 16306"/>
                    <a:gd name="connsiteY4" fmla="*/ 7830 h 256432"/>
                    <a:gd name="connsiteX5" fmla="*/ 0 w 16306"/>
                    <a:gd name="connsiteY5" fmla="*/ 7830 h 25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306" h="256432">
                      <a:moveTo>
                        <a:pt x="0" y="7830"/>
                      </a:moveTo>
                      <a:cubicBezTo>
                        <a:pt x="0" y="88068"/>
                        <a:pt x="0" y="168307"/>
                        <a:pt x="0" y="248545"/>
                      </a:cubicBezTo>
                      <a:cubicBezTo>
                        <a:pt x="0" y="259061"/>
                        <a:pt x="16307" y="259061"/>
                        <a:pt x="16307" y="248545"/>
                      </a:cubicBezTo>
                      <a:cubicBezTo>
                        <a:pt x="16307" y="168307"/>
                        <a:pt x="16307" y="88068"/>
                        <a:pt x="16307" y="7830"/>
                      </a:cubicBezTo>
                      <a:cubicBezTo>
                        <a:pt x="16230" y="-2610"/>
                        <a:pt x="0" y="-2610"/>
                        <a:pt x="0" y="7830"/>
                      </a:cubicBezTo>
                      <a:lnTo>
                        <a:pt x="0" y="7830"/>
                      </a:lnTo>
                      <a:close/>
                    </a:path>
                  </a:pathLst>
                </a:custGeom>
                <a:solidFill>
                  <a:srgbClr val="5A417A"/>
                </a:solidFill>
                <a:ln w="7616" cap="flat">
                  <a:noFill/>
                  <a:prstDash val="solid"/>
                  <a:miter/>
                </a:ln>
              </p:spPr>
              <p:txBody>
                <a:bodyPr rtlCol="0" anchor="ctr"/>
                <a:lstStyle/>
                <a:p>
                  <a:endParaRPr lang="zh-CN" altLang="en-US"/>
                </a:p>
              </p:txBody>
            </p:sp>
          </p:grpSp>
        </p:grpSp>
        <p:sp>
          <p:nvSpPr>
            <p:cNvPr id="1084" name="任意多边形: 形状 1083">
              <a:extLst>
                <a:ext uri="{FF2B5EF4-FFF2-40B4-BE49-F238E27FC236}">
                  <a16:creationId xmlns:a16="http://schemas.microsoft.com/office/drawing/2014/main" id="{A128907D-1ED2-0702-6D3D-8C3C87924339}"/>
                </a:ext>
              </a:extLst>
            </p:cNvPr>
            <p:cNvSpPr/>
            <p:nvPr/>
          </p:nvSpPr>
          <p:spPr>
            <a:xfrm flipH="1">
              <a:off x="6045209" y="5905562"/>
              <a:ext cx="771417" cy="527616"/>
            </a:xfrm>
            <a:custGeom>
              <a:avLst/>
              <a:gdLst>
                <a:gd name="connsiteX0" fmla="*/ 79654 w 917548"/>
                <a:gd name="connsiteY0" fmla="*/ 243535 h 627563"/>
                <a:gd name="connsiteX1" fmla="*/ 72491 w 917548"/>
                <a:gd name="connsiteY1" fmla="*/ 605181 h 627563"/>
                <a:gd name="connsiteX2" fmla="*/ 917549 w 917548"/>
                <a:gd name="connsiteY2" fmla="*/ 150495 h 627563"/>
                <a:gd name="connsiteX3" fmla="*/ 806221 w 917548"/>
                <a:gd name="connsiteY3" fmla="*/ 0 h 627563"/>
                <a:gd name="connsiteX4" fmla="*/ 249884 w 917548"/>
                <a:gd name="connsiteY4" fmla="*/ 286207 h 627563"/>
                <a:gd name="connsiteX5" fmla="*/ 79654 w 917548"/>
                <a:gd name="connsiteY5" fmla="*/ 243535 h 627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7548" h="627563">
                  <a:moveTo>
                    <a:pt x="79654" y="243535"/>
                  </a:moveTo>
                  <a:cubicBezTo>
                    <a:pt x="79654" y="243535"/>
                    <a:pt x="-94692" y="511683"/>
                    <a:pt x="72491" y="605181"/>
                  </a:cubicBezTo>
                  <a:cubicBezTo>
                    <a:pt x="330199" y="749275"/>
                    <a:pt x="917549" y="150495"/>
                    <a:pt x="917549" y="150495"/>
                  </a:cubicBezTo>
                  <a:lnTo>
                    <a:pt x="806221" y="0"/>
                  </a:lnTo>
                  <a:lnTo>
                    <a:pt x="249884" y="286207"/>
                  </a:lnTo>
                  <a:lnTo>
                    <a:pt x="79654" y="243535"/>
                  </a:lnTo>
                  <a:close/>
                </a:path>
              </a:pathLst>
            </a:custGeom>
            <a:solidFill>
              <a:srgbClr val="FFD0C7"/>
            </a:solidFill>
            <a:ln w="7616" cap="flat">
              <a:noFill/>
              <a:prstDash val="solid"/>
              <a:miter/>
            </a:ln>
          </p:spPr>
          <p:txBody>
            <a:bodyPr rtlCol="0" anchor="ctr"/>
            <a:lstStyle/>
            <a:p>
              <a:endParaRPr lang="zh-CN" altLang="en-US"/>
            </a:p>
          </p:txBody>
        </p:sp>
        <p:grpSp>
          <p:nvGrpSpPr>
            <p:cNvPr id="1085" name="图形 2">
              <a:extLst>
                <a:ext uri="{FF2B5EF4-FFF2-40B4-BE49-F238E27FC236}">
                  <a16:creationId xmlns:a16="http://schemas.microsoft.com/office/drawing/2014/main" id="{5C2CD4EF-1417-E6B5-0478-BFBFC0EBA56C}"/>
                </a:ext>
              </a:extLst>
            </p:cNvPr>
            <p:cNvGrpSpPr/>
            <p:nvPr/>
          </p:nvGrpSpPr>
          <p:grpSpPr>
            <a:xfrm flipH="1">
              <a:off x="6218063" y="5375067"/>
              <a:ext cx="605972" cy="781888"/>
              <a:chOff x="4962145" y="1890927"/>
              <a:chExt cx="720763" cy="930003"/>
            </a:xfrm>
            <a:solidFill>
              <a:srgbClr val="5A417A"/>
            </a:solidFill>
          </p:grpSpPr>
          <p:sp>
            <p:nvSpPr>
              <p:cNvPr id="1097" name="任意多边形: 形状 1096">
                <a:extLst>
                  <a:ext uri="{FF2B5EF4-FFF2-40B4-BE49-F238E27FC236}">
                    <a16:creationId xmlns:a16="http://schemas.microsoft.com/office/drawing/2014/main" id="{247CB665-9DD3-8A10-C5CA-3D6A8AEA31F3}"/>
                  </a:ext>
                </a:extLst>
              </p:cNvPr>
              <p:cNvSpPr/>
              <p:nvPr/>
            </p:nvSpPr>
            <p:spPr>
              <a:xfrm>
                <a:off x="5567878" y="1890927"/>
                <a:ext cx="115030" cy="168600"/>
              </a:xfrm>
              <a:custGeom>
                <a:avLst/>
                <a:gdLst>
                  <a:gd name="connsiteX0" fmla="*/ 1427 w 115030"/>
                  <a:gd name="connsiteY0" fmla="*/ 11939 h 168600"/>
                  <a:gd name="connsiteX1" fmla="*/ 99344 w 115030"/>
                  <a:gd name="connsiteY1" fmla="*/ 165177 h 168600"/>
                  <a:gd name="connsiteX2" fmla="*/ 113441 w 115030"/>
                  <a:gd name="connsiteY2" fmla="*/ 156948 h 168600"/>
                  <a:gd name="connsiteX3" fmla="*/ 15524 w 115030"/>
                  <a:gd name="connsiteY3" fmla="*/ 3710 h 168600"/>
                  <a:gd name="connsiteX4" fmla="*/ 1427 w 115030"/>
                  <a:gd name="connsiteY4" fmla="*/ 11939 h 168600"/>
                  <a:gd name="connsiteX5" fmla="*/ 1427 w 115030"/>
                  <a:gd name="connsiteY5" fmla="*/ 11939 h 16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030" h="168600">
                    <a:moveTo>
                      <a:pt x="1427" y="11939"/>
                    </a:moveTo>
                    <a:cubicBezTo>
                      <a:pt x="35412" y="62384"/>
                      <a:pt x="62311" y="116790"/>
                      <a:pt x="99344" y="165177"/>
                    </a:cubicBezTo>
                    <a:cubicBezTo>
                      <a:pt x="105592" y="173407"/>
                      <a:pt x="119766" y="165254"/>
                      <a:pt x="113441" y="156948"/>
                    </a:cubicBezTo>
                    <a:cubicBezTo>
                      <a:pt x="76408" y="108561"/>
                      <a:pt x="49509" y="54154"/>
                      <a:pt x="15524" y="3710"/>
                    </a:cubicBezTo>
                    <a:cubicBezTo>
                      <a:pt x="9657" y="-4977"/>
                      <a:pt x="-4517" y="3176"/>
                      <a:pt x="1427" y="11939"/>
                    </a:cubicBezTo>
                    <a:lnTo>
                      <a:pt x="1427" y="11939"/>
                    </a:lnTo>
                    <a:close/>
                  </a:path>
                </a:pathLst>
              </a:custGeom>
              <a:solidFill>
                <a:srgbClr val="5A417A"/>
              </a:solidFill>
              <a:ln w="7616" cap="flat">
                <a:noFill/>
                <a:prstDash val="solid"/>
                <a:miter/>
              </a:ln>
            </p:spPr>
            <p:txBody>
              <a:bodyPr rtlCol="0" anchor="ctr"/>
              <a:lstStyle/>
              <a:p>
                <a:endParaRPr lang="zh-CN" altLang="en-US"/>
              </a:p>
            </p:txBody>
          </p:sp>
          <p:sp>
            <p:nvSpPr>
              <p:cNvPr id="1098" name="任意多边形: 形状 1097">
                <a:extLst>
                  <a:ext uri="{FF2B5EF4-FFF2-40B4-BE49-F238E27FC236}">
                    <a16:creationId xmlns:a16="http://schemas.microsoft.com/office/drawing/2014/main" id="{ACA8EFA6-A0B2-869F-CFFA-7FB54D7D000F}"/>
                  </a:ext>
                </a:extLst>
              </p:cNvPr>
              <p:cNvSpPr/>
              <p:nvPr/>
            </p:nvSpPr>
            <p:spPr>
              <a:xfrm>
                <a:off x="4962145" y="2737761"/>
                <a:ext cx="252893" cy="83169"/>
              </a:xfrm>
              <a:custGeom>
                <a:avLst/>
                <a:gdLst>
                  <a:gd name="connsiteX0" fmla="*/ 5714 w 252893"/>
                  <a:gd name="connsiteY0" fmla="*/ 16106 h 83169"/>
                  <a:gd name="connsiteX1" fmla="*/ 242924 w 252893"/>
                  <a:gd name="connsiteY1" fmla="*/ 82705 h 83169"/>
                  <a:gd name="connsiteX2" fmla="*/ 247267 w 252893"/>
                  <a:gd name="connsiteY2" fmla="*/ 67008 h 83169"/>
                  <a:gd name="connsiteX3" fmla="*/ 10057 w 252893"/>
                  <a:gd name="connsiteY3" fmla="*/ 409 h 83169"/>
                  <a:gd name="connsiteX4" fmla="*/ 5714 w 252893"/>
                  <a:gd name="connsiteY4" fmla="*/ 16106 h 83169"/>
                  <a:gd name="connsiteX5" fmla="*/ 5714 w 252893"/>
                  <a:gd name="connsiteY5" fmla="*/ 16106 h 8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893" h="83169">
                    <a:moveTo>
                      <a:pt x="5714" y="16106"/>
                    </a:moveTo>
                    <a:cubicBezTo>
                      <a:pt x="84199" y="40262"/>
                      <a:pt x="164972" y="56568"/>
                      <a:pt x="242924" y="82705"/>
                    </a:cubicBezTo>
                    <a:cubicBezTo>
                      <a:pt x="252906" y="86058"/>
                      <a:pt x="257174" y="70285"/>
                      <a:pt x="247267" y="67008"/>
                    </a:cubicBezTo>
                    <a:cubicBezTo>
                      <a:pt x="169391" y="40871"/>
                      <a:pt x="88619" y="24565"/>
                      <a:pt x="10057" y="409"/>
                    </a:cubicBezTo>
                    <a:cubicBezTo>
                      <a:pt x="-1" y="-2715"/>
                      <a:pt x="-4345" y="12982"/>
                      <a:pt x="5714" y="16106"/>
                    </a:cubicBezTo>
                    <a:lnTo>
                      <a:pt x="5714" y="16106"/>
                    </a:lnTo>
                    <a:close/>
                  </a:path>
                </a:pathLst>
              </a:custGeom>
              <a:solidFill>
                <a:srgbClr val="5A417A"/>
              </a:solidFill>
              <a:ln w="7616" cap="flat">
                <a:noFill/>
                <a:prstDash val="solid"/>
                <a:miter/>
              </a:ln>
            </p:spPr>
            <p:txBody>
              <a:bodyPr rtlCol="0" anchor="ctr"/>
              <a:lstStyle/>
              <a:p>
                <a:endParaRPr lang="zh-CN" altLang="en-US"/>
              </a:p>
            </p:txBody>
          </p:sp>
        </p:grpSp>
        <p:grpSp>
          <p:nvGrpSpPr>
            <p:cNvPr id="1086" name="图形 2">
              <a:extLst>
                <a:ext uri="{FF2B5EF4-FFF2-40B4-BE49-F238E27FC236}">
                  <a16:creationId xmlns:a16="http://schemas.microsoft.com/office/drawing/2014/main" id="{F4A18ED7-B107-87F9-F9AA-ACD345A6EC2F}"/>
                </a:ext>
              </a:extLst>
            </p:cNvPr>
            <p:cNvGrpSpPr/>
            <p:nvPr/>
          </p:nvGrpSpPr>
          <p:grpSpPr>
            <a:xfrm flipH="1">
              <a:off x="5697797" y="5658466"/>
              <a:ext cx="975926" cy="531433"/>
              <a:chOff x="5140932" y="2228011"/>
              <a:chExt cx="1160797" cy="632104"/>
            </a:xfrm>
          </p:grpSpPr>
          <p:sp>
            <p:nvSpPr>
              <p:cNvPr id="1091" name="任意多边形: 形状 1090">
                <a:extLst>
                  <a:ext uri="{FF2B5EF4-FFF2-40B4-BE49-F238E27FC236}">
                    <a16:creationId xmlns:a16="http://schemas.microsoft.com/office/drawing/2014/main" id="{434D05BC-2451-D2DB-436C-65B5FF33F45B}"/>
                  </a:ext>
                </a:extLst>
              </p:cNvPr>
              <p:cNvSpPr/>
              <p:nvPr/>
            </p:nvSpPr>
            <p:spPr>
              <a:xfrm>
                <a:off x="5777157" y="2228011"/>
                <a:ext cx="524572" cy="445693"/>
              </a:xfrm>
              <a:custGeom>
                <a:avLst/>
                <a:gdLst>
                  <a:gd name="connsiteX0" fmla="*/ 21 w 524572"/>
                  <a:gd name="connsiteY0" fmla="*/ 293827 h 445693"/>
                  <a:gd name="connsiteX1" fmla="*/ 170176 w 524572"/>
                  <a:gd name="connsiteY1" fmla="*/ 47625 h 445693"/>
                  <a:gd name="connsiteX2" fmla="*/ 256511 w 524572"/>
                  <a:gd name="connsiteY2" fmla="*/ 0 h 445693"/>
                  <a:gd name="connsiteX3" fmla="*/ 246376 w 524572"/>
                  <a:gd name="connsiteY3" fmla="*/ 76886 h 445693"/>
                  <a:gd name="connsiteX4" fmla="*/ 195855 w 524572"/>
                  <a:gd name="connsiteY4" fmla="*/ 133960 h 445693"/>
                  <a:gd name="connsiteX5" fmla="*/ 513000 w 524572"/>
                  <a:gd name="connsiteY5" fmla="*/ 68275 h 445693"/>
                  <a:gd name="connsiteX6" fmla="*/ 444191 w 524572"/>
                  <a:gd name="connsiteY6" fmla="*/ 317602 h 445693"/>
                  <a:gd name="connsiteX7" fmla="*/ 105558 w 524572"/>
                  <a:gd name="connsiteY7" fmla="*/ 445694 h 445693"/>
                  <a:gd name="connsiteX8" fmla="*/ 21 w 524572"/>
                  <a:gd name="connsiteY8" fmla="*/ 293827 h 44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4572" h="445693">
                    <a:moveTo>
                      <a:pt x="21" y="293827"/>
                    </a:moveTo>
                    <a:cubicBezTo>
                      <a:pt x="21" y="293827"/>
                      <a:pt x="-5694" y="156362"/>
                      <a:pt x="170176" y="47625"/>
                    </a:cubicBezTo>
                    <a:cubicBezTo>
                      <a:pt x="214905" y="19964"/>
                      <a:pt x="256511" y="0"/>
                      <a:pt x="256511" y="0"/>
                    </a:cubicBezTo>
                    <a:cubicBezTo>
                      <a:pt x="256511" y="0"/>
                      <a:pt x="290648" y="25222"/>
                      <a:pt x="246376" y="76886"/>
                    </a:cubicBezTo>
                    <a:cubicBezTo>
                      <a:pt x="208352" y="121234"/>
                      <a:pt x="195855" y="133960"/>
                      <a:pt x="195855" y="133960"/>
                    </a:cubicBezTo>
                    <a:cubicBezTo>
                      <a:pt x="195855" y="133960"/>
                      <a:pt x="484653" y="48997"/>
                      <a:pt x="513000" y="68275"/>
                    </a:cubicBezTo>
                    <a:cubicBezTo>
                      <a:pt x="540051" y="86639"/>
                      <a:pt x="520696" y="233553"/>
                      <a:pt x="444191" y="317602"/>
                    </a:cubicBezTo>
                    <a:cubicBezTo>
                      <a:pt x="380336" y="387629"/>
                      <a:pt x="280666" y="403403"/>
                      <a:pt x="105558" y="445694"/>
                    </a:cubicBezTo>
                    <a:lnTo>
                      <a:pt x="21" y="293827"/>
                    </a:lnTo>
                    <a:close/>
                  </a:path>
                </a:pathLst>
              </a:custGeom>
              <a:solidFill>
                <a:srgbClr val="FFD0C7"/>
              </a:solidFill>
              <a:ln w="7616" cap="flat">
                <a:noFill/>
                <a:prstDash val="solid"/>
                <a:miter/>
              </a:ln>
            </p:spPr>
            <p:txBody>
              <a:bodyPr rtlCol="0" anchor="ctr"/>
              <a:lstStyle/>
              <a:p>
                <a:endParaRPr lang="zh-CN" altLang="en-US"/>
              </a:p>
            </p:txBody>
          </p:sp>
          <p:grpSp>
            <p:nvGrpSpPr>
              <p:cNvPr id="1092" name="图形 2">
                <a:extLst>
                  <a:ext uri="{FF2B5EF4-FFF2-40B4-BE49-F238E27FC236}">
                    <a16:creationId xmlns:a16="http://schemas.microsoft.com/office/drawing/2014/main" id="{578C33AD-7094-6EAF-EBD7-B10627B3B7FC}"/>
                  </a:ext>
                </a:extLst>
              </p:cNvPr>
              <p:cNvGrpSpPr/>
              <p:nvPr/>
            </p:nvGrpSpPr>
            <p:grpSpPr>
              <a:xfrm>
                <a:off x="5140932" y="2334175"/>
                <a:ext cx="1146242" cy="525940"/>
                <a:chOff x="5140932" y="2334175"/>
                <a:chExt cx="1146242" cy="525940"/>
              </a:xfrm>
              <a:solidFill>
                <a:srgbClr val="F7AA97"/>
              </a:solidFill>
            </p:grpSpPr>
            <p:sp>
              <p:nvSpPr>
                <p:cNvPr id="1093" name="任意多边形: 形状 1092">
                  <a:extLst>
                    <a:ext uri="{FF2B5EF4-FFF2-40B4-BE49-F238E27FC236}">
                      <a16:creationId xmlns:a16="http://schemas.microsoft.com/office/drawing/2014/main" id="{81DC1071-DE39-B2EB-1EE4-C3D628D704C2}"/>
                    </a:ext>
                  </a:extLst>
                </p:cNvPr>
                <p:cNvSpPr/>
                <p:nvPr/>
              </p:nvSpPr>
              <p:spPr>
                <a:xfrm>
                  <a:off x="6057705" y="2334175"/>
                  <a:ext cx="229469" cy="97147"/>
                </a:xfrm>
                <a:custGeom>
                  <a:avLst/>
                  <a:gdLst>
                    <a:gd name="connsiteX0" fmla="*/ 217288 w 229469"/>
                    <a:gd name="connsiteY0" fmla="*/ 1126 h 97147"/>
                    <a:gd name="connsiteX1" fmla="*/ 112284 w 229469"/>
                    <a:gd name="connsiteY1" fmla="*/ 46084 h 97147"/>
                    <a:gd name="connsiteX2" fmla="*/ 5681 w 229469"/>
                    <a:gd name="connsiteY2" fmla="*/ 81059 h 97147"/>
                    <a:gd name="connsiteX3" fmla="*/ 10024 w 229469"/>
                    <a:gd name="connsiteY3" fmla="*/ 96757 h 97147"/>
                    <a:gd name="connsiteX4" fmla="*/ 119295 w 229469"/>
                    <a:gd name="connsiteY4" fmla="*/ 60866 h 97147"/>
                    <a:gd name="connsiteX5" fmla="*/ 225518 w 229469"/>
                    <a:gd name="connsiteY5" fmla="*/ 15223 h 97147"/>
                    <a:gd name="connsiteX6" fmla="*/ 217288 w 229469"/>
                    <a:gd name="connsiteY6" fmla="*/ 1126 h 97147"/>
                    <a:gd name="connsiteX7" fmla="*/ 217288 w 229469"/>
                    <a:gd name="connsiteY7" fmla="*/ 1126 h 9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469" h="97147">
                      <a:moveTo>
                        <a:pt x="217288" y="1126"/>
                      </a:moveTo>
                      <a:cubicBezTo>
                        <a:pt x="184217" y="19947"/>
                        <a:pt x="147946" y="33282"/>
                        <a:pt x="112284" y="46084"/>
                      </a:cubicBezTo>
                      <a:cubicBezTo>
                        <a:pt x="77080" y="58733"/>
                        <a:pt x="41495" y="70239"/>
                        <a:pt x="5681" y="81059"/>
                      </a:cubicBezTo>
                      <a:cubicBezTo>
                        <a:pt x="-4302" y="84107"/>
                        <a:pt x="-34" y="99805"/>
                        <a:pt x="10024" y="96757"/>
                      </a:cubicBezTo>
                      <a:cubicBezTo>
                        <a:pt x="46752" y="85708"/>
                        <a:pt x="83176" y="73820"/>
                        <a:pt x="119295" y="60866"/>
                      </a:cubicBezTo>
                      <a:cubicBezTo>
                        <a:pt x="155413" y="47836"/>
                        <a:pt x="192066" y="34273"/>
                        <a:pt x="225518" y="15223"/>
                      </a:cubicBezTo>
                      <a:cubicBezTo>
                        <a:pt x="234585" y="10041"/>
                        <a:pt x="226432" y="-4056"/>
                        <a:pt x="217288" y="1126"/>
                      </a:cubicBezTo>
                      <a:lnTo>
                        <a:pt x="217288" y="1126"/>
                      </a:lnTo>
                      <a:close/>
                    </a:path>
                  </a:pathLst>
                </a:custGeom>
                <a:solidFill>
                  <a:srgbClr val="F7AA97"/>
                </a:solidFill>
                <a:ln w="7616" cap="flat">
                  <a:noFill/>
                  <a:prstDash val="solid"/>
                  <a:miter/>
                </a:ln>
              </p:spPr>
              <p:txBody>
                <a:bodyPr rtlCol="0" anchor="ctr"/>
                <a:lstStyle/>
                <a:p>
                  <a:endParaRPr lang="zh-CN" altLang="en-US"/>
                </a:p>
              </p:txBody>
            </p:sp>
            <p:sp>
              <p:nvSpPr>
                <p:cNvPr id="1094" name="任意多边形: 形状 1093">
                  <a:extLst>
                    <a:ext uri="{FF2B5EF4-FFF2-40B4-BE49-F238E27FC236}">
                      <a16:creationId xmlns:a16="http://schemas.microsoft.com/office/drawing/2014/main" id="{8F2FE309-3618-1FA1-9F02-447B7468DAEB}"/>
                    </a:ext>
                  </a:extLst>
                </p:cNvPr>
                <p:cNvSpPr/>
                <p:nvPr/>
              </p:nvSpPr>
              <p:spPr>
                <a:xfrm>
                  <a:off x="6089590" y="2411458"/>
                  <a:ext cx="191244" cy="90175"/>
                </a:xfrm>
                <a:custGeom>
                  <a:avLst/>
                  <a:gdLst>
                    <a:gd name="connsiteX0" fmla="*/ 179231 w 191244"/>
                    <a:gd name="connsiteY0" fmla="*/ 1338 h 90175"/>
                    <a:gd name="connsiteX1" fmla="*/ 94802 w 191244"/>
                    <a:gd name="connsiteY1" fmla="*/ 40428 h 90175"/>
                    <a:gd name="connsiteX2" fmla="*/ 5647 w 191244"/>
                    <a:gd name="connsiteY2" fmla="*/ 74033 h 90175"/>
                    <a:gd name="connsiteX3" fmla="*/ 9991 w 191244"/>
                    <a:gd name="connsiteY3" fmla="*/ 89730 h 90175"/>
                    <a:gd name="connsiteX4" fmla="*/ 101279 w 191244"/>
                    <a:gd name="connsiteY4" fmla="*/ 55287 h 90175"/>
                    <a:gd name="connsiteX5" fmla="*/ 187537 w 191244"/>
                    <a:gd name="connsiteY5" fmla="*/ 15359 h 90175"/>
                    <a:gd name="connsiteX6" fmla="*/ 179231 w 191244"/>
                    <a:gd name="connsiteY6" fmla="*/ 1338 h 90175"/>
                    <a:gd name="connsiteX7" fmla="*/ 179231 w 191244"/>
                    <a:gd name="connsiteY7" fmla="*/ 1338 h 9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44" h="90175">
                      <a:moveTo>
                        <a:pt x="179231" y="1338"/>
                      </a:moveTo>
                      <a:cubicBezTo>
                        <a:pt x="153475" y="18026"/>
                        <a:pt x="123072" y="28922"/>
                        <a:pt x="94802" y="40428"/>
                      </a:cubicBezTo>
                      <a:cubicBezTo>
                        <a:pt x="65388" y="52392"/>
                        <a:pt x="35823" y="64279"/>
                        <a:pt x="5647" y="74033"/>
                      </a:cubicBezTo>
                      <a:cubicBezTo>
                        <a:pt x="-4258" y="77233"/>
                        <a:pt x="-68" y="93007"/>
                        <a:pt x="9991" y="89730"/>
                      </a:cubicBezTo>
                      <a:cubicBezTo>
                        <a:pt x="40852" y="79672"/>
                        <a:pt x="71180" y="67556"/>
                        <a:pt x="101279" y="55287"/>
                      </a:cubicBezTo>
                      <a:cubicBezTo>
                        <a:pt x="130158" y="43477"/>
                        <a:pt x="161172" y="32351"/>
                        <a:pt x="187537" y="15359"/>
                      </a:cubicBezTo>
                      <a:cubicBezTo>
                        <a:pt x="196224" y="9720"/>
                        <a:pt x="188070" y="-4377"/>
                        <a:pt x="179231" y="1338"/>
                      </a:cubicBezTo>
                      <a:lnTo>
                        <a:pt x="179231" y="1338"/>
                      </a:lnTo>
                      <a:close/>
                    </a:path>
                  </a:pathLst>
                </a:custGeom>
                <a:solidFill>
                  <a:srgbClr val="F7AA97"/>
                </a:solidFill>
                <a:ln w="7616" cap="flat">
                  <a:noFill/>
                  <a:prstDash val="solid"/>
                  <a:miter/>
                </a:ln>
              </p:spPr>
              <p:txBody>
                <a:bodyPr rtlCol="0" anchor="ctr"/>
                <a:lstStyle/>
                <a:p>
                  <a:endParaRPr lang="zh-CN" altLang="en-US"/>
                </a:p>
              </p:txBody>
            </p:sp>
            <p:sp>
              <p:nvSpPr>
                <p:cNvPr id="1095" name="任意多边形: 形状 1094">
                  <a:extLst>
                    <a:ext uri="{FF2B5EF4-FFF2-40B4-BE49-F238E27FC236}">
                      <a16:creationId xmlns:a16="http://schemas.microsoft.com/office/drawing/2014/main" id="{3C7562C2-B7CF-9F47-9DA6-E71269285E1A}"/>
                    </a:ext>
                  </a:extLst>
                </p:cNvPr>
                <p:cNvSpPr/>
                <p:nvPr/>
              </p:nvSpPr>
              <p:spPr>
                <a:xfrm>
                  <a:off x="5140932" y="2654795"/>
                  <a:ext cx="359097" cy="205321"/>
                </a:xfrm>
                <a:custGeom>
                  <a:avLst/>
                  <a:gdLst>
                    <a:gd name="connsiteX0" fmla="*/ 12093 w 359097"/>
                    <a:gd name="connsiteY0" fmla="*/ 204076 h 205321"/>
                    <a:gd name="connsiteX1" fmla="*/ 291213 w 359097"/>
                    <a:gd name="connsiteY1" fmla="*/ 47333 h 205321"/>
                    <a:gd name="connsiteX2" fmla="*/ 354916 w 359097"/>
                    <a:gd name="connsiteY2" fmla="*/ 14948 h 205321"/>
                    <a:gd name="connsiteX3" fmla="*/ 346687 w 359097"/>
                    <a:gd name="connsiteY3" fmla="*/ 851 h 205321"/>
                    <a:gd name="connsiteX4" fmla="*/ 218976 w 359097"/>
                    <a:gd name="connsiteY4" fmla="*/ 67754 h 205321"/>
                    <a:gd name="connsiteX5" fmla="*/ 67338 w 359097"/>
                    <a:gd name="connsiteY5" fmla="*/ 152717 h 205321"/>
                    <a:gd name="connsiteX6" fmla="*/ 3939 w 359097"/>
                    <a:gd name="connsiteY6" fmla="*/ 189979 h 205321"/>
                    <a:gd name="connsiteX7" fmla="*/ 12093 w 359097"/>
                    <a:gd name="connsiteY7" fmla="*/ 204076 h 205321"/>
                    <a:gd name="connsiteX8" fmla="*/ 12093 w 359097"/>
                    <a:gd name="connsiteY8" fmla="*/ 204076 h 205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7" h="205321">
                      <a:moveTo>
                        <a:pt x="12093" y="204076"/>
                      </a:moveTo>
                      <a:cubicBezTo>
                        <a:pt x="103152" y="148679"/>
                        <a:pt x="196954" y="97167"/>
                        <a:pt x="291213" y="47333"/>
                      </a:cubicBezTo>
                      <a:cubicBezTo>
                        <a:pt x="312244" y="36207"/>
                        <a:pt x="333428" y="25159"/>
                        <a:pt x="354916" y="14948"/>
                      </a:cubicBezTo>
                      <a:cubicBezTo>
                        <a:pt x="364365" y="10452"/>
                        <a:pt x="356136" y="-3569"/>
                        <a:pt x="346687" y="851"/>
                      </a:cubicBezTo>
                      <a:cubicBezTo>
                        <a:pt x="303329" y="21501"/>
                        <a:pt x="261114" y="44742"/>
                        <a:pt x="218976" y="67754"/>
                      </a:cubicBezTo>
                      <a:cubicBezTo>
                        <a:pt x="168150" y="95567"/>
                        <a:pt x="117553" y="123837"/>
                        <a:pt x="67338" y="152717"/>
                      </a:cubicBezTo>
                      <a:cubicBezTo>
                        <a:pt x="46078" y="164909"/>
                        <a:pt x="24894" y="177254"/>
                        <a:pt x="3939" y="189979"/>
                      </a:cubicBezTo>
                      <a:cubicBezTo>
                        <a:pt x="-5129" y="195465"/>
                        <a:pt x="3101" y="209562"/>
                        <a:pt x="12093" y="204076"/>
                      </a:cubicBezTo>
                      <a:lnTo>
                        <a:pt x="12093" y="204076"/>
                      </a:lnTo>
                      <a:close/>
                    </a:path>
                  </a:pathLst>
                </a:custGeom>
                <a:solidFill>
                  <a:srgbClr val="F7AA97"/>
                </a:solidFill>
                <a:ln w="7616" cap="flat">
                  <a:noFill/>
                  <a:prstDash val="solid"/>
                  <a:miter/>
                </a:ln>
              </p:spPr>
              <p:txBody>
                <a:bodyPr rtlCol="0" anchor="ctr"/>
                <a:lstStyle/>
                <a:p>
                  <a:endParaRPr lang="zh-CN" altLang="en-US"/>
                </a:p>
              </p:txBody>
            </p:sp>
            <p:sp>
              <p:nvSpPr>
                <p:cNvPr id="1096" name="任意多边形: 形状 1095">
                  <a:extLst>
                    <a:ext uri="{FF2B5EF4-FFF2-40B4-BE49-F238E27FC236}">
                      <a16:creationId xmlns:a16="http://schemas.microsoft.com/office/drawing/2014/main" id="{CDD38035-12CD-A8C2-03E8-089BE3642999}"/>
                    </a:ext>
                  </a:extLst>
                </p:cNvPr>
                <p:cNvSpPr/>
                <p:nvPr/>
              </p:nvSpPr>
              <p:spPr>
                <a:xfrm>
                  <a:off x="6113374" y="2493054"/>
                  <a:ext cx="141346" cy="68483"/>
                </a:xfrm>
                <a:custGeom>
                  <a:avLst/>
                  <a:gdLst>
                    <a:gd name="connsiteX0" fmla="*/ 129310 w 141346"/>
                    <a:gd name="connsiteY0" fmla="*/ 1276 h 68483"/>
                    <a:gd name="connsiteX1" fmla="*/ 69950 w 141346"/>
                    <a:gd name="connsiteY1" fmla="*/ 28556 h 68483"/>
                    <a:gd name="connsiteX2" fmla="*/ 5790 w 141346"/>
                    <a:gd name="connsiteY2" fmla="*/ 52482 h 68483"/>
                    <a:gd name="connsiteX3" fmla="*/ 10133 w 141346"/>
                    <a:gd name="connsiteY3" fmla="*/ 68180 h 68483"/>
                    <a:gd name="connsiteX4" fmla="*/ 75742 w 141346"/>
                    <a:gd name="connsiteY4" fmla="*/ 43643 h 68483"/>
                    <a:gd name="connsiteX5" fmla="*/ 137540 w 141346"/>
                    <a:gd name="connsiteY5" fmla="*/ 15297 h 68483"/>
                    <a:gd name="connsiteX6" fmla="*/ 129310 w 141346"/>
                    <a:gd name="connsiteY6" fmla="*/ 1276 h 68483"/>
                    <a:gd name="connsiteX7" fmla="*/ 129310 w 141346"/>
                    <a:gd name="connsiteY7" fmla="*/ 1276 h 6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346" h="68483">
                      <a:moveTo>
                        <a:pt x="129310" y="1276"/>
                      </a:moveTo>
                      <a:cubicBezTo>
                        <a:pt x="111098" y="12706"/>
                        <a:pt x="89762" y="20402"/>
                        <a:pt x="69950" y="28556"/>
                      </a:cubicBezTo>
                      <a:cubicBezTo>
                        <a:pt x="49072" y="37166"/>
                        <a:pt x="27736" y="46691"/>
                        <a:pt x="5790" y="52482"/>
                      </a:cubicBezTo>
                      <a:cubicBezTo>
                        <a:pt x="-4345" y="55149"/>
                        <a:pt x="-77" y="70847"/>
                        <a:pt x="10133" y="68180"/>
                      </a:cubicBezTo>
                      <a:cubicBezTo>
                        <a:pt x="32536" y="62236"/>
                        <a:pt x="54330" y="52559"/>
                        <a:pt x="75742" y="43643"/>
                      </a:cubicBezTo>
                      <a:cubicBezTo>
                        <a:pt x="96316" y="35109"/>
                        <a:pt x="118566" y="27184"/>
                        <a:pt x="137540" y="15297"/>
                      </a:cubicBezTo>
                      <a:cubicBezTo>
                        <a:pt x="146379" y="9810"/>
                        <a:pt x="138226" y="-4287"/>
                        <a:pt x="129310" y="1276"/>
                      </a:cubicBezTo>
                      <a:lnTo>
                        <a:pt x="129310" y="1276"/>
                      </a:lnTo>
                      <a:close/>
                    </a:path>
                  </a:pathLst>
                </a:custGeom>
                <a:solidFill>
                  <a:srgbClr val="F7AA97"/>
                </a:solidFill>
                <a:ln w="7616" cap="flat">
                  <a:noFill/>
                  <a:prstDash val="solid"/>
                  <a:miter/>
                </a:ln>
              </p:spPr>
              <p:txBody>
                <a:bodyPr rtlCol="0" anchor="ctr"/>
                <a:lstStyle/>
                <a:p>
                  <a:endParaRPr lang="zh-CN" altLang="en-US"/>
                </a:p>
              </p:txBody>
            </p:sp>
          </p:grpSp>
        </p:grpSp>
      </p:grpSp>
      <p:sp>
        <p:nvSpPr>
          <p:cNvPr id="1237" name="矩形: 圆角 1236">
            <a:hlinkClick r:id="rId5"/>
            <a:extLst>
              <a:ext uri="{FF2B5EF4-FFF2-40B4-BE49-F238E27FC236}">
                <a16:creationId xmlns:a16="http://schemas.microsoft.com/office/drawing/2014/main" id="{CDA9F121-5C07-BC4E-35E7-CC105438A41D}"/>
              </a:ext>
            </a:extLst>
          </p:cNvPr>
          <p:cNvSpPr/>
          <p:nvPr/>
        </p:nvSpPr>
        <p:spPr>
          <a:xfrm>
            <a:off x="577308" y="4999199"/>
            <a:ext cx="3766728" cy="906363"/>
          </a:xfrm>
          <a:prstGeom prst="roundRect">
            <a:avLst/>
          </a:prstGeom>
          <a:noFill/>
          <a:ln w="25400">
            <a:solidFill>
              <a:srgbClr val="FD60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9" name="文本框 1238">
            <a:extLst>
              <a:ext uri="{FF2B5EF4-FFF2-40B4-BE49-F238E27FC236}">
                <a16:creationId xmlns:a16="http://schemas.microsoft.com/office/drawing/2014/main" id="{6BF7FB12-638D-054F-70C9-FD65D09B7FC7}"/>
              </a:ext>
            </a:extLst>
          </p:cNvPr>
          <p:cNvSpPr txBox="1"/>
          <p:nvPr/>
        </p:nvSpPr>
        <p:spPr>
          <a:xfrm>
            <a:off x="6987765" y="4175300"/>
            <a:ext cx="4124225" cy="1302216"/>
          </a:xfrm>
          <a:prstGeom prst="rect">
            <a:avLst/>
          </a:prstGeom>
          <a:noFill/>
        </p:spPr>
        <p:txBody>
          <a:bodyPr wrap="square" rtlCol="0">
            <a:spAutoFit/>
          </a:bodyPr>
          <a:lstStyle/>
          <a:p>
            <a:pPr>
              <a:lnSpc>
                <a:spcPct val="150000"/>
              </a:lnSpc>
            </a:pP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老师您好，请下载本模板压缩包解压缩，打开</a:t>
            </a: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PPT</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模板，</a:t>
            </a:r>
            <a:r>
              <a:rPr lang="en-US" altLang="zh-CN"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F5</a:t>
            </a:r>
            <a:r>
              <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预览，点击左边的红色“立即认证”按钮，参与此活动。</a:t>
            </a:r>
          </a:p>
        </p:txBody>
      </p:sp>
    </p:spTree>
    <p:extLst>
      <p:ext uri="{BB962C8B-B14F-4D97-AF65-F5344CB8AC3E}">
        <p14:creationId xmlns:p14="http://schemas.microsoft.com/office/powerpoint/2010/main" val="63939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B01BBE-D202-4D6D-2DA1-C086A2245E4F}"/>
              </a:ext>
            </a:extLst>
          </p:cNvPr>
          <p:cNvSpPr txBox="1"/>
          <p:nvPr/>
        </p:nvSpPr>
        <p:spPr>
          <a:xfrm>
            <a:off x="2220686" y="3285310"/>
            <a:ext cx="4016828" cy="1477328"/>
          </a:xfrm>
          <a:prstGeom prst="rect">
            <a:avLst/>
          </a:prstGeom>
          <a:noFill/>
        </p:spPr>
        <p:txBody>
          <a:bodyPr wrap="square" rtlCol="0">
            <a:spAutoFit/>
          </a:bodyPr>
          <a:lstStyle/>
          <a:p>
            <a:r>
              <a:rPr lang="en-US" altLang="zh-CN" dirty="0" err="1"/>
              <a:t>Islide</a:t>
            </a:r>
            <a:r>
              <a:rPr lang="en-US" altLang="zh-CN" dirty="0"/>
              <a:t>  </a:t>
            </a:r>
            <a:r>
              <a:rPr lang="zh-CN" altLang="en-US" dirty="0"/>
              <a:t>作品</a:t>
            </a:r>
            <a:endParaRPr lang="en-US" altLang="zh-CN" dirty="0"/>
          </a:p>
          <a:p>
            <a:endParaRPr lang="en-US" altLang="zh-CN" dirty="0"/>
          </a:p>
          <a:p>
            <a:endParaRPr lang="en-US" altLang="zh-CN" dirty="0"/>
          </a:p>
          <a:p>
            <a:r>
              <a:rPr lang="en-US" altLang="zh-CN" dirty="0"/>
              <a:t>51PPT</a:t>
            </a:r>
            <a:r>
              <a:rPr lang="zh-CN" altLang="en-US" dirty="0"/>
              <a:t>模板网   </a:t>
            </a:r>
            <a:r>
              <a:rPr lang="en-US" altLang="zh-CN" dirty="0">
                <a:hlinkClick r:id="rId2"/>
              </a:rPr>
              <a:t>www.51pptmoban.com</a:t>
            </a:r>
            <a:r>
              <a:rPr lang="en-US" altLang="zh-CN" dirty="0"/>
              <a:t>   </a:t>
            </a:r>
            <a:r>
              <a:rPr lang="zh-CN" altLang="en-US"/>
              <a:t>授权发布</a:t>
            </a:r>
            <a:endParaRPr lang="zh-CN" altLang="en-US" dirty="0"/>
          </a:p>
        </p:txBody>
      </p:sp>
      <p:pic>
        <p:nvPicPr>
          <p:cNvPr id="3" name="Picture 2">
            <a:extLst>
              <a:ext uri="{FF2B5EF4-FFF2-40B4-BE49-F238E27FC236}">
                <a16:creationId xmlns:a16="http://schemas.microsoft.com/office/drawing/2014/main" id="{0FC04B94-0396-67D8-5060-FCDD8323A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686" y="2556303"/>
            <a:ext cx="2133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7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ïşḻíďê"/>
        <p:cNvGrpSpPr/>
        <p:nvPr/>
      </p:nvGrpSpPr>
      <p:grpSpPr>
        <a:xfrm>
          <a:off x="0" y="0"/>
          <a:ext cx="0" cy="0"/>
          <a:chOff x="0" y="0"/>
          <a:chExt cx="0" cy="0"/>
        </a:xfrm>
      </p:grpSpPr>
      <p:grpSp>
        <p:nvGrpSpPr>
          <p:cNvPr id="9" name="ïSḻïḍe">
            <a:extLst>
              <a:ext uri="{FF2B5EF4-FFF2-40B4-BE49-F238E27FC236}">
                <a16:creationId xmlns:a16="http://schemas.microsoft.com/office/drawing/2014/main" id="{CE85EF71-E044-567B-B554-C72A72CCE8B8}"/>
              </a:ext>
            </a:extLst>
          </p:cNvPr>
          <p:cNvGrpSpPr>
            <a:grpSpLocks noGrp="1" noUngrp="1" noRot="1" noMove="1" noResize="1"/>
          </p:cNvGrpSpPr>
          <p:nvPr/>
        </p:nvGrpSpPr>
        <p:grpSpPr>
          <a:xfrm>
            <a:off x="0" y="0"/>
            <a:ext cx="12192000" cy="6858000"/>
            <a:chOff x="0" y="0"/>
            <a:chExt cx="12192000" cy="6858000"/>
          </a:xfrm>
        </p:grpSpPr>
        <p:pic>
          <p:nvPicPr>
            <p:cNvPr id="10" name="ísľíḑé" descr="蓝色的天空&#10;&#10;描述已自动生成">
              <a:extLst>
                <a:ext uri="{FF2B5EF4-FFF2-40B4-BE49-F238E27FC236}">
                  <a16:creationId xmlns:a16="http://schemas.microsoft.com/office/drawing/2014/main" id="{F340680D-9754-4DD5-5BCC-2E82740C60B7}"/>
                </a:ext>
              </a:extLst>
            </p:cNvPr>
            <p:cNvPicPr>
              <a:picLocks noGrp="1" noRot="1" noChangeAspect="1" noMove="1" noResize="1" noEditPoints="1" noAdjustHandles="1" noChangeArrowheads="1" noChangeShapeType="1" noCrop="1"/>
            </p:cNvPicPr>
            <p:nvPr userDrawn="1"/>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ïṣḷîde" descr="黑暗中的光&#10;&#10;中度可信度描述已自动生成">
              <a:extLst>
                <a:ext uri="{FF2B5EF4-FFF2-40B4-BE49-F238E27FC236}">
                  <a16:creationId xmlns:a16="http://schemas.microsoft.com/office/drawing/2014/main" id="{960F265A-8C4A-2166-9757-10CF747F7F92}"/>
                </a:ext>
              </a:extLst>
            </p:cNvPr>
            <p:cNvPicPr>
              <a:picLocks noGrp="1" noRot="1" noChangeAspect="1" noMove="1" noResize="1" noEditPoints="1" noAdjustHandles="1" noChangeArrowheads="1" noChangeShapeType="1" noCrop="1"/>
            </p:cNvPicPr>
            <p:nvPr userDrawn="1"/>
          </p:nvPicPr>
          <p:blipFill>
            <a:blip r:embed="rId6" cstate="email">
              <a:alphaModFix amt="33000"/>
              <a:extLst>
                <a:ext uri="{28A0092B-C50C-407E-A947-70E740481C1C}">
                  <a14:useLocalDpi xmlns:a14="http://schemas.microsoft.com/office/drawing/2010/main"/>
                </a:ext>
              </a:extLst>
            </a:blip>
            <a:stretch>
              <a:fillRect/>
            </a:stretch>
          </p:blipFill>
          <p:spPr>
            <a:xfrm>
              <a:off x="0" y="2889471"/>
              <a:ext cx="5122612" cy="2577953"/>
            </a:xfrm>
            <a:prstGeom prst="rect">
              <a:avLst/>
            </a:prstGeom>
          </p:spPr>
        </p:pic>
        <p:pic>
          <p:nvPicPr>
            <p:cNvPr id="12" name="ïṥḷîďé" descr="图片包含 游戏机, 夜空, 星星&#10;&#10;描述已自动生成">
              <a:extLst>
                <a:ext uri="{FF2B5EF4-FFF2-40B4-BE49-F238E27FC236}">
                  <a16:creationId xmlns:a16="http://schemas.microsoft.com/office/drawing/2014/main" id="{E4C03DDB-626C-D1BE-D663-E0D2BC5C0445}"/>
                </a:ext>
              </a:extLst>
            </p:cNvPr>
            <p:cNvPicPr>
              <a:picLocks noGrp="1" noRot="1" noChangeAspect="1" noMove="1" noResize="1" noEditPoints="1" noAdjustHandles="1" noChangeArrowheads="1" noChangeShapeType="1" noCrop="1"/>
            </p:cNvPicPr>
            <p:nvPr userDrawn="1"/>
          </p:nvPicPr>
          <p:blipFill>
            <a:blip r:embed="rId7" cstate="email">
              <a:alphaModFix amt="38000"/>
              <a:extLst>
                <a:ext uri="{28A0092B-C50C-407E-A947-70E740481C1C}">
                  <a14:useLocalDpi xmlns:a14="http://schemas.microsoft.com/office/drawing/2010/main"/>
                </a:ext>
              </a:extLst>
            </a:blip>
            <a:stretch>
              <a:fillRect/>
            </a:stretch>
          </p:blipFill>
          <p:spPr>
            <a:xfrm>
              <a:off x="3194957" y="1929647"/>
              <a:ext cx="8984343" cy="3941455"/>
            </a:xfrm>
            <a:prstGeom prst="rect">
              <a:avLst/>
            </a:prstGeom>
          </p:spPr>
        </p:pic>
        <p:pic>
          <p:nvPicPr>
            <p:cNvPr id="13" name="îṡliďê" descr="黑暗中的树&#10;&#10;描述已自动生成">
              <a:extLst>
                <a:ext uri="{FF2B5EF4-FFF2-40B4-BE49-F238E27FC236}">
                  <a16:creationId xmlns:a16="http://schemas.microsoft.com/office/drawing/2014/main" id="{76A55B80-8E16-CDDF-5014-0363D4206019}"/>
                </a:ext>
              </a:extLst>
            </p:cNvPr>
            <p:cNvPicPr>
              <a:picLocks noGrp="1" noRot="1" noChangeAspect="1" noMove="1" noResize="1" noEditPoints="1" noAdjustHandles="1" noChangeArrowheads="1" noChangeShapeType="1" noCrop="1"/>
            </p:cNvPicPr>
            <p:nvPr userDrawn="1"/>
          </p:nvPicPr>
          <p:blipFill>
            <a:blip r:embed="rId8" cstate="email">
              <a:extLst>
                <a:ext uri="{28A0092B-C50C-407E-A947-70E740481C1C}">
                  <a14:useLocalDpi xmlns:a14="http://schemas.microsoft.com/office/drawing/2010/main"/>
                </a:ext>
              </a:extLst>
            </a:blip>
            <a:stretch>
              <a:fillRect/>
            </a:stretch>
          </p:blipFill>
          <p:spPr>
            <a:xfrm>
              <a:off x="9129486" y="0"/>
              <a:ext cx="3049814" cy="1950213"/>
            </a:xfrm>
            <a:prstGeom prst="rect">
              <a:avLst/>
            </a:prstGeom>
          </p:spPr>
        </p:pic>
      </p:grpSp>
      <p:sp>
        <p:nvSpPr>
          <p:cNvPr id="2" name="iSļîḑé">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grpSp>
        <p:nvGrpSpPr>
          <p:cNvPr id="48" name="iṥ1îḋè">
            <a:extLst>
              <a:ext uri="{FF2B5EF4-FFF2-40B4-BE49-F238E27FC236}">
                <a16:creationId xmlns:a16="http://schemas.microsoft.com/office/drawing/2014/main" id="{9ECD0ABC-EE32-C72C-5D4A-93E44781129D}"/>
              </a:ext>
            </a:extLst>
          </p:cNvPr>
          <p:cNvGrpSpPr/>
          <p:nvPr/>
        </p:nvGrpSpPr>
        <p:grpSpPr>
          <a:xfrm>
            <a:off x="1014221" y="1130300"/>
            <a:ext cx="10504679" cy="4889500"/>
            <a:chOff x="1014221" y="1130300"/>
            <a:chExt cx="10504679" cy="4889500"/>
          </a:xfrm>
        </p:grpSpPr>
        <p:grpSp>
          <p:nvGrpSpPr>
            <p:cNvPr id="15" name="îŝ1îḓè">
              <a:extLst>
                <a:ext uri="{FF2B5EF4-FFF2-40B4-BE49-F238E27FC236}">
                  <a16:creationId xmlns:a16="http://schemas.microsoft.com/office/drawing/2014/main" id="{AB61BBA1-54CF-936B-1DA4-4FFF8D3EA686}"/>
                </a:ext>
              </a:extLst>
            </p:cNvPr>
            <p:cNvGrpSpPr/>
            <p:nvPr/>
          </p:nvGrpSpPr>
          <p:grpSpPr>
            <a:xfrm>
              <a:off x="3886200" y="1130300"/>
              <a:ext cx="4406900" cy="1015663"/>
              <a:chOff x="3892550" y="1130300"/>
              <a:chExt cx="4406900" cy="1015663"/>
            </a:xfrm>
          </p:grpSpPr>
          <p:sp>
            <p:nvSpPr>
              <p:cNvPr id="41" name="ísḻïḑè">
                <a:extLst>
                  <a:ext uri="{FF2B5EF4-FFF2-40B4-BE49-F238E27FC236}">
                    <a16:creationId xmlns:a16="http://schemas.microsoft.com/office/drawing/2014/main" id="{1B535179-42C4-590E-8D73-96643DD05AEE}"/>
                  </a:ext>
                </a:extLst>
              </p:cNvPr>
              <p:cNvSpPr/>
              <p:nvPr/>
            </p:nvSpPr>
            <p:spPr>
              <a:xfrm>
                <a:off x="3892550" y="1130300"/>
                <a:ext cx="4406900" cy="1015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r>
                  <a:rPr kumimoji="1" lang="zh-CN" altLang="en-US" sz="6000" b="1" dirty="0">
                    <a:solidFill>
                      <a:schemeClr val="tx1"/>
                    </a:solidFill>
                  </a:rPr>
                  <a:t>目录</a:t>
                </a:r>
                <a:endParaRPr kumimoji="1" lang="en-US" altLang="zh-CN" sz="6000" b="1" dirty="0">
                  <a:solidFill>
                    <a:schemeClr val="tx1"/>
                  </a:solidFill>
                </a:endParaRPr>
              </a:p>
            </p:txBody>
          </p:sp>
          <p:cxnSp>
            <p:nvCxnSpPr>
              <p:cNvPr id="42" name="ís1ide">
                <a:extLst>
                  <a:ext uri="{FF2B5EF4-FFF2-40B4-BE49-F238E27FC236}">
                    <a16:creationId xmlns:a16="http://schemas.microsoft.com/office/drawing/2014/main" id="{D8FFC396-D7C7-359A-E985-69B308C68DE4}"/>
                  </a:ext>
                </a:extLst>
              </p:cNvPr>
              <p:cNvCxnSpPr/>
              <p:nvPr/>
            </p:nvCxnSpPr>
            <p:spPr>
              <a:xfrm>
                <a:off x="5318156" y="2145963"/>
                <a:ext cx="155568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47" name="ïṩlíḋé">
              <a:extLst>
                <a:ext uri="{FF2B5EF4-FFF2-40B4-BE49-F238E27FC236}">
                  <a16:creationId xmlns:a16="http://schemas.microsoft.com/office/drawing/2014/main" id="{AD2C330A-1968-78A2-8C19-70B558B0E051}"/>
                </a:ext>
              </a:extLst>
            </p:cNvPr>
            <p:cNvGrpSpPr/>
            <p:nvPr/>
          </p:nvGrpSpPr>
          <p:grpSpPr>
            <a:xfrm>
              <a:off x="1014221" y="3302000"/>
              <a:ext cx="10504679" cy="2717800"/>
              <a:chOff x="1014221" y="3302000"/>
              <a:chExt cx="10504679" cy="2717800"/>
            </a:xfrm>
          </p:grpSpPr>
          <p:grpSp>
            <p:nvGrpSpPr>
              <p:cNvPr id="45" name="iś1iḍé">
                <a:extLst>
                  <a:ext uri="{FF2B5EF4-FFF2-40B4-BE49-F238E27FC236}">
                    <a16:creationId xmlns:a16="http://schemas.microsoft.com/office/drawing/2014/main" id="{97D72515-EC0F-C274-786C-17A4890AD814}"/>
                  </a:ext>
                </a:extLst>
              </p:cNvPr>
              <p:cNvGrpSpPr/>
              <p:nvPr/>
            </p:nvGrpSpPr>
            <p:grpSpPr>
              <a:xfrm>
                <a:off x="6584092" y="3302000"/>
                <a:ext cx="2149870" cy="2717800"/>
                <a:chOff x="6584092" y="3302000"/>
                <a:chExt cx="2149870" cy="2717800"/>
              </a:xfrm>
            </p:grpSpPr>
            <p:sp>
              <p:nvSpPr>
                <p:cNvPr id="38" name="i$líďe">
                  <a:extLst>
                    <a:ext uri="{FF2B5EF4-FFF2-40B4-BE49-F238E27FC236}">
                      <a16:creationId xmlns:a16="http://schemas.microsoft.com/office/drawing/2014/main" id="{E332AC54-A7A2-092A-C72E-519942A56688}"/>
                    </a:ext>
                  </a:extLst>
                </p:cNvPr>
                <p:cNvSpPr/>
                <p:nvPr/>
              </p:nvSpPr>
              <p:spPr>
                <a:xfrm flipH="1">
                  <a:off x="6584094" y="4439308"/>
                  <a:ext cx="2149868" cy="526554"/>
                </a:xfrm>
                <a:prstGeom prst="rect">
                  <a:avLst/>
                </a:prstGeom>
                <a:ln>
                  <a:noFill/>
                </a:ln>
              </p:spPr>
              <p:txBody>
                <a:bodyPr wrap="square" lIns="91440" tIns="45720" rIns="91440" bIns="45720" anchor="t">
                  <a:spAutoFit/>
                </a:bodyPr>
                <a:lstStyle/>
                <a:p>
                  <a:pPr defTabSz="913765">
                    <a:lnSpc>
                      <a:spcPct val="150000"/>
                    </a:lnSpc>
                    <a:buSzPct val="25000"/>
                    <a:defRPr/>
                  </a:pPr>
                  <a:r>
                    <a:rPr kumimoji="0" lang="zh-CN" altLang="en-US" sz="1000" b="0" i="0" u="none" strike="noStrike" kern="1200" cap="none" spc="0" normalizeH="0" baseline="0" noProof="0">
                      <a:ln>
                        <a:noFill/>
                      </a:ln>
                      <a:effectLst/>
                      <a:uLnTx/>
                      <a:uFillTx/>
                    </a:rPr>
                    <a:t>单击此处添加文本单击此处添加文本单击此处添加文本</a:t>
                  </a:r>
                  <a:endParaRPr kumimoji="0" lang="en-US" altLang="zh-CN" sz="1000" b="0" i="0" u="none" strike="noStrike" kern="1200" cap="none" spc="0" normalizeH="0" baseline="0" noProof="0" dirty="0">
                    <a:ln>
                      <a:noFill/>
                    </a:ln>
                    <a:effectLst/>
                    <a:uLnTx/>
                    <a:uFillTx/>
                  </a:endParaRPr>
                </a:p>
              </p:txBody>
            </p:sp>
            <p:sp>
              <p:nvSpPr>
                <p:cNvPr id="39" name="îşḷïḑé">
                  <a:extLst>
                    <a:ext uri="{FF2B5EF4-FFF2-40B4-BE49-F238E27FC236}">
                      <a16:creationId xmlns:a16="http://schemas.microsoft.com/office/drawing/2014/main" id="{A9717CD0-85DC-31C7-B7DA-D327213D37D5}"/>
                    </a:ext>
                  </a:extLst>
                </p:cNvPr>
                <p:cNvSpPr txBox="1"/>
                <p:nvPr/>
              </p:nvSpPr>
              <p:spPr>
                <a:xfrm>
                  <a:off x="6584094" y="4039931"/>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rPr>
                    <a:t>课文解析</a:t>
                  </a:r>
                  <a:endParaRPr lang="en-US" altLang="zh-CN" sz="1800" dirty="0">
                    <a:solidFill>
                      <a:schemeClr val="tx1"/>
                    </a:solidFill>
                    <a:effectLst/>
                  </a:endParaRPr>
                </a:p>
              </p:txBody>
            </p:sp>
            <p:sp>
              <p:nvSpPr>
                <p:cNvPr id="40" name="iśļiḋè">
                  <a:extLst>
                    <a:ext uri="{FF2B5EF4-FFF2-40B4-BE49-F238E27FC236}">
                      <a16:creationId xmlns:a16="http://schemas.microsoft.com/office/drawing/2014/main" id="{0D1AEEF9-7CBC-86A1-160A-3A5E8F8B079E}"/>
                    </a:ext>
                  </a:extLst>
                </p:cNvPr>
                <p:cNvSpPr txBox="1"/>
                <p:nvPr/>
              </p:nvSpPr>
              <p:spPr>
                <a:xfrm>
                  <a:off x="6584094" y="3302000"/>
                  <a:ext cx="2149864" cy="707886"/>
                </a:xfrm>
                <a:prstGeom prst="rect">
                  <a:avLst/>
                </a:prstGeom>
                <a:noFill/>
              </p:spPr>
              <p:txBody>
                <a:bodyPr wrap="square" rtlCol="0">
                  <a:spAutoFit/>
                </a:bodyPr>
                <a:lstStyle/>
                <a:p>
                  <a:r>
                    <a:rPr lang="en-US" altLang="zh-CN" sz="4000" b="1" dirty="0"/>
                    <a:t>03</a:t>
                  </a:r>
                  <a:endParaRPr lang="zh-CN" altLang="en-US" sz="4000" b="1" dirty="0"/>
                </a:p>
              </p:txBody>
            </p:sp>
            <p:sp>
              <p:nvSpPr>
                <p:cNvPr id="37" name="ísľiḓê">
                  <a:extLst>
                    <a:ext uri="{FF2B5EF4-FFF2-40B4-BE49-F238E27FC236}">
                      <a16:creationId xmlns:a16="http://schemas.microsoft.com/office/drawing/2014/main" id="{D95AF14D-AFF7-9896-4FFF-BE08865FE9E2}"/>
                    </a:ext>
                  </a:extLst>
                </p:cNvPr>
                <p:cNvSpPr/>
                <p:nvPr/>
              </p:nvSpPr>
              <p:spPr>
                <a:xfrm>
                  <a:off x="6584092" y="5868560"/>
                  <a:ext cx="2149865" cy="151240"/>
                </a:xfrm>
                <a:prstGeom prst="rect">
                  <a:avLst/>
                </a:prstGeom>
                <a:solidFill>
                  <a:schemeClr val="tx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43" name="iśľîḑè">
                <a:extLst>
                  <a:ext uri="{FF2B5EF4-FFF2-40B4-BE49-F238E27FC236}">
                    <a16:creationId xmlns:a16="http://schemas.microsoft.com/office/drawing/2014/main" id="{71EEAA81-7E6C-5F32-6EA6-D04B0A45D414}"/>
                  </a:ext>
                </a:extLst>
              </p:cNvPr>
              <p:cNvGrpSpPr/>
              <p:nvPr/>
            </p:nvGrpSpPr>
            <p:grpSpPr>
              <a:xfrm>
                <a:off x="1014221" y="3302000"/>
                <a:ext cx="2149868" cy="2717800"/>
                <a:chOff x="1014221" y="3302000"/>
                <a:chExt cx="2149868" cy="2717800"/>
              </a:xfrm>
            </p:grpSpPr>
            <p:sp>
              <p:nvSpPr>
                <p:cNvPr id="33" name="íṩḷíďè">
                  <a:extLst>
                    <a:ext uri="{FF2B5EF4-FFF2-40B4-BE49-F238E27FC236}">
                      <a16:creationId xmlns:a16="http://schemas.microsoft.com/office/drawing/2014/main" id="{7E78530A-DF06-7119-7E59-DCD97B3E635B}"/>
                    </a:ext>
                  </a:extLst>
                </p:cNvPr>
                <p:cNvSpPr/>
                <p:nvPr/>
              </p:nvSpPr>
              <p:spPr>
                <a:xfrm flipH="1">
                  <a:off x="1014221" y="4439308"/>
                  <a:ext cx="2149868" cy="526554"/>
                </a:xfrm>
                <a:prstGeom prst="rect">
                  <a:avLst/>
                </a:prstGeom>
                <a:ln>
                  <a:noFill/>
                </a:ln>
              </p:spPr>
              <p:txBody>
                <a:bodyPr wrap="square" lIns="91440" tIns="45720" rIns="91440" bIns="45720" anchor="t">
                  <a:spAutoFit/>
                </a:bodyPr>
                <a:lstStyle/>
                <a:p>
                  <a:pPr defTabSz="913765">
                    <a:lnSpc>
                      <a:spcPct val="150000"/>
                    </a:lnSpc>
                    <a:buSzPct val="25000"/>
                    <a:defRPr/>
                  </a:pPr>
                  <a:r>
                    <a:rPr kumimoji="0" lang="zh-CN" altLang="en-US" sz="1000" b="0" i="0" u="none" strike="noStrike" kern="1200" cap="none" spc="0" normalizeH="0" baseline="0" noProof="0">
                      <a:ln>
                        <a:noFill/>
                      </a:ln>
                      <a:effectLst/>
                      <a:uLnTx/>
                      <a:uFillTx/>
                    </a:rPr>
                    <a:t>单击此处添加文本单击此处添加文本单击此处添加文本</a:t>
                  </a:r>
                  <a:endParaRPr kumimoji="0" lang="en-US" altLang="zh-CN" sz="1000" b="0" i="0" u="none" strike="noStrike" kern="1200" cap="none" spc="0" normalizeH="0" baseline="0" noProof="0" dirty="0">
                    <a:ln>
                      <a:noFill/>
                    </a:ln>
                    <a:effectLst/>
                    <a:uLnTx/>
                    <a:uFillTx/>
                  </a:endParaRPr>
                </a:p>
              </p:txBody>
            </p:sp>
            <p:sp>
              <p:nvSpPr>
                <p:cNvPr id="34" name="išlïḑe">
                  <a:extLst>
                    <a:ext uri="{FF2B5EF4-FFF2-40B4-BE49-F238E27FC236}">
                      <a16:creationId xmlns:a16="http://schemas.microsoft.com/office/drawing/2014/main" id="{620FA8CA-2F6F-8565-B7BE-B2F0179EDC75}"/>
                    </a:ext>
                  </a:extLst>
                </p:cNvPr>
                <p:cNvSpPr txBox="1"/>
                <p:nvPr/>
              </p:nvSpPr>
              <p:spPr>
                <a:xfrm>
                  <a:off x="1014221" y="4039931"/>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rPr>
                    <a:t>作者介绍</a:t>
                  </a:r>
                  <a:endParaRPr lang="en-US" altLang="zh-CN" sz="1800" dirty="0">
                    <a:solidFill>
                      <a:schemeClr val="tx1"/>
                    </a:solidFill>
                    <a:effectLst/>
                  </a:endParaRPr>
                </a:p>
              </p:txBody>
            </p:sp>
            <p:sp>
              <p:nvSpPr>
                <p:cNvPr id="35" name="íSḻîḍê">
                  <a:extLst>
                    <a:ext uri="{FF2B5EF4-FFF2-40B4-BE49-F238E27FC236}">
                      <a16:creationId xmlns:a16="http://schemas.microsoft.com/office/drawing/2014/main" id="{85EF9B7D-CF3E-6C53-53BF-017B5C4E84A5}"/>
                    </a:ext>
                  </a:extLst>
                </p:cNvPr>
                <p:cNvSpPr txBox="1"/>
                <p:nvPr/>
              </p:nvSpPr>
              <p:spPr>
                <a:xfrm>
                  <a:off x="1014221" y="3302000"/>
                  <a:ext cx="2149864" cy="707886"/>
                </a:xfrm>
                <a:prstGeom prst="rect">
                  <a:avLst/>
                </a:prstGeom>
                <a:noFill/>
              </p:spPr>
              <p:txBody>
                <a:bodyPr wrap="square" rtlCol="0">
                  <a:spAutoFit/>
                </a:bodyPr>
                <a:lstStyle/>
                <a:p>
                  <a:r>
                    <a:rPr lang="en-US" altLang="zh-CN" sz="4000" b="1" dirty="0"/>
                    <a:t>01</a:t>
                  </a:r>
                  <a:endParaRPr lang="zh-CN" altLang="en-US" sz="4000" b="1" dirty="0"/>
                </a:p>
              </p:txBody>
            </p:sp>
            <p:sp>
              <p:nvSpPr>
                <p:cNvPr id="32" name="işḻîḑè">
                  <a:extLst>
                    <a:ext uri="{FF2B5EF4-FFF2-40B4-BE49-F238E27FC236}">
                      <a16:creationId xmlns:a16="http://schemas.microsoft.com/office/drawing/2014/main" id="{09B33692-B297-DBC7-E822-262707CB2542}"/>
                    </a:ext>
                  </a:extLst>
                </p:cNvPr>
                <p:cNvSpPr/>
                <p:nvPr/>
              </p:nvSpPr>
              <p:spPr>
                <a:xfrm>
                  <a:off x="1014221" y="5868560"/>
                  <a:ext cx="2149865" cy="151240"/>
                </a:xfrm>
                <a:prstGeom prst="rect">
                  <a:avLst/>
                </a:prstGeom>
                <a:solidFill>
                  <a:schemeClr val="tx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44" name="iSľíḋé">
                <a:extLst>
                  <a:ext uri="{FF2B5EF4-FFF2-40B4-BE49-F238E27FC236}">
                    <a16:creationId xmlns:a16="http://schemas.microsoft.com/office/drawing/2014/main" id="{1084D0A3-92D4-5247-A8A9-43D395B27444}"/>
                  </a:ext>
                </a:extLst>
              </p:cNvPr>
              <p:cNvGrpSpPr/>
              <p:nvPr/>
            </p:nvGrpSpPr>
            <p:grpSpPr>
              <a:xfrm>
                <a:off x="3799156" y="3302000"/>
                <a:ext cx="2149869" cy="2717800"/>
                <a:chOff x="3799156" y="3302000"/>
                <a:chExt cx="2149869" cy="2717800"/>
              </a:xfrm>
            </p:grpSpPr>
            <p:sp>
              <p:nvSpPr>
                <p:cNvPr id="28" name="ïSľiḍe">
                  <a:extLst>
                    <a:ext uri="{FF2B5EF4-FFF2-40B4-BE49-F238E27FC236}">
                      <a16:creationId xmlns:a16="http://schemas.microsoft.com/office/drawing/2014/main" id="{BD3E55CA-9CFD-A2AE-7B85-4C4E6478430D}"/>
                    </a:ext>
                  </a:extLst>
                </p:cNvPr>
                <p:cNvSpPr/>
                <p:nvPr/>
              </p:nvSpPr>
              <p:spPr>
                <a:xfrm flipH="1">
                  <a:off x="3799157" y="4439308"/>
                  <a:ext cx="2149868" cy="526554"/>
                </a:xfrm>
                <a:prstGeom prst="rect">
                  <a:avLst/>
                </a:prstGeom>
                <a:ln>
                  <a:noFill/>
                </a:ln>
              </p:spPr>
              <p:txBody>
                <a:bodyPr wrap="square" lIns="91440" tIns="45720" rIns="91440" bIns="45720" anchor="t">
                  <a:spAutoFit/>
                </a:bodyPr>
                <a:lstStyle/>
                <a:p>
                  <a:pPr defTabSz="913765">
                    <a:lnSpc>
                      <a:spcPct val="150000"/>
                    </a:lnSpc>
                    <a:buSzPct val="25000"/>
                    <a:defRPr/>
                  </a:pPr>
                  <a:r>
                    <a:rPr kumimoji="0" lang="zh-CN" altLang="en-US" sz="1000" b="0" i="0" u="none" strike="noStrike" kern="1200" cap="none" spc="0" normalizeH="0" baseline="0" noProof="0">
                      <a:ln>
                        <a:noFill/>
                      </a:ln>
                      <a:effectLst/>
                      <a:uLnTx/>
                      <a:uFillTx/>
                    </a:rPr>
                    <a:t>单击此处添加文本单击此处添加文本单击此处添加文本</a:t>
                  </a:r>
                  <a:endParaRPr kumimoji="0" lang="en-US" altLang="zh-CN" sz="1000" b="0" i="0" u="none" strike="noStrike" kern="1200" cap="none" spc="0" normalizeH="0" baseline="0" noProof="0" dirty="0">
                    <a:ln>
                      <a:noFill/>
                    </a:ln>
                    <a:effectLst/>
                    <a:uLnTx/>
                    <a:uFillTx/>
                  </a:endParaRPr>
                </a:p>
              </p:txBody>
            </p:sp>
            <p:sp>
              <p:nvSpPr>
                <p:cNvPr id="29" name="iṧľidè">
                  <a:extLst>
                    <a:ext uri="{FF2B5EF4-FFF2-40B4-BE49-F238E27FC236}">
                      <a16:creationId xmlns:a16="http://schemas.microsoft.com/office/drawing/2014/main" id="{368E66AA-8551-4F01-F1D1-46A03B867521}"/>
                    </a:ext>
                  </a:extLst>
                </p:cNvPr>
                <p:cNvSpPr txBox="1"/>
                <p:nvPr/>
              </p:nvSpPr>
              <p:spPr>
                <a:xfrm>
                  <a:off x="3799157" y="4039931"/>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rPr>
                    <a:t>识字识词</a:t>
                  </a:r>
                  <a:endParaRPr lang="en-US" altLang="zh-CN" sz="1800" dirty="0">
                    <a:solidFill>
                      <a:schemeClr val="tx1"/>
                    </a:solidFill>
                    <a:effectLst/>
                  </a:endParaRPr>
                </a:p>
              </p:txBody>
            </p:sp>
            <p:sp>
              <p:nvSpPr>
                <p:cNvPr id="30" name="iṥļíḓé">
                  <a:extLst>
                    <a:ext uri="{FF2B5EF4-FFF2-40B4-BE49-F238E27FC236}">
                      <a16:creationId xmlns:a16="http://schemas.microsoft.com/office/drawing/2014/main" id="{15C0C33D-5E5A-6A34-98E8-8B6D7974DFCA}"/>
                    </a:ext>
                  </a:extLst>
                </p:cNvPr>
                <p:cNvSpPr txBox="1"/>
                <p:nvPr/>
              </p:nvSpPr>
              <p:spPr>
                <a:xfrm>
                  <a:off x="3799157" y="3302000"/>
                  <a:ext cx="2149864" cy="707886"/>
                </a:xfrm>
                <a:prstGeom prst="rect">
                  <a:avLst/>
                </a:prstGeom>
                <a:noFill/>
              </p:spPr>
              <p:txBody>
                <a:bodyPr wrap="square" rtlCol="0">
                  <a:spAutoFit/>
                </a:bodyPr>
                <a:lstStyle/>
                <a:p>
                  <a:r>
                    <a:rPr lang="en-US" altLang="zh-CN" sz="4000" b="1" dirty="0">
                      <a:solidFill>
                        <a:schemeClr val="accent1"/>
                      </a:solidFill>
                    </a:rPr>
                    <a:t>02</a:t>
                  </a:r>
                  <a:endParaRPr lang="zh-CN" altLang="en-US" sz="4000" b="1" dirty="0">
                    <a:solidFill>
                      <a:schemeClr val="accent1"/>
                    </a:solidFill>
                  </a:endParaRPr>
                </a:p>
              </p:txBody>
            </p:sp>
            <p:sp>
              <p:nvSpPr>
                <p:cNvPr id="27" name="ïṥḻíḍé">
                  <a:extLst>
                    <a:ext uri="{FF2B5EF4-FFF2-40B4-BE49-F238E27FC236}">
                      <a16:creationId xmlns:a16="http://schemas.microsoft.com/office/drawing/2014/main" id="{DEA9AADB-C0EC-C154-F8C5-4634747B1BC5}"/>
                    </a:ext>
                  </a:extLst>
                </p:cNvPr>
                <p:cNvSpPr/>
                <p:nvPr/>
              </p:nvSpPr>
              <p:spPr>
                <a:xfrm>
                  <a:off x="3799156" y="5868560"/>
                  <a:ext cx="2149865" cy="151240"/>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46" name="íŝḻíḋê">
                <a:extLst>
                  <a:ext uri="{FF2B5EF4-FFF2-40B4-BE49-F238E27FC236}">
                    <a16:creationId xmlns:a16="http://schemas.microsoft.com/office/drawing/2014/main" id="{D18FBF81-3DE0-8428-14F4-78C1DA4F3CA9}"/>
                  </a:ext>
                </a:extLst>
              </p:cNvPr>
              <p:cNvGrpSpPr/>
              <p:nvPr/>
            </p:nvGrpSpPr>
            <p:grpSpPr>
              <a:xfrm>
                <a:off x="9369029" y="3302000"/>
                <a:ext cx="2149871" cy="2717800"/>
                <a:chOff x="9369029" y="3302000"/>
                <a:chExt cx="2149871" cy="2717800"/>
              </a:xfrm>
            </p:grpSpPr>
            <p:sp>
              <p:nvSpPr>
                <p:cNvPr id="23" name="ïŝļíḋè">
                  <a:extLst>
                    <a:ext uri="{FF2B5EF4-FFF2-40B4-BE49-F238E27FC236}">
                      <a16:creationId xmlns:a16="http://schemas.microsoft.com/office/drawing/2014/main" id="{FEEDA1E7-3943-771A-7862-71D2AECF3B8E}"/>
                    </a:ext>
                  </a:extLst>
                </p:cNvPr>
                <p:cNvSpPr/>
                <p:nvPr/>
              </p:nvSpPr>
              <p:spPr>
                <a:xfrm flipH="1">
                  <a:off x="9369032" y="4439308"/>
                  <a:ext cx="2149868" cy="526554"/>
                </a:xfrm>
                <a:prstGeom prst="rect">
                  <a:avLst/>
                </a:prstGeom>
                <a:ln>
                  <a:noFill/>
                </a:ln>
              </p:spPr>
              <p:txBody>
                <a:bodyPr wrap="square" lIns="91440" tIns="45720" rIns="91440" bIns="45720" anchor="t">
                  <a:spAutoFit/>
                </a:bodyPr>
                <a:lstStyle/>
                <a:p>
                  <a:pPr defTabSz="913765">
                    <a:lnSpc>
                      <a:spcPct val="150000"/>
                    </a:lnSpc>
                    <a:buSzPct val="25000"/>
                    <a:defRPr/>
                  </a:pPr>
                  <a:r>
                    <a:rPr kumimoji="0" lang="zh-CN" altLang="en-US" sz="1000" b="0" i="0" u="none" strike="noStrike" kern="1200" cap="none" spc="0" normalizeH="0" baseline="0" noProof="0">
                      <a:ln>
                        <a:noFill/>
                      </a:ln>
                      <a:effectLst/>
                      <a:uLnTx/>
                      <a:uFillTx/>
                    </a:rPr>
                    <a:t>单击此处添加文本单击此处添加文本单击此处添加文本</a:t>
                  </a:r>
                  <a:endParaRPr kumimoji="0" lang="en-US" altLang="zh-CN" sz="1000" b="0" i="0" u="none" strike="noStrike" kern="1200" cap="none" spc="0" normalizeH="0" baseline="0" noProof="0" dirty="0">
                    <a:ln>
                      <a:noFill/>
                    </a:ln>
                    <a:effectLst/>
                    <a:uLnTx/>
                    <a:uFillTx/>
                  </a:endParaRPr>
                </a:p>
              </p:txBody>
            </p:sp>
            <p:sp>
              <p:nvSpPr>
                <p:cNvPr id="24" name="îsļïḍé">
                  <a:extLst>
                    <a:ext uri="{FF2B5EF4-FFF2-40B4-BE49-F238E27FC236}">
                      <a16:creationId xmlns:a16="http://schemas.microsoft.com/office/drawing/2014/main" id="{1A2E14E1-4539-E796-37B7-13428B796125}"/>
                    </a:ext>
                  </a:extLst>
                </p:cNvPr>
                <p:cNvSpPr txBox="1"/>
                <p:nvPr/>
              </p:nvSpPr>
              <p:spPr>
                <a:xfrm>
                  <a:off x="9369032" y="4039931"/>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rPr>
                    <a:t>课堂练习</a:t>
                  </a:r>
                  <a:endParaRPr lang="en-US" altLang="zh-CN" sz="1800" dirty="0">
                    <a:solidFill>
                      <a:schemeClr val="tx1"/>
                    </a:solidFill>
                    <a:effectLst/>
                  </a:endParaRPr>
                </a:p>
              </p:txBody>
            </p:sp>
            <p:sp>
              <p:nvSpPr>
                <p:cNvPr id="25" name="îşḷîḍe">
                  <a:extLst>
                    <a:ext uri="{FF2B5EF4-FFF2-40B4-BE49-F238E27FC236}">
                      <a16:creationId xmlns:a16="http://schemas.microsoft.com/office/drawing/2014/main" id="{E9A19675-8001-84D3-1749-40E4885484BF}"/>
                    </a:ext>
                  </a:extLst>
                </p:cNvPr>
                <p:cNvSpPr txBox="1"/>
                <p:nvPr/>
              </p:nvSpPr>
              <p:spPr>
                <a:xfrm>
                  <a:off x="9369032" y="3302000"/>
                  <a:ext cx="2149864" cy="707886"/>
                </a:xfrm>
                <a:prstGeom prst="rect">
                  <a:avLst/>
                </a:prstGeom>
                <a:noFill/>
              </p:spPr>
              <p:txBody>
                <a:bodyPr wrap="square" rtlCol="0">
                  <a:spAutoFit/>
                </a:bodyPr>
                <a:lstStyle/>
                <a:p>
                  <a:r>
                    <a:rPr lang="en-US" altLang="zh-CN" sz="4000" b="1" dirty="0"/>
                    <a:t>04</a:t>
                  </a:r>
                  <a:endParaRPr lang="zh-CN" altLang="en-US" sz="4000" b="1" dirty="0"/>
                </a:p>
              </p:txBody>
            </p:sp>
            <p:sp>
              <p:nvSpPr>
                <p:cNvPr id="22" name="ïṣlîḍê">
                  <a:extLst>
                    <a:ext uri="{FF2B5EF4-FFF2-40B4-BE49-F238E27FC236}">
                      <a16:creationId xmlns:a16="http://schemas.microsoft.com/office/drawing/2014/main" id="{4454C4A7-4835-7577-97AD-62523F7ADD44}"/>
                    </a:ext>
                  </a:extLst>
                </p:cNvPr>
                <p:cNvSpPr/>
                <p:nvPr/>
              </p:nvSpPr>
              <p:spPr>
                <a:xfrm>
                  <a:off x="9369029" y="5868560"/>
                  <a:ext cx="2149865" cy="151240"/>
                </a:xfrm>
                <a:prstGeom prst="rect">
                  <a:avLst/>
                </a:prstGeom>
                <a:solidFill>
                  <a:schemeClr val="tx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spTree>
    <p:custDataLst>
      <p:tags r:id="rId2"/>
    </p:custDataLst>
    <p:extLst>
      <p:ext uri="{BB962C8B-B14F-4D97-AF65-F5344CB8AC3E}">
        <p14:creationId xmlns:p14="http://schemas.microsoft.com/office/powerpoint/2010/main" val="129099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śļïḓé"/>
        <p:cNvGrpSpPr/>
        <p:nvPr/>
      </p:nvGrpSpPr>
      <p:grpSpPr>
        <a:xfrm>
          <a:off x="0" y="0"/>
          <a:ext cx="0" cy="0"/>
          <a:chOff x="0" y="0"/>
          <a:chExt cx="0" cy="0"/>
        </a:xfrm>
      </p:grpSpPr>
      <p:sp>
        <p:nvSpPr>
          <p:cNvPr id="4" name="iŝļîḋè">
            <a:extLst>
              <a:ext uri="{FF2B5EF4-FFF2-40B4-BE49-F238E27FC236}">
                <a16:creationId xmlns:a16="http://schemas.microsoft.com/office/drawing/2014/main" id="{3E7816B9-4368-481C-AF7D-011CB1B5D3BB}"/>
              </a:ext>
            </a:extLst>
          </p:cNvPr>
          <p:cNvSpPr>
            <a:spLocks noGrp="1"/>
          </p:cNvSpPr>
          <p:nvPr>
            <p:ph type="title"/>
          </p:nvPr>
        </p:nvSpPr>
        <p:spPr>
          <a:xfrm>
            <a:off x="3126288" y="2125446"/>
            <a:ext cx="5731164" cy="646331"/>
          </a:xfrm>
        </p:spPr>
        <p:txBody>
          <a:bodyPr/>
          <a:lstStyle/>
          <a:p>
            <a:r>
              <a:rPr lang="zh-CN" altLang="en-US" dirty="0"/>
              <a:t>作者介绍</a:t>
            </a:r>
          </a:p>
        </p:txBody>
      </p:sp>
      <p:sp>
        <p:nvSpPr>
          <p:cNvPr id="5" name="ïṧľiḓé">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zh-CN" altLang="en-US" dirty="0"/>
              <a:t>这里填写章节标题详情 </a:t>
            </a:r>
            <a:r>
              <a:rPr lang="en-US" altLang="zh-CN" dirty="0"/>
              <a:t>/ </a:t>
            </a:r>
            <a:r>
              <a:rPr lang="zh-CN" altLang="en-US" dirty="0"/>
              <a:t>章节目录</a:t>
            </a:r>
            <a:r>
              <a:rPr lang="en-US" altLang="zh-CN" dirty="0"/>
              <a:t>…</a:t>
            </a:r>
          </a:p>
          <a:p>
            <a:r>
              <a:rPr lang="en-US" altLang="zh-CN" dirty="0"/>
              <a:t>…</a:t>
            </a:r>
          </a:p>
          <a:p>
            <a:endParaRPr lang="en-GB" altLang="zh-CN" dirty="0"/>
          </a:p>
        </p:txBody>
      </p:sp>
      <p:sp>
        <p:nvSpPr>
          <p:cNvPr id="2" name="i$1iďè">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3</a:t>
            </a:fld>
            <a:endParaRPr lang="zh-CN" altLang="en-US"/>
          </a:p>
        </p:txBody>
      </p:sp>
    </p:spTree>
    <p:custDataLst>
      <p:tags r:id="rId2"/>
    </p:custDataLst>
    <p:extLst>
      <p:ext uri="{BB962C8B-B14F-4D97-AF65-F5344CB8AC3E}">
        <p14:creationId xmlns:p14="http://schemas.microsoft.com/office/powerpoint/2010/main" val="34208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šľïḑé"/>
        <p:cNvGrpSpPr/>
        <p:nvPr/>
      </p:nvGrpSpPr>
      <p:grpSpPr>
        <a:xfrm>
          <a:off x="0" y="0"/>
          <a:ext cx="0" cy="0"/>
          <a:chOff x="0" y="0"/>
          <a:chExt cx="0" cy="0"/>
        </a:xfrm>
      </p:grpSpPr>
      <p:sp>
        <p:nvSpPr>
          <p:cNvPr id="2" name="í$lïḑê">
            <a:extLst>
              <a:ext uri="{FF2B5EF4-FFF2-40B4-BE49-F238E27FC236}">
                <a16:creationId xmlns:a16="http://schemas.microsoft.com/office/drawing/2014/main" id="{F7248DEC-C14C-45E5-A107-12276A9AB898}"/>
              </a:ext>
            </a:extLst>
          </p:cNvPr>
          <p:cNvSpPr>
            <a:spLocks noGrp="1"/>
          </p:cNvSpPr>
          <p:nvPr>
            <p:ph type="title"/>
          </p:nvPr>
        </p:nvSpPr>
        <p:spPr/>
        <p:txBody>
          <a:bodyPr/>
          <a:lstStyle/>
          <a:p>
            <a:r>
              <a:rPr lang="zh-CN" altLang="en-US" dirty="0"/>
              <a:t>作者介绍</a:t>
            </a:r>
          </a:p>
        </p:txBody>
      </p:sp>
      <p:sp>
        <p:nvSpPr>
          <p:cNvPr id="3" name="ïšlïḑê">
            <a:extLst>
              <a:ext uri="{FF2B5EF4-FFF2-40B4-BE49-F238E27FC236}">
                <a16:creationId xmlns:a16="http://schemas.microsoft.com/office/drawing/2014/main" id="{87E40A42-0F20-FCA4-AAFB-CC7BDD45F63A}"/>
              </a:ext>
            </a:extLst>
          </p:cNvPr>
          <p:cNvSpPr>
            <a:spLocks noGrp="1"/>
          </p:cNvSpPr>
          <p:nvPr>
            <p:ph type="sldNum" sz="quarter" idx="12"/>
          </p:nvPr>
        </p:nvSpPr>
        <p:spPr/>
        <p:txBody>
          <a:bodyPr/>
          <a:lstStyle/>
          <a:p>
            <a:fld id="{7F65B630-C7FF-41C0-9923-C5E5E29EED81}" type="slidenum">
              <a:rPr lang="zh-CN" altLang="en-US" smtClean="0"/>
              <a:t>4</a:t>
            </a:fld>
            <a:endParaRPr lang="zh-CN" altLang="en-US"/>
          </a:p>
        </p:txBody>
      </p:sp>
      <p:grpSp>
        <p:nvGrpSpPr>
          <p:cNvPr id="493" name="išļíďé">
            <a:extLst>
              <a:ext uri="{FF2B5EF4-FFF2-40B4-BE49-F238E27FC236}">
                <a16:creationId xmlns:a16="http://schemas.microsoft.com/office/drawing/2014/main" id="{5E56456F-B632-1EFE-4057-BBC5ECC75EC9}"/>
              </a:ext>
            </a:extLst>
          </p:cNvPr>
          <p:cNvGrpSpPr/>
          <p:nvPr/>
        </p:nvGrpSpPr>
        <p:grpSpPr>
          <a:xfrm>
            <a:off x="6397945" y="0"/>
            <a:ext cx="4782280" cy="5602119"/>
            <a:chOff x="6397945" y="0"/>
            <a:chExt cx="4782280" cy="5602119"/>
          </a:xfrm>
        </p:grpSpPr>
        <p:cxnSp>
          <p:nvCxnSpPr>
            <p:cNvPr id="5" name="îŝḷîḑe">
              <a:extLst>
                <a:ext uri="{FF2B5EF4-FFF2-40B4-BE49-F238E27FC236}">
                  <a16:creationId xmlns:a16="http://schemas.microsoft.com/office/drawing/2014/main" id="{69B221E3-6045-F255-6984-0E48D4B1498B}"/>
                </a:ext>
              </a:extLst>
            </p:cNvPr>
            <p:cNvCxnSpPr>
              <a:cxnSpLocks/>
              <a:endCxn id="11" idx="4"/>
            </p:cNvCxnSpPr>
            <p:nvPr/>
          </p:nvCxnSpPr>
          <p:spPr>
            <a:xfrm>
              <a:off x="7456435" y="0"/>
              <a:ext cx="0" cy="4526287"/>
            </a:xfrm>
            <a:prstGeom prst="line">
              <a:avLst/>
            </a:prstGeom>
            <a:ln w="12700">
              <a:solidFill>
                <a:srgbClr val="778495">
                  <a:alpha val="50000"/>
                </a:srgbClr>
              </a:solidFill>
              <a:headEnd type="none"/>
            </a:ln>
          </p:spPr>
          <p:style>
            <a:lnRef idx="1">
              <a:schemeClr val="accent1"/>
            </a:lnRef>
            <a:fillRef idx="0">
              <a:schemeClr val="accent1"/>
            </a:fillRef>
            <a:effectRef idx="0">
              <a:schemeClr val="accent1"/>
            </a:effectRef>
            <a:fontRef idx="minor">
              <a:schemeClr val="tx1"/>
            </a:fontRef>
          </p:style>
        </p:cxnSp>
        <p:grpSp>
          <p:nvGrpSpPr>
            <p:cNvPr id="491" name="îṣľiďê">
              <a:extLst>
                <a:ext uri="{FF2B5EF4-FFF2-40B4-BE49-F238E27FC236}">
                  <a16:creationId xmlns:a16="http://schemas.microsoft.com/office/drawing/2014/main" id="{0BD62720-4FC9-D143-D95E-149AE91515E5}"/>
                </a:ext>
              </a:extLst>
            </p:cNvPr>
            <p:cNvGrpSpPr/>
            <p:nvPr/>
          </p:nvGrpSpPr>
          <p:grpSpPr>
            <a:xfrm>
              <a:off x="6397945" y="1407054"/>
              <a:ext cx="4782280" cy="1390959"/>
              <a:chOff x="6397945" y="1407054"/>
              <a:chExt cx="4782280" cy="1390959"/>
            </a:xfrm>
          </p:grpSpPr>
          <p:sp>
            <p:nvSpPr>
              <p:cNvPr id="18" name="íś1ide">
                <a:extLst>
                  <a:ext uri="{FF2B5EF4-FFF2-40B4-BE49-F238E27FC236}">
                    <a16:creationId xmlns:a16="http://schemas.microsoft.com/office/drawing/2014/main" id="{FDE209D8-6A71-5F3F-CE7E-521862B8FD1B}"/>
                  </a:ext>
                </a:extLst>
              </p:cNvPr>
              <p:cNvSpPr/>
              <p:nvPr/>
            </p:nvSpPr>
            <p:spPr>
              <a:xfrm>
                <a:off x="7776149" y="1925210"/>
                <a:ext cx="3404076" cy="872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000">
                    <a:solidFill>
                      <a:schemeClr val="tx1"/>
                    </a:solidFill>
                  </a:rPr>
                  <a:t>单击此处添加文本单击此处添加文本单击此处添加文本单击此处添加文本单击此处添加文本单击此处添加文本单击此处添加文本单击此处添加文本单击此处添加文本单击此处添加文本</a:t>
                </a:r>
                <a:endParaRPr kumimoji="1" lang="en-US" altLang="zh-CN" sz="1000" dirty="0">
                  <a:solidFill>
                    <a:schemeClr val="tx1"/>
                  </a:solidFill>
                </a:endParaRPr>
              </a:p>
            </p:txBody>
          </p:sp>
          <p:sp>
            <p:nvSpPr>
              <p:cNvPr id="19" name="iš1îḋê">
                <a:extLst>
                  <a:ext uri="{FF2B5EF4-FFF2-40B4-BE49-F238E27FC236}">
                    <a16:creationId xmlns:a16="http://schemas.microsoft.com/office/drawing/2014/main" id="{F3D48984-3F18-F623-CB9A-35F953351419}"/>
                  </a:ext>
                </a:extLst>
              </p:cNvPr>
              <p:cNvSpPr txBox="1"/>
              <p:nvPr/>
            </p:nvSpPr>
            <p:spPr>
              <a:xfrm>
                <a:off x="7776151" y="1451582"/>
                <a:ext cx="3404074" cy="400110"/>
              </a:xfrm>
              <a:prstGeom prst="rect">
                <a:avLst/>
              </a:prstGeom>
              <a:noFill/>
            </p:spPr>
            <p:txBody>
              <a:bodyPr wrap="square" lIns="91440" tIns="45720" rIns="91440" bIns="45720" rtlCol="0" anchor="b" anchorCtr="0">
                <a:spAutoFit/>
              </a:bodyPr>
              <a:lstStyle/>
              <a:p>
                <a:r>
                  <a:rPr kumimoji="1" lang="zh-CN" altLang="en-US" sz="2000" b="1"/>
                  <a:t>单击此处添加副标题</a:t>
                </a:r>
                <a:endParaRPr kumimoji="1" lang="en-US" altLang="zh-CN" sz="2000" b="1" dirty="0"/>
              </a:p>
            </p:txBody>
          </p:sp>
          <p:sp>
            <p:nvSpPr>
              <p:cNvPr id="16" name="íśļide">
                <a:extLst>
                  <a:ext uri="{FF2B5EF4-FFF2-40B4-BE49-F238E27FC236}">
                    <a16:creationId xmlns:a16="http://schemas.microsoft.com/office/drawing/2014/main" id="{F69339DB-72F2-BFA0-AEB5-4C72C1D3E674}"/>
                  </a:ext>
                </a:extLst>
              </p:cNvPr>
              <p:cNvSpPr/>
              <p:nvPr/>
            </p:nvSpPr>
            <p:spPr>
              <a:xfrm>
                <a:off x="7385891" y="1581093"/>
                <a:ext cx="141088" cy="141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400" b="1" dirty="0"/>
              </a:p>
            </p:txBody>
          </p:sp>
          <p:sp>
            <p:nvSpPr>
              <p:cNvPr id="17" name="ïṩḻîḋê">
                <a:extLst>
                  <a:ext uri="{FF2B5EF4-FFF2-40B4-BE49-F238E27FC236}">
                    <a16:creationId xmlns:a16="http://schemas.microsoft.com/office/drawing/2014/main" id="{BBC3D88F-A8A6-9C84-B6F7-F8E4B0973F69}"/>
                  </a:ext>
                </a:extLst>
              </p:cNvPr>
              <p:cNvSpPr txBox="1"/>
              <p:nvPr/>
            </p:nvSpPr>
            <p:spPr>
              <a:xfrm>
                <a:off x="6397945" y="1407054"/>
                <a:ext cx="1011158" cy="461665"/>
              </a:xfrm>
              <a:prstGeom prst="rect">
                <a:avLst/>
              </a:prstGeom>
              <a:noFill/>
            </p:spPr>
            <p:txBody>
              <a:bodyPr wrap="square" lIns="91440" tIns="45720" rIns="91440" bIns="45720" rtlCol="0" anchor="b" anchorCtr="0">
                <a:spAutoFit/>
              </a:bodyPr>
              <a:lstStyle/>
              <a:p>
                <a:r>
                  <a:rPr kumimoji="1" lang="en-US" altLang="zh-CN" sz="2400" b="1" dirty="0">
                    <a:solidFill>
                      <a:schemeClr val="accent1"/>
                    </a:solidFill>
                  </a:rPr>
                  <a:t>20XX</a:t>
                </a:r>
              </a:p>
            </p:txBody>
          </p:sp>
        </p:grpSp>
        <p:grpSp>
          <p:nvGrpSpPr>
            <p:cNvPr id="492" name="îŝḷide">
              <a:extLst>
                <a:ext uri="{FF2B5EF4-FFF2-40B4-BE49-F238E27FC236}">
                  <a16:creationId xmlns:a16="http://schemas.microsoft.com/office/drawing/2014/main" id="{01EFC74D-EF19-F41D-67C9-2F045D043906}"/>
                </a:ext>
              </a:extLst>
            </p:cNvPr>
            <p:cNvGrpSpPr/>
            <p:nvPr/>
          </p:nvGrpSpPr>
          <p:grpSpPr>
            <a:xfrm>
              <a:off x="6397945" y="4211160"/>
              <a:ext cx="4782280" cy="1390959"/>
              <a:chOff x="6397945" y="4211160"/>
              <a:chExt cx="4782280" cy="1390959"/>
            </a:xfrm>
          </p:grpSpPr>
          <p:sp>
            <p:nvSpPr>
              <p:cNvPr id="13" name="íṣḻíḍè">
                <a:extLst>
                  <a:ext uri="{FF2B5EF4-FFF2-40B4-BE49-F238E27FC236}">
                    <a16:creationId xmlns:a16="http://schemas.microsoft.com/office/drawing/2014/main" id="{72A9B214-B6AD-D75D-0F28-771E099B66C5}"/>
                  </a:ext>
                </a:extLst>
              </p:cNvPr>
              <p:cNvSpPr/>
              <p:nvPr/>
            </p:nvSpPr>
            <p:spPr>
              <a:xfrm>
                <a:off x="7776149" y="4729316"/>
                <a:ext cx="3404076" cy="8728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000">
                    <a:solidFill>
                      <a:schemeClr val="tx1"/>
                    </a:solidFill>
                  </a:rPr>
                  <a:t>单击此处添加文本单击此处添加文本单击此处添加文本单击此处添加文本单击此处添加文本单击此处添加文本单击此处添加文本单击此处添加文本单击此处添加文本单击此处添加文本</a:t>
                </a:r>
                <a:endParaRPr kumimoji="1" lang="en-US" altLang="zh-CN" sz="1000" dirty="0">
                  <a:solidFill>
                    <a:schemeClr val="tx1"/>
                  </a:solidFill>
                </a:endParaRPr>
              </a:p>
            </p:txBody>
          </p:sp>
          <p:sp>
            <p:nvSpPr>
              <p:cNvPr id="14" name="îSḷîḋê">
                <a:extLst>
                  <a:ext uri="{FF2B5EF4-FFF2-40B4-BE49-F238E27FC236}">
                    <a16:creationId xmlns:a16="http://schemas.microsoft.com/office/drawing/2014/main" id="{EB6131D6-F1A7-1682-2293-0FB2E538C50D}"/>
                  </a:ext>
                </a:extLst>
              </p:cNvPr>
              <p:cNvSpPr txBox="1"/>
              <p:nvPr/>
            </p:nvSpPr>
            <p:spPr>
              <a:xfrm>
                <a:off x="7776151" y="4255688"/>
                <a:ext cx="3404074" cy="400110"/>
              </a:xfrm>
              <a:prstGeom prst="rect">
                <a:avLst/>
              </a:prstGeom>
              <a:noFill/>
            </p:spPr>
            <p:txBody>
              <a:bodyPr wrap="square" lIns="91440" tIns="45720" rIns="91440" bIns="45720" rtlCol="0" anchor="b" anchorCtr="0">
                <a:spAutoFit/>
              </a:bodyPr>
              <a:lstStyle/>
              <a:p>
                <a:r>
                  <a:rPr kumimoji="1" lang="zh-CN" altLang="en-US" sz="2000" b="1"/>
                  <a:t>单击此处添加副标题</a:t>
                </a:r>
                <a:endParaRPr kumimoji="1" lang="en-US" altLang="zh-CN" sz="2000" b="1" dirty="0"/>
              </a:p>
            </p:txBody>
          </p:sp>
          <p:sp>
            <p:nvSpPr>
              <p:cNvPr id="11" name="îsľïḍe">
                <a:extLst>
                  <a:ext uri="{FF2B5EF4-FFF2-40B4-BE49-F238E27FC236}">
                    <a16:creationId xmlns:a16="http://schemas.microsoft.com/office/drawing/2014/main" id="{A86A2342-E024-0577-796D-142F44F7782F}"/>
                  </a:ext>
                </a:extLst>
              </p:cNvPr>
              <p:cNvSpPr/>
              <p:nvPr/>
            </p:nvSpPr>
            <p:spPr>
              <a:xfrm>
                <a:off x="7385891" y="4385199"/>
                <a:ext cx="141088" cy="141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400" b="1" dirty="0"/>
              </a:p>
            </p:txBody>
          </p:sp>
          <p:sp>
            <p:nvSpPr>
              <p:cNvPr id="12" name="îṩļíḍè">
                <a:extLst>
                  <a:ext uri="{FF2B5EF4-FFF2-40B4-BE49-F238E27FC236}">
                    <a16:creationId xmlns:a16="http://schemas.microsoft.com/office/drawing/2014/main" id="{C2C67389-25ED-22AE-C55A-988FE5C1608B}"/>
                  </a:ext>
                </a:extLst>
              </p:cNvPr>
              <p:cNvSpPr txBox="1"/>
              <p:nvPr/>
            </p:nvSpPr>
            <p:spPr>
              <a:xfrm>
                <a:off x="6397945" y="4211160"/>
                <a:ext cx="1011158" cy="461665"/>
              </a:xfrm>
              <a:prstGeom prst="rect">
                <a:avLst/>
              </a:prstGeom>
              <a:noFill/>
            </p:spPr>
            <p:txBody>
              <a:bodyPr wrap="square" lIns="91440" tIns="45720" rIns="91440" bIns="45720" rtlCol="0" anchor="b" anchorCtr="0">
                <a:spAutoFit/>
              </a:bodyPr>
              <a:lstStyle/>
              <a:p>
                <a:r>
                  <a:rPr kumimoji="1" lang="en-US" altLang="zh-CN" sz="2400" b="1" dirty="0">
                    <a:solidFill>
                      <a:schemeClr val="accent1"/>
                    </a:solidFill>
                  </a:rPr>
                  <a:t>20XX</a:t>
                </a:r>
              </a:p>
            </p:txBody>
          </p:sp>
        </p:grpSp>
      </p:grpSp>
      <p:grpSp>
        <p:nvGrpSpPr>
          <p:cNvPr id="494" name="ïṣ1íḍè">
            <a:extLst>
              <a:ext uri="{FF2B5EF4-FFF2-40B4-BE49-F238E27FC236}">
                <a16:creationId xmlns:a16="http://schemas.microsoft.com/office/drawing/2014/main" id="{0A251931-92E4-172D-AE9C-4CED8185809A}"/>
              </a:ext>
            </a:extLst>
          </p:cNvPr>
          <p:cNvGrpSpPr/>
          <p:nvPr/>
        </p:nvGrpSpPr>
        <p:grpSpPr>
          <a:xfrm>
            <a:off x="1063394" y="2052959"/>
            <a:ext cx="4730662" cy="2752082"/>
            <a:chOff x="2910985" y="1782999"/>
            <a:chExt cx="6357331" cy="3698403"/>
          </a:xfrm>
        </p:grpSpPr>
        <p:sp>
          <p:nvSpPr>
            <p:cNvPr id="495" name="íSḷidé">
              <a:extLst>
                <a:ext uri="{FF2B5EF4-FFF2-40B4-BE49-F238E27FC236}">
                  <a16:creationId xmlns:a16="http://schemas.microsoft.com/office/drawing/2014/main" id="{DAFAE13C-9F04-89AA-CAE7-6EBDE95E0D6F}"/>
                </a:ext>
              </a:extLst>
            </p:cNvPr>
            <p:cNvSpPr/>
            <p:nvPr/>
          </p:nvSpPr>
          <p:spPr>
            <a:xfrm>
              <a:off x="3035684" y="4739187"/>
              <a:ext cx="6232632" cy="741906"/>
            </a:xfrm>
            <a:custGeom>
              <a:avLst/>
              <a:gdLst>
                <a:gd name="connsiteX0" fmla="*/ -195 w 5358001"/>
                <a:gd name="connsiteY0" fmla="*/ 637546 h 637794"/>
                <a:gd name="connsiteX1" fmla="*/ 5038910 w 5358001"/>
                <a:gd name="connsiteY1" fmla="*/ 637546 h 637794"/>
                <a:gd name="connsiteX2" fmla="*/ 5357807 w 5358001"/>
                <a:gd name="connsiteY2" fmla="*/ 318649 h 637794"/>
                <a:gd name="connsiteX3" fmla="*/ 5038910 w 5358001"/>
                <a:gd name="connsiteY3" fmla="*/ -248 h 637794"/>
                <a:gd name="connsiteX4" fmla="*/ -195 w 5358001"/>
                <a:gd name="connsiteY4" fmla="*/ -248 h 637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001" h="637794">
                  <a:moveTo>
                    <a:pt x="-195" y="637546"/>
                  </a:moveTo>
                  <a:lnTo>
                    <a:pt x="5038910" y="637546"/>
                  </a:lnTo>
                  <a:cubicBezTo>
                    <a:pt x="5215021" y="637546"/>
                    <a:pt x="5357807" y="494760"/>
                    <a:pt x="5357807" y="318649"/>
                  </a:cubicBezTo>
                  <a:cubicBezTo>
                    <a:pt x="5357807" y="142538"/>
                    <a:pt x="5215021" y="-248"/>
                    <a:pt x="5038910" y="-248"/>
                  </a:cubicBezTo>
                  <a:lnTo>
                    <a:pt x="-195" y="-248"/>
                  </a:lnTo>
                  <a:close/>
                </a:path>
              </a:pathLst>
            </a:custGeom>
            <a:solidFill>
              <a:srgbClr val="F2A65A"/>
            </a:solidFill>
            <a:ln w="26541" cap="flat">
              <a:noFill/>
              <a:prstDash val="solid"/>
              <a:miter/>
            </a:ln>
          </p:spPr>
          <p:txBody>
            <a:bodyPr rtlCol="0" anchor="ctr"/>
            <a:lstStyle/>
            <a:p>
              <a:endParaRPr lang="zh-CN" altLang="en-US"/>
            </a:p>
          </p:txBody>
        </p:sp>
        <p:sp>
          <p:nvSpPr>
            <p:cNvPr id="496" name="išḻíḑe">
              <a:extLst>
                <a:ext uri="{FF2B5EF4-FFF2-40B4-BE49-F238E27FC236}">
                  <a16:creationId xmlns:a16="http://schemas.microsoft.com/office/drawing/2014/main" id="{5E3C01EE-4BE5-5A69-BFD1-17C5E88A6A38}"/>
                </a:ext>
              </a:extLst>
            </p:cNvPr>
            <p:cNvSpPr/>
            <p:nvPr/>
          </p:nvSpPr>
          <p:spPr>
            <a:xfrm rot="10800000">
              <a:off x="2919762" y="4739496"/>
              <a:ext cx="4148183" cy="741906"/>
            </a:xfrm>
            <a:custGeom>
              <a:avLst/>
              <a:gdLst>
                <a:gd name="connsiteX0" fmla="*/ 297177 w 3566065"/>
                <a:gd name="connsiteY0" fmla="*/ -248 h 637794"/>
                <a:gd name="connsiteX1" fmla="*/ 3459572 w 3566065"/>
                <a:gd name="connsiteY1" fmla="*/ -248 h 637794"/>
                <a:gd name="connsiteX2" fmla="*/ 3565871 w 3566065"/>
                <a:gd name="connsiteY2" fmla="*/ 106051 h 637794"/>
                <a:gd name="connsiteX3" fmla="*/ 3565871 w 3566065"/>
                <a:gd name="connsiteY3" fmla="*/ 531247 h 637794"/>
                <a:gd name="connsiteX4" fmla="*/ 3459572 w 3566065"/>
                <a:gd name="connsiteY4" fmla="*/ 637546 h 637794"/>
                <a:gd name="connsiteX5" fmla="*/ 297177 w 3566065"/>
                <a:gd name="connsiteY5" fmla="*/ 637546 h 637794"/>
                <a:gd name="connsiteX6" fmla="*/ -195 w 3566065"/>
                <a:gd name="connsiteY6" fmla="*/ 340175 h 637794"/>
                <a:gd name="connsiteX7" fmla="*/ -195 w 3566065"/>
                <a:gd name="connsiteY7" fmla="*/ 297390 h 637794"/>
                <a:gd name="connsiteX8" fmla="*/ 296911 w 3566065"/>
                <a:gd name="connsiteY8" fmla="*/ -248 h 637794"/>
                <a:gd name="connsiteX9" fmla="*/ 297177 w 3566065"/>
                <a:gd name="connsiteY9" fmla="*/ -248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6065" h="637794">
                  <a:moveTo>
                    <a:pt x="297177" y="-248"/>
                  </a:moveTo>
                  <a:lnTo>
                    <a:pt x="3459572" y="-248"/>
                  </a:lnTo>
                  <a:cubicBezTo>
                    <a:pt x="3518276" y="-248"/>
                    <a:pt x="3565871" y="47348"/>
                    <a:pt x="3565871" y="106051"/>
                  </a:cubicBezTo>
                  <a:lnTo>
                    <a:pt x="3565871" y="531247"/>
                  </a:lnTo>
                  <a:cubicBezTo>
                    <a:pt x="3565871" y="589951"/>
                    <a:pt x="3518276" y="637546"/>
                    <a:pt x="3459572" y="637546"/>
                  </a:cubicBezTo>
                  <a:lnTo>
                    <a:pt x="297177" y="637546"/>
                  </a:lnTo>
                  <a:cubicBezTo>
                    <a:pt x="132944" y="637546"/>
                    <a:pt x="-195" y="504407"/>
                    <a:pt x="-195" y="340175"/>
                  </a:cubicBezTo>
                  <a:lnTo>
                    <a:pt x="-195" y="297390"/>
                  </a:lnTo>
                  <a:cubicBezTo>
                    <a:pt x="-354" y="133157"/>
                    <a:pt x="132679" y="-88"/>
                    <a:pt x="296911" y="-248"/>
                  </a:cubicBezTo>
                  <a:cubicBezTo>
                    <a:pt x="296991" y="-248"/>
                    <a:pt x="297097" y="-248"/>
                    <a:pt x="297177" y="-248"/>
                  </a:cubicBezTo>
                  <a:close/>
                </a:path>
              </a:pathLst>
            </a:custGeom>
            <a:solidFill>
              <a:srgbClr val="F7B369"/>
            </a:solidFill>
            <a:ln w="26541" cap="flat">
              <a:noFill/>
              <a:prstDash val="solid"/>
              <a:miter/>
            </a:ln>
          </p:spPr>
          <p:txBody>
            <a:bodyPr rtlCol="0" anchor="ctr"/>
            <a:lstStyle/>
            <a:p>
              <a:endParaRPr lang="zh-CN" altLang="en-US"/>
            </a:p>
          </p:txBody>
        </p:sp>
        <p:sp>
          <p:nvSpPr>
            <p:cNvPr id="497" name="í$liḋe">
              <a:extLst>
                <a:ext uri="{FF2B5EF4-FFF2-40B4-BE49-F238E27FC236}">
                  <a16:creationId xmlns:a16="http://schemas.microsoft.com/office/drawing/2014/main" id="{2FA78DB3-0CC1-8AF5-BBA4-3B705C4F245A}"/>
                </a:ext>
              </a:extLst>
            </p:cNvPr>
            <p:cNvSpPr/>
            <p:nvPr/>
          </p:nvSpPr>
          <p:spPr>
            <a:xfrm>
              <a:off x="2921616" y="4867166"/>
              <a:ext cx="3969325" cy="470801"/>
            </a:xfrm>
            <a:custGeom>
              <a:avLst/>
              <a:gdLst>
                <a:gd name="connsiteX0" fmla="*/ -195 w 3412306"/>
                <a:gd name="connsiteY0" fmla="*/ 404486 h 404733"/>
                <a:gd name="connsiteX1" fmla="*/ 3216945 w 3412306"/>
                <a:gd name="connsiteY1" fmla="*/ 404486 h 404733"/>
                <a:gd name="connsiteX2" fmla="*/ 3411977 w 3412306"/>
                <a:gd name="connsiteY2" fmla="*/ 194785 h 404733"/>
                <a:gd name="connsiteX3" fmla="*/ 3216945 w 3412306"/>
                <a:gd name="connsiteY3" fmla="*/ -248 h 404733"/>
                <a:gd name="connsiteX4" fmla="*/ -195 w 3412306"/>
                <a:gd name="connsiteY4" fmla="*/ -248 h 40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2306" h="404733">
                  <a:moveTo>
                    <a:pt x="-195" y="404486"/>
                  </a:moveTo>
                  <a:lnTo>
                    <a:pt x="3216945" y="404486"/>
                  </a:lnTo>
                  <a:cubicBezTo>
                    <a:pt x="3328718" y="400446"/>
                    <a:pt x="3416016" y="306558"/>
                    <a:pt x="3411977" y="194785"/>
                  </a:cubicBezTo>
                  <a:cubicBezTo>
                    <a:pt x="3408123" y="88698"/>
                    <a:pt x="3323031" y="3606"/>
                    <a:pt x="3216945" y="-248"/>
                  </a:cubicBezTo>
                  <a:lnTo>
                    <a:pt x="-195" y="-248"/>
                  </a:lnTo>
                  <a:close/>
                </a:path>
              </a:pathLst>
            </a:custGeom>
            <a:solidFill>
              <a:srgbClr val="FFD7B0"/>
            </a:solidFill>
            <a:ln w="26541" cap="flat">
              <a:noFill/>
              <a:prstDash val="solid"/>
              <a:miter/>
            </a:ln>
          </p:spPr>
          <p:txBody>
            <a:bodyPr rtlCol="0" anchor="ctr"/>
            <a:lstStyle/>
            <a:p>
              <a:endParaRPr lang="zh-CN" altLang="en-US"/>
            </a:p>
          </p:txBody>
        </p:sp>
        <p:sp>
          <p:nvSpPr>
            <p:cNvPr id="498" name="íṧlîḍé">
              <a:extLst>
                <a:ext uri="{FF2B5EF4-FFF2-40B4-BE49-F238E27FC236}">
                  <a16:creationId xmlns:a16="http://schemas.microsoft.com/office/drawing/2014/main" id="{6228E614-23F3-B1DB-31F7-693BF6BB1462}"/>
                </a:ext>
              </a:extLst>
            </p:cNvPr>
            <p:cNvSpPr/>
            <p:nvPr/>
          </p:nvSpPr>
          <p:spPr>
            <a:xfrm>
              <a:off x="3607570" y="3997899"/>
              <a:ext cx="4840060" cy="741906"/>
            </a:xfrm>
            <a:custGeom>
              <a:avLst/>
              <a:gdLst>
                <a:gd name="connsiteX0" fmla="*/ 4152376 w 4160850"/>
                <a:gd name="connsiteY0" fmla="*/ 637546 h 637794"/>
                <a:gd name="connsiteX1" fmla="*/ 318702 w 4160850"/>
                <a:gd name="connsiteY1" fmla="*/ 637546 h 637794"/>
                <a:gd name="connsiteX2" fmla="*/ -195 w 4160850"/>
                <a:gd name="connsiteY2" fmla="*/ 318649 h 637794"/>
                <a:gd name="connsiteX3" fmla="*/ 318702 w 4160850"/>
                <a:gd name="connsiteY3" fmla="*/ -248 h 637794"/>
                <a:gd name="connsiteX4" fmla="*/ 4152376 w 4160850"/>
                <a:gd name="connsiteY4" fmla="*/ -248 h 637794"/>
                <a:gd name="connsiteX5" fmla="*/ 4160614 w 4160850"/>
                <a:gd name="connsiteY5" fmla="*/ 7990 h 637794"/>
                <a:gd name="connsiteX6" fmla="*/ 4160614 w 4160850"/>
                <a:gd name="connsiteY6" fmla="*/ 8256 h 637794"/>
                <a:gd name="connsiteX7" fmla="*/ 4160614 w 4160850"/>
                <a:gd name="connsiteY7" fmla="*/ 628511 h 637794"/>
                <a:gd name="connsiteX8" fmla="*/ 4153199 w 4160850"/>
                <a:gd name="connsiteY8" fmla="*/ 637520 h 637794"/>
                <a:gd name="connsiteX9" fmla="*/ 4152376 w 4160850"/>
                <a:gd name="connsiteY9" fmla="*/ 637546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0850" h="637794">
                  <a:moveTo>
                    <a:pt x="4152376" y="637546"/>
                  </a:moveTo>
                  <a:lnTo>
                    <a:pt x="318702" y="637546"/>
                  </a:lnTo>
                  <a:cubicBezTo>
                    <a:pt x="142591" y="637546"/>
                    <a:pt x="-195" y="494761"/>
                    <a:pt x="-195" y="318649"/>
                  </a:cubicBezTo>
                  <a:cubicBezTo>
                    <a:pt x="-195" y="142539"/>
                    <a:pt x="142591" y="-248"/>
                    <a:pt x="318702" y="-248"/>
                  </a:cubicBezTo>
                  <a:lnTo>
                    <a:pt x="4152376" y="-248"/>
                  </a:lnTo>
                  <a:cubicBezTo>
                    <a:pt x="4156920" y="-248"/>
                    <a:pt x="4160614" y="3446"/>
                    <a:pt x="4160614" y="7990"/>
                  </a:cubicBezTo>
                  <a:cubicBezTo>
                    <a:pt x="4160614" y="8071"/>
                    <a:pt x="4160614" y="8177"/>
                    <a:pt x="4160614" y="8256"/>
                  </a:cubicBezTo>
                  <a:lnTo>
                    <a:pt x="4160614" y="628511"/>
                  </a:lnTo>
                  <a:cubicBezTo>
                    <a:pt x="4161066" y="633029"/>
                    <a:pt x="4157744" y="637068"/>
                    <a:pt x="4153199" y="637520"/>
                  </a:cubicBezTo>
                  <a:cubicBezTo>
                    <a:pt x="4152934" y="637546"/>
                    <a:pt x="4152668" y="637546"/>
                    <a:pt x="4152376" y="637546"/>
                  </a:cubicBezTo>
                  <a:close/>
                </a:path>
              </a:pathLst>
            </a:custGeom>
            <a:solidFill>
              <a:srgbClr val="A37B90"/>
            </a:solidFill>
            <a:ln w="26541" cap="flat">
              <a:noFill/>
              <a:prstDash val="solid"/>
              <a:miter/>
            </a:ln>
          </p:spPr>
          <p:txBody>
            <a:bodyPr rtlCol="0" anchor="ctr"/>
            <a:lstStyle/>
            <a:p>
              <a:endParaRPr lang="zh-CN" altLang="en-US"/>
            </a:p>
          </p:txBody>
        </p:sp>
        <p:sp>
          <p:nvSpPr>
            <p:cNvPr id="499" name="íslíḍê">
              <a:extLst>
                <a:ext uri="{FF2B5EF4-FFF2-40B4-BE49-F238E27FC236}">
                  <a16:creationId xmlns:a16="http://schemas.microsoft.com/office/drawing/2014/main" id="{0DD2DFD2-C24D-DB6D-AD86-C55BE9DC943B}"/>
                </a:ext>
              </a:extLst>
            </p:cNvPr>
            <p:cNvSpPr/>
            <p:nvPr/>
          </p:nvSpPr>
          <p:spPr>
            <a:xfrm>
              <a:off x="4671588" y="3997899"/>
              <a:ext cx="3980021" cy="741906"/>
            </a:xfrm>
            <a:custGeom>
              <a:avLst/>
              <a:gdLst>
                <a:gd name="connsiteX0" fmla="*/ 3321650 w 3421501"/>
                <a:gd name="connsiteY0" fmla="*/ 637546 h 637794"/>
                <a:gd name="connsiteX1" fmla="*/ 318702 w 3421501"/>
                <a:gd name="connsiteY1" fmla="*/ 637546 h 637794"/>
                <a:gd name="connsiteX2" fmla="*/ -195 w 3421501"/>
                <a:gd name="connsiteY2" fmla="*/ 318649 h 637794"/>
                <a:gd name="connsiteX3" fmla="*/ 318702 w 3421501"/>
                <a:gd name="connsiteY3" fmla="*/ -248 h 637794"/>
                <a:gd name="connsiteX4" fmla="*/ 3321650 w 3421501"/>
                <a:gd name="connsiteY4" fmla="*/ -248 h 637794"/>
                <a:gd name="connsiteX5" fmla="*/ 3421305 w 3421501"/>
                <a:gd name="connsiteY5" fmla="*/ 99408 h 637794"/>
                <a:gd name="connsiteX6" fmla="*/ 3421305 w 3421501"/>
                <a:gd name="connsiteY6" fmla="*/ 99674 h 637794"/>
                <a:gd name="connsiteX7" fmla="*/ 3421305 w 3421501"/>
                <a:gd name="connsiteY7" fmla="*/ 537360 h 637794"/>
                <a:gd name="connsiteX8" fmla="*/ 3322181 w 3421501"/>
                <a:gd name="connsiteY8" fmla="*/ 637546 h 637794"/>
                <a:gd name="connsiteX9" fmla="*/ 3321650 w 3421501"/>
                <a:gd name="connsiteY9" fmla="*/ 637546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1501" h="637794">
                  <a:moveTo>
                    <a:pt x="3321650" y="637546"/>
                  </a:moveTo>
                  <a:lnTo>
                    <a:pt x="318702" y="637546"/>
                  </a:lnTo>
                  <a:cubicBezTo>
                    <a:pt x="142591" y="637546"/>
                    <a:pt x="-195" y="494761"/>
                    <a:pt x="-195" y="318649"/>
                  </a:cubicBezTo>
                  <a:cubicBezTo>
                    <a:pt x="-195" y="142539"/>
                    <a:pt x="142591" y="-248"/>
                    <a:pt x="318702" y="-248"/>
                  </a:cubicBezTo>
                  <a:lnTo>
                    <a:pt x="3321650" y="-248"/>
                  </a:lnTo>
                  <a:cubicBezTo>
                    <a:pt x="3376685" y="-248"/>
                    <a:pt x="3421305" y="44372"/>
                    <a:pt x="3421305" y="99408"/>
                  </a:cubicBezTo>
                  <a:cubicBezTo>
                    <a:pt x="3421305" y="99487"/>
                    <a:pt x="3421305" y="99593"/>
                    <a:pt x="3421305" y="99674"/>
                  </a:cubicBezTo>
                  <a:lnTo>
                    <a:pt x="3421305" y="537360"/>
                  </a:lnTo>
                  <a:cubicBezTo>
                    <a:pt x="3421597" y="592396"/>
                    <a:pt x="3377217" y="637254"/>
                    <a:pt x="3322181" y="637546"/>
                  </a:cubicBezTo>
                  <a:cubicBezTo>
                    <a:pt x="3321995" y="637546"/>
                    <a:pt x="3321835" y="637546"/>
                    <a:pt x="3321650" y="637546"/>
                  </a:cubicBezTo>
                  <a:close/>
                </a:path>
              </a:pathLst>
            </a:custGeom>
            <a:solidFill>
              <a:srgbClr val="B28DA3"/>
            </a:solidFill>
            <a:ln w="26541" cap="flat">
              <a:noFill/>
              <a:prstDash val="solid"/>
              <a:miter/>
            </a:ln>
          </p:spPr>
          <p:txBody>
            <a:bodyPr rtlCol="0" anchor="ctr"/>
            <a:lstStyle/>
            <a:p>
              <a:endParaRPr lang="zh-CN" altLang="en-US"/>
            </a:p>
          </p:txBody>
        </p:sp>
        <p:sp>
          <p:nvSpPr>
            <p:cNvPr id="500" name="iṡļíḍe">
              <a:extLst>
                <a:ext uri="{FF2B5EF4-FFF2-40B4-BE49-F238E27FC236}">
                  <a16:creationId xmlns:a16="http://schemas.microsoft.com/office/drawing/2014/main" id="{BBE4B83E-9185-B004-9E70-3ACB2D89AFB1}"/>
                </a:ext>
              </a:extLst>
            </p:cNvPr>
            <p:cNvSpPr/>
            <p:nvPr/>
          </p:nvSpPr>
          <p:spPr>
            <a:xfrm>
              <a:off x="4834498" y="4126186"/>
              <a:ext cx="3817108" cy="470491"/>
            </a:xfrm>
            <a:custGeom>
              <a:avLst/>
              <a:gdLst>
                <a:gd name="connsiteX0" fmla="*/ 3281256 w 3281450"/>
                <a:gd name="connsiteY0" fmla="*/ 404220 h 404467"/>
                <a:gd name="connsiteX1" fmla="*/ 202038 w 3281450"/>
                <a:gd name="connsiteY1" fmla="*/ 404220 h 404467"/>
                <a:gd name="connsiteX2" fmla="*/ -195 w 3281450"/>
                <a:gd name="connsiteY2" fmla="*/ 201987 h 404467"/>
                <a:gd name="connsiteX3" fmla="*/ 202038 w 3281450"/>
                <a:gd name="connsiteY3" fmla="*/ -248 h 404467"/>
                <a:gd name="connsiteX4" fmla="*/ 3281256 w 3281450"/>
                <a:gd name="connsiteY4" fmla="*/ -248 h 40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450" h="404467">
                  <a:moveTo>
                    <a:pt x="3281256" y="404220"/>
                  </a:moveTo>
                  <a:lnTo>
                    <a:pt x="202038" y="404220"/>
                  </a:lnTo>
                  <a:cubicBezTo>
                    <a:pt x="90345" y="404220"/>
                    <a:pt x="-195" y="313680"/>
                    <a:pt x="-195" y="201987"/>
                  </a:cubicBezTo>
                  <a:cubicBezTo>
                    <a:pt x="-195" y="90293"/>
                    <a:pt x="90345" y="-248"/>
                    <a:pt x="202038" y="-248"/>
                  </a:cubicBezTo>
                  <a:lnTo>
                    <a:pt x="3281256" y="-248"/>
                  </a:lnTo>
                  <a:close/>
                </a:path>
              </a:pathLst>
            </a:custGeom>
            <a:solidFill>
              <a:srgbClr val="F4F2F4"/>
            </a:solidFill>
            <a:ln w="26541" cap="flat">
              <a:noFill/>
              <a:prstDash val="solid"/>
              <a:miter/>
            </a:ln>
          </p:spPr>
          <p:txBody>
            <a:bodyPr rtlCol="0" anchor="ctr"/>
            <a:lstStyle/>
            <a:p>
              <a:endParaRPr lang="zh-CN" altLang="en-US"/>
            </a:p>
          </p:txBody>
        </p:sp>
        <p:sp>
          <p:nvSpPr>
            <p:cNvPr id="501" name="iṩ1ïďé">
              <a:extLst>
                <a:ext uri="{FF2B5EF4-FFF2-40B4-BE49-F238E27FC236}">
                  <a16:creationId xmlns:a16="http://schemas.microsoft.com/office/drawing/2014/main" id="{4A0D0ACA-7949-71F5-459D-721358F46D2C}"/>
                </a:ext>
              </a:extLst>
            </p:cNvPr>
            <p:cNvSpPr/>
            <p:nvPr/>
          </p:nvSpPr>
          <p:spPr>
            <a:xfrm>
              <a:off x="2910985" y="5017548"/>
              <a:ext cx="1847278" cy="17944"/>
            </a:xfrm>
            <a:custGeom>
              <a:avLst/>
              <a:gdLst>
                <a:gd name="connsiteX0" fmla="*/ 1578715 w 1588048"/>
                <a:gd name="connsiteY0" fmla="*/ 15039 h 15426"/>
                <a:gd name="connsiteX1" fmla="*/ 8944 w 1588048"/>
                <a:gd name="connsiteY1" fmla="*/ 15039 h 15426"/>
                <a:gd name="connsiteX2" fmla="*/ -65 w 1588048"/>
                <a:gd name="connsiteY2" fmla="*/ 8901 h 15426"/>
                <a:gd name="connsiteX3" fmla="*/ 6100 w 1588048"/>
                <a:gd name="connsiteY3" fmla="*/ -108 h 15426"/>
                <a:gd name="connsiteX4" fmla="*/ 8944 w 1588048"/>
                <a:gd name="connsiteY4" fmla="*/ -108 h 15426"/>
                <a:gd name="connsiteX5" fmla="*/ 1578715 w 1588048"/>
                <a:gd name="connsiteY5" fmla="*/ -108 h 15426"/>
                <a:gd name="connsiteX6" fmla="*/ 1587723 w 1588048"/>
                <a:gd name="connsiteY6" fmla="*/ 6031 h 15426"/>
                <a:gd name="connsiteX7" fmla="*/ 1581558 w 1588048"/>
                <a:gd name="connsiteY7" fmla="*/ 15039 h 15426"/>
                <a:gd name="connsiteX8" fmla="*/ 1578715 w 1588048"/>
                <a:gd name="connsiteY8" fmla="*/ 15039 h 1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048" h="15426">
                  <a:moveTo>
                    <a:pt x="1578715" y="15039"/>
                  </a:moveTo>
                  <a:lnTo>
                    <a:pt x="8944" y="15039"/>
                  </a:lnTo>
                  <a:cubicBezTo>
                    <a:pt x="4772" y="15837"/>
                    <a:pt x="732" y="13073"/>
                    <a:pt x="-65" y="8901"/>
                  </a:cubicBezTo>
                  <a:cubicBezTo>
                    <a:pt x="-836" y="4702"/>
                    <a:pt x="1901" y="689"/>
                    <a:pt x="6100" y="-108"/>
                  </a:cubicBezTo>
                  <a:cubicBezTo>
                    <a:pt x="7031" y="-294"/>
                    <a:pt x="8014" y="-294"/>
                    <a:pt x="8944" y="-108"/>
                  </a:cubicBezTo>
                  <a:lnTo>
                    <a:pt x="1578715" y="-108"/>
                  </a:lnTo>
                  <a:cubicBezTo>
                    <a:pt x="1582887" y="-906"/>
                    <a:pt x="1586926" y="1858"/>
                    <a:pt x="1587723" y="6031"/>
                  </a:cubicBezTo>
                  <a:cubicBezTo>
                    <a:pt x="1588494" y="10229"/>
                    <a:pt x="1585757" y="14242"/>
                    <a:pt x="1581558" y="15039"/>
                  </a:cubicBezTo>
                  <a:cubicBezTo>
                    <a:pt x="1580628" y="15226"/>
                    <a:pt x="1579644" y="15226"/>
                    <a:pt x="1578715" y="15039"/>
                  </a:cubicBezTo>
                  <a:close/>
                </a:path>
              </a:pathLst>
            </a:custGeom>
            <a:solidFill>
              <a:srgbClr val="FFFFFF"/>
            </a:solidFill>
            <a:ln w="26541" cap="flat">
              <a:noFill/>
              <a:prstDash val="solid"/>
              <a:miter/>
            </a:ln>
          </p:spPr>
          <p:txBody>
            <a:bodyPr rtlCol="0" anchor="ctr"/>
            <a:lstStyle/>
            <a:p>
              <a:endParaRPr lang="zh-CN" altLang="en-US"/>
            </a:p>
          </p:txBody>
        </p:sp>
        <p:sp>
          <p:nvSpPr>
            <p:cNvPr id="502" name="íśḻíďe">
              <a:extLst>
                <a:ext uri="{FF2B5EF4-FFF2-40B4-BE49-F238E27FC236}">
                  <a16:creationId xmlns:a16="http://schemas.microsoft.com/office/drawing/2014/main" id="{D257A021-564E-A43A-0E02-B424DE92965E}"/>
                </a:ext>
              </a:extLst>
            </p:cNvPr>
            <p:cNvSpPr/>
            <p:nvPr/>
          </p:nvSpPr>
          <p:spPr>
            <a:xfrm>
              <a:off x="4604198" y="1782999"/>
              <a:ext cx="3200409" cy="741906"/>
            </a:xfrm>
            <a:custGeom>
              <a:avLst/>
              <a:gdLst>
                <a:gd name="connsiteX0" fmla="*/ 2693687 w 2751293"/>
                <a:gd name="connsiteY0" fmla="*/ 637547 h 637794"/>
                <a:gd name="connsiteX1" fmla="*/ 318702 w 2751293"/>
                <a:gd name="connsiteY1" fmla="*/ 637547 h 637794"/>
                <a:gd name="connsiteX2" fmla="*/ -195 w 2751293"/>
                <a:gd name="connsiteY2" fmla="*/ 318650 h 637794"/>
                <a:gd name="connsiteX3" fmla="*/ 318702 w 2751293"/>
                <a:gd name="connsiteY3" fmla="*/ -247 h 637794"/>
                <a:gd name="connsiteX4" fmla="*/ 2693687 w 2751293"/>
                <a:gd name="connsiteY4" fmla="*/ -247 h 637794"/>
                <a:gd name="connsiteX5" fmla="*/ 2751089 w 2751293"/>
                <a:gd name="connsiteY5" fmla="*/ 56623 h 637794"/>
                <a:gd name="connsiteX6" fmla="*/ 2751089 w 2751293"/>
                <a:gd name="connsiteY6" fmla="*/ 57155 h 637794"/>
                <a:gd name="connsiteX7" fmla="*/ 2751089 w 2751293"/>
                <a:gd name="connsiteY7" fmla="*/ 579348 h 637794"/>
                <a:gd name="connsiteX8" fmla="*/ 2695016 w 2751293"/>
                <a:gd name="connsiteY8" fmla="*/ 637547 h 637794"/>
                <a:gd name="connsiteX9" fmla="*/ 2693687 w 2751293"/>
                <a:gd name="connsiteY9" fmla="*/ 637547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51293" h="637794">
                  <a:moveTo>
                    <a:pt x="2693687" y="637547"/>
                  </a:moveTo>
                  <a:lnTo>
                    <a:pt x="318702" y="637547"/>
                  </a:lnTo>
                  <a:cubicBezTo>
                    <a:pt x="142591" y="637547"/>
                    <a:pt x="-195" y="494760"/>
                    <a:pt x="-195" y="318650"/>
                  </a:cubicBezTo>
                  <a:cubicBezTo>
                    <a:pt x="-195" y="142539"/>
                    <a:pt x="142591" y="-247"/>
                    <a:pt x="318702" y="-247"/>
                  </a:cubicBezTo>
                  <a:lnTo>
                    <a:pt x="2693687" y="-247"/>
                  </a:lnTo>
                  <a:cubicBezTo>
                    <a:pt x="2725232" y="-406"/>
                    <a:pt x="2750930" y="25079"/>
                    <a:pt x="2751089" y="56623"/>
                  </a:cubicBezTo>
                  <a:cubicBezTo>
                    <a:pt x="2751089" y="56809"/>
                    <a:pt x="2751089" y="56968"/>
                    <a:pt x="2751089" y="57155"/>
                  </a:cubicBezTo>
                  <a:lnTo>
                    <a:pt x="2751089" y="579348"/>
                  </a:lnTo>
                  <a:cubicBezTo>
                    <a:pt x="2751674" y="610893"/>
                    <a:pt x="2726587" y="636962"/>
                    <a:pt x="2695016" y="637547"/>
                  </a:cubicBezTo>
                  <a:cubicBezTo>
                    <a:pt x="2694591" y="637547"/>
                    <a:pt x="2694140" y="637547"/>
                    <a:pt x="2693687" y="637547"/>
                  </a:cubicBezTo>
                  <a:close/>
                </a:path>
              </a:pathLst>
            </a:custGeom>
            <a:solidFill>
              <a:srgbClr val="D3D2DB"/>
            </a:solidFill>
            <a:ln w="26541" cap="flat">
              <a:noFill/>
              <a:prstDash val="solid"/>
              <a:miter/>
            </a:ln>
          </p:spPr>
          <p:txBody>
            <a:bodyPr rtlCol="0" anchor="ctr"/>
            <a:lstStyle/>
            <a:p>
              <a:endParaRPr lang="zh-CN" altLang="en-US"/>
            </a:p>
          </p:txBody>
        </p:sp>
        <p:sp>
          <p:nvSpPr>
            <p:cNvPr id="503" name="išľiďé">
              <a:extLst>
                <a:ext uri="{FF2B5EF4-FFF2-40B4-BE49-F238E27FC236}">
                  <a16:creationId xmlns:a16="http://schemas.microsoft.com/office/drawing/2014/main" id="{F7F94C41-AFD4-50B8-D19B-B15FA6BE89DE}"/>
                </a:ext>
              </a:extLst>
            </p:cNvPr>
            <p:cNvSpPr/>
            <p:nvPr/>
          </p:nvSpPr>
          <p:spPr>
            <a:xfrm>
              <a:off x="5338376" y="1782999"/>
              <a:ext cx="2610898" cy="741906"/>
            </a:xfrm>
            <a:custGeom>
              <a:avLst/>
              <a:gdLst>
                <a:gd name="connsiteX0" fmla="*/ 2160333 w 2244508"/>
                <a:gd name="connsiteY0" fmla="*/ 637546 h 637794"/>
                <a:gd name="connsiteX1" fmla="*/ 318702 w 2244508"/>
                <a:gd name="connsiteY1" fmla="*/ 637546 h 637794"/>
                <a:gd name="connsiteX2" fmla="*/ -195 w 2244508"/>
                <a:gd name="connsiteY2" fmla="*/ 318649 h 637794"/>
                <a:gd name="connsiteX3" fmla="*/ 318702 w 2244508"/>
                <a:gd name="connsiteY3" fmla="*/ -248 h 637794"/>
                <a:gd name="connsiteX4" fmla="*/ 2160333 w 2244508"/>
                <a:gd name="connsiteY4" fmla="*/ -248 h 637794"/>
                <a:gd name="connsiteX5" fmla="*/ 2244309 w 2244508"/>
                <a:gd name="connsiteY5" fmla="*/ 83463 h 637794"/>
                <a:gd name="connsiteX6" fmla="*/ 2244309 w 2244508"/>
                <a:gd name="connsiteY6" fmla="*/ 552773 h 637794"/>
                <a:gd name="connsiteX7" fmla="*/ 2161130 w 2244508"/>
                <a:gd name="connsiteY7" fmla="*/ 637546 h 637794"/>
                <a:gd name="connsiteX8" fmla="*/ 2160333 w 2244508"/>
                <a:gd name="connsiteY8" fmla="*/ 637546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4508" h="637794">
                  <a:moveTo>
                    <a:pt x="2160333" y="637546"/>
                  </a:moveTo>
                  <a:lnTo>
                    <a:pt x="318702" y="637546"/>
                  </a:lnTo>
                  <a:cubicBezTo>
                    <a:pt x="142592" y="637546"/>
                    <a:pt x="-195" y="494760"/>
                    <a:pt x="-195" y="318649"/>
                  </a:cubicBezTo>
                  <a:cubicBezTo>
                    <a:pt x="-195" y="142538"/>
                    <a:pt x="142592" y="-248"/>
                    <a:pt x="318702" y="-248"/>
                  </a:cubicBezTo>
                  <a:lnTo>
                    <a:pt x="2160333" y="-248"/>
                  </a:lnTo>
                  <a:cubicBezTo>
                    <a:pt x="2206600" y="-248"/>
                    <a:pt x="2244150" y="37196"/>
                    <a:pt x="2244309" y="83463"/>
                  </a:cubicBezTo>
                  <a:lnTo>
                    <a:pt x="2244309" y="552773"/>
                  </a:lnTo>
                  <a:cubicBezTo>
                    <a:pt x="2244761" y="599146"/>
                    <a:pt x="2207503" y="637095"/>
                    <a:pt x="2161130" y="637546"/>
                  </a:cubicBezTo>
                  <a:cubicBezTo>
                    <a:pt x="2160864" y="637546"/>
                    <a:pt x="2160598" y="637546"/>
                    <a:pt x="2160333" y="637546"/>
                  </a:cubicBezTo>
                  <a:close/>
                </a:path>
              </a:pathLst>
            </a:custGeom>
            <a:solidFill>
              <a:srgbClr val="EBEBED"/>
            </a:solidFill>
            <a:ln w="26541" cap="flat">
              <a:noFill/>
              <a:prstDash val="solid"/>
              <a:miter/>
            </a:ln>
          </p:spPr>
          <p:txBody>
            <a:bodyPr rtlCol="0" anchor="ctr"/>
            <a:lstStyle/>
            <a:p>
              <a:endParaRPr lang="zh-CN" altLang="en-US"/>
            </a:p>
          </p:txBody>
        </p:sp>
        <p:sp>
          <p:nvSpPr>
            <p:cNvPr id="504" name="iŝļiḑê">
              <a:extLst>
                <a:ext uri="{FF2B5EF4-FFF2-40B4-BE49-F238E27FC236}">
                  <a16:creationId xmlns:a16="http://schemas.microsoft.com/office/drawing/2014/main" id="{3DE9426C-A087-9F82-E18A-180678D28457}"/>
                </a:ext>
              </a:extLst>
            </p:cNvPr>
            <p:cNvSpPr/>
            <p:nvPr/>
          </p:nvSpPr>
          <p:spPr>
            <a:xfrm>
              <a:off x="5445025" y="1920561"/>
              <a:ext cx="2505789" cy="469255"/>
            </a:xfrm>
            <a:custGeom>
              <a:avLst/>
              <a:gdLst>
                <a:gd name="connsiteX0" fmla="*/ 2153954 w 2154149"/>
                <a:gd name="connsiteY0" fmla="*/ 403157 h 403404"/>
                <a:gd name="connsiteX1" fmla="*/ 217186 w 2154149"/>
                <a:gd name="connsiteY1" fmla="*/ 403157 h 403404"/>
                <a:gd name="connsiteX2" fmla="*/ -195 w 2154149"/>
                <a:gd name="connsiteY2" fmla="*/ 185776 h 403404"/>
                <a:gd name="connsiteX3" fmla="*/ 185828 w 2154149"/>
                <a:gd name="connsiteY3" fmla="*/ -248 h 403404"/>
                <a:gd name="connsiteX4" fmla="*/ 2152360 w 2154149"/>
                <a:gd name="connsiteY4" fmla="*/ -248 h 40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4149" h="403404">
                  <a:moveTo>
                    <a:pt x="2153954" y="403157"/>
                  </a:moveTo>
                  <a:lnTo>
                    <a:pt x="217186" y="403157"/>
                  </a:lnTo>
                  <a:cubicBezTo>
                    <a:pt x="97121" y="403157"/>
                    <a:pt x="-195" y="305840"/>
                    <a:pt x="-195" y="185776"/>
                  </a:cubicBezTo>
                  <a:cubicBezTo>
                    <a:pt x="-195" y="83038"/>
                    <a:pt x="83090" y="-248"/>
                    <a:pt x="185828" y="-248"/>
                  </a:cubicBezTo>
                  <a:lnTo>
                    <a:pt x="2152360" y="-248"/>
                  </a:lnTo>
                  <a:close/>
                </a:path>
              </a:pathLst>
            </a:custGeom>
            <a:solidFill>
              <a:srgbClr val="FFFFFF"/>
            </a:solidFill>
            <a:ln w="26541" cap="flat">
              <a:noFill/>
              <a:prstDash val="solid"/>
              <a:miter/>
            </a:ln>
          </p:spPr>
          <p:txBody>
            <a:bodyPr rtlCol="0" anchor="ctr"/>
            <a:lstStyle/>
            <a:p>
              <a:endParaRPr lang="zh-CN" altLang="en-US"/>
            </a:p>
          </p:txBody>
        </p:sp>
        <p:sp>
          <p:nvSpPr>
            <p:cNvPr id="505" name="iṥľïḋe">
              <a:extLst>
                <a:ext uri="{FF2B5EF4-FFF2-40B4-BE49-F238E27FC236}">
                  <a16:creationId xmlns:a16="http://schemas.microsoft.com/office/drawing/2014/main" id="{D81D8B6E-2840-58F0-6A60-8878C49930B5}"/>
                </a:ext>
              </a:extLst>
            </p:cNvPr>
            <p:cNvSpPr/>
            <p:nvPr/>
          </p:nvSpPr>
          <p:spPr>
            <a:xfrm>
              <a:off x="7350607" y="2059360"/>
              <a:ext cx="611217" cy="17620"/>
            </a:xfrm>
            <a:custGeom>
              <a:avLst/>
              <a:gdLst>
                <a:gd name="connsiteX0" fmla="*/ 518974 w 525444"/>
                <a:gd name="connsiteY0" fmla="*/ 14900 h 15147"/>
                <a:gd name="connsiteX1" fmla="*/ 6081 w 525444"/>
                <a:gd name="connsiteY1" fmla="*/ 14900 h 15147"/>
                <a:gd name="connsiteX2" fmla="*/ -58 w 525444"/>
                <a:gd name="connsiteY2" fmla="*/ 5891 h 15147"/>
                <a:gd name="connsiteX3" fmla="*/ 6081 w 525444"/>
                <a:gd name="connsiteY3" fmla="*/ -248 h 15147"/>
                <a:gd name="connsiteX4" fmla="*/ 518974 w 525444"/>
                <a:gd name="connsiteY4" fmla="*/ -248 h 15147"/>
                <a:gd name="connsiteX5" fmla="*/ 525113 w 525444"/>
                <a:gd name="connsiteY5" fmla="*/ 8761 h 15147"/>
                <a:gd name="connsiteX6" fmla="*/ 518974 w 525444"/>
                <a:gd name="connsiteY6" fmla="*/ 14900 h 1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5444" h="15147">
                  <a:moveTo>
                    <a:pt x="518974" y="14900"/>
                  </a:moveTo>
                  <a:lnTo>
                    <a:pt x="6081" y="14900"/>
                  </a:lnTo>
                  <a:cubicBezTo>
                    <a:pt x="1909" y="14103"/>
                    <a:pt x="-855" y="10090"/>
                    <a:pt x="-58" y="5891"/>
                  </a:cubicBezTo>
                  <a:cubicBezTo>
                    <a:pt x="527" y="2781"/>
                    <a:pt x="2972" y="337"/>
                    <a:pt x="6081" y="-248"/>
                  </a:cubicBezTo>
                  <a:lnTo>
                    <a:pt x="518974" y="-248"/>
                  </a:lnTo>
                  <a:cubicBezTo>
                    <a:pt x="523146" y="549"/>
                    <a:pt x="525910" y="4562"/>
                    <a:pt x="525113" y="8761"/>
                  </a:cubicBezTo>
                  <a:cubicBezTo>
                    <a:pt x="524528" y="11870"/>
                    <a:pt x="522083" y="14315"/>
                    <a:pt x="518974" y="14900"/>
                  </a:cubicBezTo>
                  <a:close/>
                </a:path>
              </a:pathLst>
            </a:custGeom>
            <a:solidFill>
              <a:srgbClr val="B9B2C1"/>
            </a:solidFill>
            <a:ln w="26541" cap="flat">
              <a:noFill/>
              <a:prstDash val="solid"/>
              <a:miter/>
            </a:ln>
          </p:spPr>
          <p:txBody>
            <a:bodyPr rtlCol="0" anchor="ctr"/>
            <a:lstStyle/>
            <a:p>
              <a:endParaRPr lang="zh-CN" altLang="en-US"/>
            </a:p>
          </p:txBody>
        </p:sp>
        <p:sp>
          <p:nvSpPr>
            <p:cNvPr id="506" name="íSḻiďé">
              <a:extLst>
                <a:ext uri="{FF2B5EF4-FFF2-40B4-BE49-F238E27FC236}">
                  <a16:creationId xmlns:a16="http://schemas.microsoft.com/office/drawing/2014/main" id="{6643F148-639D-E10F-CFBA-0388FF4A7A5A}"/>
                </a:ext>
              </a:extLst>
            </p:cNvPr>
            <p:cNvSpPr/>
            <p:nvPr/>
          </p:nvSpPr>
          <p:spPr>
            <a:xfrm>
              <a:off x="7116163" y="2216396"/>
              <a:ext cx="843615" cy="17315"/>
            </a:xfrm>
            <a:custGeom>
              <a:avLst/>
              <a:gdLst>
                <a:gd name="connsiteX0" fmla="*/ 717329 w 725230"/>
                <a:gd name="connsiteY0" fmla="*/ 14634 h 14885"/>
                <a:gd name="connsiteX1" fmla="*/ 6986 w 725230"/>
                <a:gd name="connsiteY1" fmla="*/ 14634 h 14885"/>
                <a:gd name="connsiteX2" fmla="*/ -189 w 725230"/>
                <a:gd name="connsiteY2" fmla="*/ 7459 h 14885"/>
                <a:gd name="connsiteX3" fmla="*/ 6986 w 725230"/>
                <a:gd name="connsiteY3" fmla="*/ -248 h 14885"/>
                <a:gd name="connsiteX4" fmla="*/ 7252 w 725230"/>
                <a:gd name="connsiteY4" fmla="*/ -248 h 14885"/>
                <a:gd name="connsiteX5" fmla="*/ 717329 w 725230"/>
                <a:gd name="connsiteY5" fmla="*/ -248 h 14885"/>
                <a:gd name="connsiteX6" fmla="*/ 725036 w 725230"/>
                <a:gd name="connsiteY6" fmla="*/ 7459 h 14885"/>
                <a:gd name="connsiteX7" fmla="*/ 717329 w 725230"/>
                <a:gd name="connsiteY7" fmla="*/ 14634 h 14885"/>
                <a:gd name="connsiteX8" fmla="*/ 717329 w 725230"/>
                <a:gd name="connsiteY8" fmla="*/ 14634 h 1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5230" h="14885">
                  <a:moveTo>
                    <a:pt x="717329" y="14634"/>
                  </a:moveTo>
                  <a:lnTo>
                    <a:pt x="6986" y="14634"/>
                  </a:lnTo>
                  <a:cubicBezTo>
                    <a:pt x="3026" y="14634"/>
                    <a:pt x="-189" y="11418"/>
                    <a:pt x="-189" y="7459"/>
                  </a:cubicBezTo>
                  <a:cubicBezTo>
                    <a:pt x="-349" y="3340"/>
                    <a:pt x="2867" y="-88"/>
                    <a:pt x="6986" y="-248"/>
                  </a:cubicBezTo>
                  <a:cubicBezTo>
                    <a:pt x="7066" y="-248"/>
                    <a:pt x="7172" y="-248"/>
                    <a:pt x="7252" y="-248"/>
                  </a:cubicBezTo>
                  <a:lnTo>
                    <a:pt x="717329" y="-248"/>
                  </a:lnTo>
                  <a:cubicBezTo>
                    <a:pt x="721581" y="-248"/>
                    <a:pt x="725036" y="3207"/>
                    <a:pt x="725036" y="7459"/>
                  </a:cubicBezTo>
                  <a:cubicBezTo>
                    <a:pt x="724903" y="11578"/>
                    <a:pt x="721448" y="14767"/>
                    <a:pt x="717329" y="14634"/>
                  </a:cubicBezTo>
                  <a:cubicBezTo>
                    <a:pt x="717329" y="14634"/>
                    <a:pt x="717329" y="14634"/>
                    <a:pt x="717329" y="14634"/>
                  </a:cubicBezTo>
                  <a:close/>
                </a:path>
              </a:pathLst>
            </a:custGeom>
            <a:solidFill>
              <a:srgbClr val="B9B2C1"/>
            </a:solidFill>
            <a:ln w="26541" cap="flat">
              <a:noFill/>
              <a:prstDash val="solid"/>
              <a:miter/>
            </a:ln>
          </p:spPr>
          <p:txBody>
            <a:bodyPr rtlCol="0" anchor="ctr"/>
            <a:lstStyle/>
            <a:p>
              <a:endParaRPr lang="zh-CN" altLang="en-US"/>
            </a:p>
          </p:txBody>
        </p:sp>
        <p:sp>
          <p:nvSpPr>
            <p:cNvPr id="507" name="iṩḻîḋe">
              <a:extLst>
                <a:ext uri="{FF2B5EF4-FFF2-40B4-BE49-F238E27FC236}">
                  <a16:creationId xmlns:a16="http://schemas.microsoft.com/office/drawing/2014/main" id="{C46FA729-CD77-7C53-9924-D03DC9252A44}"/>
                </a:ext>
              </a:extLst>
            </p:cNvPr>
            <p:cNvSpPr/>
            <p:nvPr/>
          </p:nvSpPr>
          <p:spPr>
            <a:xfrm>
              <a:off x="2912652" y="5188343"/>
              <a:ext cx="983341" cy="17627"/>
            </a:xfrm>
            <a:custGeom>
              <a:avLst/>
              <a:gdLst>
                <a:gd name="connsiteX0" fmla="*/ 837707 w 845348"/>
                <a:gd name="connsiteY0" fmla="*/ 14906 h 15153"/>
                <a:gd name="connsiteX1" fmla="*/ 7511 w 845348"/>
                <a:gd name="connsiteY1" fmla="*/ 14906 h 15153"/>
                <a:gd name="connsiteX2" fmla="*/ -195 w 845348"/>
                <a:gd name="connsiteY2" fmla="*/ 7199 h 15153"/>
                <a:gd name="connsiteX3" fmla="*/ 7246 w 845348"/>
                <a:gd name="connsiteY3" fmla="*/ -242 h 15153"/>
                <a:gd name="connsiteX4" fmla="*/ 7511 w 845348"/>
                <a:gd name="connsiteY4" fmla="*/ -242 h 15153"/>
                <a:gd name="connsiteX5" fmla="*/ 837707 w 845348"/>
                <a:gd name="connsiteY5" fmla="*/ -242 h 15153"/>
                <a:gd name="connsiteX6" fmla="*/ 845148 w 845348"/>
                <a:gd name="connsiteY6" fmla="*/ 6667 h 15153"/>
                <a:gd name="connsiteX7" fmla="*/ 845148 w 845348"/>
                <a:gd name="connsiteY7" fmla="*/ 7199 h 15153"/>
                <a:gd name="connsiteX8" fmla="*/ 837973 w 845348"/>
                <a:gd name="connsiteY8" fmla="*/ 14906 h 15153"/>
                <a:gd name="connsiteX9" fmla="*/ 837707 w 845348"/>
                <a:gd name="connsiteY9" fmla="*/ 14906 h 1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348" h="15153">
                  <a:moveTo>
                    <a:pt x="837707" y="14906"/>
                  </a:moveTo>
                  <a:lnTo>
                    <a:pt x="7511" y="14906"/>
                  </a:lnTo>
                  <a:cubicBezTo>
                    <a:pt x="3259" y="14906"/>
                    <a:pt x="-195" y="11451"/>
                    <a:pt x="-195" y="7199"/>
                  </a:cubicBezTo>
                  <a:cubicBezTo>
                    <a:pt x="-195" y="3080"/>
                    <a:pt x="3127" y="-242"/>
                    <a:pt x="7246" y="-242"/>
                  </a:cubicBezTo>
                  <a:cubicBezTo>
                    <a:pt x="7325" y="-242"/>
                    <a:pt x="7432" y="-242"/>
                    <a:pt x="7511" y="-242"/>
                  </a:cubicBezTo>
                  <a:lnTo>
                    <a:pt x="837707" y="-242"/>
                  </a:lnTo>
                  <a:cubicBezTo>
                    <a:pt x="841667" y="-402"/>
                    <a:pt x="844988" y="2708"/>
                    <a:pt x="845148" y="6667"/>
                  </a:cubicBezTo>
                  <a:cubicBezTo>
                    <a:pt x="845148" y="6827"/>
                    <a:pt x="845148" y="7013"/>
                    <a:pt x="845148" y="7199"/>
                  </a:cubicBezTo>
                  <a:cubicBezTo>
                    <a:pt x="845307" y="11318"/>
                    <a:pt x="842092" y="14746"/>
                    <a:pt x="837973" y="14906"/>
                  </a:cubicBezTo>
                  <a:cubicBezTo>
                    <a:pt x="837893" y="14906"/>
                    <a:pt x="837786" y="14906"/>
                    <a:pt x="837707" y="14906"/>
                  </a:cubicBezTo>
                  <a:close/>
                </a:path>
              </a:pathLst>
            </a:custGeom>
            <a:solidFill>
              <a:srgbClr val="FFFFFF"/>
            </a:solidFill>
            <a:ln w="26541" cap="flat">
              <a:noFill/>
              <a:prstDash val="solid"/>
              <a:miter/>
            </a:ln>
          </p:spPr>
          <p:txBody>
            <a:bodyPr rtlCol="0" anchor="ctr"/>
            <a:lstStyle/>
            <a:p>
              <a:endParaRPr lang="zh-CN" altLang="en-US"/>
            </a:p>
          </p:txBody>
        </p:sp>
        <p:sp>
          <p:nvSpPr>
            <p:cNvPr id="508" name="îS1iḋé">
              <a:extLst>
                <a:ext uri="{FF2B5EF4-FFF2-40B4-BE49-F238E27FC236}">
                  <a16:creationId xmlns:a16="http://schemas.microsoft.com/office/drawing/2014/main" id="{2A20ED6C-3F79-B78E-ACFA-6DC1D56523BF}"/>
                </a:ext>
              </a:extLst>
            </p:cNvPr>
            <p:cNvSpPr/>
            <p:nvPr/>
          </p:nvSpPr>
          <p:spPr>
            <a:xfrm>
              <a:off x="3500921" y="3253829"/>
              <a:ext cx="4840321" cy="741906"/>
            </a:xfrm>
            <a:custGeom>
              <a:avLst/>
              <a:gdLst>
                <a:gd name="connsiteX0" fmla="*/ 4152642 w 4161074"/>
                <a:gd name="connsiteY0" fmla="*/ 637546 h 637794"/>
                <a:gd name="connsiteX1" fmla="*/ 318702 w 4161074"/>
                <a:gd name="connsiteY1" fmla="*/ 637546 h 637794"/>
                <a:gd name="connsiteX2" fmla="*/ -195 w 4161074"/>
                <a:gd name="connsiteY2" fmla="*/ 318649 h 637794"/>
                <a:gd name="connsiteX3" fmla="*/ 318702 w 4161074"/>
                <a:gd name="connsiteY3" fmla="*/ -248 h 637794"/>
                <a:gd name="connsiteX4" fmla="*/ 4152642 w 4161074"/>
                <a:gd name="connsiteY4" fmla="*/ -248 h 637794"/>
                <a:gd name="connsiteX5" fmla="*/ 4160880 w 4161074"/>
                <a:gd name="connsiteY5" fmla="*/ 7990 h 637794"/>
                <a:gd name="connsiteX6" fmla="*/ 4160880 w 4161074"/>
                <a:gd name="connsiteY6" fmla="*/ 630371 h 637794"/>
                <a:gd name="connsiteX7" fmla="*/ 4152642 w 4161074"/>
                <a:gd name="connsiteY7" fmla="*/ 637546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1074" h="637794">
                  <a:moveTo>
                    <a:pt x="4152642" y="637546"/>
                  </a:moveTo>
                  <a:lnTo>
                    <a:pt x="318702" y="637546"/>
                  </a:lnTo>
                  <a:cubicBezTo>
                    <a:pt x="142591" y="637546"/>
                    <a:pt x="-195" y="494761"/>
                    <a:pt x="-195" y="318649"/>
                  </a:cubicBezTo>
                  <a:cubicBezTo>
                    <a:pt x="-195" y="142539"/>
                    <a:pt x="142591" y="-248"/>
                    <a:pt x="318702" y="-248"/>
                  </a:cubicBezTo>
                  <a:lnTo>
                    <a:pt x="4152642" y="-248"/>
                  </a:lnTo>
                  <a:cubicBezTo>
                    <a:pt x="4157186" y="-248"/>
                    <a:pt x="4160880" y="3446"/>
                    <a:pt x="4160880" y="7990"/>
                  </a:cubicBezTo>
                  <a:lnTo>
                    <a:pt x="4160880" y="630371"/>
                  </a:lnTo>
                  <a:cubicBezTo>
                    <a:pt x="4160348" y="634490"/>
                    <a:pt x="4156814" y="637573"/>
                    <a:pt x="4152642" y="637546"/>
                  </a:cubicBezTo>
                  <a:close/>
                </a:path>
              </a:pathLst>
            </a:custGeom>
            <a:solidFill>
              <a:srgbClr val="D3D2DB"/>
            </a:solidFill>
            <a:ln w="26541" cap="flat">
              <a:noFill/>
              <a:prstDash val="solid"/>
              <a:miter/>
            </a:ln>
          </p:spPr>
          <p:txBody>
            <a:bodyPr rtlCol="0" anchor="ctr"/>
            <a:lstStyle/>
            <a:p>
              <a:endParaRPr lang="zh-CN" altLang="en-US"/>
            </a:p>
          </p:txBody>
        </p:sp>
        <p:sp>
          <p:nvSpPr>
            <p:cNvPr id="509" name="ísľidé">
              <a:extLst>
                <a:ext uri="{FF2B5EF4-FFF2-40B4-BE49-F238E27FC236}">
                  <a16:creationId xmlns:a16="http://schemas.microsoft.com/office/drawing/2014/main" id="{6DA55673-4AC9-A0A1-1998-0076BAFD6C9C}"/>
                </a:ext>
              </a:extLst>
            </p:cNvPr>
            <p:cNvSpPr/>
            <p:nvPr/>
          </p:nvSpPr>
          <p:spPr>
            <a:xfrm>
              <a:off x="4564939" y="3253828"/>
              <a:ext cx="3980329" cy="741906"/>
            </a:xfrm>
            <a:custGeom>
              <a:avLst/>
              <a:gdLst>
                <a:gd name="connsiteX0" fmla="*/ 3321649 w 3421766"/>
                <a:gd name="connsiteY0" fmla="*/ 637547 h 637794"/>
                <a:gd name="connsiteX1" fmla="*/ 318702 w 3421766"/>
                <a:gd name="connsiteY1" fmla="*/ 637547 h 637794"/>
                <a:gd name="connsiteX2" fmla="*/ -195 w 3421766"/>
                <a:gd name="connsiteY2" fmla="*/ 318650 h 637794"/>
                <a:gd name="connsiteX3" fmla="*/ 318702 w 3421766"/>
                <a:gd name="connsiteY3" fmla="*/ -247 h 637794"/>
                <a:gd name="connsiteX4" fmla="*/ 3321649 w 3421766"/>
                <a:gd name="connsiteY4" fmla="*/ -247 h 637794"/>
                <a:gd name="connsiteX5" fmla="*/ 3421570 w 3421766"/>
                <a:gd name="connsiteY5" fmla="*/ 99143 h 637794"/>
                <a:gd name="connsiteX6" fmla="*/ 3421570 w 3421766"/>
                <a:gd name="connsiteY6" fmla="*/ 99408 h 637794"/>
                <a:gd name="connsiteX7" fmla="*/ 3421570 w 3421766"/>
                <a:gd name="connsiteY7" fmla="*/ 537360 h 637794"/>
                <a:gd name="connsiteX8" fmla="*/ 3322446 w 3421766"/>
                <a:gd name="connsiteY8" fmla="*/ 637547 h 637794"/>
                <a:gd name="connsiteX9" fmla="*/ 3321649 w 3421766"/>
                <a:gd name="connsiteY9" fmla="*/ 637547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1766" h="637794">
                  <a:moveTo>
                    <a:pt x="3321649" y="637547"/>
                  </a:moveTo>
                  <a:lnTo>
                    <a:pt x="318702" y="637547"/>
                  </a:lnTo>
                  <a:cubicBezTo>
                    <a:pt x="142591" y="637547"/>
                    <a:pt x="-195" y="494761"/>
                    <a:pt x="-195" y="318650"/>
                  </a:cubicBezTo>
                  <a:cubicBezTo>
                    <a:pt x="-195" y="142539"/>
                    <a:pt x="142591" y="-247"/>
                    <a:pt x="318702" y="-247"/>
                  </a:cubicBezTo>
                  <a:lnTo>
                    <a:pt x="3321649" y="-247"/>
                  </a:lnTo>
                  <a:cubicBezTo>
                    <a:pt x="3376685" y="-406"/>
                    <a:pt x="3421411" y="44106"/>
                    <a:pt x="3421570" y="99143"/>
                  </a:cubicBezTo>
                  <a:cubicBezTo>
                    <a:pt x="3421570" y="99222"/>
                    <a:pt x="3421570" y="99329"/>
                    <a:pt x="3421570" y="99408"/>
                  </a:cubicBezTo>
                  <a:lnTo>
                    <a:pt x="3421570" y="537360"/>
                  </a:lnTo>
                  <a:cubicBezTo>
                    <a:pt x="3421862" y="592397"/>
                    <a:pt x="3377483" y="637255"/>
                    <a:pt x="3322446" y="637547"/>
                  </a:cubicBezTo>
                  <a:cubicBezTo>
                    <a:pt x="3322180" y="637547"/>
                    <a:pt x="3321915" y="637547"/>
                    <a:pt x="3321649" y="637547"/>
                  </a:cubicBezTo>
                  <a:close/>
                </a:path>
              </a:pathLst>
            </a:custGeom>
            <a:solidFill>
              <a:srgbClr val="EBEBED"/>
            </a:solidFill>
            <a:ln w="26541" cap="flat">
              <a:noFill/>
              <a:prstDash val="solid"/>
              <a:miter/>
            </a:ln>
          </p:spPr>
          <p:txBody>
            <a:bodyPr rtlCol="0" anchor="ctr"/>
            <a:lstStyle/>
            <a:p>
              <a:endParaRPr lang="zh-CN" altLang="en-US"/>
            </a:p>
          </p:txBody>
        </p:sp>
        <p:sp>
          <p:nvSpPr>
            <p:cNvPr id="510" name="îsḻiḓè">
              <a:extLst>
                <a:ext uri="{FF2B5EF4-FFF2-40B4-BE49-F238E27FC236}">
                  <a16:creationId xmlns:a16="http://schemas.microsoft.com/office/drawing/2014/main" id="{0FD797E6-3A80-EDCF-7626-CAF961944DD3}"/>
                </a:ext>
              </a:extLst>
            </p:cNvPr>
            <p:cNvSpPr/>
            <p:nvPr/>
          </p:nvSpPr>
          <p:spPr>
            <a:xfrm>
              <a:off x="4736070" y="3381807"/>
              <a:ext cx="3809197" cy="470801"/>
            </a:xfrm>
            <a:custGeom>
              <a:avLst/>
              <a:gdLst>
                <a:gd name="connsiteX0" fmla="*/ 3274454 w 3274649"/>
                <a:gd name="connsiteY0" fmla="*/ 404486 h 404733"/>
                <a:gd name="connsiteX1" fmla="*/ 194972 w 3274649"/>
                <a:gd name="connsiteY1" fmla="*/ 404486 h 404733"/>
                <a:gd name="connsiteX2" fmla="*/ -60 w 3274649"/>
                <a:gd name="connsiteY2" fmla="*/ 194784 h 404733"/>
                <a:gd name="connsiteX3" fmla="*/ 194972 w 3274649"/>
                <a:gd name="connsiteY3" fmla="*/ -248 h 404733"/>
                <a:gd name="connsiteX4" fmla="*/ 3274454 w 3274649"/>
                <a:gd name="connsiteY4" fmla="*/ -248 h 40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4649" h="404733">
                  <a:moveTo>
                    <a:pt x="3274454" y="404486"/>
                  </a:moveTo>
                  <a:lnTo>
                    <a:pt x="194972" y="404486"/>
                  </a:lnTo>
                  <a:cubicBezTo>
                    <a:pt x="83199" y="400446"/>
                    <a:pt x="-4100" y="306557"/>
                    <a:pt x="-60" y="194784"/>
                  </a:cubicBezTo>
                  <a:cubicBezTo>
                    <a:pt x="3793" y="88698"/>
                    <a:pt x="88885" y="3605"/>
                    <a:pt x="194972" y="-248"/>
                  </a:cubicBezTo>
                  <a:lnTo>
                    <a:pt x="3274454" y="-248"/>
                  </a:lnTo>
                  <a:close/>
                </a:path>
              </a:pathLst>
            </a:custGeom>
            <a:solidFill>
              <a:srgbClr val="FFFFFF"/>
            </a:solidFill>
            <a:ln w="26541" cap="flat">
              <a:noFill/>
              <a:prstDash val="solid"/>
              <a:miter/>
            </a:ln>
          </p:spPr>
          <p:txBody>
            <a:bodyPr rtlCol="0" anchor="ctr"/>
            <a:lstStyle/>
            <a:p>
              <a:endParaRPr lang="zh-CN" altLang="en-US"/>
            </a:p>
          </p:txBody>
        </p:sp>
        <p:sp>
          <p:nvSpPr>
            <p:cNvPr id="511" name="iṡ1ïdê">
              <a:extLst>
                <a:ext uri="{FF2B5EF4-FFF2-40B4-BE49-F238E27FC236}">
                  <a16:creationId xmlns:a16="http://schemas.microsoft.com/office/drawing/2014/main" id="{A5D40A72-EE52-5778-FA43-23D6FCDBEDCB}"/>
                </a:ext>
              </a:extLst>
            </p:cNvPr>
            <p:cNvSpPr/>
            <p:nvPr/>
          </p:nvSpPr>
          <p:spPr>
            <a:xfrm>
              <a:off x="4297544" y="2518414"/>
              <a:ext cx="3737667" cy="741906"/>
            </a:xfrm>
            <a:custGeom>
              <a:avLst/>
              <a:gdLst>
                <a:gd name="connsiteX0" fmla="*/ 3176550 w 3213157"/>
                <a:gd name="connsiteY0" fmla="*/ 637546 h 637794"/>
                <a:gd name="connsiteX1" fmla="*/ 318702 w 3213157"/>
                <a:gd name="connsiteY1" fmla="*/ 637546 h 637794"/>
                <a:gd name="connsiteX2" fmla="*/ -195 w 3213157"/>
                <a:gd name="connsiteY2" fmla="*/ 318649 h 637794"/>
                <a:gd name="connsiteX3" fmla="*/ 318702 w 3213157"/>
                <a:gd name="connsiteY3" fmla="*/ -248 h 637794"/>
                <a:gd name="connsiteX4" fmla="*/ 3176550 w 3213157"/>
                <a:gd name="connsiteY4" fmla="*/ -248 h 637794"/>
                <a:gd name="connsiteX5" fmla="*/ 3212959 w 3213157"/>
                <a:gd name="connsiteY5" fmla="*/ 36160 h 637794"/>
                <a:gd name="connsiteX6" fmla="*/ 3212959 w 3213157"/>
                <a:gd name="connsiteY6" fmla="*/ 600607 h 637794"/>
                <a:gd name="connsiteX7" fmla="*/ 3177082 w 3213157"/>
                <a:gd name="connsiteY7" fmla="*/ 637546 h 637794"/>
                <a:gd name="connsiteX8" fmla="*/ 3176550 w 3213157"/>
                <a:gd name="connsiteY8" fmla="*/ 637546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3157" h="637794">
                  <a:moveTo>
                    <a:pt x="3176550" y="637546"/>
                  </a:moveTo>
                  <a:lnTo>
                    <a:pt x="318702" y="637546"/>
                  </a:lnTo>
                  <a:cubicBezTo>
                    <a:pt x="142591" y="637546"/>
                    <a:pt x="-195" y="494760"/>
                    <a:pt x="-195" y="318649"/>
                  </a:cubicBezTo>
                  <a:cubicBezTo>
                    <a:pt x="-195" y="142538"/>
                    <a:pt x="142591" y="-248"/>
                    <a:pt x="318702" y="-248"/>
                  </a:cubicBezTo>
                  <a:lnTo>
                    <a:pt x="3176550" y="-248"/>
                  </a:lnTo>
                  <a:cubicBezTo>
                    <a:pt x="3196589" y="-116"/>
                    <a:pt x="3212826" y="16122"/>
                    <a:pt x="3212959" y="36160"/>
                  </a:cubicBezTo>
                  <a:lnTo>
                    <a:pt x="3212959" y="600607"/>
                  </a:lnTo>
                  <a:cubicBezTo>
                    <a:pt x="3213250" y="620724"/>
                    <a:pt x="3197199" y="637254"/>
                    <a:pt x="3177082" y="637546"/>
                  </a:cubicBezTo>
                  <a:cubicBezTo>
                    <a:pt x="3176896" y="637546"/>
                    <a:pt x="3176737" y="637546"/>
                    <a:pt x="3176550" y="637546"/>
                  </a:cubicBezTo>
                  <a:close/>
                </a:path>
              </a:pathLst>
            </a:custGeom>
            <a:solidFill>
              <a:srgbClr val="B9B2C1"/>
            </a:solidFill>
            <a:ln w="26541" cap="flat">
              <a:noFill/>
              <a:prstDash val="solid"/>
              <a:miter/>
            </a:ln>
          </p:spPr>
          <p:txBody>
            <a:bodyPr rtlCol="0" anchor="ctr"/>
            <a:lstStyle/>
            <a:p>
              <a:endParaRPr lang="zh-CN" altLang="en-US"/>
            </a:p>
          </p:txBody>
        </p:sp>
        <p:sp>
          <p:nvSpPr>
            <p:cNvPr id="512" name="ísḻïdé">
              <a:extLst>
                <a:ext uri="{FF2B5EF4-FFF2-40B4-BE49-F238E27FC236}">
                  <a16:creationId xmlns:a16="http://schemas.microsoft.com/office/drawing/2014/main" id="{6DC8E1CF-74DA-A258-A198-9564A7A39528}"/>
                </a:ext>
              </a:extLst>
            </p:cNvPr>
            <p:cNvSpPr/>
            <p:nvPr/>
          </p:nvSpPr>
          <p:spPr>
            <a:xfrm>
              <a:off x="5154754" y="2518414"/>
              <a:ext cx="3049236" cy="741906"/>
            </a:xfrm>
            <a:custGeom>
              <a:avLst/>
              <a:gdLst>
                <a:gd name="connsiteX0" fmla="*/ 2530253 w 2621334"/>
                <a:gd name="connsiteY0" fmla="*/ 637546 h 637794"/>
                <a:gd name="connsiteX1" fmla="*/ 318702 w 2621334"/>
                <a:gd name="connsiteY1" fmla="*/ 637546 h 637794"/>
                <a:gd name="connsiteX2" fmla="*/ -195 w 2621334"/>
                <a:gd name="connsiteY2" fmla="*/ 318649 h 637794"/>
                <a:gd name="connsiteX3" fmla="*/ 318702 w 2621334"/>
                <a:gd name="connsiteY3" fmla="*/ -248 h 637794"/>
                <a:gd name="connsiteX4" fmla="*/ 2530253 w 2621334"/>
                <a:gd name="connsiteY4" fmla="*/ -248 h 637794"/>
                <a:gd name="connsiteX5" fmla="*/ 2621139 w 2621334"/>
                <a:gd name="connsiteY5" fmla="*/ 90637 h 637794"/>
                <a:gd name="connsiteX6" fmla="*/ 2621139 w 2621334"/>
                <a:gd name="connsiteY6" fmla="*/ 546394 h 637794"/>
                <a:gd name="connsiteX7" fmla="*/ 2530519 w 2621334"/>
                <a:gd name="connsiteY7" fmla="*/ 637546 h 637794"/>
                <a:gd name="connsiteX8" fmla="*/ 2530253 w 2621334"/>
                <a:gd name="connsiteY8" fmla="*/ 637546 h 63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334" h="637794">
                  <a:moveTo>
                    <a:pt x="2530253" y="637546"/>
                  </a:moveTo>
                  <a:lnTo>
                    <a:pt x="318702" y="637546"/>
                  </a:lnTo>
                  <a:cubicBezTo>
                    <a:pt x="142592" y="637546"/>
                    <a:pt x="-195" y="494760"/>
                    <a:pt x="-195" y="318649"/>
                  </a:cubicBezTo>
                  <a:cubicBezTo>
                    <a:pt x="-195" y="142538"/>
                    <a:pt x="142592" y="-248"/>
                    <a:pt x="318702" y="-248"/>
                  </a:cubicBezTo>
                  <a:lnTo>
                    <a:pt x="2530253" y="-248"/>
                  </a:lnTo>
                  <a:cubicBezTo>
                    <a:pt x="2580453" y="-248"/>
                    <a:pt x="2621139" y="40438"/>
                    <a:pt x="2621139" y="90637"/>
                  </a:cubicBezTo>
                  <a:lnTo>
                    <a:pt x="2621139" y="546394"/>
                  </a:lnTo>
                  <a:cubicBezTo>
                    <a:pt x="2621299" y="596594"/>
                    <a:pt x="2580719" y="637387"/>
                    <a:pt x="2530519" y="637546"/>
                  </a:cubicBezTo>
                  <a:cubicBezTo>
                    <a:pt x="2530440" y="637546"/>
                    <a:pt x="2530333" y="637546"/>
                    <a:pt x="2530253" y="637546"/>
                  </a:cubicBezTo>
                  <a:close/>
                </a:path>
              </a:pathLst>
            </a:custGeom>
            <a:solidFill>
              <a:srgbClr val="C7BFCE"/>
            </a:solidFill>
            <a:ln w="26541" cap="flat">
              <a:noFill/>
              <a:prstDash val="solid"/>
              <a:miter/>
            </a:ln>
          </p:spPr>
          <p:txBody>
            <a:bodyPr rtlCol="0" anchor="ctr"/>
            <a:lstStyle/>
            <a:p>
              <a:endParaRPr lang="zh-CN" altLang="en-US"/>
            </a:p>
          </p:txBody>
        </p:sp>
        <p:sp>
          <p:nvSpPr>
            <p:cNvPr id="513" name="îṩļíḍé">
              <a:extLst>
                <a:ext uri="{FF2B5EF4-FFF2-40B4-BE49-F238E27FC236}">
                  <a16:creationId xmlns:a16="http://schemas.microsoft.com/office/drawing/2014/main" id="{2F67F475-A304-6EDB-1D8D-00FC30692CD2}"/>
                </a:ext>
              </a:extLst>
            </p:cNvPr>
            <p:cNvSpPr/>
            <p:nvPr/>
          </p:nvSpPr>
          <p:spPr>
            <a:xfrm>
              <a:off x="5279332" y="2654431"/>
              <a:ext cx="2924657" cy="470491"/>
            </a:xfrm>
            <a:custGeom>
              <a:avLst/>
              <a:gdLst>
                <a:gd name="connsiteX0" fmla="*/ 2514043 w 2514237"/>
                <a:gd name="connsiteY0" fmla="*/ 404220 h 404467"/>
                <a:gd name="connsiteX1" fmla="*/ 202039 w 2514237"/>
                <a:gd name="connsiteY1" fmla="*/ 404220 h 404467"/>
                <a:gd name="connsiteX2" fmla="*/ -195 w 2514237"/>
                <a:gd name="connsiteY2" fmla="*/ 201986 h 404467"/>
                <a:gd name="connsiteX3" fmla="*/ 202039 w 2514237"/>
                <a:gd name="connsiteY3" fmla="*/ -248 h 404467"/>
                <a:gd name="connsiteX4" fmla="*/ 2514043 w 2514237"/>
                <a:gd name="connsiteY4" fmla="*/ -248 h 40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4237" h="404467">
                  <a:moveTo>
                    <a:pt x="2514043" y="404220"/>
                  </a:moveTo>
                  <a:lnTo>
                    <a:pt x="202039" y="404220"/>
                  </a:lnTo>
                  <a:cubicBezTo>
                    <a:pt x="90346" y="404220"/>
                    <a:pt x="-195" y="313680"/>
                    <a:pt x="-195" y="201986"/>
                  </a:cubicBezTo>
                  <a:cubicBezTo>
                    <a:pt x="-195" y="90292"/>
                    <a:pt x="90346" y="-248"/>
                    <a:pt x="202039" y="-248"/>
                  </a:cubicBezTo>
                  <a:lnTo>
                    <a:pt x="2514043" y="-248"/>
                  </a:lnTo>
                  <a:close/>
                </a:path>
              </a:pathLst>
            </a:custGeom>
            <a:solidFill>
              <a:srgbClr val="EBEBED"/>
            </a:solidFill>
            <a:ln w="26541" cap="flat">
              <a:noFill/>
              <a:prstDash val="solid"/>
              <a:miter/>
            </a:ln>
          </p:spPr>
          <p:txBody>
            <a:bodyPr rtlCol="0" anchor="ctr"/>
            <a:lstStyle/>
            <a:p>
              <a:endParaRPr lang="zh-CN" altLang="en-US"/>
            </a:p>
          </p:txBody>
        </p:sp>
        <p:sp>
          <p:nvSpPr>
            <p:cNvPr id="514" name="ïSlïḑe">
              <a:extLst>
                <a:ext uri="{FF2B5EF4-FFF2-40B4-BE49-F238E27FC236}">
                  <a16:creationId xmlns:a16="http://schemas.microsoft.com/office/drawing/2014/main" id="{FBBCE7F6-881E-7A90-36B7-F0DB930AE3D8}"/>
                </a:ext>
              </a:extLst>
            </p:cNvPr>
            <p:cNvSpPr/>
            <p:nvPr/>
          </p:nvSpPr>
          <p:spPr>
            <a:xfrm>
              <a:off x="7504434" y="2795077"/>
              <a:ext cx="714393" cy="17627"/>
            </a:xfrm>
            <a:custGeom>
              <a:avLst/>
              <a:gdLst>
                <a:gd name="connsiteX0" fmla="*/ 606241 w 614142"/>
                <a:gd name="connsiteY0" fmla="*/ 14906 h 15153"/>
                <a:gd name="connsiteX1" fmla="*/ 7512 w 614142"/>
                <a:gd name="connsiteY1" fmla="*/ 14906 h 15153"/>
                <a:gd name="connsiteX2" fmla="*/ -195 w 614142"/>
                <a:gd name="connsiteY2" fmla="*/ 7199 h 15153"/>
                <a:gd name="connsiteX3" fmla="*/ 7246 w 614142"/>
                <a:gd name="connsiteY3" fmla="*/ -242 h 15153"/>
                <a:gd name="connsiteX4" fmla="*/ 7512 w 614142"/>
                <a:gd name="connsiteY4" fmla="*/ -242 h 15153"/>
                <a:gd name="connsiteX5" fmla="*/ 606241 w 614142"/>
                <a:gd name="connsiteY5" fmla="*/ -242 h 15153"/>
                <a:gd name="connsiteX6" fmla="*/ 613948 w 614142"/>
                <a:gd name="connsiteY6" fmla="*/ 6934 h 15153"/>
                <a:gd name="connsiteX7" fmla="*/ 613948 w 614142"/>
                <a:gd name="connsiteY7" fmla="*/ 7199 h 15153"/>
                <a:gd name="connsiteX8" fmla="*/ 606241 w 614142"/>
                <a:gd name="connsiteY8" fmla="*/ 14906 h 1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4142" h="15153">
                  <a:moveTo>
                    <a:pt x="606241" y="14906"/>
                  </a:moveTo>
                  <a:lnTo>
                    <a:pt x="7512" y="14906"/>
                  </a:lnTo>
                  <a:cubicBezTo>
                    <a:pt x="3260" y="14906"/>
                    <a:pt x="-195" y="11451"/>
                    <a:pt x="-195" y="7199"/>
                  </a:cubicBezTo>
                  <a:cubicBezTo>
                    <a:pt x="-195" y="3080"/>
                    <a:pt x="3127" y="-242"/>
                    <a:pt x="7246" y="-242"/>
                  </a:cubicBezTo>
                  <a:cubicBezTo>
                    <a:pt x="7325" y="-242"/>
                    <a:pt x="7432" y="-242"/>
                    <a:pt x="7512" y="-242"/>
                  </a:cubicBezTo>
                  <a:lnTo>
                    <a:pt x="606241" y="-242"/>
                  </a:lnTo>
                  <a:cubicBezTo>
                    <a:pt x="610360" y="-401"/>
                    <a:pt x="613788" y="2815"/>
                    <a:pt x="613948" y="6934"/>
                  </a:cubicBezTo>
                  <a:cubicBezTo>
                    <a:pt x="613948" y="7013"/>
                    <a:pt x="613948" y="7119"/>
                    <a:pt x="613948" y="7199"/>
                  </a:cubicBezTo>
                  <a:cubicBezTo>
                    <a:pt x="613948" y="11451"/>
                    <a:pt x="610493" y="14906"/>
                    <a:pt x="606241" y="14906"/>
                  </a:cubicBezTo>
                  <a:close/>
                </a:path>
              </a:pathLst>
            </a:custGeom>
            <a:solidFill>
              <a:srgbClr val="FFFFFF"/>
            </a:solidFill>
            <a:ln w="26541" cap="flat">
              <a:noFill/>
              <a:prstDash val="solid"/>
              <a:miter/>
            </a:ln>
          </p:spPr>
          <p:txBody>
            <a:bodyPr rtlCol="0" anchor="ctr"/>
            <a:lstStyle/>
            <a:p>
              <a:endParaRPr lang="zh-CN" altLang="en-US"/>
            </a:p>
          </p:txBody>
        </p:sp>
        <p:sp>
          <p:nvSpPr>
            <p:cNvPr id="515" name="îśḻiḑê">
              <a:extLst>
                <a:ext uri="{FF2B5EF4-FFF2-40B4-BE49-F238E27FC236}">
                  <a16:creationId xmlns:a16="http://schemas.microsoft.com/office/drawing/2014/main" id="{48EAD3F6-100E-D023-C221-5A1015DDFBF3}"/>
                </a:ext>
              </a:extLst>
            </p:cNvPr>
            <p:cNvSpPr/>
            <p:nvPr/>
          </p:nvSpPr>
          <p:spPr>
            <a:xfrm>
              <a:off x="7232521" y="2951343"/>
              <a:ext cx="983645" cy="17942"/>
            </a:xfrm>
            <a:custGeom>
              <a:avLst/>
              <a:gdLst>
                <a:gd name="connsiteX0" fmla="*/ 837073 w 845609"/>
                <a:gd name="connsiteY0" fmla="*/ 15037 h 15424"/>
                <a:gd name="connsiteX1" fmla="*/ 6080 w 845609"/>
                <a:gd name="connsiteY1" fmla="*/ 15037 h 15424"/>
                <a:gd name="connsiteX2" fmla="*/ -58 w 845609"/>
                <a:gd name="connsiteY2" fmla="*/ 6029 h 15424"/>
                <a:gd name="connsiteX3" fmla="*/ 6080 w 845609"/>
                <a:gd name="connsiteY3" fmla="*/ -111 h 15424"/>
                <a:gd name="connsiteX4" fmla="*/ 836276 w 845609"/>
                <a:gd name="connsiteY4" fmla="*/ -111 h 15424"/>
                <a:gd name="connsiteX5" fmla="*/ 845285 w 845609"/>
                <a:gd name="connsiteY5" fmla="*/ 6029 h 15424"/>
                <a:gd name="connsiteX6" fmla="*/ 839119 w 845609"/>
                <a:gd name="connsiteY6" fmla="*/ 15037 h 15424"/>
                <a:gd name="connsiteX7" fmla="*/ 836276 w 845609"/>
                <a:gd name="connsiteY7" fmla="*/ 15037 h 1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5609" h="15424">
                  <a:moveTo>
                    <a:pt x="837073" y="15037"/>
                  </a:moveTo>
                  <a:lnTo>
                    <a:pt x="6080" y="15037"/>
                  </a:lnTo>
                  <a:cubicBezTo>
                    <a:pt x="1908" y="14240"/>
                    <a:pt x="-855" y="10227"/>
                    <a:pt x="-58" y="6029"/>
                  </a:cubicBezTo>
                  <a:cubicBezTo>
                    <a:pt x="526" y="2919"/>
                    <a:pt x="2971" y="474"/>
                    <a:pt x="6080" y="-111"/>
                  </a:cubicBezTo>
                  <a:lnTo>
                    <a:pt x="836276" y="-111"/>
                  </a:lnTo>
                  <a:cubicBezTo>
                    <a:pt x="840448" y="-908"/>
                    <a:pt x="844488" y="1856"/>
                    <a:pt x="845285" y="6029"/>
                  </a:cubicBezTo>
                  <a:cubicBezTo>
                    <a:pt x="846055" y="10227"/>
                    <a:pt x="843318" y="14240"/>
                    <a:pt x="839119" y="15037"/>
                  </a:cubicBezTo>
                  <a:cubicBezTo>
                    <a:pt x="838189" y="15223"/>
                    <a:pt x="837206" y="15223"/>
                    <a:pt x="836276" y="15037"/>
                  </a:cubicBezTo>
                  <a:close/>
                </a:path>
              </a:pathLst>
            </a:custGeom>
            <a:solidFill>
              <a:srgbClr val="FFFFFF"/>
            </a:solidFill>
            <a:ln w="26541" cap="flat">
              <a:noFill/>
              <a:prstDash val="solid"/>
              <a:miter/>
            </a:ln>
          </p:spPr>
          <p:txBody>
            <a:bodyPr rtlCol="0" anchor="ctr"/>
            <a:lstStyle/>
            <a:p>
              <a:endParaRPr lang="zh-CN" altLang="en-US"/>
            </a:p>
          </p:txBody>
        </p:sp>
        <p:sp>
          <p:nvSpPr>
            <p:cNvPr id="516" name="ïšḷîḑê">
              <a:extLst>
                <a:ext uri="{FF2B5EF4-FFF2-40B4-BE49-F238E27FC236}">
                  <a16:creationId xmlns:a16="http://schemas.microsoft.com/office/drawing/2014/main" id="{A04B241C-A9FA-FEC9-AA65-585E99A96676}"/>
                </a:ext>
              </a:extLst>
            </p:cNvPr>
            <p:cNvSpPr/>
            <p:nvPr/>
          </p:nvSpPr>
          <p:spPr>
            <a:xfrm>
              <a:off x="6720605" y="3523079"/>
              <a:ext cx="1840927" cy="17618"/>
            </a:xfrm>
            <a:custGeom>
              <a:avLst/>
              <a:gdLst>
                <a:gd name="connsiteX0" fmla="*/ 1576117 w 1582588"/>
                <a:gd name="connsiteY0" fmla="*/ 14899 h 15146"/>
                <a:gd name="connsiteX1" fmla="*/ 6081 w 1582588"/>
                <a:gd name="connsiteY1" fmla="*/ 14899 h 15146"/>
                <a:gd name="connsiteX2" fmla="*/ -58 w 1582588"/>
                <a:gd name="connsiteY2" fmla="*/ 5891 h 15146"/>
                <a:gd name="connsiteX3" fmla="*/ 6081 w 1582588"/>
                <a:gd name="connsiteY3" fmla="*/ -248 h 15146"/>
                <a:gd name="connsiteX4" fmla="*/ 1576117 w 1582588"/>
                <a:gd name="connsiteY4" fmla="*/ -248 h 15146"/>
                <a:gd name="connsiteX5" fmla="*/ 1582256 w 1582588"/>
                <a:gd name="connsiteY5" fmla="*/ 8761 h 15146"/>
                <a:gd name="connsiteX6" fmla="*/ 1576117 w 1582588"/>
                <a:gd name="connsiteY6" fmla="*/ 14899 h 1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2588" h="15146">
                  <a:moveTo>
                    <a:pt x="1576117" y="14899"/>
                  </a:moveTo>
                  <a:lnTo>
                    <a:pt x="6081" y="14899"/>
                  </a:lnTo>
                  <a:cubicBezTo>
                    <a:pt x="1908" y="14102"/>
                    <a:pt x="-856" y="10089"/>
                    <a:pt x="-58" y="5891"/>
                  </a:cubicBezTo>
                  <a:cubicBezTo>
                    <a:pt x="526" y="2781"/>
                    <a:pt x="2971" y="337"/>
                    <a:pt x="6081" y="-248"/>
                  </a:cubicBezTo>
                  <a:lnTo>
                    <a:pt x="1576117" y="-248"/>
                  </a:lnTo>
                  <a:cubicBezTo>
                    <a:pt x="1580289" y="549"/>
                    <a:pt x="1583053" y="4562"/>
                    <a:pt x="1582256" y="8761"/>
                  </a:cubicBezTo>
                  <a:cubicBezTo>
                    <a:pt x="1581671" y="11870"/>
                    <a:pt x="1579226" y="14315"/>
                    <a:pt x="1576117" y="14899"/>
                  </a:cubicBezTo>
                  <a:close/>
                </a:path>
              </a:pathLst>
            </a:custGeom>
            <a:solidFill>
              <a:srgbClr val="EBEBED"/>
            </a:solidFill>
            <a:ln w="26541" cap="flat">
              <a:noFill/>
              <a:prstDash val="solid"/>
              <a:miter/>
            </a:ln>
          </p:spPr>
          <p:txBody>
            <a:bodyPr rtlCol="0" anchor="ctr"/>
            <a:lstStyle/>
            <a:p>
              <a:endParaRPr lang="zh-CN" altLang="en-US"/>
            </a:p>
          </p:txBody>
        </p:sp>
        <p:sp>
          <p:nvSpPr>
            <p:cNvPr id="517" name="iş1iďe">
              <a:extLst>
                <a:ext uri="{FF2B5EF4-FFF2-40B4-BE49-F238E27FC236}">
                  <a16:creationId xmlns:a16="http://schemas.microsoft.com/office/drawing/2014/main" id="{80BF01C5-6CF2-D287-CFE3-5C13E1D4EE04}"/>
                </a:ext>
              </a:extLst>
            </p:cNvPr>
            <p:cNvSpPr/>
            <p:nvPr/>
          </p:nvSpPr>
          <p:spPr>
            <a:xfrm>
              <a:off x="7567615" y="3693718"/>
              <a:ext cx="980624" cy="17620"/>
            </a:xfrm>
            <a:custGeom>
              <a:avLst/>
              <a:gdLst>
                <a:gd name="connsiteX0" fmla="*/ 836541 w 843012"/>
                <a:gd name="connsiteY0" fmla="*/ 14900 h 15147"/>
                <a:gd name="connsiteX1" fmla="*/ 6080 w 843012"/>
                <a:gd name="connsiteY1" fmla="*/ 14900 h 15147"/>
                <a:gd name="connsiteX2" fmla="*/ -58 w 843012"/>
                <a:gd name="connsiteY2" fmla="*/ 5891 h 15147"/>
                <a:gd name="connsiteX3" fmla="*/ 6080 w 843012"/>
                <a:gd name="connsiteY3" fmla="*/ -248 h 15147"/>
                <a:gd name="connsiteX4" fmla="*/ 836541 w 843012"/>
                <a:gd name="connsiteY4" fmla="*/ -248 h 15147"/>
                <a:gd name="connsiteX5" fmla="*/ 842681 w 843012"/>
                <a:gd name="connsiteY5" fmla="*/ 8761 h 15147"/>
                <a:gd name="connsiteX6" fmla="*/ 836541 w 843012"/>
                <a:gd name="connsiteY6" fmla="*/ 14900 h 1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012" h="15147">
                  <a:moveTo>
                    <a:pt x="836541" y="14900"/>
                  </a:moveTo>
                  <a:lnTo>
                    <a:pt x="6080" y="14900"/>
                  </a:lnTo>
                  <a:cubicBezTo>
                    <a:pt x="1909" y="14103"/>
                    <a:pt x="-855" y="10090"/>
                    <a:pt x="-58" y="5891"/>
                  </a:cubicBezTo>
                  <a:cubicBezTo>
                    <a:pt x="527" y="2782"/>
                    <a:pt x="2971" y="337"/>
                    <a:pt x="6080" y="-248"/>
                  </a:cubicBezTo>
                  <a:lnTo>
                    <a:pt x="836541" y="-248"/>
                  </a:lnTo>
                  <a:cubicBezTo>
                    <a:pt x="840714" y="549"/>
                    <a:pt x="843478" y="4562"/>
                    <a:pt x="842681" y="8761"/>
                  </a:cubicBezTo>
                  <a:cubicBezTo>
                    <a:pt x="842096" y="11870"/>
                    <a:pt x="839651" y="14315"/>
                    <a:pt x="836541" y="14900"/>
                  </a:cubicBezTo>
                  <a:close/>
                </a:path>
              </a:pathLst>
            </a:custGeom>
            <a:solidFill>
              <a:srgbClr val="EBEBED"/>
            </a:solidFill>
            <a:ln w="26541" cap="flat">
              <a:noFill/>
              <a:prstDash val="solid"/>
              <a:miter/>
            </a:ln>
          </p:spPr>
          <p:txBody>
            <a:bodyPr rtlCol="0" anchor="ctr"/>
            <a:lstStyle/>
            <a:p>
              <a:endParaRPr lang="zh-CN" altLang="en-US"/>
            </a:p>
          </p:txBody>
        </p:sp>
        <p:sp>
          <p:nvSpPr>
            <p:cNvPr id="518" name="îṥ1ïḑé">
              <a:extLst>
                <a:ext uri="{FF2B5EF4-FFF2-40B4-BE49-F238E27FC236}">
                  <a16:creationId xmlns:a16="http://schemas.microsoft.com/office/drawing/2014/main" id="{E471A8B2-1CA0-99EF-0FD6-1E291B48C3CD}"/>
                </a:ext>
              </a:extLst>
            </p:cNvPr>
            <p:cNvSpPr/>
            <p:nvPr/>
          </p:nvSpPr>
          <p:spPr>
            <a:xfrm>
              <a:off x="7941850" y="4274253"/>
              <a:ext cx="714395" cy="17758"/>
            </a:xfrm>
            <a:custGeom>
              <a:avLst/>
              <a:gdLst>
                <a:gd name="connsiteX0" fmla="*/ 604913 w 614143"/>
                <a:gd name="connsiteY0" fmla="*/ 14906 h 15266"/>
                <a:gd name="connsiteX1" fmla="*/ 7512 w 614143"/>
                <a:gd name="connsiteY1" fmla="*/ 14906 h 15266"/>
                <a:gd name="connsiteX2" fmla="*/ -195 w 614143"/>
                <a:gd name="connsiteY2" fmla="*/ 7199 h 15266"/>
                <a:gd name="connsiteX3" fmla="*/ 7246 w 614143"/>
                <a:gd name="connsiteY3" fmla="*/ -242 h 15266"/>
                <a:gd name="connsiteX4" fmla="*/ 7512 w 614143"/>
                <a:gd name="connsiteY4" fmla="*/ -242 h 15266"/>
                <a:gd name="connsiteX5" fmla="*/ 606241 w 614143"/>
                <a:gd name="connsiteY5" fmla="*/ -242 h 15266"/>
                <a:gd name="connsiteX6" fmla="*/ 613948 w 614143"/>
                <a:gd name="connsiteY6" fmla="*/ 6933 h 15266"/>
                <a:gd name="connsiteX7" fmla="*/ 613948 w 614143"/>
                <a:gd name="connsiteY7" fmla="*/ 7199 h 15266"/>
                <a:gd name="connsiteX8" fmla="*/ 606347 w 614143"/>
                <a:gd name="connsiteY8" fmla="*/ 15012 h 15266"/>
                <a:gd name="connsiteX9" fmla="*/ 604913 w 614143"/>
                <a:gd name="connsiteY9" fmla="*/ 14906 h 1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143" h="15266">
                  <a:moveTo>
                    <a:pt x="604913" y="14906"/>
                  </a:moveTo>
                  <a:lnTo>
                    <a:pt x="7512" y="14906"/>
                  </a:lnTo>
                  <a:cubicBezTo>
                    <a:pt x="3260" y="14906"/>
                    <a:pt x="-195" y="11451"/>
                    <a:pt x="-195" y="7199"/>
                  </a:cubicBezTo>
                  <a:cubicBezTo>
                    <a:pt x="-195" y="3080"/>
                    <a:pt x="3127" y="-242"/>
                    <a:pt x="7246" y="-242"/>
                  </a:cubicBezTo>
                  <a:cubicBezTo>
                    <a:pt x="7326" y="-242"/>
                    <a:pt x="7432" y="-242"/>
                    <a:pt x="7512" y="-242"/>
                  </a:cubicBezTo>
                  <a:lnTo>
                    <a:pt x="606241" y="-242"/>
                  </a:lnTo>
                  <a:cubicBezTo>
                    <a:pt x="610360" y="-402"/>
                    <a:pt x="613788" y="2814"/>
                    <a:pt x="613948" y="6933"/>
                  </a:cubicBezTo>
                  <a:cubicBezTo>
                    <a:pt x="613948" y="7013"/>
                    <a:pt x="613948" y="7119"/>
                    <a:pt x="613948" y="7199"/>
                  </a:cubicBezTo>
                  <a:cubicBezTo>
                    <a:pt x="614001" y="11451"/>
                    <a:pt x="610626" y="14959"/>
                    <a:pt x="606347" y="15012"/>
                  </a:cubicBezTo>
                  <a:cubicBezTo>
                    <a:pt x="605869" y="15039"/>
                    <a:pt x="605390" y="14985"/>
                    <a:pt x="604913" y="14906"/>
                  </a:cubicBezTo>
                  <a:close/>
                </a:path>
              </a:pathLst>
            </a:custGeom>
            <a:solidFill>
              <a:srgbClr val="A37B90"/>
            </a:solidFill>
            <a:ln w="26541" cap="flat">
              <a:noFill/>
              <a:prstDash val="solid"/>
              <a:miter/>
            </a:ln>
          </p:spPr>
          <p:txBody>
            <a:bodyPr rtlCol="0" anchor="ctr"/>
            <a:lstStyle/>
            <a:p>
              <a:endParaRPr lang="zh-CN" altLang="en-US"/>
            </a:p>
          </p:txBody>
        </p:sp>
        <p:sp>
          <p:nvSpPr>
            <p:cNvPr id="519" name="isḷíḋé">
              <a:extLst>
                <a:ext uri="{FF2B5EF4-FFF2-40B4-BE49-F238E27FC236}">
                  <a16:creationId xmlns:a16="http://schemas.microsoft.com/office/drawing/2014/main" id="{D2947347-4BF0-7C24-239D-5FE0FC18DCFF}"/>
                </a:ext>
              </a:extLst>
            </p:cNvPr>
            <p:cNvSpPr/>
            <p:nvPr/>
          </p:nvSpPr>
          <p:spPr>
            <a:xfrm>
              <a:off x="7679829" y="4430987"/>
              <a:ext cx="980624" cy="17620"/>
            </a:xfrm>
            <a:custGeom>
              <a:avLst/>
              <a:gdLst>
                <a:gd name="connsiteX0" fmla="*/ 836542 w 843012"/>
                <a:gd name="connsiteY0" fmla="*/ 14900 h 15147"/>
                <a:gd name="connsiteX1" fmla="*/ 6080 w 843012"/>
                <a:gd name="connsiteY1" fmla="*/ 14900 h 15147"/>
                <a:gd name="connsiteX2" fmla="*/ -58 w 843012"/>
                <a:gd name="connsiteY2" fmla="*/ 5891 h 15147"/>
                <a:gd name="connsiteX3" fmla="*/ 6080 w 843012"/>
                <a:gd name="connsiteY3" fmla="*/ -248 h 15147"/>
                <a:gd name="connsiteX4" fmla="*/ 836542 w 843012"/>
                <a:gd name="connsiteY4" fmla="*/ -248 h 15147"/>
                <a:gd name="connsiteX5" fmla="*/ 842680 w 843012"/>
                <a:gd name="connsiteY5" fmla="*/ 8761 h 15147"/>
                <a:gd name="connsiteX6" fmla="*/ 836542 w 843012"/>
                <a:gd name="connsiteY6" fmla="*/ 14900 h 1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012" h="15147">
                  <a:moveTo>
                    <a:pt x="836542" y="14900"/>
                  </a:moveTo>
                  <a:lnTo>
                    <a:pt x="6080" y="14900"/>
                  </a:lnTo>
                  <a:cubicBezTo>
                    <a:pt x="1908" y="14103"/>
                    <a:pt x="-855" y="10090"/>
                    <a:pt x="-58" y="5891"/>
                  </a:cubicBezTo>
                  <a:cubicBezTo>
                    <a:pt x="526" y="2781"/>
                    <a:pt x="2971" y="337"/>
                    <a:pt x="6080" y="-248"/>
                  </a:cubicBezTo>
                  <a:lnTo>
                    <a:pt x="836542" y="-248"/>
                  </a:lnTo>
                  <a:cubicBezTo>
                    <a:pt x="840714" y="549"/>
                    <a:pt x="843477" y="4562"/>
                    <a:pt x="842680" y="8761"/>
                  </a:cubicBezTo>
                  <a:cubicBezTo>
                    <a:pt x="842095" y="11870"/>
                    <a:pt x="839651" y="14315"/>
                    <a:pt x="836542" y="14900"/>
                  </a:cubicBezTo>
                  <a:close/>
                </a:path>
              </a:pathLst>
            </a:custGeom>
            <a:solidFill>
              <a:srgbClr val="A37B90"/>
            </a:solidFill>
            <a:ln w="26541"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39194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ḷïdé"/>
        <p:cNvGrpSpPr/>
        <p:nvPr/>
      </p:nvGrpSpPr>
      <p:grpSpPr>
        <a:xfrm>
          <a:off x="0" y="0"/>
          <a:ext cx="0" cy="0"/>
          <a:chOff x="0" y="0"/>
          <a:chExt cx="0" cy="0"/>
        </a:xfrm>
      </p:grpSpPr>
      <p:sp>
        <p:nvSpPr>
          <p:cNvPr id="2" name="isļide">
            <a:extLst>
              <a:ext uri="{FF2B5EF4-FFF2-40B4-BE49-F238E27FC236}">
                <a16:creationId xmlns:a16="http://schemas.microsoft.com/office/drawing/2014/main" id="{988F7CFF-F3FB-80A2-1064-FCB612892C9D}"/>
              </a:ext>
            </a:extLst>
          </p:cNvPr>
          <p:cNvSpPr>
            <a:spLocks noGrp="1"/>
          </p:cNvSpPr>
          <p:nvPr>
            <p:ph type="title"/>
          </p:nvPr>
        </p:nvSpPr>
        <p:spPr/>
        <p:txBody>
          <a:bodyPr/>
          <a:lstStyle/>
          <a:p>
            <a:r>
              <a:rPr lang="zh-CN" altLang="en-US" dirty="0"/>
              <a:t>作者介绍</a:t>
            </a:r>
          </a:p>
        </p:txBody>
      </p:sp>
      <p:sp>
        <p:nvSpPr>
          <p:cNvPr id="3" name="ïšḻîḋè">
            <a:extLst>
              <a:ext uri="{FF2B5EF4-FFF2-40B4-BE49-F238E27FC236}">
                <a16:creationId xmlns:a16="http://schemas.microsoft.com/office/drawing/2014/main" id="{F8C5071A-0FF8-3075-783E-DDCDBD8A0A42}"/>
              </a:ext>
            </a:extLst>
          </p:cNvPr>
          <p:cNvSpPr>
            <a:spLocks noGrp="1"/>
          </p:cNvSpPr>
          <p:nvPr>
            <p:ph type="sldNum" sz="quarter" idx="12"/>
          </p:nvPr>
        </p:nvSpPr>
        <p:spPr/>
        <p:txBody>
          <a:bodyPr/>
          <a:lstStyle/>
          <a:p>
            <a:fld id="{7F65B630-C7FF-41C0-9923-C5E5E29EED81}" type="slidenum">
              <a:rPr lang="zh-CN" altLang="en-US" smtClean="0"/>
              <a:t>5</a:t>
            </a:fld>
            <a:endParaRPr lang="zh-CN" altLang="en-US"/>
          </a:p>
        </p:txBody>
      </p:sp>
      <p:grpSp>
        <p:nvGrpSpPr>
          <p:cNvPr id="21" name="îŝliḍe">
            <a:extLst>
              <a:ext uri="{FF2B5EF4-FFF2-40B4-BE49-F238E27FC236}">
                <a16:creationId xmlns:a16="http://schemas.microsoft.com/office/drawing/2014/main" id="{AC16CD01-009F-83C6-146C-1D36701EB05C}"/>
              </a:ext>
            </a:extLst>
          </p:cNvPr>
          <p:cNvGrpSpPr/>
          <p:nvPr/>
        </p:nvGrpSpPr>
        <p:grpSpPr>
          <a:xfrm>
            <a:off x="660400" y="1676963"/>
            <a:ext cx="10871200" cy="3709775"/>
            <a:chOff x="660400" y="1676963"/>
            <a:chExt cx="10871200" cy="3709775"/>
          </a:xfrm>
        </p:grpSpPr>
        <p:sp>
          <p:nvSpPr>
            <p:cNvPr id="5" name="ïṧḷiḋè">
              <a:extLst>
                <a:ext uri="{FF2B5EF4-FFF2-40B4-BE49-F238E27FC236}">
                  <a16:creationId xmlns:a16="http://schemas.microsoft.com/office/drawing/2014/main" id="{099D457B-E09B-C03C-2B41-DE45D03BA976}"/>
                </a:ext>
              </a:extLst>
            </p:cNvPr>
            <p:cNvSpPr txBox="1"/>
            <p:nvPr/>
          </p:nvSpPr>
          <p:spPr>
            <a:xfrm>
              <a:off x="660400" y="2724259"/>
              <a:ext cx="2431142" cy="954107"/>
            </a:xfrm>
            <a:prstGeom prst="rect">
              <a:avLst/>
            </a:prstGeom>
            <a:noFill/>
          </p:spPr>
          <p:txBody>
            <a:bodyPr wrap="square" rtlCol="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800" b="1" i="0" u="none" strike="noStrike" kern="1200" cap="none" spc="0" normalizeH="0" baseline="0" noProof="0" dirty="0">
                  <a:ln>
                    <a:noFill/>
                  </a:ln>
                  <a:solidFill>
                    <a:schemeClr val="accent1"/>
                  </a:solidFill>
                  <a:effectLst/>
                  <a:uLnTx/>
                  <a:uFillTx/>
                </a:rPr>
                <a:t>单击此处添加副标题</a:t>
              </a:r>
              <a:endParaRPr lang="en-US" altLang="zh-CN" sz="2800" b="1" dirty="0">
                <a:solidFill>
                  <a:schemeClr val="accent1"/>
                </a:solidFill>
              </a:endParaRPr>
            </a:p>
          </p:txBody>
        </p:sp>
        <p:cxnSp>
          <p:nvCxnSpPr>
            <p:cNvPr id="6" name="iṩļiḑè">
              <a:extLst>
                <a:ext uri="{FF2B5EF4-FFF2-40B4-BE49-F238E27FC236}">
                  <a16:creationId xmlns:a16="http://schemas.microsoft.com/office/drawing/2014/main" id="{4709B1D3-A916-EE27-0B16-7AE9753F29BE}"/>
                </a:ext>
              </a:extLst>
            </p:cNvPr>
            <p:cNvCxnSpPr>
              <a:cxnSpLocks/>
            </p:cNvCxnSpPr>
            <p:nvPr/>
          </p:nvCxnSpPr>
          <p:spPr>
            <a:xfrm>
              <a:off x="3698285" y="2815096"/>
              <a:ext cx="0" cy="1634209"/>
            </a:xfrm>
            <a:prstGeom prst="line">
              <a:avLst/>
            </a:prstGeom>
            <a:ln>
              <a:solidFill>
                <a:schemeClr val="tx1">
                  <a:lumMod val="50000"/>
                  <a:lumOff val="50000"/>
                  <a:alpha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i$ḻídé">
              <a:extLst>
                <a:ext uri="{FF2B5EF4-FFF2-40B4-BE49-F238E27FC236}">
                  <a16:creationId xmlns:a16="http://schemas.microsoft.com/office/drawing/2014/main" id="{FCCBE2D0-E442-2FE9-62B6-82A1487FD097}"/>
                </a:ext>
              </a:extLst>
            </p:cNvPr>
            <p:cNvGrpSpPr/>
            <p:nvPr/>
          </p:nvGrpSpPr>
          <p:grpSpPr>
            <a:xfrm>
              <a:off x="4171485" y="1676963"/>
              <a:ext cx="7360115" cy="3709775"/>
              <a:chOff x="4171485" y="1676963"/>
              <a:chExt cx="7360115" cy="3709775"/>
            </a:xfrm>
          </p:grpSpPr>
          <p:grpSp>
            <p:nvGrpSpPr>
              <p:cNvPr id="17" name="îṡļidé">
                <a:extLst>
                  <a:ext uri="{FF2B5EF4-FFF2-40B4-BE49-F238E27FC236}">
                    <a16:creationId xmlns:a16="http://schemas.microsoft.com/office/drawing/2014/main" id="{4CD22AD4-F004-DE01-6532-DB1176024353}"/>
                  </a:ext>
                </a:extLst>
              </p:cNvPr>
              <p:cNvGrpSpPr/>
              <p:nvPr/>
            </p:nvGrpSpPr>
            <p:grpSpPr>
              <a:xfrm>
                <a:off x="4171485" y="1676963"/>
                <a:ext cx="2651001" cy="1185151"/>
                <a:chOff x="4171485" y="1676963"/>
                <a:chExt cx="2651001" cy="1185151"/>
              </a:xfrm>
            </p:grpSpPr>
            <p:sp>
              <p:nvSpPr>
                <p:cNvPr id="7" name="îśḻíḓé">
                  <a:extLst>
                    <a:ext uri="{FF2B5EF4-FFF2-40B4-BE49-F238E27FC236}">
                      <a16:creationId xmlns:a16="http://schemas.microsoft.com/office/drawing/2014/main" id="{84371F7A-54B6-3E6E-BFFA-EB5FC947DB1B}"/>
                    </a:ext>
                  </a:extLst>
                </p:cNvPr>
                <p:cNvSpPr txBox="1"/>
                <p:nvPr/>
              </p:nvSpPr>
              <p:spPr>
                <a:xfrm>
                  <a:off x="4171486" y="2104727"/>
                  <a:ext cx="2651000" cy="757387"/>
                </a:xfrm>
                <a:prstGeom prst="rect">
                  <a:avLst/>
                </a:prstGeom>
                <a:noFill/>
              </p:spPr>
              <p:txBody>
                <a:bodyPr wrap="square">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rPr>
                    <a:t>单击此处添加文本单击此处添加文本单击此处添加文本单击此处添加文本单击此处添加文本单击此处添加文本</a:t>
                  </a:r>
                  <a:endParaRPr kumimoji="0" lang="en-US" altLang="zh-CN" sz="1000" b="0" i="0" u="none" strike="noStrike" kern="1200" cap="none" spc="0" normalizeH="0" baseline="0" noProof="0" dirty="0">
                    <a:ln>
                      <a:noFill/>
                    </a:ln>
                    <a:effectLst/>
                    <a:uLnTx/>
                    <a:uFillTx/>
                  </a:endParaRPr>
                </a:p>
              </p:txBody>
            </p:sp>
            <p:sp>
              <p:nvSpPr>
                <p:cNvPr id="8" name="íSḻîďe">
                  <a:extLst>
                    <a:ext uri="{FF2B5EF4-FFF2-40B4-BE49-F238E27FC236}">
                      <a16:creationId xmlns:a16="http://schemas.microsoft.com/office/drawing/2014/main" id="{D581CDC2-EC62-4409-7702-543AB69AC0B3}"/>
                    </a:ext>
                  </a:extLst>
                </p:cNvPr>
                <p:cNvSpPr txBox="1"/>
                <p:nvPr/>
              </p:nvSpPr>
              <p:spPr>
                <a:xfrm>
                  <a:off x="4171485" y="1676963"/>
                  <a:ext cx="2650999" cy="338554"/>
                </a:xfrm>
                <a:prstGeom prst="rect">
                  <a:avLst/>
                </a:prstGeom>
                <a:noFill/>
              </p:spPr>
              <p:txBody>
                <a:bodyPr wrap="square" rtlCol="0">
                  <a:spAutoFit/>
                </a:bodyPr>
                <a:lstStyle/>
                <a:p>
                  <a:r>
                    <a:rPr lang="zh-CN" altLang="en-US" sz="1600" b="1"/>
                    <a:t>单击此处添加副标题</a:t>
                  </a:r>
                  <a:endParaRPr lang="en-US" altLang="zh-CN" sz="1600" b="1" dirty="0"/>
                </a:p>
              </p:txBody>
            </p:sp>
          </p:grpSp>
          <p:grpSp>
            <p:nvGrpSpPr>
              <p:cNvPr id="19" name="ïšḻidé">
                <a:extLst>
                  <a:ext uri="{FF2B5EF4-FFF2-40B4-BE49-F238E27FC236}">
                    <a16:creationId xmlns:a16="http://schemas.microsoft.com/office/drawing/2014/main" id="{03D3FC18-6435-1D31-7150-4413D90FAA4F}"/>
                  </a:ext>
                </a:extLst>
              </p:cNvPr>
              <p:cNvGrpSpPr/>
              <p:nvPr/>
            </p:nvGrpSpPr>
            <p:grpSpPr>
              <a:xfrm>
                <a:off x="8983197" y="1676963"/>
                <a:ext cx="2548403" cy="1185151"/>
                <a:chOff x="8983197" y="1676963"/>
                <a:chExt cx="2548403" cy="1185151"/>
              </a:xfrm>
            </p:grpSpPr>
            <p:sp>
              <p:nvSpPr>
                <p:cNvPr id="9" name="íṣlîḑe">
                  <a:extLst>
                    <a:ext uri="{FF2B5EF4-FFF2-40B4-BE49-F238E27FC236}">
                      <a16:creationId xmlns:a16="http://schemas.microsoft.com/office/drawing/2014/main" id="{BB0CAA0A-A48C-365A-98DE-D9504ADD95F2}"/>
                    </a:ext>
                  </a:extLst>
                </p:cNvPr>
                <p:cNvSpPr txBox="1"/>
                <p:nvPr/>
              </p:nvSpPr>
              <p:spPr>
                <a:xfrm>
                  <a:off x="8983197" y="2104727"/>
                  <a:ext cx="2548403" cy="757387"/>
                </a:xfrm>
                <a:prstGeom prst="rect">
                  <a:avLst/>
                </a:prstGeom>
                <a:noFill/>
              </p:spPr>
              <p:txBody>
                <a:bodyPr wrap="square">
                  <a:spAutoFit/>
                </a:bodyPr>
                <a:lstStyle/>
                <a:p>
                  <a:pPr defTabSz="913765">
                    <a:lnSpc>
                      <a:spcPct val="150000"/>
                    </a:lnSpc>
                    <a:buSzPct val="25000"/>
                    <a:defRPr/>
                  </a:pPr>
                  <a:r>
                    <a:rPr kumimoji="0" lang="zh-CN" altLang="en-US" sz="1000" b="0" i="0" u="none" strike="noStrike" kern="1200" cap="none" spc="0" normalizeH="0" baseline="0" noProof="0">
                      <a:ln>
                        <a:noFill/>
                      </a:ln>
                      <a:effectLst/>
                      <a:uLnTx/>
                      <a:uFillTx/>
                    </a:rPr>
                    <a:t>单击此处添加文本单击此处添加文本单击此处添加文本单击此处添加文本单击此处添加文本单击此处添加文本</a:t>
                  </a:r>
                  <a:endParaRPr kumimoji="0" lang="en-US" altLang="zh-CN" sz="1000" b="0" i="0" u="none" strike="noStrike" kern="1200" cap="none" spc="0" normalizeH="0" baseline="0" noProof="0" dirty="0">
                    <a:ln>
                      <a:noFill/>
                    </a:ln>
                    <a:effectLst/>
                    <a:uLnTx/>
                    <a:uFillTx/>
                  </a:endParaRPr>
                </a:p>
              </p:txBody>
            </p:sp>
            <p:sp>
              <p:nvSpPr>
                <p:cNvPr id="10" name="í$ļíḍe">
                  <a:extLst>
                    <a:ext uri="{FF2B5EF4-FFF2-40B4-BE49-F238E27FC236}">
                      <a16:creationId xmlns:a16="http://schemas.microsoft.com/office/drawing/2014/main" id="{E88A9B76-7AE0-1F21-5DF7-4FC76369E6E3}"/>
                    </a:ext>
                  </a:extLst>
                </p:cNvPr>
                <p:cNvSpPr txBox="1"/>
                <p:nvPr/>
              </p:nvSpPr>
              <p:spPr>
                <a:xfrm>
                  <a:off x="8983197" y="1676963"/>
                  <a:ext cx="2548402" cy="338554"/>
                </a:xfrm>
                <a:prstGeom prst="rect">
                  <a:avLst/>
                </a:prstGeom>
                <a:noFill/>
              </p:spPr>
              <p:txBody>
                <a:bodyPr wrap="square" rtlCol="0">
                  <a:spAutoFit/>
                </a:bodyPr>
                <a:lstStyle/>
                <a:p>
                  <a:r>
                    <a:rPr lang="zh-CN" altLang="en-US" sz="1600" b="1"/>
                    <a:t>单击此处添加副标题</a:t>
                  </a:r>
                  <a:endParaRPr lang="en-US" altLang="zh-CN" sz="1600" b="1" dirty="0"/>
                </a:p>
              </p:txBody>
            </p:sp>
          </p:grpSp>
          <p:grpSp>
            <p:nvGrpSpPr>
              <p:cNvPr id="18" name="îşḷiḑê">
                <a:extLst>
                  <a:ext uri="{FF2B5EF4-FFF2-40B4-BE49-F238E27FC236}">
                    <a16:creationId xmlns:a16="http://schemas.microsoft.com/office/drawing/2014/main" id="{FC46FD1E-1901-582B-1277-2A3AC5665985}"/>
                  </a:ext>
                </a:extLst>
              </p:cNvPr>
              <p:cNvGrpSpPr/>
              <p:nvPr/>
            </p:nvGrpSpPr>
            <p:grpSpPr>
              <a:xfrm>
                <a:off x="6264158" y="4201587"/>
                <a:ext cx="2719039" cy="1185151"/>
                <a:chOff x="6264158" y="4201587"/>
                <a:chExt cx="2719039" cy="1185151"/>
              </a:xfrm>
            </p:grpSpPr>
            <p:sp>
              <p:nvSpPr>
                <p:cNvPr id="11" name="îŝļiḓé">
                  <a:extLst>
                    <a:ext uri="{FF2B5EF4-FFF2-40B4-BE49-F238E27FC236}">
                      <a16:creationId xmlns:a16="http://schemas.microsoft.com/office/drawing/2014/main" id="{4B7D88B5-F572-28D5-9755-66F8727E5DC9}"/>
                    </a:ext>
                  </a:extLst>
                </p:cNvPr>
                <p:cNvSpPr txBox="1"/>
                <p:nvPr/>
              </p:nvSpPr>
              <p:spPr>
                <a:xfrm>
                  <a:off x="6264158" y="4629351"/>
                  <a:ext cx="2719039" cy="757387"/>
                </a:xfrm>
                <a:prstGeom prst="rect">
                  <a:avLst/>
                </a:prstGeom>
                <a:noFill/>
              </p:spPr>
              <p:txBody>
                <a:bodyPr wrap="square">
                  <a:spAutoFit/>
                </a:bodyPr>
                <a:lstStyle/>
                <a:p>
                  <a:pPr algn="r" defTabSz="913765">
                    <a:lnSpc>
                      <a:spcPct val="150000"/>
                    </a:lnSpc>
                    <a:buSzPct val="25000"/>
                    <a:defRPr/>
                  </a:pPr>
                  <a:r>
                    <a:rPr kumimoji="0" lang="zh-CN" altLang="en-US" sz="1000" b="0" i="0" u="none" strike="noStrike" kern="1200" cap="none" spc="0" normalizeH="0" baseline="0" noProof="0" dirty="0">
                      <a:ln>
                        <a:noFill/>
                      </a:ln>
                      <a:effectLst/>
                      <a:uLnTx/>
                      <a:uFillTx/>
                    </a:rPr>
                    <a:t>单击此处添加文本单击此处添加文本单击此处添加文本单击此处添加文本单击此处添加文本单击此处添加文本</a:t>
                  </a:r>
                  <a:endParaRPr kumimoji="0" lang="en-US" altLang="zh-CN" sz="1000" b="0" i="0" u="none" strike="noStrike" kern="1200" cap="none" spc="0" normalizeH="0" baseline="0" noProof="0" dirty="0">
                    <a:ln>
                      <a:noFill/>
                    </a:ln>
                    <a:effectLst/>
                    <a:uLnTx/>
                    <a:uFillTx/>
                  </a:endParaRPr>
                </a:p>
              </p:txBody>
            </p:sp>
            <p:sp>
              <p:nvSpPr>
                <p:cNvPr id="12" name="íṩlïḍe">
                  <a:extLst>
                    <a:ext uri="{FF2B5EF4-FFF2-40B4-BE49-F238E27FC236}">
                      <a16:creationId xmlns:a16="http://schemas.microsoft.com/office/drawing/2014/main" id="{0840550F-09E8-E577-9601-6DE4B610E87C}"/>
                    </a:ext>
                  </a:extLst>
                </p:cNvPr>
                <p:cNvSpPr txBox="1"/>
                <p:nvPr/>
              </p:nvSpPr>
              <p:spPr>
                <a:xfrm>
                  <a:off x="6264158" y="4201587"/>
                  <a:ext cx="2719038" cy="338554"/>
                </a:xfrm>
                <a:prstGeom prst="rect">
                  <a:avLst/>
                </a:prstGeom>
                <a:noFill/>
              </p:spPr>
              <p:txBody>
                <a:bodyPr wrap="square" rtlCol="0">
                  <a:spAutoFit/>
                </a:bodyPr>
                <a:lstStyle/>
                <a:p>
                  <a:pPr algn="r"/>
                  <a:r>
                    <a:rPr lang="zh-CN" altLang="en-US" sz="1600" b="1"/>
                    <a:t>单击此处添加副标题</a:t>
                  </a:r>
                  <a:endParaRPr lang="en-US" altLang="zh-CN" sz="1600" b="1" dirty="0"/>
                </a:p>
              </p:txBody>
            </p:sp>
          </p:grpSp>
          <p:grpSp>
            <p:nvGrpSpPr>
              <p:cNvPr id="13" name="ïṩlïḑé">
                <a:extLst>
                  <a:ext uri="{FF2B5EF4-FFF2-40B4-BE49-F238E27FC236}">
                    <a16:creationId xmlns:a16="http://schemas.microsoft.com/office/drawing/2014/main" id="{3007BE0A-FE3F-4DCC-E85D-40E6F6F461A5}"/>
                  </a:ext>
                </a:extLst>
              </p:cNvPr>
              <p:cNvGrpSpPr/>
              <p:nvPr/>
            </p:nvGrpSpPr>
            <p:grpSpPr>
              <a:xfrm>
                <a:off x="4171485" y="3336924"/>
                <a:ext cx="7217568" cy="589448"/>
                <a:chOff x="4305299" y="3336924"/>
                <a:chExt cx="7217568" cy="589448"/>
              </a:xfrm>
            </p:grpSpPr>
            <p:sp>
              <p:nvSpPr>
                <p:cNvPr id="14" name="íşḷïďé">
                  <a:extLst>
                    <a:ext uri="{FF2B5EF4-FFF2-40B4-BE49-F238E27FC236}">
                      <a16:creationId xmlns:a16="http://schemas.microsoft.com/office/drawing/2014/main" id="{A4440520-2B07-9EA3-829D-FD556D5B21D9}"/>
                    </a:ext>
                  </a:extLst>
                </p:cNvPr>
                <p:cNvSpPr/>
                <p:nvPr/>
              </p:nvSpPr>
              <p:spPr>
                <a:xfrm>
                  <a:off x="9117011" y="3336924"/>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ïšļïde">
                  <a:extLst>
                    <a:ext uri="{FF2B5EF4-FFF2-40B4-BE49-F238E27FC236}">
                      <a16:creationId xmlns:a16="http://schemas.microsoft.com/office/drawing/2014/main" id="{324063A1-306F-8A0E-0EAE-44D3EDCA7E02}"/>
                    </a:ext>
                  </a:extLst>
                </p:cNvPr>
                <p:cNvSpPr/>
                <p:nvPr/>
              </p:nvSpPr>
              <p:spPr>
                <a:xfrm flipV="1">
                  <a:off x="6711155" y="3500069"/>
                  <a:ext cx="2405856" cy="426303"/>
                </a:xfrm>
                <a:custGeom>
                  <a:avLst/>
                  <a:gdLst>
                    <a:gd name="connsiteX0" fmla="*/ 0 w 2405856"/>
                    <a:gd name="connsiteY0" fmla="*/ 426303 h 426303"/>
                    <a:gd name="connsiteX1" fmla="*/ 2405856 w 2405856"/>
                    <a:gd name="connsiteY1" fmla="*/ 426303 h 426303"/>
                    <a:gd name="connsiteX2" fmla="*/ 2405856 w 2405856"/>
                    <a:gd name="connsiteY2" fmla="*/ 163145 h 426303"/>
                    <a:gd name="connsiteX3" fmla="*/ 1376760 w 2405856"/>
                    <a:gd name="connsiteY3" fmla="*/ 163145 h 426303"/>
                    <a:gd name="connsiteX4" fmla="*/ 1202929 w 2405856"/>
                    <a:gd name="connsiteY4" fmla="*/ 0 h 426303"/>
                    <a:gd name="connsiteX5" fmla="*/ 1029097 w 2405856"/>
                    <a:gd name="connsiteY5" fmla="*/ 163145 h 426303"/>
                    <a:gd name="connsiteX6" fmla="*/ 0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0" y="426303"/>
                      </a:moveTo>
                      <a:lnTo>
                        <a:pt x="2405856" y="426303"/>
                      </a:lnTo>
                      <a:lnTo>
                        <a:pt x="2405856" y="163145"/>
                      </a:lnTo>
                      <a:lnTo>
                        <a:pt x="1376760" y="163145"/>
                      </a:lnTo>
                      <a:lnTo>
                        <a:pt x="1202929" y="0"/>
                      </a:lnTo>
                      <a:lnTo>
                        <a:pt x="1029097" y="163145"/>
                      </a:lnTo>
                      <a:lnTo>
                        <a:pt x="0" y="163145"/>
                      </a:lnTo>
                      <a:close/>
                    </a:path>
                  </a:pathLst>
                </a:custGeom>
                <a:solidFill>
                  <a:schemeClr val="tx1">
                    <a:lumMod val="50000"/>
                    <a:lumOff val="50000"/>
                    <a:alpha val="1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marL="171450" indent="-171450" defTabSz="913765">
                    <a:lnSpc>
                      <a:spcPct val="150000"/>
                    </a:lnSpc>
                    <a:buSzPct val="25000"/>
                    <a:buFont typeface="Wingdings" panose="05000000000000000000" pitchFamily="2" charset="2"/>
                    <a:buChar char="l"/>
                  </a:pPr>
                  <a:endParaRPr lang="zh-CN" altLang="en-US" sz="1000">
                    <a:solidFill>
                      <a:schemeClr val="tx1"/>
                    </a:solidFill>
                  </a:endParaRPr>
                </a:p>
              </p:txBody>
            </p:sp>
            <p:sp>
              <p:nvSpPr>
                <p:cNvPr id="16" name="íşľiḑè">
                  <a:extLst>
                    <a:ext uri="{FF2B5EF4-FFF2-40B4-BE49-F238E27FC236}">
                      <a16:creationId xmlns:a16="http://schemas.microsoft.com/office/drawing/2014/main" id="{7E810A4E-824A-8DB1-16FF-48275E968F71}"/>
                    </a:ext>
                  </a:extLst>
                </p:cNvPr>
                <p:cNvSpPr/>
                <p:nvPr/>
              </p:nvSpPr>
              <p:spPr>
                <a:xfrm>
                  <a:off x="4305299" y="3336924"/>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grpSp>
    </p:spTree>
    <p:custDataLst>
      <p:tags r:id="rId1"/>
    </p:custDataLst>
    <p:extLst>
      <p:ext uri="{BB962C8B-B14F-4D97-AF65-F5344CB8AC3E}">
        <p14:creationId xmlns:p14="http://schemas.microsoft.com/office/powerpoint/2010/main" val="207718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ïṩḷîḋe"/>
        <p:cNvGrpSpPr/>
        <p:nvPr/>
      </p:nvGrpSpPr>
      <p:grpSpPr>
        <a:xfrm>
          <a:off x="0" y="0"/>
          <a:ext cx="0" cy="0"/>
          <a:chOff x="0" y="0"/>
          <a:chExt cx="0" cy="0"/>
        </a:xfrm>
      </p:grpSpPr>
      <p:sp>
        <p:nvSpPr>
          <p:cNvPr id="4" name="ïṣḻíḑê">
            <a:extLst>
              <a:ext uri="{FF2B5EF4-FFF2-40B4-BE49-F238E27FC236}">
                <a16:creationId xmlns:a16="http://schemas.microsoft.com/office/drawing/2014/main" id="{3E7816B9-4368-481C-AF7D-011CB1B5D3BB}"/>
              </a:ext>
            </a:extLst>
          </p:cNvPr>
          <p:cNvSpPr>
            <a:spLocks noGrp="1"/>
          </p:cNvSpPr>
          <p:nvPr>
            <p:ph type="title"/>
          </p:nvPr>
        </p:nvSpPr>
        <p:spPr>
          <a:xfrm>
            <a:off x="3126288" y="2125446"/>
            <a:ext cx="5731164" cy="646331"/>
          </a:xfrm>
        </p:spPr>
        <p:txBody>
          <a:bodyPr/>
          <a:lstStyle/>
          <a:p>
            <a:r>
              <a:rPr lang="zh-CN" altLang="en-US" dirty="0"/>
              <a:t>识字识词</a:t>
            </a:r>
          </a:p>
        </p:txBody>
      </p:sp>
      <p:sp>
        <p:nvSpPr>
          <p:cNvPr id="5" name="ïṥľiḑé">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zh-CN" altLang="en-US" dirty="0"/>
              <a:t>这里填写章节标题详情 </a:t>
            </a:r>
            <a:r>
              <a:rPr lang="en-US" altLang="zh-CN" dirty="0"/>
              <a:t>/ </a:t>
            </a:r>
            <a:r>
              <a:rPr lang="zh-CN" altLang="en-US" dirty="0"/>
              <a:t>章节目录</a:t>
            </a:r>
            <a:r>
              <a:rPr lang="en-US" altLang="zh-CN" dirty="0"/>
              <a:t>…</a:t>
            </a:r>
          </a:p>
          <a:p>
            <a:r>
              <a:rPr lang="en-US" altLang="zh-CN" dirty="0"/>
              <a:t>…</a:t>
            </a:r>
          </a:p>
          <a:p>
            <a:endParaRPr lang="en-GB" altLang="zh-CN" dirty="0"/>
          </a:p>
        </p:txBody>
      </p:sp>
      <p:sp>
        <p:nvSpPr>
          <p:cNvPr id="2" name="iṧḷidê">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6</a:t>
            </a:fld>
            <a:endParaRPr lang="zh-CN" altLang="en-US"/>
          </a:p>
        </p:txBody>
      </p:sp>
    </p:spTree>
    <p:custDataLst>
      <p:tags r:id="rId2"/>
    </p:custDataLst>
    <p:extLst>
      <p:ext uri="{BB962C8B-B14F-4D97-AF65-F5344CB8AC3E}">
        <p14:creationId xmlns:p14="http://schemas.microsoft.com/office/powerpoint/2010/main" val="224452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ṥliḋè"/>
        <p:cNvGrpSpPr/>
        <p:nvPr/>
      </p:nvGrpSpPr>
      <p:grpSpPr>
        <a:xfrm>
          <a:off x="0" y="0"/>
          <a:ext cx="0" cy="0"/>
          <a:chOff x="0" y="0"/>
          <a:chExt cx="0" cy="0"/>
        </a:xfrm>
      </p:grpSpPr>
      <p:sp>
        <p:nvSpPr>
          <p:cNvPr id="2" name="ïṧḻïde">
            <a:extLst>
              <a:ext uri="{FF2B5EF4-FFF2-40B4-BE49-F238E27FC236}">
                <a16:creationId xmlns:a16="http://schemas.microsoft.com/office/drawing/2014/main" id="{F3FD1944-018E-898B-2657-8B90DEBD4521}"/>
              </a:ext>
            </a:extLst>
          </p:cNvPr>
          <p:cNvSpPr>
            <a:spLocks noGrp="1"/>
          </p:cNvSpPr>
          <p:nvPr>
            <p:ph type="title"/>
          </p:nvPr>
        </p:nvSpPr>
        <p:spPr/>
        <p:txBody>
          <a:bodyPr/>
          <a:lstStyle/>
          <a:p>
            <a:r>
              <a:rPr lang="zh-CN" altLang="en-US" dirty="0"/>
              <a:t>识字识词</a:t>
            </a:r>
          </a:p>
        </p:txBody>
      </p:sp>
      <p:sp>
        <p:nvSpPr>
          <p:cNvPr id="3" name="ïṧļíďè">
            <a:extLst>
              <a:ext uri="{FF2B5EF4-FFF2-40B4-BE49-F238E27FC236}">
                <a16:creationId xmlns:a16="http://schemas.microsoft.com/office/drawing/2014/main" id="{BFFA7DB1-42EE-4C60-08BF-B3D9D73B29D5}"/>
              </a:ext>
            </a:extLst>
          </p:cNvPr>
          <p:cNvSpPr>
            <a:spLocks noGrp="1"/>
          </p:cNvSpPr>
          <p:nvPr>
            <p:ph type="sldNum" sz="quarter" idx="12"/>
          </p:nvPr>
        </p:nvSpPr>
        <p:spPr/>
        <p:txBody>
          <a:bodyPr/>
          <a:lstStyle/>
          <a:p>
            <a:fld id="{7F65B630-C7FF-41C0-9923-C5E5E29EED81}" type="slidenum">
              <a:rPr lang="zh-CN" altLang="en-US" smtClean="0"/>
              <a:t>7</a:t>
            </a:fld>
            <a:endParaRPr lang="zh-CN" altLang="en-US"/>
          </a:p>
        </p:txBody>
      </p:sp>
      <p:sp>
        <p:nvSpPr>
          <p:cNvPr id="5" name="îṥlîdé">
            <a:extLst>
              <a:ext uri="{FF2B5EF4-FFF2-40B4-BE49-F238E27FC236}">
                <a16:creationId xmlns:a16="http://schemas.microsoft.com/office/drawing/2014/main" id="{988BF0DD-DD0C-27A9-1112-70E560E4A68B}"/>
              </a:ext>
            </a:extLst>
          </p:cNvPr>
          <p:cNvSpPr txBox="1"/>
          <p:nvPr/>
        </p:nvSpPr>
        <p:spPr>
          <a:xfrm>
            <a:off x="660400" y="1274921"/>
            <a:ext cx="7901522" cy="58477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noFill/>
                </a:ln>
                <a:solidFill>
                  <a:schemeClr val="accent1"/>
                </a:solidFill>
                <a:effectLst/>
                <a:uLnTx/>
                <a:uFillTx/>
              </a:rPr>
              <a:t>单击此处添加副标题</a:t>
            </a:r>
            <a:endParaRPr kumimoji="0" lang="en-US" sz="3200" b="1" i="0" u="none" strike="noStrike" kern="1200" cap="none" spc="0" normalizeH="0" baseline="0" noProof="0" dirty="0">
              <a:ln>
                <a:noFill/>
              </a:ln>
              <a:solidFill>
                <a:schemeClr val="accent1"/>
              </a:solidFill>
              <a:effectLst/>
              <a:uLnTx/>
              <a:uFillTx/>
            </a:endParaRPr>
          </a:p>
        </p:txBody>
      </p:sp>
      <p:grpSp>
        <p:nvGrpSpPr>
          <p:cNvPr id="26" name="îṡľïďé">
            <a:extLst>
              <a:ext uri="{FF2B5EF4-FFF2-40B4-BE49-F238E27FC236}">
                <a16:creationId xmlns:a16="http://schemas.microsoft.com/office/drawing/2014/main" id="{E4A9F052-FFC3-A992-C323-AE913D7D80F4}"/>
              </a:ext>
            </a:extLst>
          </p:cNvPr>
          <p:cNvGrpSpPr/>
          <p:nvPr/>
        </p:nvGrpSpPr>
        <p:grpSpPr>
          <a:xfrm>
            <a:off x="6666529" y="3363035"/>
            <a:ext cx="4381547" cy="822780"/>
            <a:chOff x="6666678" y="3440997"/>
            <a:chExt cx="4381547" cy="822780"/>
          </a:xfrm>
        </p:grpSpPr>
        <p:sp>
          <p:nvSpPr>
            <p:cNvPr id="16" name="îšľïḑê">
              <a:extLst>
                <a:ext uri="{FF2B5EF4-FFF2-40B4-BE49-F238E27FC236}">
                  <a16:creationId xmlns:a16="http://schemas.microsoft.com/office/drawing/2014/main" id="{7B9B039C-1617-C2FE-DAFB-7E259E90FC9C}"/>
                </a:ext>
              </a:extLst>
            </p:cNvPr>
            <p:cNvSpPr txBox="1"/>
            <p:nvPr/>
          </p:nvSpPr>
          <p:spPr>
            <a:xfrm flipH="1">
              <a:off x="7140659" y="3440997"/>
              <a:ext cx="2729054" cy="307777"/>
            </a:xfrm>
            <a:prstGeom prst="rect">
              <a:avLst/>
            </a:prstGeom>
            <a:noFill/>
          </p:spPr>
          <p:txBody>
            <a:bodyPr wrap="square" rtlCol="0">
              <a:spAutoFit/>
            </a:bodyPr>
            <a:lstStyle/>
            <a:p>
              <a:r>
                <a:rPr lang="zh-CN" altLang="en-US" sz="1400" b="1" dirty="0"/>
                <a:t>单击此处添加副标题</a:t>
              </a:r>
            </a:p>
          </p:txBody>
        </p:sp>
        <p:sp>
          <p:nvSpPr>
            <p:cNvPr id="17" name="ïṣlîḓê">
              <a:extLst>
                <a:ext uri="{FF2B5EF4-FFF2-40B4-BE49-F238E27FC236}">
                  <a16:creationId xmlns:a16="http://schemas.microsoft.com/office/drawing/2014/main" id="{8C22ECFF-9576-5808-CE7F-49B7BCDE3A0B}"/>
                </a:ext>
              </a:extLst>
            </p:cNvPr>
            <p:cNvSpPr txBox="1"/>
            <p:nvPr/>
          </p:nvSpPr>
          <p:spPr>
            <a:xfrm flipH="1">
              <a:off x="7140659" y="3738312"/>
              <a:ext cx="3907566" cy="525465"/>
            </a:xfrm>
            <a:prstGeom prst="rect">
              <a:avLst/>
            </a:prstGeom>
            <a:noFill/>
          </p:spPr>
          <p:txBody>
            <a:bodyPr wrap="square" rtlCol="0">
              <a:spAutoFit/>
            </a:bodyPr>
            <a:lstStyle/>
            <a:p>
              <a:pPr>
                <a:lnSpc>
                  <a:spcPct val="150000"/>
                </a:lnSpc>
              </a:pPr>
              <a:r>
                <a:rPr kumimoji="1" lang="zh-CN" altLang="en-US" sz="1000">
                  <a:solidFill>
                    <a:schemeClr val="tx1"/>
                  </a:solidFill>
                </a:rPr>
                <a:t>单击此处添加文本单击此处添加文本单击此处添加文本单击此处添加文本单击此处添加文本</a:t>
              </a:r>
              <a:endParaRPr kumimoji="1" lang="en-US" altLang="zh-CN" sz="1000" dirty="0">
                <a:solidFill>
                  <a:schemeClr val="tx1"/>
                </a:solidFill>
              </a:endParaRPr>
            </a:p>
          </p:txBody>
        </p:sp>
        <p:sp>
          <p:nvSpPr>
            <p:cNvPr id="18" name="işľíḍê">
              <a:extLst>
                <a:ext uri="{FF2B5EF4-FFF2-40B4-BE49-F238E27FC236}">
                  <a16:creationId xmlns:a16="http://schemas.microsoft.com/office/drawing/2014/main" id="{942FF411-DD5B-782D-3AB2-9F516BC482F3}"/>
                </a:ext>
              </a:extLst>
            </p:cNvPr>
            <p:cNvSpPr/>
            <p:nvPr/>
          </p:nvSpPr>
          <p:spPr>
            <a:xfrm flipH="1">
              <a:off x="6666678" y="3525091"/>
              <a:ext cx="426442" cy="42644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dirty="0"/>
                <a:t>02</a:t>
              </a:r>
              <a:endParaRPr lang="zh-CN" altLang="en-US" sz="1200" dirty="0"/>
            </a:p>
          </p:txBody>
        </p:sp>
      </p:grpSp>
      <p:grpSp>
        <p:nvGrpSpPr>
          <p:cNvPr id="25" name="ïŝḻíḍé">
            <a:extLst>
              <a:ext uri="{FF2B5EF4-FFF2-40B4-BE49-F238E27FC236}">
                <a16:creationId xmlns:a16="http://schemas.microsoft.com/office/drawing/2014/main" id="{63BC8B9F-3C61-5EDC-7F80-EBAF8CB7D1F5}"/>
              </a:ext>
            </a:extLst>
          </p:cNvPr>
          <p:cNvGrpSpPr/>
          <p:nvPr/>
        </p:nvGrpSpPr>
        <p:grpSpPr>
          <a:xfrm>
            <a:off x="6666826" y="1984519"/>
            <a:ext cx="4381251" cy="833242"/>
            <a:chOff x="6666975" y="2062481"/>
            <a:chExt cx="4381251" cy="833242"/>
          </a:xfrm>
        </p:grpSpPr>
        <p:sp>
          <p:nvSpPr>
            <p:cNvPr id="13" name="ïṩľîḑê">
              <a:extLst>
                <a:ext uri="{FF2B5EF4-FFF2-40B4-BE49-F238E27FC236}">
                  <a16:creationId xmlns:a16="http://schemas.microsoft.com/office/drawing/2014/main" id="{B5E109CF-0B8D-FE43-F2D4-BBE1D7675269}"/>
                </a:ext>
              </a:extLst>
            </p:cNvPr>
            <p:cNvSpPr txBox="1"/>
            <p:nvPr/>
          </p:nvSpPr>
          <p:spPr>
            <a:xfrm>
              <a:off x="7140362" y="2062481"/>
              <a:ext cx="2613238" cy="307777"/>
            </a:xfrm>
            <a:prstGeom prst="rect">
              <a:avLst/>
            </a:prstGeom>
            <a:noFill/>
          </p:spPr>
          <p:txBody>
            <a:bodyPr wrap="square" rtlCol="0">
              <a:spAutoFit/>
            </a:bodyPr>
            <a:lstStyle/>
            <a:p>
              <a:r>
                <a:rPr lang="zh-CN" altLang="en-US" sz="1400" b="1"/>
                <a:t>单击此处添加副标题</a:t>
              </a:r>
              <a:endParaRPr lang="zh-CN" altLang="en-US" sz="1400" b="1" dirty="0"/>
            </a:p>
          </p:txBody>
        </p:sp>
        <p:sp>
          <p:nvSpPr>
            <p:cNvPr id="14" name="ïşḻíḋe">
              <a:extLst>
                <a:ext uri="{FF2B5EF4-FFF2-40B4-BE49-F238E27FC236}">
                  <a16:creationId xmlns:a16="http://schemas.microsoft.com/office/drawing/2014/main" id="{C316AC9C-006E-548D-D48C-C0FEE76AFFF7}"/>
                </a:ext>
              </a:extLst>
            </p:cNvPr>
            <p:cNvSpPr/>
            <p:nvPr/>
          </p:nvSpPr>
          <p:spPr>
            <a:xfrm>
              <a:off x="6666975" y="2131160"/>
              <a:ext cx="426442" cy="426442"/>
            </a:xfrm>
            <a:prstGeom prst="ellipse">
              <a:avLst/>
            </a:pr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solidFill>
                    <a:schemeClr val="tx1"/>
                  </a:solidFill>
                </a:rPr>
                <a:t>01</a:t>
              </a:r>
              <a:endParaRPr lang="zh-CN" altLang="en-US" sz="1050" dirty="0">
                <a:solidFill>
                  <a:schemeClr val="tx1"/>
                </a:solidFill>
              </a:endParaRPr>
            </a:p>
          </p:txBody>
        </p:sp>
        <p:sp>
          <p:nvSpPr>
            <p:cNvPr id="15" name="îşlïḑè">
              <a:extLst>
                <a:ext uri="{FF2B5EF4-FFF2-40B4-BE49-F238E27FC236}">
                  <a16:creationId xmlns:a16="http://schemas.microsoft.com/office/drawing/2014/main" id="{597B251B-B7E7-BE45-29EE-6CFEEDD93B5D}"/>
                </a:ext>
              </a:extLst>
            </p:cNvPr>
            <p:cNvSpPr txBox="1"/>
            <p:nvPr/>
          </p:nvSpPr>
          <p:spPr>
            <a:xfrm>
              <a:off x="7140362" y="2370258"/>
              <a:ext cx="3907864" cy="525465"/>
            </a:xfrm>
            <a:prstGeom prst="rect">
              <a:avLst/>
            </a:prstGeom>
            <a:noFill/>
          </p:spPr>
          <p:txBody>
            <a:bodyPr wrap="square" rtlCol="0">
              <a:spAutoFit/>
            </a:bodyPr>
            <a:lstStyle/>
            <a:p>
              <a:pPr>
                <a:lnSpc>
                  <a:spcPct val="150000"/>
                </a:lnSpc>
              </a:pPr>
              <a:r>
                <a:rPr kumimoji="1" lang="zh-CN" altLang="en-US" sz="1000">
                  <a:solidFill>
                    <a:schemeClr val="tx1"/>
                  </a:solidFill>
                </a:rPr>
                <a:t>单击此处添加文本单击此处添加文本单击此处添加文本单击此处添加文本单击此处添加文本</a:t>
              </a:r>
              <a:endParaRPr kumimoji="1" lang="en-US" altLang="zh-CN" sz="1000" dirty="0">
                <a:solidFill>
                  <a:schemeClr val="tx1"/>
                </a:solidFill>
              </a:endParaRPr>
            </a:p>
          </p:txBody>
        </p:sp>
      </p:grpSp>
      <p:grpSp>
        <p:nvGrpSpPr>
          <p:cNvPr id="27" name="i$ḻíḑe">
            <a:extLst>
              <a:ext uri="{FF2B5EF4-FFF2-40B4-BE49-F238E27FC236}">
                <a16:creationId xmlns:a16="http://schemas.microsoft.com/office/drawing/2014/main" id="{B7963A17-6DCC-FA0B-BADE-07323215F21C}"/>
              </a:ext>
            </a:extLst>
          </p:cNvPr>
          <p:cNvGrpSpPr/>
          <p:nvPr/>
        </p:nvGrpSpPr>
        <p:grpSpPr>
          <a:xfrm>
            <a:off x="6666826" y="4731090"/>
            <a:ext cx="4380953" cy="851989"/>
            <a:chOff x="6666975" y="4809052"/>
            <a:chExt cx="4380953" cy="851989"/>
          </a:xfrm>
        </p:grpSpPr>
        <p:sp>
          <p:nvSpPr>
            <p:cNvPr id="10" name="is1îďe">
              <a:extLst>
                <a:ext uri="{FF2B5EF4-FFF2-40B4-BE49-F238E27FC236}">
                  <a16:creationId xmlns:a16="http://schemas.microsoft.com/office/drawing/2014/main" id="{68A2FC23-09E7-5A52-EC31-281888B422B8}"/>
                </a:ext>
              </a:extLst>
            </p:cNvPr>
            <p:cNvSpPr txBox="1"/>
            <p:nvPr/>
          </p:nvSpPr>
          <p:spPr>
            <a:xfrm>
              <a:off x="7140361" y="4809052"/>
              <a:ext cx="2453581" cy="307777"/>
            </a:xfrm>
            <a:prstGeom prst="rect">
              <a:avLst/>
            </a:prstGeom>
            <a:noFill/>
          </p:spPr>
          <p:txBody>
            <a:bodyPr wrap="square" rtlCol="0">
              <a:spAutoFit/>
            </a:bodyPr>
            <a:lstStyle/>
            <a:p>
              <a:r>
                <a:rPr lang="zh-CN" altLang="en-US" sz="1400" b="1" dirty="0"/>
                <a:t>单击此处添加副标题</a:t>
              </a:r>
            </a:p>
          </p:txBody>
        </p:sp>
        <p:sp>
          <p:nvSpPr>
            <p:cNvPr id="11" name="ïsļïde">
              <a:extLst>
                <a:ext uri="{FF2B5EF4-FFF2-40B4-BE49-F238E27FC236}">
                  <a16:creationId xmlns:a16="http://schemas.microsoft.com/office/drawing/2014/main" id="{999EC6FF-0544-9722-4596-26BA53A0C9B0}"/>
                </a:ext>
              </a:extLst>
            </p:cNvPr>
            <p:cNvSpPr/>
            <p:nvPr/>
          </p:nvSpPr>
          <p:spPr>
            <a:xfrm>
              <a:off x="6666975" y="4878604"/>
              <a:ext cx="426442" cy="426442"/>
            </a:xfrm>
            <a:prstGeom prst="ellipse">
              <a:avLst/>
            </a:pr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dirty="0">
                  <a:solidFill>
                    <a:schemeClr val="tx1"/>
                  </a:solidFill>
                </a:rPr>
                <a:t>03</a:t>
              </a:r>
              <a:endParaRPr lang="zh-CN" altLang="en-US" dirty="0">
                <a:solidFill>
                  <a:schemeClr val="tx1"/>
                </a:solidFill>
              </a:endParaRPr>
            </a:p>
          </p:txBody>
        </p:sp>
        <p:sp>
          <p:nvSpPr>
            <p:cNvPr id="12" name="íṡḻíḑé">
              <a:extLst>
                <a:ext uri="{FF2B5EF4-FFF2-40B4-BE49-F238E27FC236}">
                  <a16:creationId xmlns:a16="http://schemas.microsoft.com/office/drawing/2014/main" id="{5556F04C-5497-3432-F897-5D17B83CF576}"/>
                </a:ext>
              </a:extLst>
            </p:cNvPr>
            <p:cNvSpPr txBox="1"/>
            <p:nvPr/>
          </p:nvSpPr>
          <p:spPr>
            <a:xfrm>
              <a:off x="7140362" y="5135576"/>
              <a:ext cx="3907566" cy="525465"/>
            </a:xfrm>
            <a:prstGeom prst="rect">
              <a:avLst/>
            </a:prstGeom>
            <a:noFill/>
          </p:spPr>
          <p:txBody>
            <a:bodyPr wrap="square" rtlCol="0">
              <a:spAutoFit/>
            </a:bodyPr>
            <a:lstStyle/>
            <a:p>
              <a:pPr>
                <a:lnSpc>
                  <a:spcPct val="150000"/>
                </a:lnSpc>
              </a:pPr>
              <a:r>
                <a:rPr kumimoji="1" lang="zh-CN" altLang="en-US" sz="1000" dirty="0">
                  <a:solidFill>
                    <a:schemeClr val="tx1"/>
                  </a:solidFill>
                </a:rPr>
                <a:t>单击此处添加文本单击此处添加文本单击此处添加文本单击此处添加文本单击此处添加文本</a:t>
              </a:r>
              <a:endParaRPr kumimoji="1" lang="en-US" altLang="zh-CN" sz="1000" dirty="0">
                <a:solidFill>
                  <a:schemeClr val="tx1"/>
                </a:solidFill>
              </a:endParaRPr>
            </a:p>
          </p:txBody>
        </p:sp>
      </p:grpSp>
      <p:grpSp>
        <p:nvGrpSpPr>
          <p:cNvPr id="28" name="ïṧḷíďè">
            <a:extLst>
              <a:ext uri="{FF2B5EF4-FFF2-40B4-BE49-F238E27FC236}">
                <a16:creationId xmlns:a16="http://schemas.microsoft.com/office/drawing/2014/main" id="{0E6D6F0E-5269-A821-1ABF-81BF4F25A4C4}"/>
              </a:ext>
            </a:extLst>
          </p:cNvPr>
          <p:cNvGrpSpPr/>
          <p:nvPr/>
        </p:nvGrpSpPr>
        <p:grpSpPr>
          <a:xfrm>
            <a:off x="734637" y="2211853"/>
            <a:ext cx="3891756" cy="3073095"/>
            <a:chOff x="3524295" y="1414462"/>
            <a:chExt cx="5123449" cy="4045692"/>
          </a:xfrm>
        </p:grpSpPr>
        <p:sp>
          <p:nvSpPr>
            <p:cNvPr id="29" name="îSlîḍe">
              <a:extLst>
                <a:ext uri="{FF2B5EF4-FFF2-40B4-BE49-F238E27FC236}">
                  <a16:creationId xmlns:a16="http://schemas.microsoft.com/office/drawing/2014/main" id="{A4D82B30-8461-558A-8F51-11513CC7C1E8}"/>
                </a:ext>
              </a:extLst>
            </p:cNvPr>
            <p:cNvSpPr/>
            <p:nvPr/>
          </p:nvSpPr>
          <p:spPr>
            <a:xfrm rot="748199">
              <a:off x="7819070" y="4317822"/>
              <a:ext cx="828674" cy="1142332"/>
            </a:xfrm>
            <a:custGeom>
              <a:avLst/>
              <a:gdLst>
                <a:gd name="connsiteX0" fmla="*/ -2115 w 828674"/>
                <a:gd name="connsiteY0" fmla="*/ -131 h 1142332"/>
                <a:gd name="connsiteX1" fmla="*/ 334595 w 828674"/>
                <a:gd name="connsiteY1" fmla="*/ -131 h 1142332"/>
                <a:gd name="connsiteX2" fmla="*/ 826181 w 828674"/>
                <a:gd name="connsiteY2" fmla="*/ 491454 h 1142332"/>
                <a:gd name="connsiteX3" fmla="*/ 826181 w 828674"/>
                <a:gd name="connsiteY3" fmla="*/ 650807 h 1142332"/>
                <a:gd name="connsiteX4" fmla="*/ 334595 w 828674"/>
                <a:gd name="connsiteY4" fmla="*/ 1142202 h 1142332"/>
                <a:gd name="connsiteX5" fmla="*/ -2494 w 828674"/>
                <a:gd name="connsiteY5" fmla="*/ 1142202 h 1142332"/>
                <a:gd name="connsiteX6" fmla="*/ -2494 w 828674"/>
                <a:gd name="connsiteY6" fmla="*/ 1142202 h 1142332"/>
                <a:gd name="connsiteX7" fmla="*/ -2494 w 828674"/>
                <a:gd name="connsiteY7" fmla="*/ -131 h 1142332"/>
                <a:gd name="connsiteX8" fmla="*/ -2115 w 828674"/>
                <a:gd name="connsiteY8" fmla="*/ -131 h 1142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674" h="1142332">
                  <a:moveTo>
                    <a:pt x="-2115" y="-131"/>
                  </a:moveTo>
                  <a:lnTo>
                    <a:pt x="334595" y="-131"/>
                  </a:lnTo>
                  <a:cubicBezTo>
                    <a:pt x="606057" y="-131"/>
                    <a:pt x="826181" y="219963"/>
                    <a:pt x="826181" y="491454"/>
                  </a:cubicBezTo>
                  <a:lnTo>
                    <a:pt x="826181" y="650807"/>
                  </a:lnTo>
                  <a:cubicBezTo>
                    <a:pt x="826086" y="922231"/>
                    <a:pt x="606057" y="1142202"/>
                    <a:pt x="334595" y="1142202"/>
                  </a:cubicBezTo>
                  <a:lnTo>
                    <a:pt x="-2494" y="1142202"/>
                  </a:lnTo>
                  <a:lnTo>
                    <a:pt x="-2494" y="1142202"/>
                  </a:lnTo>
                  <a:lnTo>
                    <a:pt x="-2494" y="-131"/>
                  </a:lnTo>
                  <a:lnTo>
                    <a:pt x="-2115" y="-131"/>
                  </a:lnTo>
                  <a:close/>
                </a:path>
              </a:pathLst>
            </a:custGeom>
            <a:solidFill>
              <a:srgbClr val="EDD9BE"/>
            </a:solidFill>
            <a:ln w="9525" cap="flat">
              <a:noFill/>
              <a:prstDash val="solid"/>
              <a:miter/>
            </a:ln>
          </p:spPr>
          <p:txBody>
            <a:bodyPr rtlCol="0" anchor="ctr"/>
            <a:lstStyle/>
            <a:p>
              <a:endParaRPr lang="zh-CN" altLang="en-US"/>
            </a:p>
          </p:txBody>
        </p:sp>
        <p:sp>
          <p:nvSpPr>
            <p:cNvPr id="30" name="îṡḻíḍé">
              <a:extLst>
                <a:ext uri="{FF2B5EF4-FFF2-40B4-BE49-F238E27FC236}">
                  <a16:creationId xmlns:a16="http://schemas.microsoft.com/office/drawing/2014/main" id="{308B8942-4E0E-2A7B-9DAA-AFF2D3841DCA}"/>
                </a:ext>
              </a:extLst>
            </p:cNvPr>
            <p:cNvSpPr/>
            <p:nvPr/>
          </p:nvSpPr>
          <p:spPr>
            <a:xfrm>
              <a:off x="3764089" y="3476624"/>
              <a:ext cx="1276445" cy="1121283"/>
            </a:xfrm>
            <a:custGeom>
              <a:avLst/>
              <a:gdLst>
                <a:gd name="connsiteX0" fmla="*/ 619220 w 1276445"/>
                <a:gd name="connsiteY0" fmla="*/ 1090613 h 1121283"/>
                <a:gd name="connsiteX1" fmla="*/ 0 w 1276445"/>
                <a:gd name="connsiteY1" fmla="*/ 585788 h 1121283"/>
                <a:gd name="connsiteX2" fmla="*/ 104870 w 1276445"/>
                <a:gd name="connsiteY2" fmla="*/ 166688 h 1121283"/>
                <a:gd name="connsiteX3" fmla="*/ 843058 w 1276445"/>
                <a:gd name="connsiteY3" fmla="*/ 0 h 1121283"/>
                <a:gd name="connsiteX4" fmla="*/ 1276445 w 1276445"/>
                <a:gd name="connsiteY4" fmla="*/ 92583 h 1121283"/>
                <a:gd name="connsiteX5" fmla="*/ 729710 w 1276445"/>
                <a:gd name="connsiteY5" fmla="*/ 1121283 h 1121283"/>
                <a:gd name="connsiteX6" fmla="*/ 619220 w 1276445"/>
                <a:gd name="connsiteY6" fmla="*/ 1090613 h 112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445" h="1121283">
                  <a:moveTo>
                    <a:pt x="619220" y="1090613"/>
                  </a:moveTo>
                  <a:lnTo>
                    <a:pt x="0" y="585788"/>
                  </a:lnTo>
                  <a:lnTo>
                    <a:pt x="104870" y="166688"/>
                  </a:lnTo>
                  <a:lnTo>
                    <a:pt x="843058" y="0"/>
                  </a:lnTo>
                  <a:lnTo>
                    <a:pt x="1276445" y="92583"/>
                  </a:lnTo>
                  <a:lnTo>
                    <a:pt x="729710" y="1121283"/>
                  </a:lnTo>
                  <a:lnTo>
                    <a:pt x="619220" y="1090613"/>
                  </a:lnTo>
                  <a:close/>
                </a:path>
              </a:pathLst>
            </a:custGeom>
            <a:solidFill>
              <a:srgbClr val="EDD9BE"/>
            </a:solidFill>
            <a:ln w="9525" cap="flat">
              <a:noFill/>
              <a:prstDash val="solid"/>
              <a:miter/>
            </a:ln>
          </p:spPr>
          <p:txBody>
            <a:bodyPr rtlCol="0" anchor="ctr"/>
            <a:lstStyle/>
            <a:p>
              <a:endParaRPr lang="zh-CN" altLang="en-US"/>
            </a:p>
          </p:txBody>
        </p:sp>
        <p:sp>
          <p:nvSpPr>
            <p:cNvPr id="31" name="ïṡ1ïḍe">
              <a:extLst>
                <a:ext uri="{FF2B5EF4-FFF2-40B4-BE49-F238E27FC236}">
                  <a16:creationId xmlns:a16="http://schemas.microsoft.com/office/drawing/2014/main" id="{B88074AA-9E72-1C89-3111-F39D7C4AE99F}"/>
                </a:ext>
              </a:extLst>
            </p:cNvPr>
            <p:cNvSpPr/>
            <p:nvPr/>
          </p:nvSpPr>
          <p:spPr>
            <a:xfrm>
              <a:off x="4583334" y="3490912"/>
              <a:ext cx="3476625" cy="1171575"/>
            </a:xfrm>
            <a:custGeom>
              <a:avLst/>
              <a:gdLst>
                <a:gd name="connsiteX0" fmla="*/ 3474131 w 3476625"/>
                <a:gd name="connsiteY0" fmla="*/ 1171444 h 1171575"/>
                <a:gd name="connsiteX1" fmla="*/ -2494 w 3476625"/>
                <a:gd name="connsiteY1" fmla="*/ 333244 h 1171575"/>
                <a:gd name="connsiteX2" fmla="*/ 102281 w 3476625"/>
                <a:gd name="connsiteY2" fmla="*/ 161794 h 1171575"/>
                <a:gd name="connsiteX3" fmla="*/ 83231 w 3476625"/>
                <a:gd name="connsiteY3" fmla="*/ -131 h 1171575"/>
                <a:gd name="connsiteX4" fmla="*/ 3445556 w 3476625"/>
                <a:gd name="connsiteY4" fmla="*/ 766632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625" h="1171575">
                  <a:moveTo>
                    <a:pt x="3474131" y="1171444"/>
                  </a:moveTo>
                  <a:lnTo>
                    <a:pt x="-2494" y="333244"/>
                  </a:lnTo>
                  <a:cubicBezTo>
                    <a:pt x="51894" y="290543"/>
                    <a:pt x="89138" y="229679"/>
                    <a:pt x="102281" y="161794"/>
                  </a:cubicBezTo>
                  <a:cubicBezTo>
                    <a:pt x="111997" y="107121"/>
                    <a:pt x="105425" y="50790"/>
                    <a:pt x="83231" y="-131"/>
                  </a:cubicBezTo>
                  <a:lnTo>
                    <a:pt x="3445556" y="766632"/>
                  </a:lnTo>
                  <a:close/>
                </a:path>
              </a:pathLst>
            </a:custGeom>
            <a:solidFill>
              <a:srgbClr val="FFB938"/>
            </a:solidFill>
            <a:ln w="9525" cap="flat">
              <a:noFill/>
              <a:prstDash val="solid"/>
              <a:miter/>
            </a:ln>
          </p:spPr>
          <p:txBody>
            <a:bodyPr rtlCol="0" anchor="ctr"/>
            <a:lstStyle/>
            <a:p>
              <a:endParaRPr lang="zh-CN" altLang="en-US"/>
            </a:p>
          </p:txBody>
        </p:sp>
        <p:sp>
          <p:nvSpPr>
            <p:cNvPr id="32" name="îŝḻiḑe">
              <a:extLst>
                <a:ext uri="{FF2B5EF4-FFF2-40B4-BE49-F238E27FC236}">
                  <a16:creationId xmlns:a16="http://schemas.microsoft.com/office/drawing/2014/main" id="{85461F45-F21A-861B-6247-64123936D714}"/>
                </a:ext>
              </a:extLst>
            </p:cNvPr>
            <p:cNvSpPr/>
            <p:nvPr/>
          </p:nvSpPr>
          <p:spPr>
            <a:xfrm>
              <a:off x="4488084" y="3824287"/>
              <a:ext cx="3571875" cy="1200150"/>
            </a:xfrm>
            <a:custGeom>
              <a:avLst/>
              <a:gdLst>
                <a:gd name="connsiteX0" fmla="*/ 3493181 w 3571875"/>
                <a:gd name="connsiteY0" fmla="*/ 1200019 h 1200150"/>
                <a:gd name="connsiteX1" fmla="*/ -2494 w 3571875"/>
                <a:gd name="connsiteY1" fmla="*/ 361819 h 1200150"/>
                <a:gd name="connsiteX2" fmla="*/ 130856 w 3571875"/>
                <a:gd name="connsiteY2" fmla="*/ 190369 h 1200150"/>
                <a:gd name="connsiteX3" fmla="*/ 92756 w 3571875"/>
                <a:gd name="connsiteY3" fmla="*/ -131 h 1200150"/>
                <a:gd name="connsiteX4" fmla="*/ 3569381 w 3571875"/>
                <a:gd name="connsiteY4" fmla="*/ 838069 h 1200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5" h="1200150">
                  <a:moveTo>
                    <a:pt x="3493181" y="1200019"/>
                  </a:moveTo>
                  <a:lnTo>
                    <a:pt x="-2494" y="361819"/>
                  </a:lnTo>
                  <a:cubicBezTo>
                    <a:pt x="9984" y="355628"/>
                    <a:pt x="106758" y="304669"/>
                    <a:pt x="130856" y="190369"/>
                  </a:cubicBezTo>
                  <a:cubicBezTo>
                    <a:pt x="143811" y="124332"/>
                    <a:pt x="130093" y="55848"/>
                    <a:pt x="92756" y="-131"/>
                  </a:cubicBezTo>
                  <a:lnTo>
                    <a:pt x="3569381" y="838069"/>
                  </a:lnTo>
                  <a:close/>
                </a:path>
              </a:pathLst>
            </a:custGeom>
            <a:solidFill>
              <a:srgbClr val="74C891"/>
            </a:solidFill>
            <a:ln w="9525" cap="flat">
              <a:noFill/>
              <a:prstDash val="solid"/>
              <a:miter/>
            </a:ln>
          </p:spPr>
          <p:txBody>
            <a:bodyPr rtlCol="0" anchor="ctr"/>
            <a:lstStyle/>
            <a:p>
              <a:endParaRPr lang="zh-CN" altLang="en-US"/>
            </a:p>
          </p:txBody>
        </p:sp>
        <p:sp>
          <p:nvSpPr>
            <p:cNvPr id="33" name="íṣḷiḍê">
              <a:extLst>
                <a:ext uri="{FF2B5EF4-FFF2-40B4-BE49-F238E27FC236}">
                  <a16:creationId xmlns:a16="http://schemas.microsoft.com/office/drawing/2014/main" id="{04E4965F-4C5E-2710-D907-FE5D3B848628}"/>
                </a:ext>
              </a:extLst>
            </p:cNvPr>
            <p:cNvSpPr/>
            <p:nvPr/>
          </p:nvSpPr>
          <p:spPr>
            <a:xfrm>
              <a:off x="4383309" y="4186237"/>
              <a:ext cx="3600450" cy="1181100"/>
            </a:xfrm>
            <a:custGeom>
              <a:avLst/>
              <a:gdLst>
                <a:gd name="connsiteX0" fmla="*/ 3378881 w 3600450"/>
                <a:gd name="connsiteY0" fmla="*/ 1180969 h 1181100"/>
                <a:gd name="connsiteX1" fmla="*/ -2494 w 3600450"/>
                <a:gd name="connsiteY1" fmla="*/ 380869 h 1181100"/>
                <a:gd name="connsiteX2" fmla="*/ 130856 w 3600450"/>
                <a:gd name="connsiteY2" fmla="*/ 190369 h 1181100"/>
                <a:gd name="connsiteX3" fmla="*/ 102281 w 3600450"/>
                <a:gd name="connsiteY3" fmla="*/ -131 h 1181100"/>
                <a:gd name="connsiteX4" fmla="*/ 3597956 w 3600450"/>
                <a:gd name="connsiteY4" fmla="*/ 838069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450" h="1181100">
                  <a:moveTo>
                    <a:pt x="3378881" y="1180969"/>
                  </a:moveTo>
                  <a:lnTo>
                    <a:pt x="-2494" y="380869"/>
                  </a:lnTo>
                  <a:cubicBezTo>
                    <a:pt x="13698" y="370868"/>
                    <a:pt x="107139" y="310765"/>
                    <a:pt x="130856" y="190369"/>
                  </a:cubicBezTo>
                  <a:cubicBezTo>
                    <a:pt x="143144" y="125466"/>
                    <a:pt x="133047" y="58324"/>
                    <a:pt x="102281" y="-131"/>
                  </a:cubicBezTo>
                  <a:lnTo>
                    <a:pt x="3597956" y="838069"/>
                  </a:lnTo>
                  <a:close/>
                </a:path>
              </a:pathLst>
            </a:custGeom>
            <a:solidFill>
              <a:srgbClr val="49B5C4"/>
            </a:solidFill>
            <a:ln w="9525" cap="flat">
              <a:noFill/>
              <a:prstDash val="solid"/>
              <a:miter/>
            </a:ln>
          </p:spPr>
          <p:txBody>
            <a:bodyPr rtlCol="0" anchor="ctr"/>
            <a:lstStyle/>
            <a:p>
              <a:endParaRPr lang="zh-CN" altLang="en-US"/>
            </a:p>
          </p:txBody>
        </p:sp>
        <p:sp>
          <p:nvSpPr>
            <p:cNvPr id="34" name="íšlîdê">
              <a:extLst>
                <a:ext uri="{FF2B5EF4-FFF2-40B4-BE49-F238E27FC236}">
                  <a16:creationId xmlns:a16="http://schemas.microsoft.com/office/drawing/2014/main" id="{F5D05791-A017-FB40-B757-A3A7559D5FDF}"/>
                </a:ext>
              </a:extLst>
            </p:cNvPr>
            <p:cNvSpPr/>
            <p:nvPr/>
          </p:nvSpPr>
          <p:spPr>
            <a:xfrm>
              <a:off x="6936009" y="1969007"/>
              <a:ext cx="1394624" cy="1456372"/>
            </a:xfrm>
            <a:custGeom>
              <a:avLst/>
              <a:gdLst>
                <a:gd name="connsiteX0" fmla="*/ 932193 w 1394624"/>
                <a:gd name="connsiteY0" fmla="*/ -131 h 1456372"/>
                <a:gd name="connsiteX1" fmla="*/ 1102406 w 1394624"/>
                <a:gd name="connsiteY1" fmla="*/ 426399 h 1456372"/>
                <a:gd name="connsiteX2" fmla="*/ 1245281 w 1394624"/>
                <a:gd name="connsiteY2" fmla="*/ 902649 h 1456372"/>
                <a:gd name="connsiteX3" fmla="*/ 1150031 w 1394624"/>
                <a:gd name="connsiteY3" fmla="*/ 1407474 h 1456372"/>
                <a:gd name="connsiteX4" fmla="*/ 807131 w 1394624"/>
                <a:gd name="connsiteY4" fmla="*/ 1445574 h 1456372"/>
                <a:gd name="connsiteX5" fmla="*/ 92756 w 1394624"/>
                <a:gd name="connsiteY5" fmla="*/ 1064574 h 1456372"/>
                <a:gd name="connsiteX6" fmla="*/ -2494 w 1394624"/>
                <a:gd name="connsiteY6" fmla="*/ 807399 h 145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4624" h="1456372">
                  <a:moveTo>
                    <a:pt x="932193" y="-131"/>
                  </a:moveTo>
                  <a:cubicBezTo>
                    <a:pt x="932193" y="-131"/>
                    <a:pt x="1035731" y="131123"/>
                    <a:pt x="1102406" y="426399"/>
                  </a:cubicBezTo>
                  <a:cubicBezTo>
                    <a:pt x="1169081" y="721674"/>
                    <a:pt x="1130981" y="797874"/>
                    <a:pt x="1245281" y="902649"/>
                  </a:cubicBezTo>
                  <a:cubicBezTo>
                    <a:pt x="1359581" y="1007424"/>
                    <a:pt x="1550081" y="1207449"/>
                    <a:pt x="1150031" y="1407474"/>
                  </a:cubicBezTo>
                  <a:cubicBezTo>
                    <a:pt x="1150031" y="1407474"/>
                    <a:pt x="959531" y="1483674"/>
                    <a:pt x="807131" y="1445574"/>
                  </a:cubicBezTo>
                  <a:cubicBezTo>
                    <a:pt x="654731" y="1407474"/>
                    <a:pt x="188006" y="1321749"/>
                    <a:pt x="92756" y="1064574"/>
                  </a:cubicBezTo>
                  <a:lnTo>
                    <a:pt x="-2494" y="807399"/>
                  </a:lnTo>
                  <a:close/>
                </a:path>
              </a:pathLst>
            </a:custGeom>
            <a:solidFill>
              <a:srgbClr val="303030"/>
            </a:solidFill>
            <a:ln w="9525" cap="flat">
              <a:noFill/>
              <a:prstDash val="solid"/>
              <a:miter/>
            </a:ln>
          </p:spPr>
          <p:txBody>
            <a:bodyPr rtlCol="0" anchor="ctr"/>
            <a:lstStyle/>
            <a:p>
              <a:endParaRPr lang="zh-CN" altLang="en-US"/>
            </a:p>
          </p:txBody>
        </p:sp>
        <p:sp>
          <p:nvSpPr>
            <p:cNvPr id="35" name="ïśḷíḋé">
              <a:extLst>
                <a:ext uri="{FF2B5EF4-FFF2-40B4-BE49-F238E27FC236}">
                  <a16:creationId xmlns:a16="http://schemas.microsoft.com/office/drawing/2014/main" id="{5AF1D3C0-1118-FC46-13E1-BDFBD0AE966F}"/>
                </a:ext>
              </a:extLst>
            </p:cNvPr>
            <p:cNvSpPr/>
            <p:nvPr/>
          </p:nvSpPr>
          <p:spPr>
            <a:xfrm>
              <a:off x="6731486" y="4176712"/>
              <a:ext cx="452172" cy="323850"/>
            </a:xfrm>
            <a:custGeom>
              <a:avLst/>
              <a:gdLst>
                <a:gd name="connsiteX0" fmla="*/ 30579 w 452172"/>
                <a:gd name="connsiteY0" fmla="*/ -131 h 323850"/>
                <a:gd name="connsiteX1" fmla="*/ 2004 w 452172"/>
                <a:gd name="connsiteY1" fmla="*/ 257044 h 323850"/>
                <a:gd name="connsiteX2" fmla="*/ 392529 w 452172"/>
                <a:gd name="connsiteY2" fmla="*/ 323719 h 323850"/>
                <a:gd name="connsiteX3" fmla="*/ 449679 w 452172"/>
                <a:gd name="connsiteY3" fmla="*/ 133219 h 323850"/>
              </a:gdLst>
              <a:ahLst/>
              <a:cxnLst>
                <a:cxn ang="0">
                  <a:pos x="connsiteX0" y="connsiteY0"/>
                </a:cxn>
                <a:cxn ang="0">
                  <a:pos x="connsiteX1" y="connsiteY1"/>
                </a:cxn>
                <a:cxn ang="0">
                  <a:pos x="connsiteX2" y="connsiteY2"/>
                </a:cxn>
                <a:cxn ang="0">
                  <a:pos x="connsiteX3" y="connsiteY3"/>
                </a:cxn>
              </a:cxnLst>
              <a:rect l="l" t="t" r="r" b="b"/>
              <a:pathLst>
                <a:path w="452172" h="323850">
                  <a:moveTo>
                    <a:pt x="30579" y="-131"/>
                  </a:moveTo>
                  <a:cubicBezTo>
                    <a:pt x="30579" y="-131"/>
                    <a:pt x="-17046" y="228469"/>
                    <a:pt x="2004" y="257044"/>
                  </a:cubicBezTo>
                  <a:lnTo>
                    <a:pt x="392529" y="323719"/>
                  </a:lnTo>
                  <a:lnTo>
                    <a:pt x="449679" y="133219"/>
                  </a:lnTo>
                  <a:close/>
                </a:path>
              </a:pathLst>
            </a:custGeom>
            <a:solidFill>
              <a:srgbClr val="FEBAAF"/>
            </a:solidFill>
            <a:ln w="9525" cap="flat">
              <a:noFill/>
              <a:prstDash val="solid"/>
              <a:miter/>
            </a:ln>
          </p:spPr>
          <p:txBody>
            <a:bodyPr rtlCol="0" anchor="ctr"/>
            <a:lstStyle/>
            <a:p>
              <a:endParaRPr lang="zh-CN" altLang="en-US"/>
            </a:p>
          </p:txBody>
        </p:sp>
        <p:sp>
          <p:nvSpPr>
            <p:cNvPr id="36" name="işḻíḍe">
              <a:extLst>
                <a:ext uri="{FF2B5EF4-FFF2-40B4-BE49-F238E27FC236}">
                  <a16:creationId xmlns:a16="http://schemas.microsoft.com/office/drawing/2014/main" id="{30139BEB-36C9-95E9-8CBC-8306414AFA4C}"/>
                </a:ext>
              </a:extLst>
            </p:cNvPr>
            <p:cNvSpPr/>
            <p:nvPr/>
          </p:nvSpPr>
          <p:spPr>
            <a:xfrm>
              <a:off x="6659784" y="3614737"/>
              <a:ext cx="1552575" cy="782313"/>
            </a:xfrm>
            <a:custGeom>
              <a:avLst/>
              <a:gdLst>
                <a:gd name="connsiteX0" fmla="*/ 340406 w 1552575"/>
                <a:gd name="connsiteY0" fmla="*/ 190369 h 782313"/>
                <a:gd name="connsiteX1" fmla="*/ -2494 w 1552575"/>
                <a:gd name="connsiteY1" fmla="*/ 495169 h 782313"/>
                <a:gd name="connsiteX2" fmla="*/ 807131 w 1552575"/>
                <a:gd name="connsiteY2" fmla="*/ 771394 h 782313"/>
                <a:gd name="connsiteX3" fmla="*/ 1550081 w 1552575"/>
                <a:gd name="connsiteY3" fmla="*/ 438019 h 782313"/>
                <a:gd name="connsiteX4" fmla="*/ 1130981 w 1552575"/>
                <a:gd name="connsiteY4" fmla="*/ -131 h 782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5" h="782313">
                  <a:moveTo>
                    <a:pt x="340406" y="190369"/>
                  </a:moveTo>
                  <a:lnTo>
                    <a:pt x="-2494" y="495169"/>
                  </a:lnTo>
                  <a:cubicBezTo>
                    <a:pt x="-2494" y="495169"/>
                    <a:pt x="283256" y="847594"/>
                    <a:pt x="807131" y="771394"/>
                  </a:cubicBezTo>
                  <a:cubicBezTo>
                    <a:pt x="1331006" y="695194"/>
                    <a:pt x="1550081" y="438019"/>
                    <a:pt x="1550081" y="438019"/>
                  </a:cubicBezTo>
                  <a:lnTo>
                    <a:pt x="1130981" y="-131"/>
                  </a:lnTo>
                  <a:close/>
                </a:path>
              </a:pathLst>
            </a:custGeom>
            <a:solidFill>
              <a:srgbClr val="F08C73"/>
            </a:solidFill>
            <a:ln w="9525" cap="flat">
              <a:noFill/>
              <a:prstDash val="solid"/>
              <a:miter/>
            </a:ln>
          </p:spPr>
          <p:txBody>
            <a:bodyPr rtlCol="0" anchor="ctr"/>
            <a:lstStyle/>
            <a:p>
              <a:endParaRPr lang="zh-CN" altLang="en-US"/>
            </a:p>
          </p:txBody>
        </p:sp>
        <p:sp>
          <p:nvSpPr>
            <p:cNvPr id="37" name="îSlîḑe">
              <a:extLst>
                <a:ext uri="{FF2B5EF4-FFF2-40B4-BE49-F238E27FC236}">
                  <a16:creationId xmlns:a16="http://schemas.microsoft.com/office/drawing/2014/main" id="{38EF65A4-265E-00D0-CFA9-AE8DBB095504}"/>
                </a:ext>
              </a:extLst>
            </p:cNvPr>
            <p:cNvSpPr/>
            <p:nvPr/>
          </p:nvSpPr>
          <p:spPr>
            <a:xfrm>
              <a:off x="6671154" y="4424362"/>
              <a:ext cx="483930" cy="387077"/>
            </a:xfrm>
            <a:custGeom>
              <a:avLst/>
              <a:gdLst>
                <a:gd name="connsiteX0" fmla="*/ 481437 w 483930"/>
                <a:gd name="connsiteY0" fmla="*/ 76069 h 387077"/>
                <a:gd name="connsiteX1" fmla="*/ 458768 w 483930"/>
                <a:gd name="connsiteY1" fmla="*/ 157032 h 387077"/>
                <a:gd name="connsiteX2" fmla="*/ 450099 w 483930"/>
                <a:gd name="connsiteY2" fmla="*/ 190750 h 387077"/>
                <a:gd name="connsiteX3" fmla="*/ 437525 w 483930"/>
                <a:gd name="connsiteY3" fmla="*/ 242852 h 387077"/>
                <a:gd name="connsiteX4" fmla="*/ 430381 w 483930"/>
                <a:gd name="connsiteY4" fmla="*/ 276475 h 387077"/>
                <a:gd name="connsiteX5" fmla="*/ 424287 w 483930"/>
                <a:gd name="connsiteY5" fmla="*/ 362200 h 387077"/>
                <a:gd name="connsiteX6" fmla="*/ 5186 w 483930"/>
                <a:gd name="connsiteY6" fmla="*/ 381250 h 387077"/>
                <a:gd name="connsiteX7" fmla="*/ 2996 w 483930"/>
                <a:gd name="connsiteY7" fmla="*/ 209133 h 387077"/>
                <a:gd name="connsiteX8" fmla="*/ 5663 w 483930"/>
                <a:gd name="connsiteY8" fmla="*/ 178653 h 387077"/>
                <a:gd name="connsiteX9" fmla="*/ 12235 w 483930"/>
                <a:gd name="connsiteY9" fmla="*/ 120360 h 387077"/>
                <a:gd name="connsiteX10" fmla="*/ 16330 w 483930"/>
                <a:gd name="connsiteY10" fmla="*/ 89975 h 387077"/>
                <a:gd name="connsiteX11" fmla="*/ 33761 w 483930"/>
                <a:gd name="connsiteY11" fmla="*/ -131 h 38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930" h="387077">
                  <a:moveTo>
                    <a:pt x="481437" y="76069"/>
                  </a:moveTo>
                  <a:cubicBezTo>
                    <a:pt x="481437" y="76069"/>
                    <a:pt x="471053" y="111216"/>
                    <a:pt x="458768" y="157032"/>
                  </a:cubicBezTo>
                  <a:cubicBezTo>
                    <a:pt x="456005" y="167795"/>
                    <a:pt x="453052" y="179130"/>
                    <a:pt x="450099" y="190750"/>
                  </a:cubicBezTo>
                  <a:cubicBezTo>
                    <a:pt x="445718" y="207895"/>
                    <a:pt x="441432" y="225612"/>
                    <a:pt x="437525" y="242852"/>
                  </a:cubicBezTo>
                  <a:cubicBezTo>
                    <a:pt x="434956" y="254377"/>
                    <a:pt x="432479" y="265616"/>
                    <a:pt x="430381" y="276475"/>
                  </a:cubicBezTo>
                  <a:cubicBezTo>
                    <a:pt x="422096" y="318195"/>
                    <a:pt x="418001" y="352675"/>
                    <a:pt x="424287" y="362200"/>
                  </a:cubicBezTo>
                  <a:cubicBezTo>
                    <a:pt x="443337" y="390775"/>
                    <a:pt x="24236" y="390775"/>
                    <a:pt x="5186" y="381250"/>
                  </a:cubicBezTo>
                  <a:cubicBezTo>
                    <a:pt x="-5006" y="376107"/>
                    <a:pt x="-4339" y="297335"/>
                    <a:pt x="2996" y="209133"/>
                  </a:cubicBezTo>
                  <a:cubicBezTo>
                    <a:pt x="3759" y="199132"/>
                    <a:pt x="4710" y="188845"/>
                    <a:pt x="5663" y="178653"/>
                  </a:cubicBezTo>
                  <a:cubicBezTo>
                    <a:pt x="7568" y="159127"/>
                    <a:pt x="9758" y="139410"/>
                    <a:pt x="12235" y="120360"/>
                  </a:cubicBezTo>
                  <a:cubicBezTo>
                    <a:pt x="13567" y="109978"/>
                    <a:pt x="14902" y="99882"/>
                    <a:pt x="16330" y="89975"/>
                  </a:cubicBezTo>
                  <a:cubicBezTo>
                    <a:pt x="20427" y="59638"/>
                    <a:pt x="26236" y="29549"/>
                    <a:pt x="33761" y="-131"/>
                  </a:cubicBezTo>
                  <a:close/>
                </a:path>
              </a:pathLst>
            </a:custGeom>
            <a:solidFill>
              <a:srgbClr val="E6FFFE"/>
            </a:solidFill>
            <a:ln w="9525" cap="flat">
              <a:noFill/>
              <a:prstDash val="solid"/>
              <a:miter/>
            </a:ln>
          </p:spPr>
          <p:txBody>
            <a:bodyPr rtlCol="0" anchor="ctr"/>
            <a:lstStyle/>
            <a:p>
              <a:endParaRPr lang="zh-CN" altLang="en-US"/>
            </a:p>
          </p:txBody>
        </p:sp>
        <p:sp>
          <p:nvSpPr>
            <p:cNvPr id="38" name="íṥľiḋê">
              <a:extLst>
                <a:ext uri="{FF2B5EF4-FFF2-40B4-BE49-F238E27FC236}">
                  <a16:creationId xmlns:a16="http://schemas.microsoft.com/office/drawing/2014/main" id="{9EDA9376-2E06-417B-560F-5AD22B4B1A1F}"/>
                </a:ext>
              </a:extLst>
            </p:cNvPr>
            <p:cNvSpPr/>
            <p:nvPr/>
          </p:nvSpPr>
          <p:spPr>
            <a:xfrm>
              <a:off x="6512676" y="4786312"/>
              <a:ext cx="601331" cy="194071"/>
            </a:xfrm>
            <a:custGeom>
              <a:avLst/>
              <a:gdLst>
                <a:gd name="connsiteX0" fmla="*/ 163665 w 601331"/>
                <a:gd name="connsiteY0" fmla="*/ 18919 h 194071"/>
                <a:gd name="connsiteX1" fmla="*/ 1740 w 601331"/>
                <a:gd name="connsiteY1" fmla="*/ 133219 h 194071"/>
                <a:gd name="connsiteX2" fmla="*/ 1740 w 601331"/>
                <a:gd name="connsiteY2" fmla="*/ 190369 h 194071"/>
                <a:gd name="connsiteX3" fmla="*/ 592290 w 601331"/>
                <a:gd name="connsiteY3" fmla="*/ 161794 h 194071"/>
                <a:gd name="connsiteX4" fmla="*/ 582765 w 601331"/>
                <a:gd name="connsiteY4" fmla="*/ -131 h 194071"/>
                <a:gd name="connsiteX5" fmla="*/ 163665 w 601331"/>
                <a:gd name="connsiteY5" fmla="*/ 18919 h 19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331" h="194071">
                  <a:moveTo>
                    <a:pt x="163665" y="18919"/>
                  </a:moveTo>
                  <a:cubicBezTo>
                    <a:pt x="163665" y="18919"/>
                    <a:pt x="1740" y="114169"/>
                    <a:pt x="1740" y="133219"/>
                  </a:cubicBezTo>
                  <a:cubicBezTo>
                    <a:pt x="1740" y="152269"/>
                    <a:pt x="-7785" y="180844"/>
                    <a:pt x="1740" y="190369"/>
                  </a:cubicBezTo>
                  <a:cubicBezTo>
                    <a:pt x="11265" y="199894"/>
                    <a:pt x="573240" y="190369"/>
                    <a:pt x="592290" y="161794"/>
                  </a:cubicBezTo>
                  <a:cubicBezTo>
                    <a:pt x="611340" y="133219"/>
                    <a:pt x="582765" y="-131"/>
                    <a:pt x="582765" y="-131"/>
                  </a:cubicBezTo>
                  <a:cubicBezTo>
                    <a:pt x="445319" y="31511"/>
                    <a:pt x="303396" y="37969"/>
                    <a:pt x="163665" y="18919"/>
                  </a:cubicBezTo>
                  <a:close/>
                </a:path>
              </a:pathLst>
            </a:custGeom>
            <a:solidFill>
              <a:srgbClr val="303030"/>
            </a:solidFill>
            <a:ln w="9525" cap="flat">
              <a:noFill/>
              <a:prstDash val="solid"/>
              <a:miter/>
            </a:ln>
          </p:spPr>
          <p:txBody>
            <a:bodyPr rtlCol="0" anchor="ctr"/>
            <a:lstStyle/>
            <a:p>
              <a:endParaRPr lang="zh-CN" altLang="en-US"/>
            </a:p>
          </p:txBody>
        </p:sp>
        <p:sp>
          <p:nvSpPr>
            <p:cNvPr id="39" name="îṥḻidé">
              <a:extLst>
                <a:ext uri="{FF2B5EF4-FFF2-40B4-BE49-F238E27FC236}">
                  <a16:creationId xmlns:a16="http://schemas.microsoft.com/office/drawing/2014/main" id="{E584B144-4CE2-78FC-A11A-23C858A4E04E}"/>
                </a:ext>
              </a:extLst>
            </p:cNvPr>
            <p:cNvSpPr/>
            <p:nvPr/>
          </p:nvSpPr>
          <p:spPr>
            <a:xfrm>
              <a:off x="6685597" y="4514087"/>
              <a:ext cx="446819" cy="101155"/>
            </a:xfrm>
            <a:custGeom>
              <a:avLst/>
              <a:gdLst>
                <a:gd name="connsiteX0" fmla="*/ 444325 w 446819"/>
                <a:gd name="connsiteY0" fmla="*/ 67306 h 101155"/>
                <a:gd name="connsiteX1" fmla="*/ 435656 w 446819"/>
                <a:gd name="connsiteY1" fmla="*/ 101024 h 101155"/>
                <a:gd name="connsiteX2" fmla="*/ -2494 w 446819"/>
                <a:gd name="connsiteY2" fmla="*/ 30253 h 101155"/>
                <a:gd name="connsiteX3" fmla="*/ 1601 w 446819"/>
                <a:gd name="connsiteY3" fmla="*/ -131 h 101155"/>
                <a:gd name="connsiteX4" fmla="*/ 444039 w 446819"/>
                <a:gd name="connsiteY4" fmla="*/ 67306 h 101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819" h="101155">
                  <a:moveTo>
                    <a:pt x="444325" y="67306"/>
                  </a:moveTo>
                  <a:cubicBezTo>
                    <a:pt x="441563" y="78069"/>
                    <a:pt x="438610" y="89404"/>
                    <a:pt x="435656" y="101024"/>
                  </a:cubicBezTo>
                  <a:cubicBezTo>
                    <a:pt x="286877" y="99691"/>
                    <a:pt x="139144" y="75831"/>
                    <a:pt x="-2494" y="30253"/>
                  </a:cubicBezTo>
                  <a:cubicBezTo>
                    <a:pt x="-1159" y="19871"/>
                    <a:pt x="173" y="9775"/>
                    <a:pt x="1601" y="-131"/>
                  </a:cubicBezTo>
                  <a:cubicBezTo>
                    <a:pt x="143525" y="50161"/>
                    <a:pt x="293639" y="73049"/>
                    <a:pt x="444039" y="67306"/>
                  </a:cubicBezTo>
                  <a:close/>
                </a:path>
              </a:pathLst>
            </a:custGeom>
            <a:solidFill>
              <a:srgbClr val="F08C73"/>
            </a:solidFill>
            <a:ln w="9525" cap="flat">
              <a:noFill/>
              <a:prstDash val="solid"/>
              <a:miter/>
            </a:ln>
          </p:spPr>
          <p:txBody>
            <a:bodyPr rtlCol="0" anchor="ctr"/>
            <a:lstStyle/>
            <a:p>
              <a:endParaRPr lang="zh-CN" altLang="en-US"/>
            </a:p>
          </p:txBody>
        </p:sp>
        <p:sp>
          <p:nvSpPr>
            <p:cNvPr id="40" name="i$ľide">
              <a:extLst>
                <a:ext uri="{FF2B5EF4-FFF2-40B4-BE49-F238E27FC236}">
                  <a16:creationId xmlns:a16="http://schemas.microsoft.com/office/drawing/2014/main" id="{E862B424-1853-7CB4-B1F8-2ED414EB2E4A}"/>
                </a:ext>
              </a:extLst>
            </p:cNvPr>
            <p:cNvSpPr/>
            <p:nvPr/>
          </p:nvSpPr>
          <p:spPr>
            <a:xfrm>
              <a:off x="6676644" y="4602765"/>
              <a:ext cx="434529" cy="98202"/>
            </a:xfrm>
            <a:custGeom>
              <a:avLst/>
              <a:gdLst>
                <a:gd name="connsiteX0" fmla="*/ 432035 w 434529"/>
                <a:gd name="connsiteY0" fmla="*/ 64448 h 98202"/>
                <a:gd name="connsiteX1" fmla="*/ 424892 w 434529"/>
                <a:gd name="connsiteY1" fmla="*/ 98072 h 98202"/>
                <a:gd name="connsiteX2" fmla="*/ -2494 w 434529"/>
                <a:gd name="connsiteY2" fmla="*/ 30349 h 98202"/>
                <a:gd name="connsiteX3" fmla="*/ 173 w 434529"/>
                <a:gd name="connsiteY3" fmla="*/ -131 h 98202"/>
                <a:gd name="connsiteX4" fmla="*/ 432035 w 434529"/>
                <a:gd name="connsiteY4" fmla="*/ 64448 h 98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529" h="98202">
                  <a:moveTo>
                    <a:pt x="432035" y="64448"/>
                  </a:moveTo>
                  <a:cubicBezTo>
                    <a:pt x="429466" y="75974"/>
                    <a:pt x="426989" y="87213"/>
                    <a:pt x="424892" y="98072"/>
                  </a:cubicBezTo>
                  <a:cubicBezTo>
                    <a:pt x="279826" y="96690"/>
                    <a:pt x="135809" y="73869"/>
                    <a:pt x="-2494" y="30349"/>
                  </a:cubicBezTo>
                  <a:cubicBezTo>
                    <a:pt x="-1731" y="20348"/>
                    <a:pt x="-780" y="10061"/>
                    <a:pt x="173" y="-131"/>
                  </a:cubicBezTo>
                  <a:cubicBezTo>
                    <a:pt x="138953" y="47865"/>
                    <a:pt x="285351" y="69754"/>
                    <a:pt x="432035" y="64448"/>
                  </a:cubicBezTo>
                  <a:close/>
                </a:path>
              </a:pathLst>
            </a:custGeom>
            <a:solidFill>
              <a:srgbClr val="F08C73"/>
            </a:solidFill>
            <a:ln w="9525" cap="flat">
              <a:noFill/>
              <a:prstDash val="solid"/>
              <a:miter/>
            </a:ln>
          </p:spPr>
          <p:txBody>
            <a:bodyPr rtlCol="0" anchor="ctr"/>
            <a:lstStyle/>
            <a:p>
              <a:endParaRPr lang="zh-CN" altLang="en-US"/>
            </a:p>
          </p:txBody>
        </p:sp>
        <p:sp>
          <p:nvSpPr>
            <p:cNvPr id="41" name="íśľiďé">
              <a:extLst>
                <a:ext uri="{FF2B5EF4-FFF2-40B4-BE49-F238E27FC236}">
                  <a16:creationId xmlns:a16="http://schemas.microsoft.com/office/drawing/2014/main" id="{C074FF75-FEBB-3124-9CF1-AA986654C5EB}"/>
                </a:ext>
              </a:extLst>
            </p:cNvPr>
            <p:cNvSpPr/>
            <p:nvPr/>
          </p:nvSpPr>
          <p:spPr>
            <a:xfrm>
              <a:off x="6836568" y="3933824"/>
              <a:ext cx="218503" cy="323183"/>
            </a:xfrm>
            <a:custGeom>
              <a:avLst/>
              <a:gdLst>
                <a:gd name="connsiteX0" fmla="*/ 218504 w 218503"/>
                <a:gd name="connsiteY0" fmla="*/ 0 h 323183"/>
                <a:gd name="connsiteX1" fmla="*/ 0 w 218503"/>
                <a:gd name="connsiteY1" fmla="*/ 323183 h 323183"/>
              </a:gdLst>
              <a:ahLst/>
              <a:cxnLst>
                <a:cxn ang="0">
                  <a:pos x="connsiteX0" y="connsiteY0"/>
                </a:cxn>
                <a:cxn ang="0">
                  <a:pos x="connsiteX1" y="connsiteY1"/>
                </a:cxn>
              </a:cxnLst>
              <a:rect l="l" t="t" r="r" b="b"/>
              <a:pathLst>
                <a:path w="218503" h="323183">
                  <a:moveTo>
                    <a:pt x="218504" y="0"/>
                  </a:moveTo>
                  <a:lnTo>
                    <a:pt x="0" y="323183"/>
                  </a:lnTo>
                </a:path>
              </a:pathLst>
            </a:custGeom>
            <a:ln w="9525" cap="flat">
              <a:solidFill>
                <a:srgbClr val="CE4125"/>
              </a:solidFill>
              <a:prstDash val="solid"/>
              <a:miter/>
            </a:ln>
          </p:spPr>
          <p:txBody>
            <a:bodyPr rtlCol="0" anchor="ctr"/>
            <a:lstStyle/>
            <a:p>
              <a:endParaRPr lang="zh-CN" altLang="en-US"/>
            </a:p>
          </p:txBody>
        </p:sp>
        <p:sp>
          <p:nvSpPr>
            <p:cNvPr id="42" name="íš1îḑè">
              <a:extLst>
                <a:ext uri="{FF2B5EF4-FFF2-40B4-BE49-F238E27FC236}">
                  <a16:creationId xmlns:a16="http://schemas.microsoft.com/office/drawing/2014/main" id="{99E8797A-5333-0282-A6DA-0498595389DB}"/>
                </a:ext>
              </a:extLst>
            </p:cNvPr>
            <p:cNvSpPr/>
            <p:nvPr/>
          </p:nvSpPr>
          <p:spPr>
            <a:xfrm>
              <a:off x="7121747" y="4010024"/>
              <a:ext cx="95250" cy="361950"/>
            </a:xfrm>
            <a:custGeom>
              <a:avLst/>
              <a:gdLst>
                <a:gd name="connsiteX0" fmla="*/ 95250 w 95250"/>
                <a:gd name="connsiteY0" fmla="*/ 0 h 361950"/>
                <a:gd name="connsiteX1" fmla="*/ 0 w 95250"/>
                <a:gd name="connsiteY1" fmla="*/ 361950 h 361950"/>
              </a:gdLst>
              <a:ahLst/>
              <a:cxnLst>
                <a:cxn ang="0">
                  <a:pos x="connsiteX0" y="connsiteY0"/>
                </a:cxn>
                <a:cxn ang="0">
                  <a:pos x="connsiteX1" y="connsiteY1"/>
                </a:cxn>
              </a:cxnLst>
              <a:rect l="l" t="t" r="r" b="b"/>
              <a:pathLst>
                <a:path w="95250" h="361950">
                  <a:moveTo>
                    <a:pt x="95250" y="0"/>
                  </a:moveTo>
                  <a:lnTo>
                    <a:pt x="0" y="361950"/>
                  </a:lnTo>
                </a:path>
              </a:pathLst>
            </a:custGeom>
            <a:ln w="9525" cap="flat">
              <a:solidFill>
                <a:srgbClr val="CE4125"/>
              </a:solidFill>
              <a:prstDash val="solid"/>
              <a:miter/>
            </a:ln>
          </p:spPr>
          <p:txBody>
            <a:bodyPr rtlCol="0" anchor="ctr"/>
            <a:lstStyle/>
            <a:p>
              <a:endParaRPr lang="zh-CN" altLang="en-US"/>
            </a:p>
          </p:txBody>
        </p:sp>
        <p:sp>
          <p:nvSpPr>
            <p:cNvPr id="43" name="íṥliḋè">
              <a:extLst>
                <a:ext uri="{FF2B5EF4-FFF2-40B4-BE49-F238E27FC236}">
                  <a16:creationId xmlns:a16="http://schemas.microsoft.com/office/drawing/2014/main" id="{C1557361-E5FD-FA46-DCB4-738FA244BA9B}"/>
                </a:ext>
              </a:extLst>
            </p:cNvPr>
            <p:cNvSpPr/>
            <p:nvPr/>
          </p:nvSpPr>
          <p:spPr>
            <a:xfrm>
              <a:off x="7397972" y="3990974"/>
              <a:ext cx="102012" cy="392811"/>
            </a:xfrm>
            <a:custGeom>
              <a:avLst/>
              <a:gdLst>
                <a:gd name="connsiteX0" fmla="*/ 0 w 102012"/>
                <a:gd name="connsiteY0" fmla="*/ 0 h 392811"/>
                <a:gd name="connsiteX1" fmla="*/ 102013 w 102012"/>
                <a:gd name="connsiteY1" fmla="*/ 392811 h 392811"/>
              </a:gdLst>
              <a:ahLst/>
              <a:cxnLst>
                <a:cxn ang="0">
                  <a:pos x="connsiteX0" y="connsiteY0"/>
                </a:cxn>
                <a:cxn ang="0">
                  <a:pos x="connsiteX1" y="connsiteY1"/>
                </a:cxn>
              </a:cxnLst>
              <a:rect l="l" t="t" r="r" b="b"/>
              <a:pathLst>
                <a:path w="102012" h="392811">
                  <a:moveTo>
                    <a:pt x="0" y="0"/>
                  </a:moveTo>
                  <a:lnTo>
                    <a:pt x="102013" y="392811"/>
                  </a:lnTo>
                </a:path>
              </a:pathLst>
            </a:custGeom>
            <a:ln w="9525" cap="flat">
              <a:solidFill>
                <a:srgbClr val="CE4125"/>
              </a:solidFill>
              <a:prstDash val="solid"/>
              <a:miter/>
            </a:ln>
          </p:spPr>
          <p:txBody>
            <a:bodyPr rtlCol="0" anchor="ctr"/>
            <a:lstStyle/>
            <a:p>
              <a:endParaRPr lang="zh-CN" altLang="en-US"/>
            </a:p>
          </p:txBody>
        </p:sp>
        <p:sp>
          <p:nvSpPr>
            <p:cNvPr id="44" name="íṧ1ïḓé">
              <a:extLst>
                <a:ext uri="{FF2B5EF4-FFF2-40B4-BE49-F238E27FC236}">
                  <a16:creationId xmlns:a16="http://schemas.microsoft.com/office/drawing/2014/main" id="{4DE32B41-8796-4DA2-E8EC-5E1877743AB5}"/>
                </a:ext>
              </a:extLst>
            </p:cNvPr>
            <p:cNvSpPr/>
            <p:nvPr/>
          </p:nvSpPr>
          <p:spPr>
            <a:xfrm>
              <a:off x="7597997" y="3933824"/>
              <a:ext cx="192690" cy="371665"/>
            </a:xfrm>
            <a:custGeom>
              <a:avLst/>
              <a:gdLst>
                <a:gd name="connsiteX0" fmla="*/ 0 w 192690"/>
                <a:gd name="connsiteY0" fmla="*/ 0 h 371665"/>
                <a:gd name="connsiteX1" fmla="*/ 192691 w 192690"/>
                <a:gd name="connsiteY1" fmla="*/ 371665 h 371665"/>
              </a:gdLst>
              <a:ahLst/>
              <a:cxnLst>
                <a:cxn ang="0">
                  <a:pos x="connsiteX0" y="connsiteY0"/>
                </a:cxn>
                <a:cxn ang="0">
                  <a:pos x="connsiteX1" y="connsiteY1"/>
                </a:cxn>
              </a:cxnLst>
              <a:rect l="l" t="t" r="r" b="b"/>
              <a:pathLst>
                <a:path w="192690" h="371665">
                  <a:moveTo>
                    <a:pt x="0" y="0"/>
                  </a:moveTo>
                  <a:lnTo>
                    <a:pt x="192691" y="371665"/>
                  </a:lnTo>
                </a:path>
              </a:pathLst>
            </a:custGeom>
            <a:ln w="9525" cap="flat">
              <a:solidFill>
                <a:srgbClr val="CE4125"/>
              </a:solidFill>
              <a:prstDash val="solid"/>
              <a:miter/>
            </a:ln>
          </p:spPr>
          <p:txBody>
            <a:bodyPr rtlCol="0" anchor="ctr"/>
            <a:lstStyle/>
            <a:p>
              <a:endParaRPr lang="zh-CN" altLang="en-US"/>
            </a:p>
          </p:txBody>
        </p:sp>
        <p:sp>
          <p:nvSpPr>
            <p:cNvPr id="45" name="îSḻíḋe">
              <a:extLst>
                <a:ext uri="{FF2B5EF4-FFF2-40B4-BE49-F238E27FC236}">
                  <a16:creationId xmlns:a16="http://schemas.microsoft.com/office/drawing/2014/main" id="{B6F6D1D1-4E26-3F50-2978-38F07FF05451}"/>
                </a:ext>
              </a:extLst>
            </p:cNvPr>
            <p:cNvSpPr/>
            <p:nvPr/>
          </p:nvSpPr>
          <p:spPr>
            <a:xfrm>
              <a:off x="7836122" y="3876674"/>
              <a:ext cx="230409" cy="298418"/>
            </a:xfrm>
            <a:custGeom>
              <a:avLst/>
              <a:gdLst>
                <a:gd name="connsiteX0" fmla="*/ 0 w 230409"/>
                <a:gd name="connsiteY0" fmla="*/ 0 h 298418"/>
                <a:gd name="connsiteX1" fmla="*/ 230410 w 230409"/>
                <a:gd name="connsiteY1" fmla="*/ 298418 h 298418"/>
              </a:gdLst>
              <a:ahLst/>
              <a:cxnLst>
                <a:cxn ang="0">
                  <a:pos x="connsiteX0" y="connsiteY0"/>
                </a:cxn>
                <a:cxn ang="0">
                  <a:pos x="connsiteX1" y="connsiteY1"/>
                </a:cxn>
              </a:cxnLst>
              <a:rect l="l" t="t" r="r" b="b"/>
              <a:pathLst>
                <a:path w="230409" h="298418">
                  <a:moveTo>
                    <a:pt x="0" y="0"/>
                  </a:moveTo>
                  <a:lnTo>
                    <a:pt x="230410" y="298418"/>
                  </a:lnTo>
                </a:path>
              </a:pathLst>
            </a:custGeom>
            <a:ln w="9525" cap="flat">
              <a:solidFill>
                <a:srgbClr val="CE4125"/>
              </a:solidFill>
              <a:prstDash val="solid"/>
              <a:miter/>
            </a:ln>
          </p:spPr>
          <p:txBody>
            <a:bodyPr rtlCol="0" anchor="ctr"/>
            <a:lstStyle/>
            <a:p>
              <a:endParaRPr lang="zh-CN" altLang="en-US"/>
            </a:p>
          </p:txBody>
        </p:sp>
        <p:sp>
          <p:nvSpPr>
            <p:cNvPr id="46" name="îṩ1iḍè">
              <a:extLst>
                <a:ext uri="{FF2B5EF4-FFF2-40B4-BE49-F238E27FC236}">
                  <a16:creationId xmlns:a16="http://schemas.microsoft.com/office/drawing/2014/main" id="{17D9BD1A-A7AB-D249-DFE8-1268D63653FE}"/>
                </a:ext>
              </a:extLst>
            </p:cNvPr>
            <p:cNvSpPr/>
            <p:nvPr/>
          </p:nvSpPr>
          <p:spPr>
            <a:xfrm>
              <a:off x="6560827" y="2005012"/>
              <a:ext cx="98957" cy="190500"/>
            </a:xfrm>
            <a:custGeom>
              <a:avLst/>
              <a:gdLst>
                <a:gd name="connsiteX0" fmla="*/ -2121 w 98957"/>
                <a:gd name="connsiteY0" fmla="*/ 57019 h 190500"/>
                <a:gd name="connsiteX1" fmla="*/ 29788 w 98957"/>
                <a:gd name="connsiteY1" fmla="*/ -131 h 190500"/>
                <a:gd name="connsiteX2" fmla="*/ 96463 w 98957"/>
                <a:gd name="connsiteY2" fmla="*/ 161794 h 190500"/>
                <a:gd name="connsiteX3" fmla="*/ 10738 w 98957"/>
                <a:gd name="connsiteY3" fmla="*/ 190369 h 190500"/>
              </a:gdLst>
              <a:ahLst/>
              <a:cxnLst>
                <a:cxn ang="0">
                  <a:pos x="connsiteX0" y="connsiteY0"/>
                </a:cxn>
                <a:cxn ang="0">
                  <a:pos x="connsiteX1" y="connsiteY1"/>
                </a:cxn>
                <a:cxn ang="0">
                  <a:pos x="connsiteX2" y="connsiteY2"/>
                </a:cxn>
                <a:cxn ang="0">
                  <a:pos x="connsiteX3" y="connsiteY3"/>
                </a:cxn>
              </a:cxnLst>
              <a:rect l="l" t="t" r="r" b="b"/>
              <a:pathLst>
                <a:path w="98957" h="190500">
                  <a:moveTo>
                    <a:pt x="-2121" y="57019"/>
                  </a:moveTo>
                  <a:cubicBezTo>
                    <a:pt x="-2121" y="57019"/>
                    <a:pt x="-8312" y="-131"/>
                    <a:pt x="29788" y="-131"/>
                  </a:cubicBezTo>
                  <a:cubicBezTo>
                    <a:pt x="67888" y="-131"/>
                    <a:pt x="96463" y="161794"/>
                    <a:pt x="96463" y="161794"/>
                  </a:cubicBezTo>
                  <a:lnTo>
                    <a:pt x="10738" y="190369"/>
                  </a:lnTo>
                  <a:close/>
                </a:path>
              </a:pathLst>
            </a:custGeom>
            <a:solidFill>
              <a:srgbClr val="FEBAAF"/>
            </a:solidFill>
            <a:ln w="9525" cap="flat">
              <a:noFill/>
              <a:prstDash val="solid"/>
              <a:miter/>
            </a:ln>
          </p:spPr>
          <p:txBody>
            <a:bodyPr rtlCol="0" anchor="ctr"/>
            <a:lstStyle/>
            <a:p>
              <a:endParaRPr lang="zh-CN" altLang="en-US"/>
            </a:p>
          </p:txBody>
        </p:sp>
        <p:sp>
          <p:nvSpPr>
            <p:cNvPr id="47" name="î$ḷïḓè">
              <a:extLst>
                <a:ext uri="{FF2B5EF4-FFF2-40B4-BE49-F238E27FC236}">
                  <a16:creationId xmlns:a16="http://schemas.microsoft.com/office/drawing/2014/main" id="{2574F863-6E87-A6C6-0E9A-973EF162604F}"/>
                </a:ext>
              </a:extLst>
            </p:cNvPr>
            <p:cNvSpPr/>
            <p:nvPr/>
          </p:nvSpPr>
          <p:spPr>
            <a:xfrm>
              <a:off x="6193902" y="1991960"/>
              <a:ext cx="446832" cy="407672"/>
            </a:xfrm>
            <a:custGeom>
              <a:avLst/>
              <a:gdLst>
                <a:gd name="connsiteX0" fmla="*/ 261841 w 446832"/>
                <a:gd name="connsiteY0" fmla="*/ 8920 h 407672"/>
                <a:gd name="connsiteX1" fmla="*/ 63339 w 446832"/>
                <a:gd name="connsiteY1" fmla="*/ 41496 h 407672"/>
                <a:gd name="connsiteX2" fmla="*/ 3617 w 446832"/>
                <a:gd name="connsiteY2" fmla="*/ 125220 h 407672"/>
                <a:gd name="connsiteX3" fmla="*/ 163542 w 446832"/>
                <a:gd name="connsiteY3" fmla="*/ 407541 h 407672"/>
                <a:gd name="connsiteX4" fmla="*/ 444339 w 446832"/>
                <a:gd name="connsiteY4" fmla="*/ 165321 h 407672"/>
                <a:gd name="connsiteX5" fmla="*/ 261841 w 446832"/>
                <a:gd name="connsiteY5" fmla="*/ 8920 h 40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832" h="407672">
                  <a:moveTo>
                    <a:pt x="261841" y="8920"/>
                  </a:moveTo>
                  <a:cubicBezTo>
                    <a:pt x="241742" y="3967"/>
                    <a:pt x="141539" y="-20893"/>
                    <a:pt x="63339" y="41496"/>
                  </a:cubicBezTo>
                  <a:cubicBezTo>
                    <a:pt x="35813" y="63098"/>
                    <a:pt x="15046" y="92159"/>
                    <a:pt x="3617" y="125220"/>
                  </a:cubicBezTo>
                  <a:cubicBezTo>
                    <a:pt x="-23149" y="212946"/>
                    <a:pt x="39431" y="330294"/>
                    <a:pt x="163542" y="407541"/>
                  </a:cubicBezTo>
                  <a:lnTo>
                    <a:pt x="444339" y="165321"/>
                  </a:lnTo>
                  <a:cubicBezTo>
                    <a:pt x="436432" y="148461"/>
                    <a:pt x="382903" y="38924"/>
                    <a:pt x="261841" y="8920"/>
                  </a:cubicBezTo>
                  <a:close/>
                </a:path>
              </a:pathLst>
            </a:custGeom>
            <a:solidFill>
              <a:srgbClr val="FEBAAF"/>
            </a:solidFill>
            <a:ln w="9525" cap="flat">
              <a:noFill/>
              <a:prstDash val="solid"/>
              <a:miter/>
            </a:ln>
          </p:spPr>
          <p:txBody>
            <a:bodyPr rtlCol="0" anchor="ctr"/>
            <a:lstStyle/>
            <a:p>
              <a:endParaRPr lang="zh-CN" altLang="en-US"/>
            </a:p>
          </p:txBody>
        </p:sp>
        <p:sp>
          <p:nvSpPr>
            <p:cNvPr id="48" name="îş1îḓé">
              <a:extLst>
                <a:ext uri="{FF2B5EF4-FFF2-40B4-BE49-F238E27FC236}">
                  <a16:creationId xmlns:a16="http://schemas.microsoft.com/office/drawing/2014/main" id="{2F15EA88-4F8E-1674-B70A-3ABB60004280}"/>
                </a:ext>
              </a:extLst>
            </p:cNvPr>
            <p:cNvSpPr/>
            <p:nvPr/>
          </p:nvSpPr>
          <p:spPr>
            <a:xfrm>
              <a:off x="6550191" y="2021966"/>
              <a:ext cx="15961" cy="92583"/>
            </a:xfrm>
            <a:custGeom>
              <a:avLst/>
              <a:gdLst>
                <a:gd name="connsiteX0" fmla="*/ 13468 w 15961"/>
                <a:gd name="connsiteY0" fmla="*/ -131 h 92583"/>
                <a:gd name="connsiteX1" fmla="*/ -2438 w 15961"/>
                <a:gd name="connsiteY1" fmla="*/ 92452 h 92583"/>
              </a:gdLst>
              <a:ahLst/>
              <a:cxnLst>
                <a:cxn ang="0">
                  <a:pos x="connsiteX0" y="connsiteY0"/>
                </a:cxn>
                <a:cxn ang="0">
                  <a:pos x="connsiteX1" y="connsiteY1"/>
                </a:cxn>
              </a:cxnLst>
              <a:rect l="l" t="t" r="r" b="b"/>
              <a:pathLst>
                <a:path w="15961" h="92583">
                  <a:moveTo>
                    <a:pt x="13468" y="-131"/>
                  </a:moveTo>
                  <a:cubicBezTo>
                    <a:pt x="2229" y="29416"/>
                    <a:pt x="-3106" y="60858"/>
                    <a:pt x="-2438" y="92452"/>
                  </a:cubicBezTo>
                </a:path>
              </a:pathLst>
            </a:custGeom>
            <a:noFill/>
            <a:ln w="9525" cap="flat">
              <a:solidFill>
                <a:srgbClr val="F76A52"/>
              </a:solidFill>
              <a:prstDash val="solid"/>
              <a:miter/>
            </a:ln>
          </p:spPr>
          <p:txBody>
            <a:bodyPr rtlCol="0" anchor="ctr"/>
            <a:lstStyle/>
            <a:p>
              <a:endParaRPr lang="zh-CN" altLang="en-US"/>
            </a:p>
          </p:txBody>
        </p:sp>
        <p:sp>
          <p:nvSpPr>
            <p:cNvPr id="49" name="ís1ïḓe">
              <a:extLst>
                <a:ext uri="{FF2B5EF4-FFF2-40B4-BE49-F238E27FC236}">
                  <a16:creationId xmlns:a16="http://schemas.microsoft.com/office/drawing/2014/main" id="{E4737E7C-447F-D921-FB96-9C64186D5D48}"/>
                </a:ext>
              </a:extLst>
            </p:cNvPr>
            <p:cNvSpPr/>
            <p:nvPr/>
          </p:nvSpPr>
          <p:spPr>
            <a:xfrm>
              <a:off x="6303646" y="2007107"/>
              <a:ext cx="141826" cy="69341"/>
            </a:xfrm>
            <a:custGeom>
              <a:avLst/>
              <a:gdLst>
                <a:gd name="connsiteX0" fmla="*/ -2494 w 141826"/>
                <a:gd name="connsiteY0" fmla="*/ -131 h 69341"/>
                <a:gd name="connsiteX1" fmla="*/ 139332 w 141826"/>
                <a:gd name="connsiteY1" fmla="*/ 69211 h 69341"/>
              </a:gdLst>
              <a:ahLst/>
              <a:cxnLst>
                <a:cxn ang="0">
                  <a:pos x="connsiteX0" y="connsiteY0"/>
                </a:cxn>
                <a:cxn ang="0">
                  <a:pos x="connsiteX1" y="connsiteY1"/>
                </a:cxn>
              </a:cxnLst>
              <a:rect l="l" t="t" r="r" b="b"/>
              <a:pathLst>
                <a:path w="141826" h="69341">
                  <a:moveTo>
                    <a:pt x="-2494" y="-131"/>
                  </a:moveTo>
                  <a:cubicBezTo>
                    <a:pt x="-2494" y="-131"/>
                    <a:pt x="120282" y="31111"/>
                    <a:pt x="139332" y="69211"/>
                  </a:cubicBezTo>
                </a:path>
              </a:pathLst>
            </a:custGeom>
            <a:noFill/>
            <a:ln w="9525" cap="flat">
              <a:solidFill>
                <a:srgbClr val="F76A52"/>
              </a:solidFill>
              <a:prstDash val="solid"/>
              <a:miter/>
            </a:ln>
          </p:spPr>
          <p:txBody>
            <a:bodyPr rtlCol="0" anchor="ctr"/>
            <a:lstStyle/>
            <a:p>
              <a:endParaRPr lang="zh-CN" altLang="en-US"/>
            </a:p>
          </p:txBody>
        </p:sp>
        <p:sp>
          <p:nvSpPr>
            <p:cNvPr id="50" name="iṥļïḑê">
              <a:extLst>
                <a:ext uri="{FF2B5EF4-FFF2-40B4-BE49-F238E27FC236}">
                  <a16:creationId xmlns:a16="http://schemas.microsoft.com/office/drawing/2014/main" id="{EDEA02F4-D7CE-4109-8F50-B487A36B690E}"/>
                </a:ext>
              </a:extLst>
            </p:cNvPr>
            <p:cNvSpPr/>
            <p:nvPr/>
          </p:nvSpPr>
          <p:spPr>
            <a:xfrm>
              <a:off x="6208396" y="2102357"/>
              <a:ext cx="141826" cy="69341"/>
            </a:xfrm>
            <a:custGeom>
              <a:avLst/>
              <a:gdLst>
                <a:gd name="connsiteX0" fmla="*/ -2494 w 141826"/>
                <a:gd name="connsiteY0" fmla="*/ -131 h 69341"/>
                <a:gd name="connsiteX1" fmla="*/ 139332 w 141826"/>
                <a:gd name="connsiteY1" fmla="*/ 69211 h 69341"/>
              </a:gdLst>
              <a:ahLst/>
              <a:cxnLst>
                <a:cxn ang="0">
                  <a:pos x="connsiteX0" y="connsiteY0"/>
                </a:cxn>
                <a:cxn ang="0">
                  <a:pos x="connsiteX1" y="connsiteY1"/>
                </a:cxn>
              </a:cxnLst>
              <a:rect l="l" t="t" r="r" b="b"/>
              <a:pathLst>
                <a:path w="141826" h="69341">
                  <a:moveTo>
                    <a:pt x="-2494" y="-131"/>
                  </a:moveTo>
                  <a:cubicBezTo>
                    <a:pt x="-2494" y="-131"/>
                    <a:pt x="120282" y="31111"/>
                    <a:pt x="139332" y="69211"/>
                  </a:cubicBezTo>
                </a:path>
              </a:pathLst>
            </a:custGeom>
            <a:noFill/>
            <a:ln w="9525" cap="flat">
              <a:solidFill>
                <a:srgbClr val="F76A52"/>
              </a:solidFill>
              <a:prstDash val="solid"/>
              <a:miter/>
            </a:ln>
          </p:spPr>
          <p:txBody>
            <a:bodyPr rtlCol="0" anchor="ctr"/>
            <a:lstStyle/>
            <a:p>
              <a:endParaRPr lang="zh-CN" altLang="en-US"/>
            </a:p>
          </p:txBody>
        </p:sp>
        <p:sp>
          <p:nvSpPr>
            <p:cNvPr id="51" name="îşļïḓe">
              <a:extLst>
                <a:ext uri="{FF2B5EF4-FFF2-40B4-BE49-F238E27FC236}">
                  <a16:creationId xmlns:a16="http://schemas.microsoft.com/office/drawing/2014/main" id="{060B755E-6047-7196-161E-926ADACE19E7}"/>
                </a:ext>
              </a:extLst>
            </p:cNvPr>
            <p:cNvSpPr/>
            <p:nvPr/>
          </p:nvSpPr>
          <p:spPr>
            <a:xfrm>
              <a:off x="6348603" y="2149791"/>
              <a:ext cx="1476375" cy="1639543"/>
            </a:xfrm>
            <a:custGeom>
              <a:avLst/>
              <a:gdLst>
                <a:gd name="connsiteX0" fmla="*/ 302306 w 1476375"/>
                <a:gd name="connsiteY0" fmla="*/ -131 h 1639543"/>
                <a:gd name="connsiteX1" fmla="*/ 603962 w 1476375"/>
                <a:gd name="connsiteY1" fmla="*/ 378964 h 1639543"/>
                <a:gd name="connsiteX2" fmla="*/ 845231 w 1476375"/>
                <a:gd name="connsiteY2" fmla="*/ 628519 h 1639543"/>
                <a:gd name="connsiteX3" fmla="*/ 1056781 w 1476375"/>
                <a:gd name="connsiteY3" fmla="*/ 782919 h 1639543"/>
                <a:gd name="connsiteX4" fmla="*/ 1283381 w 1476375"/>
                <a:gd name="connsiteY4" fmla="*/ 895219 h 1639543"/>
                <a:gd name="connsiteX5" fmla="*/ 1473881 w 1476375"/>
                <a:gd name="connsiteY5" fmla="*/ 1438144 h 1639543"/>
                <a:gd name="connsiteX6" fmla="*/ 1213562 w 1476375"/>
                <a:gd name="connsiteY6" fmla="*/ 1560731 h 1639543"/>
                <a:gd name="connsiteX7" fmla="*/ 651587 w 1476375"/>
                <a:gd name="connsiteY7" fmla="*/ 1636264 h 1639543"/>
                <a:gd name="connsiteX8" fmla="*/ 464231 w 1476375"/>
                <a:gd name="connsiteY8" fmla="*/ 847594 h 1639543"/>
                <a:gd name="connsiteX9" fmla="*/ -2494 w 1476375"/>
                <a:gd name="connsiteY9" fmla="*/ 237994 h 1639543"/>
                <a:gd name="connsiteX10" fmla="*/ 302306 w 1476375"/>
                <a:gd name="connsiteY10" fmla="*/ -131 h 163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76375" h="1639543">
                  <a:moveTo>
                    <a:pt x="302306" y="-131"/>
                  </a:moveTo>
                  <a:cubicBezTo>
                    <a:pt x="395649" y="131790"/>
                    <a:pt x="496329" y="258358"/>
                    <a:pt x="603962" y="378964"/>
                  </a:cubicBezTo>
                  <a:cubicBezTo>
                    <a:pt x="685783" y="470690"/>
                    <a:pt x="766841" y="553653"/>
                    <a:pt x="845231" y="628519"/>
                  </a:cubicBezTo>
                  <a:lnTo>
                    <a:pt x="1056781" y="782919"/>
                  </a:lnTo>
                  <a:cubicBezTo>
                    <a:pt x="1056781" y="782919"/>
                    <a:pt x="1207181" y="752344"/>
                    <a:pt x="1283381" y="895219"/>
                  </a:cubicBezTo>
                  <a:cubicBezTo>
                    <a:pt x="1359581" y="1038094"/>
                    <a:pt x="1473881" y="1438144"/>
                    <a:pt x="1473881" y="1438144"/>
                  </a:cubicBezTo>
                  <a:cubicBezTo>
                    <a:pt x="1391584" y="1487817"/>
                    <a:pt x="1304336" y="1528898"/>
                    <a:pt x="1213562" y="1560731"/>
                  </a:cubicBezTo>
                  <a:cubicBezTo>
                    <a:pt x="1033159" y="1623253"/>
                    <a:pt x="842087" y="1648942"/>
                    <a:pt x="651587" y="1636264"/>
                  </a:cubicBezTo>
                  <a:cubicBezTo>
                    <a:pt x="541382" y="1387062"/>
                    <a:pt x="477851" y="1119733"/>
                    <a:pt x="464231" y="847594"/>
                  </a:cubicBezTo>
                  <a:cubicBezTo>
                    <a:pt x="277731" y="670020"/>
                    <a:pt x="120282" y="464327"/>
                    <a:pt x="-2494" y="237994"/>
                  </a:cubicBezTo>
                  <a:cubicBezTo>
                    <a:pt x="84754" y="141830"/>
                    <a:pt x="187911" y="61296"/>
                    <a:pt x="302306" y="-131"/>
                  </a:cubicBezTo>
                  <a:close/>
                </a:path>
              </a:pathLst>
            </a:custGeom>
            <a:solidFill>
              <a:srgbClr val="E0E5BA"/>
            </a:solidFill>
            <a:ln w="9525" cap="flat">
              <a:noFill/>
              <a:prstDash val="solid"/>
              <a:miter/>
            </a:ln>
          </p:spPr>
          <p:txBody>
            <a:bodyPr rtlCol="0" anchor="ctr"/>
            <a:lstStyle/>
            <a:p>
              <a:endParaRPr lang="zh-CN" altLang="en-US"/>
            </a:p>
          </p:txBody>
        </p:sp>
        <p:sp>
          <p:nvSpPr>
            <p:cNvPr id="52" name="íślïḍê">
              <a:extLst>
                <a:ext uri="{FF2B5EF4-FFF2-40B4-BE49-F238E27FC236}">
                  <a16:creationId xmlns:a16="http://schemas.microsoft.com/office/drawing/2014/main" id="{3AD87EDE-948D-AC62-0D7F-BFA9E82F163F}"/>
                </a:ext>
              </a:extLst>
            </p:cNvPr>
            <p:cNvSpPr/>
            <p:nvPr/>
          </p:nvSpPr>
          <p:spPr>
            <a:xfrm>
              <a:off x="6713940" y="1738217"/>
              <a:ext cx="1249887" cy="1164849"/>
            </a:xfrm>
            <a:custGeom>
              <a:avLst/>
              <a:gdLst>
                <a:gd name="connsiteX0" fmla="*/ 781550 w 1249887"/>
                <a:gd name="connsiteY0" fmla="*/ 22442 h 1164849"/>
                <a:gd name="connsiteX1" fmla="*/ 284155 w 1249887"/>
                <a:gd name="connsiteY1" fmla="*/ 89117 h 1164849"/>
                <a:gd name="connsiteX2" fmla="*/ 22790 w 1249887"/>
                <a:gd name="connsiteY2" fmla="*/ 493739 h 1164849"/>
                <a:gd name="connsiteX3" fmla="*/ 6881 w 1249887"/>
                <a:gd name="connsiteY3" fmla="*/ 763963 h 1164849"/>
                <a:gd name="connsiteX4" fmla="*/ 213859 w 1249887"/>
                <a:gd name="connsiteY4" fmla="*/ 1041998 h 1164849"/>
                <a:gd name="connsiteX5" fmla="*/ 651535 w 1249887"/>
                <a:gd name="connsiteY5" fmla="*/ 1164490 h 1164849"/>
                <a:gd name="connsiteX6" fmla="*/ 975385 w 1249887"/>
                <a:gd name="connsiteY6" fmla="*/ 1080765 h 1164849"/>
                <a:gd name="connsiteX7" fmla="*/ 1180647 w 1249887"/>
                <a:gd name="connsiteY7" fmla="*/ 843783 h 1164849"/>
                <a:gd name="connsiteX8" fmla="*/ 1247322 w 1249887"/>
                <a:gd name="connsiteY8" fmla="*/ 501740 h 1164849"/>
                <a:gd name="connsiteX9" fmla="*/ 1128641 w 1249887"/>
                <a:gd name="connsiteY9" fmla="*/ 195416 h 1164849"/>
                <a:gd name="connsiteX10" fmla="*/ 781836 w 1249887"/>
                <a:gd name="connsiteY10" fmla="*/ 22728 h 116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9887" h="1164849">
                  <a:moveTo>
                    <a:pt x="781550" y="22442"/>
                  </a:moveTo>
                  <a:cubicBezTo>
                    <a:pt x="614577" y="-19087"/>
                    <a:pt x="427793" y="-6895"/>
                    <a:pt x="284155" y="89117"/>
                  </a:cubicBezTo>
                  <a:cubicBezTo>
                    <a:pt x="131755" y="191035"/>
                    <a:pt x="66889" y="314764"/>
                    <a:pt x="22790" y="493739"/>
                  </a:cubicBezTo>
                  <a:cubicBezTo>
                    <a:pt x="-9978" y="627089"/>
                    <a:pt x="-5785" y="705099"/>
                    <a:pt x="6881" y="763963"/>
                  </a:cubicBezTo>
                  <a:cubicBezTo>
                    <a:pt x="34791" y="896456"/>
                    <a:pt x="99180" y="971132"/>
                    <a:pt x="213859" y="1041998"/>
                  </a:cubicBezTo>
                  <a:cubicBezTo>
                    <a:pt x="328541" y="1112864"/>
                    <a:pt x="516946" y="1159822"/>
                    <a:pt x="651535" y="1164490"/>
                  </a:cubicBezTo>
                  <a:cubicBezTo>
                    <a:pt x="764596" y="1168395"/>
                    <a:pt x="869371" y="1121627"/>
                    <a:pt x="975385" y="1080765"/>
                  </a:cubicBezTo>
                  <a:cubicBezTo>
                    <a:pt x="1068444" y="1044856"/>
                    <a:pt x="1159025" y="903124"/>
                    <a:pt x="1180647" y="843783"/>
                  </a:cubicBezTo>
                  <a:cubicBezTo>
                    <a:pt x="1233988" y="697098"/>
                    <a:pt x="1248561" y="595371"/>
                    <a:pt x="1247322" y="501740"/>
                  </a:cubicBezTo>
                  <a:cubicBezTo>
                    <a:pt x="1245608" y="386107"/>
                    <a:pt x="1212938" y="290190"/>
                    <a:pt x="1128641" y="195416"/>
                  </a:cubicBezTo>
                  <a:cubicBezTo>
                    <a:pt x="1036535" y="91879"/>
                    <a:pt x="892325" y="50255"/>
                    <a:pt x="781836" y="22728"/>
                  </a:cubicBezTo>
                </a:path>
              </a:pathLst>
            </a:custGeom>
            <a:solidFill>
              <a:srgbClr val="303030"/>
            </a:solidFill>
            <a:ln w="9525" cap="flat">
              <a:noFill/>
              <a:prstDash val="solid"/>
              <a:miter/>
            </a:ln>
          </p:spPr>
          <p:txBody>
            <a:bodyPr rtlCol="0" anchor="ctr"/>
            <a:lstStyle/>
            <a:p>
              <a:endParaRPr lang="zh-CN" altLang="en-US"/>
            </a:p>
          </p:txBody>
        </p:sp>
        <p:sp>
          <p:nvSpPr>
            <p:cNvPr id="53" name="ïṩḻîdê">
              <a:extLst>
                <a:ext uri="{FF2B5EF4-FFF2-40B4-BE49-F238E27FC236}">
                  <a16:creationId xmlns:a16="http://schemas.microsoft.com/office/drawing/2014/main" id="{D659137B-8CCA-30EA-2FE7-B54364BD9627}"/>
                </a:ext>
              </a:extLst>
            </p:cNvPr>
            <p:cNvSpPr/>
            <p:nvPr/>
          </p:nvSpPr>
          <p:spPr>
            <a:xfrm>
              <a:off x="7126509" y="2890837"/>
              <a:ext cx="304931" cy="230683"/>
            </a:xfrm>
            <a:custGeom>
              <a:avLst/>
              <a:gdLst>
                <a:gd name="connsiteX0" fmla="*/ -2494 w 304931"/>
                <a:gd name="connsiteY0" fmla="*/ 152269 h 230683"/>
                <a:gd name="connsiteX1" fmla="*/ 168956 w 304931"/>
                <a:gd name="connsiteY1" fmla="*/ 218944 h 230683"/>
                <a:gd name="connsiteX2" fmla="*/ 302306 w 304931"/>
                <a:gd name="connsiteY2" fmla="*/ 37969 h 230683"/>
                <a:gd name="connsiteX3" fmla="*/ 188006 w 304931"/>
                <a:gd name="connsiteY3" fmla="*/ -131 h 230683"/>
              </a:gdLst>
              <a:ahLst/>
              <a:cxnLst>
                <a:cxn ang="0">
                  <a:pos x="connsiteX0" y="connsiteY0"/>
                </a:cxn>
                <a:cxn ang="0">
                  <a:pos x="connsiteX1" y="connsiteY1"/>
                </a:cxn>
                <a:cxn ang="0">
                  <a:pos x="connsiteX2" y="connsiteY2"/>
                </a:cxn>
                <a:cxn ang="0">
                  <a:pos x="connsiteX3" y="connsiteY3"/>
                </a:cxn>
              </a:cxnLst>
              <a:rect l="l" t="t" r="r" b="b"/>
              <a:pathLst>
                <a:path w="304931" h="230683">
                  <a:moveTo>
                    <a:pt x="-2494" y="152269"/>
                  </a:moveTo>
                  <a:cubicBezTo>
                    <a:pt x="-2494" y="152269"/>
                    <a:pt x="26081" y="266569"/>
                    <a:pt x="168956" y="218944"/>
                  </a:cubicBezTo>
                  <a:cubicBezTo>
                    <a:pt x="311831" y="171319"/>
                    <a:pt x="302306" y="37969"/>
                    <a:pt x="302306" y="37969"/>
                  </a:cubicBezTo>
                  <a:lnTo>
                    <a:pt x="188006" y="-131"/>
                  </a:lnTo>
                  <a:close/>
                </a:path>
              </a:pathLst>
            </a:custGeom>
            <a:solidFill>
              <a:srgbClr val="E6FFFE"/>
            </a:solidFill>
            <a:ln w="9525" cap="flat">
              <a:noFill/>
              <a:prstDash val="solid"/>
              <a:miter/>
            </a:ln>
          </p:spPr>
          <p:txBody>
            <a:bodyPr rtlCol="0" anchor="ctr"/>
            <a:lstStyle/>
            <a:p>
              <a:endParaRPr lang="zh-CN" altLang="en-US"/>
            </a:p>
          </p:txBody>
        </p:sp>
        <p:sp>
          <p:nvSpPr>
            <p:cNvPr id="54" name="îsľíde">
              <a:extLst>
                <a:ext uri="{FF2B5EF4-FFF2-40B4-BE49-F238E27FC236}">
                  <a16:creationId xmlns:a16="http://schemas.microsoft.com/office/drawing/2014/main" id="{29DFB59B-6587-806C-B261-F0095CCA1475}"/>
                </a:ext>
              </a:extLst>
            </p:cNvPr>
            <p:cNvSpPr/>
            <p:nvPr/>
          </p:nvSpPr>
          <p:spPr>
            <a:xfrm>
              <a:off x="6914076" y="2780061"/>
              <a:ext cx="260057" cy="272075"/>
            </a:xfrm>
            <a:custGeom>
              <a:avLst/>
              <a:gdLst>
                <a:gd name="connsiteX0" fmla="*/ 13344 w 260057"/>
                <a:gd name="connsiteY0" fmla="*/ -131 h 272075"/>
                <a:gd name="connsiteX1" fmla="*/ 209939 w 260057"/>
                <a:gd name="connsiteY1" fmla="*/ 263045 h 272075"/>
                <a:gd name="connsiteX2" fmla="*/ 257564 w 260057"/>
                <a:gd name="connsiteY2" fmla="*/ 234470 h 272075"/>
                <a:gd name="connsiteX3" fmla="*/ 190889 w 260057"/>
                <a:gd name="connsiteY3" fmla="*/ 5870 h 272075"/>
              </a:gdLst>
              <a:ahLst/>
              <a:cxnLst>
                <a:cxn ang="0">
                  <a:pos x="connsiteX0" y="connsiteY0"/>
                </a:cxn>
                <a:cxn ang="0">
                  <a:pos x="connsiteX1" y="connsiteY1"/>
                </a:cxn>
                <a:cxn ang="0">
                  <a:pos x="connsiteX2" y="connsiteY2"/>
                </a:cxn>
                <a:cxn ang="0">
                  <a:pos x="connsiteX3" y="connsiteY3"/>
                </a:cxn>
              </a:cxnLst>
              <a:rect l="l" t="t" r="r" b="b"/>
              <a:pathLst>
                <a:path w="260057" h="272075">
                  <a:moveTo>
                    <a:pt x="13344" y="-131"/>
                  </a:moveTo>
                  <a:cubicBezTo>
                    <a:pt x="13344" y="-131"/>
                    <a:pt x="-85336" y="329720"/>
                    <a:pt x="209939" y="263045"/>
                  </a:cubicBezTo>
                  <a:lnTo>
                    <a:pt x="257564" y="234470"/>
                  </a:lnTo>
                  <a:lnTo>
                    <a:pt x="190889" y="5870"/>
                  </a:lnTo>
                  <a:close/>
                </a:path>
              </a:pathLst>
            </a:custGeom>
            <a:solidFill>
              <a:srgbClr val="E6FFFE"/>
            </a:solidFill>
            <a:ln w="9525" cap="flat">
              <a:noFill/>
              <a:prstDash val="solid"/>
              <a:miter/>
            </a:ln>
          </p:spPr>
          <p:txBody>
            <a:bodyPr rtlCol="0" anchor="ctr"/>
            <a:lstStyle/>
            <a:p>
              <a:endParaRPr lang="zh-CN" altLang="en-US"/>
            </a:p>
          </p:txBody>
        </p:sp>
        <p:sp>
          <p:nvSpPr>
            <p:cNvPr id="55" name="iṧļïdê">
              <a:extLst>
                <a:ext uri="{FF2B5EF4-FFF2-40B4-BE49-F238E27FC236}">
                  <a16:creationId xmlns:a16="http://schemas.microsoft.com/office/drawing/2014/main" id="{269973AB-257D-3E64-4ED4-675A738EB537}"/>
                </a:ext>
              </a:extLst>
            </p:cNvPr>
            <p:cNvSpPr/>
            <p:nvPr/>
          </p:nvSpPr>
          <p:spPr>
            <a:xfrm>
              <a:off x="7008769" y="2733253"/>
              <a:ext cx="386058" cy="316089"/>
            </a:xfrm>
            <a:custGeom>
              <a:avLst/>
              <a:gdLst>
                <a:gd name="connsiteX0" fmla="*/ 947 w 386058"/>
                <a:gd name="connsiteY0" fmla="*/ 109827 h 316089"/>
                <a:gd name="connsiteX1" fmla="*/ 143822 w 386058"/>
                <a:gd name="connsiteY1" fmla="*/ 309852 h 316089"/>
                <a:gd name="connsiteX2" fmla="*/ 381947 w 386058"/>
                <a:gd name="connsiteY2" fmla="*/ 176502 h 316089"/>
                <a:gd name="connsiteX3" fmla="*/ 334322 w 386058"/>
                <a:gd name="connsiteY3" fmla="*/ 43152 h 316089"/>
                <a:gd name="connsiteX4" fmla="*/ 947 w 386058"/>
                <a:gd name="connsiteY4" fmla="*/ 109827 h 316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058" h="316089">
                  <a:moveTo>
                    <a:pt x="947" y="109827"/>
                  </a:moveTo>
                  <a:cubicBezTo>
                    <a:pt x="-18771" y="181074"/>
                    <a:pt x="48572" y="284516"/>
                    <a:pt x="143822" y="309852"/>
                  </a:cubicBezTo>
                  <a:cubicBezTo>
                    <a:pt x="247264" y="337380"/>
                    <a:pt x="365659" y="268133"/>
                    <a:pt x="381947" y="176502"/>
                  </a:cubicBezTo>
                  <a:cubicBezTo>
                    <a:pt x="389281" y="126896"/>
                    <a:pt x="371373" y="76909"/>
                    <a:pt x="334322" y="43152"/>
                  </a:cubicBezTo>
                  <a:cubicBezTo>
                    <a:pt x="240404" y="-41716"/>
                    <a:pt x="29522" y="7624"/>
                    <a:pt x="947" y="109827"/>
                  </a:cubicBezTo>
                  <a:close/>
                </a:path>
              </a:pathLst>
            </a:custGeom>
            <a:solidFill>
              <a:srgbClr val="FFB9B0"/>
            </a:solidFill>
            <a:ln w="9525" cap="flat">
              <a:noFill/>
              <a:prstDash val="solid"/>
              <a:miter/>
            </a:ln>
          </p:spPr>
          <p:txBody>
            <a:bodyPr rtlCol="0" anchor="ctr"/>
            <a:lstStyle/>
            <a:p>
              <a:endParaRPr lang="zh-CN" altLang="en-US"/>
            </a:p>
          </p:txBody>
        </p:sp>
        <p:sp>
          <p:nvSpPr>
            <p:cNvPr id="56" name="ïşḷïḋê">
              <a:extLst>
                <a:ext uri="{FF2B5EF4-FFF2-40B4-BE49-F238E27FC236}">
                  <a16:creationId xmlns:a16="http://schemas.microsoft.com/office/drawing/2014/main" id="{E93DBA6A-00BD-8912-510C-B617AE98F96F}"/>
                </a:ext>
              </a:extLst>
            </p:cNvPr>
            <p:cNvSpPr/>
            <p:nvPr/>
          </p:nvSpPr>
          <p:spPr>
            <a:xfrm>
              <a:off x="6800260" y="1911703"/>
              <a:ext cx="975408" cy="990620"/>
            </a:xfrm>
            <a:custGeom>
              <a:avLst/>
              <a:gdLst>
                <a:gd name="connsiteX0" fmla="*/ 12479 w 975408"/>
                <a:gd name="connsiteY0" fmla="*/ 402931 h 990620"/>
                <a:gd name="connsiteX1" fmla="*/ 579786 w 975408"/>
                <a:gd name="connsiteY1" fmla="*/ 8691 h 990620"/>
                <a:gd name="connsiteX2" fmla="*/ 963740 w 975408"/>
                <a:gd name="connsiteY2" fmla="*/ 582953 h 990620"/>
                <a:gd name="connsiteX3" fmla="*/ 396430 w 975408"/>
                <a:gd name="connsiteY3" fmla="*/ 977193 h 990620"/>
                <a:gd name="connsiteX4" fmla="*/ 12479 w 975408"/>
                <a:gd name="connsiteY4" fmla="*/ 402931 h 99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408" h="990620">
                  <a:moveTo>
                    <a:pt x="12479" y="402931"/>
                  </a:moveTo>
                  <a:cubicBezTo>
                    <a:pt x="63055" y="135469"/>
                    <a:pt x="308705" y="-42649"/>
                    <a:pt x="579786" y="8691"/>
                  </a:cubicBezTo>
                  <a:cubicBezTo>
                    <a:pt x="850870" y="60031"/>
                    <a:pt x="1014413" y="315491"/>
                    <a:pt x="963740" y="582953"/>
                  </a:cubicBezTo>
                  <a:cubicBezTo>
                    <a:pt x="913068" y="850415"/>
                    <a:pt x="735140" y="1044059"/>
                    <a:pt x="396430" y="977193"/>
                  </a:cubicBezTo>
                  <a:cubicBezTo>
                    <a:pt x="27813" y="907375"/>
                    <a:pt x="-38195" y="670393"/>
                    <a:pt x="12479" y="402931"/>
                  </a:cubicBezTo>
                </a:path>
              </a:pathLst>
            </a:custGeom>
            <a:solidFill>
              <a:srgbClr val="FFB9B0"/>
            </a:solidFill>
            <a:ln w="9525" cap="flat">
              <a:noFill/>
              <a:prstDash val="solid"/>
              <a:miter/>
            </a:ln>
          </p:spPr>
          <p:txBody>
            <a:bodyPr rtlCol="0" anchor="ctr"/>
            <a:lstStyle/>
            <a:p>
              <a:endParaRPr lang="zh-CN" altLang="en-US"/>
            </a:p>
          </p:txBody>
        </p:sp>
        <p:sp>
          <p:nvSpPr>
            <p:cNvPr id="57" name="ïṧ1ïdè">
              <a:extLst>
                <a:ext uri="{FF2B5EF4-FFF2-40B4-BE49-F238E27FC236}">
                  <a16:creationId xmlns:a16="http://schemas.microsoft.com/office/drawing/2014/main" id="{2B704AE7-6DFB-5EF1-A455-BE904B752192}"/>
                </a:ext>
              </a:extLst>
            </p:cNvPr>
            <p:cNvSpPr/>
            <p:nvPr/>
          </p:nvSpPr>
          <p:spPr>
            <a:xfrm>
              <a:off x="6694599" y="2238898"/>
              <a:ext cx="217259" cy="243466"/>
            </a:xfrm>
            <a:custGeom>
              <a:avLst/>
              <a:gdLst>
                <a:gd name="connsiteX0" fmla="*/ 211485 w 217259"/>
                <a:gd name="connsiteY0" fmla="*/ 154221 h 243466"/>
                <a:gd name="connsiteX1" fmla="*/ 182910 w 217259"/>
                <a:gd name="connsiteY1" fmla="*/ 33254 h 243466"/>
                <a:gd name="connsiteX2" fmla="*/ 52607 w 217259"/>
                <a:gd name="connsiteY2" fmla="*/ 14775 h 243466"/>
                <a:gd name="connsiteX3" fmla="*/ -1781 w 217259"/>
                <a:gd name="connsiteY3" fmla="*/ 127171 h 243466"/>
                <a:gd name="connsiteX4" fmla="*/ 38414 w 217259"/>
                <a:gd name="connsiteY4" fmla="*/ 207942 h 243466"/>
                <a:gd name="connsiteX5" fmla="*/ 150715 w 217259"/>
                <a:gd name="connsiteY5" fmla="*/ 240804 h 243466"/>
                <a:gd name="connsiteX6" fmla="*/ 211390 w 217259"/>
                <a:gd name="connsiteY6" fmla="*/ 154221 h 243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259" h="243466">
                  <a:moveTo>
                    <a:pt x="211485" y="154221"/>
                  </a:moveTo>
                  <a:cubicBezTo>
                    <a:pt x="221485" y="113359"/>
                    <a:pt x="207674" y="66020"/>
                    <a:pt x="182910" y="33254"/>
                  </a:cubicBezTo>
                  <a:cubicBezTo>
                    <a:pt x="155191" y="-3512"/>
                    <a:pt x="91183" y="-10275"/>
                    <a:pt x="52607" y="14775"/>
                  </a:cubicBezTo>
                  <a:cubicBezTo>
                    <a:pt x="14411" y="38721"/>
                    <a:pt x="-6734" y="82374"/>
                    <a:pt x="-1781" y="127171"/>
                  </a:cubicBezTo>
                  <a:cubicBezTo>
                    <a:pt x="1554" y="158032"/>
                    <a:pt x="15841" y="186683"/>
                    <a:pt x="38414" y="207942"/>
                  </a:cubicBezTo>
                  <a:cubicBezTo>
                    <a:pt x="68134" y="236784"/>
                    <a:pt x="110138" y="249081"/>
                    <a:pt x="150715" y="240804"/>
                  </a:cubicBezTo>
                  <a:cubicBezTo>
                    <a:pt x="179290" y="234422"/>
                    <a:pt x="201674" y="194322"/>
                    <a:pt x="211390" y="154221"/>
                  </a:cubicBezTo>
                </a:path>
              </a:pathLst>
            </a:custGeom>
            <a:solidFill>
              <a:srgbClr val="FFB9B0"/>
            </a:solidFill>
            <a:ln w="9525" cap="flat">
              <a:noFill/>
              <a:prstDash val="solid"/>
              <a:miter/>
            </a:ln>
          </p:spPr>
          <p:txBody>
            <a:bodyPr rtlCol="0" anchor="ctr"/>
            <a:lstStyle/>
            <a:p>
              <a:endParaRPr lang="zh-CN" altLang="en-US"/>
            </a:p>
          </p:txBody>
        </p:sp>
        <p:sp>
          <p:nvSpPr>
            <p:cNvPr id="58" name="íṩḷidè">
              <a:extLst>
                <a:ext uri="{FF2B5EF4-FFF2-40B4-BE49-F238E27FC236}">
                  <a16:creationId xmlns:a16="http://schemas.microsoft.com/office/drawing/2014/main" id="{9D7ACB10-380D-7682-6566-53D367758690}"/>
                </a:ext>
              </a:extLst>
            </p:cNvPr>
            <p:cNvSpPr/>
            <p:nvPr/>
          </p:nvSpPr>
          <p:spPr>
            <a:xfrm>
              <a:off x="6744797" y="2293608"/>
              <a:ext cx="97236" cy="125095"/>
            </a:xfrm>
            <a:custGeom>
              <a:avLst/>
              <a:gdLst>
                <a:gd name="connsiteX0" fmla="*/ 41844 w 97236"/>
                <a:gd name="connsiteY0" fmla="*/ 124276 h 125095"/>
                <a:gd name="connsiteX1" fmla="*/ 9934 w 97236"/>
                <a:gd name="connsiteY1" fmla="*/ 103797 h 125095"/>
                <a:gd name="connsiteX2" fmla="*/ -2163 w 97236"/>
                <a:gd name="connsiteY2" fmla="*/ 71984 h 125095"/>
                <a:gd name="connsiteX3" fmla="*/ 25745 w 97236"/>
                <a:gd name="connsiteY3" fmla="*/ 8928 h 125095"/>
                <a:gd name="connsiteX4" fmla="*/ 93469 w 97236"/>
                <a:gd name="connsiteY4" fmla="*/ 17120 h 125095"/>
                <a:gd name="connsiteX5" fmla="*/ 92515 w 97236"/>
                <a:gd name="connsiteY5" fmla="*/ 25597 h 125095"/>
                <a:gd name="connsiteX6" fmla="*/ 83944 w 97236"/>
                <a:gd name="connsiteY6" fmla="*/ 24645 h 125095"/>
                <a:gd name="connsiteX7" fmla="*/ 32510 w 97236"/>
                <a:gd name="connsiteY7" fmla="*/ 18930 h 125095"/>
                <a:gd name="connsiteX8" fmla="*/ 9934 w 97236"/>
                <a:gd name="connsiteY8" fmla="*/ 71127 h 125095"/>
                <a:gd name="connsiteX9" fmla="*/ 19459 w 97236"/>
                <a:gd name="connsiteY9" fmla="*/ 96654 h 125095"/>
                <a:gd name="connsiteX10" fmla="*/ 43749 w 97236"/>
                <a:gd name="connsiteY10" fmla="*/ 112370 h 125095"/>
                <a:gd name="connsiteX11" fmla="*/ 68419 w 97236"/>
                <a:gd name="connsiteY11" fmla="*/ 100178 h 125095"/>
                <a:gd name="connsiteX12" fmla="*/ 60417 w 97236"/>
                <a:gd name="connsiteY12" fmla="*/ 72355 h 125095"/>
                <a:gd name="connsiteX13" fmla="*/ 57464 w 97236"/>
                <a:gd name="connsiteY13" fmla="*/ 71031 h 125095"/>
                <a:gd name="connsiteX14" fmla="*/ 42130 w 97236"/>
                <a:gd name="connsiteY14" fmla="*/ 71031 h 125095"/>
                <a:gd name="connsiteX15" fmla="*/ 32605 w 97236"/>
                <a:gd name="connsiteY15" fmla="*/ 82080 h 125095"/>
                <a:gd name="connsiteX16" fmla="*/ 25366 w 97236"/>
                <a:gd name="connsiteY16" fmla="*/ 86567 h 125095"/>
                <a:gd name="connsiteX17" fmla="*/ 25366 w 97236"/>
                <a:gd name="connsiteY17" fmla="*/ 86557 h 125095"/>
                <a:gd name="connsiteX18" fmla="*/ 20794 w 97236"/>
                <a:gd name="connsiteY18" fmla="*/ 79318 h 125095"/>
                <a:gd name="connsiteX19" fmla="*/ 36986 w 97236"/>
                <a:gd name="connsiteY19" fmla="*/ 60268 h 125095"/>
                <a:gd name="connsiteX20" fmla="*/ 62703 w 97236"/>
                <a:gd name="connsiteY20" fmla="*/ 60268 h 125095"/>
                <a:gd name="connsiteX21" fmla="*/ 80705 w 97236"/>
                <a:gd name="connsiteY21" fmla="*/ 102692 h 125095"/>
                <a:gd name="connsiteX22" fmla="*/ 79467 w 97236"/>
                <a:gd name="connsiteY22" fmla="*/ 105321 h 125095"/>
                <a:gd name="connsiteX23" fmla="*/ 41844 w 97236"/>
                <a:gd name="connsiteY23" fmla="*/ 124276 h 12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7236" h="125095">
                  <a:moveTo>
                    <a:pt x="41844" y="124276"/>
                  </a:moveTo>
                  <a:cubicBezTo>
                    <a:pt x="29080" y="121609"/>
                    <a:pt x="17650" y="114313"/>
                    <a:pt x="9934" y="103797"/>
                  </a:cubicBezTo>
                  <a:cubicBezTo>
                    <a:pt x="3077" y="94482"/>
                    <a:pt x="-1114" y="83490"/>
                    <a:pt x="-2163" y="71984"/>
                  </a:cubicBezTo>
                  <a:cubicBezTo>
                    <a:pt x="-4544" y="47524"/>
                    <a:pt x="6030" y="23606"/>
                    <a:pt x="25745" y="8928"/>
                  </a:cubicBezTo>
                  <a:cubicBezTo>
                    <a:pt x="47176" y="-5769"/>
                    <a:pt x="76133" y="-2264"/>
                    <a:pt x="93469" y="17120"/>
                  </a:cubicBezTo>
                  <a:cubicBezTo>
                    <a:pt x="95469" y="19730"/>
                    <a:pt x="95087" y="23502"/>
                    <a:pt x="92515" y="25597"/>
                  </a:cubicBezTo>
                  <a:cubicBezTo>
                    <a:pt x="89850" y="27655"/>
                    <a:pt x="86039" y="27226"/>
                    <a:pt x="83944" y="24645"/>
                  </a:cubicBezTo>
                  <a:cubicBezTo>
                    <a:pt x="70514" y="10338"/>
                    <a:pt x="48702" y="7909"/>
                    <a:pt x="32510" y="18930"/>
                  </a:cubicBezTo>
                  <a:cubicBezTo>
                    <a:pt x="16315" y="31169"/>
                    <a:pt x="7839" y="50972"/>
                    <a:pt x="9934" y="71127"/>
                  </a:cubicBezTo>
                  <a:cubicBezTo>
                    <a:pt x="10793" y="80337"/>
                    <a:pt x="14030" y="89148"/>
                    <a:pt x="19459" y="96654"/>
                  </a:cubicBezTo>
                  <a:cubicBezTo>
                    <a:pt x="25366" y="104664"/>
                    <a:pt x="34033" y="110246"/>
                    <a:pt x="43749" y="112370"/>
                  </a:cubicBezTo>
                  <a:cubicBezTo>
                    <a:pt x="53846" y="114551"/>
                    <a:pt x="64036" y="109493"/>
                    <a:pt x="68419" y="100178"/>
                  </a:cubicBezTo>
                  <a:cubicBezTo>
                    <a:pt x="73847" y="90272"/>
                    <a:pt x="70324" y="77813"/>
                    <a:pt x="60417" y="72355"/>
                  </a:cubicBezTo>
                  <a:cubicBezTo>
                    <a:pt x="59464" y="71841"/>
                    <a:pt x="58513" y="71393"/>
                    <a:pt x="57464" y="71031"/>
                  </a:cubicBezTo>
                  <a:cubicBezTo>
                    <a:pt x="52606" y="68602"/>
                    <a:pt x="46988" y="68602"/>
                    <a:pt x="42130" y="71031"/>
                  </a:cubicBezTo>
                  <a:cubicBezTo>
                    <a:pt x="37463" y="73155"/>
                    <a:pt x="34033" y="77184"/>
                    <a:pt x="32605" y="82080"/>
                  </a:cubicBezTo>
                  <a:cubicBezTo>
                    <a:pt x="31842" y="85309"/>
                    <a:pt x="28603" y="87319"/>
                    <a:pt x="25366" y="86567"/>
                  </a:cubicBezTo>
                  <a:cubicBezTo>
                    <a:pt x="25366" y="86567"/>
                    <a:pt x="25366" y="86557"/>
                    <a:pt x="25366" y="86557"/>
                  </a:cubicBezTo>
                  <a:cubicBezTo>
                    <a:pt x="22127" y="85805"/>
                    <a:pt x="20127" y="82576"/>
                    <a:pt x="20794" y="79318"/>
                  </a:cubicBezTo>
                  <a:cubicBezTo>
                    <a:pt x="23080" y="70879"/>
                    <a:pt x="29080" y="63907"/>
                    <a:pt x="36986" y="60268"/>
                  </a:cubicBezTo>
                  <a:cubicBezTo>
                    <a:pt x="45081" y="56191"/>
                    <a:pt x="54606" y="56191"/>
                    <a:pt x="62703" y="60268"/>
                  </a:cubicBezTo>
                  <a:cubicBezTo>
                    <a:pt x="79372" y="67021"/>
                    <a:pt x="87469" y="86014"/>
                    <a:pt x="80705" y="102692"/>
                  </a:cubicBezTo>
                  <a:cubicBezTo>
                    <a:pt x="80325" y="103588"/>
                    <a:pt x="79944" y="104464"/>
                    <a:pt x="79467" y="105321"/>
                  </a:cubicBezTo>
                  <a:cubicBezTo>
                    <a:pt x="72800" y="119580"/>
                    <a:pt x="57273" y="127419"/>
                    <a:pt x="41844" y="124276"/>
                  </a:cubicBezTo>
                  <a:close/>
                </a:path>
              </a:pathLst>
            </a:custGeom>
            <a:solidFill>
              <a:srgbClr val="FF9666"/>
            </a:solidFill>
            <a:ln w="9525" cap="flat">
              <a:noFill/>
              <a:prstDash val="solid"/>
              <a:miter/>
            </a:ln>
          </p:spPr>
          <p:txBody>
            <a:bodyPr rtlCol="0" anchor="ctr"/>
            <a:lstStyle/>
            <a:p>
              <a:endParaRPr lang="zh-CN" altLang="en-US"/>
            </a:p>
          </p:txBody>
        </p:sp>
        <p:sp>
          <p:nvSpPr>
            <p:cNvPr id="59" name="íṩľîdè">
              <a:extLst>
                <a:ext uri="{FF2B5EF4-FFF2-40B4-BE49-F238E27FC236}">
                  <a16:creationId xmlns:a16="http://schemas.microsoft.com/office/drawing/2014/main" id="{67F32D59-D60C-17A6-32A7-F90ADDEE35CF}"/>
                </a:ext>
              </a:extLst>
            </p:cNvPr>
            <p:cNvSpPr/>
            <p:nvPr/>
          </p:nvSpPr>
          <p:spPr>
            <a:xfrm>
              <a:off x="6852533" y="2389805"/>
              <a:ext cx="197937" cy="197966"/>
            </a:xfrm>
            <a:custGeom>
              <a:avLst/>
              <a:gdLst>
                <a:gd name="connsiteX0" fmla="*/ -743 w 197937"/>
                <a:gd name="connsiteY0" fmla="*/ 80372 h 197966"/>
                <a:gd name="connsiteX1" fmla="*/ 114987 w 197937"/>
                <a:gd name="connsiteY1" fmla="*/ 1629 h 197966"/>
                <a:gd name="connsiteX2" fmla="*/ 193664 w 197937"/>
                <a:gd name="connsiteY2" fmla="*/ 117339 h 197966"/>
                <a:gd name="connsiteX3" fmla="*/ 78124 w 197937"/>
                <a:gd name="connsiteY3" fmla="*/ 196101 h 197966"/>
                <a:gd name="connsiteX4" fmla="*/ -743 w 197937"/>
                <a:gd name="connsiteY4" fmla="*/ 80486 h 197966"/>
                <a:gd name="connsiteX5" fmla="*/ -743 w 197937"/>
                <a:gd name="connsiteY5" fmla="*/ 80467 h 19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937" h="197966">
                  <a:moveTo>
                    <a:pt x="-743" y="80372"/>
                  </a:moveTo>
                  <a:cubicBezTo>
                    <a:pt x="9449" y="26680"/>
                    <a:pt x="61265" y="-8582"/>
                    <a:pt x="114987" y="1629"/>
                  </a:cubicBezTo>
                  <a:cubicBezTo>
                    <a:pt x="168612" y="11840"/>
                    <a:pt x="203949" y="63637"/>
                    <a:pt x="193664" y="117339"/>
                  </a:cubicBezTo>
                  <a:cubicBezTo>
                    <a:pt x="183471" y="170984"/>
                    <a:pt x="131751" y="206226"/>
                    <a:pt x="78124" y="196101"/>
                  </a:cubicBezTo>
                  <a:cubicBezTo>
                    <a:pt x="24404" y="185957"/>
                    <a:pt x="-10933" y="134188"/>
                    <a:pt x="-743" y="80486"/>
                  </a:cubicBezTo>
                  <a:cubicBezTo>
                    <a:pt x="-743" y="80477"/>
                    <a:pt x="-743" y="80477"/>
                    <a:pt x="-743" y="80467"/>
                  </a:cubicBezTo>
                </a:path>
              </a:pathLst>
            </a:custGeom>
            <a:solidFill>
              <a:srgbClr val="FF7661"/>
            </a:solidFill>
            <a:ln w="9525" cap="flat">
              <a:noFill/>
              <a:prstDash val="solid"/>
              <a:miter/>
            </a:ln>
          </p:spPr>
          <p:txBody>
            <a:bodyPr rtlCol="0" anchor="ctr"/>
            <a:lstStyle/>
            <a:p>
              <a:endParaRPr lang="zh-CN" altLang="en-US"/>
            </a:p>
          </p:txBody>
        </p:sp>
        <p:sp>
          <p:nvSpPr>
            <p:cNvPr id="60" name="îśḻíḓe">
              <a:extLst>
                <a:ext uri="{FF2B5EF4-FFF2-40B4-BE49-F238E27FC236}">
                  <a16:creationId xmlns:a16="http://schemas.microsoft.com/office/drawing/2014/main" id="{D781ABB9-C423-387C-FBA6-99031D32D29A}"/>
                </a:ext>
              </a:extLst>
            </p:cNvPr>
            <p:cNvSpPr/>
            <p:nvPr/>
          </p:nvSpPr>
          <p:spPr>
            <a:xfrm>
              <a:off x="7404793" y="2494301"/>
              <a:ext cx="197977" cy="197962"/>
            </a:xfrm>
            <a:custGeom>
              <a:avLst/>
              <a:gdLst>
                <a:gd name="connsiteX0" fmla="*/ -743 w 197977"/>
                <a:gd name="connsiteY0" fmla="*/ 80460 h 197962"/>
                <a:gd name="connsiteX1" fmla="*/ 114892 w 197977"/>
                <a:gd name="connsiteY1" fmla="*/ 1612 h 197962"/>
                <a:gd name="connsiteX2" fmla="*/ 193759 w 197977"/>
                <a:gd name="connsiteY2" fmla="*/ 117236 h 197962"/>
                <a:gd name="connsiteX3" fmla="*/ 78124 w 197977"/>
                <a:gd name="connsiteY3" fmla="*/ 196094 h 197962"/>
                <a:gd name="connsiteX4" fmla="*/ -743 w 197977"/>
                <a:gd name="connsiteY4" fmla="*/ 80479 h 197962"/>
                <a:gd name="connsiteX5" fmla="*/ -743 w 197977"/>
                <a:gd name="connsiteY5" fmla="*/ 80460 h 197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977" h="197962">
                  <a:moveTo>
                    <a:pt x="-743" y="80460"/>
                  </a:moveTo>
                  <a:cubicBezTo>
                    <a:pt x="9449" y="26758"/>
                    <a:pt x="61169" y="-8551"/>
                    <a:pt x="114892" y="1612"/>
                  </a:cubicBezTo>
                  <a:cubicBezTo>
                    <a:pt x="168612" y="11766"/>
                    <a:pt x="203854" y="63534"/>
                    <a:pt x="193759" y="117236"/>
                  </a:cubicBezTo>
                  <a:cubicBezTo>
                    <a:pt x="183567" y="170938"/>
                    <a:pt x="131846" y="206238"/>
                    <a:pt x="78124" y="196094"/>
                  </a:cubicBezTo>
                  <a:cubicBezTo>
                    <a:pt x="24404" y="185950"/>
                    <a:pt x="-10933" y="134181"/>
                    <a:pt x="-743" y="80479"/>
                  </a:cubicBezTo>
                  <a:cubicBezTo>
                    <a:pt x="-743" y="80470"/>
                    <a:pt x="-743" y="80470"/>
                    <a:pt x="-743" y="80460"/>
                  </a:cubicBezTo>
                </a:path>
              </a:pathLst>
            </a:custGeom>
            <a:solidFill>
              <a:srgbClr val="FF7661"/>
            </a:solidFill>
            <a:ln w="9525" cap="flat">
              <a:noFill/>
              <a:prstDash val="solid"/>
              <a:miter/>
            </a:ln>
          </p:spPr>
          <p:txBody>
            <a:bodyPr rtlCol="0" anchor="ctr"/>
            <a:lstStyle/>
            <a:p>
              <a:endParaRPr lang="zh-CN" altLang="en-US"/>
            </a:p>
          </p:txBody>
        </p:sp>
        <p:sp>
          <p:nvSpPr>
            <p:cNvPr id="61" name="íṣlídè">
              <a:extLst>
                <a:ext uri="{FF2B5EF4-FFF2-40B4-BE49-F238E27FC236}">
                  <a16:creationId xmlns:a16="http://schemas.microsoft.com/office/drawing/2014/main" id="{5BAFC11C-5C4C-6A56-B088-628F6EB488AD}"/>
                </a:ext>
              </a:extLst>
            </p:cNvPr>
            <p:cNvSpPr/>
            <p:nvPr/>
          </p:nvSpPr>
          <p:spPr>
            <a:xfrm>
              <a:off x="7188885" y="2421143"/>
              <a:ext cx="73521" cy="46442"/>
            </a:xfrm>
            <a:custGeom>
              <a:avLst/>
              <a:gdLst>
                <a:gd name="connsiteX0" fmla="*/ 3805 w 73521"/>
                <a:gd name="connsiteY0" fmla="*/ 37413 h 46442"/>
                <a:gd name="connsiteX1" fmla="*/ 3328 w 73521"/>
                <a:gd name="connsiteY1" fmla="*/ 37413 h 46442"/>
                <a:gd name="connsiteX2" fmla="*/ -2290 w 73521"/>
                <a:gd name="connsiteY2" fmla="*/ 28212 h 46442"/>
                <a:gd name="connsiteX3" fmla="*/ -2195 w 73521"/>
                <a:gd name="connsiteY3" fmla="*/ 27888 h 46442"/>
                <a:gd name="connsiteX4" fmla="*/ 40001 w 73521"/>
                <a:gd name="connsiteY4" fmla="*/ 265 h 46442"/>
                <a:gd name="connsiteX5" fmla="*/ 40763 w 73521"/>
                <a:gd name="connsiteY5" fmla="*/ 265 h 46442"/>
                <a:gd name="connsiteX6" fmla="*/ 70957 w 73521"/>
                <a:gd name="connsiteY6" fmla="*/ 39889 h 46442"/>
                <a:gd name="connsiteX7" fmla="*/ 62195 w 73521"/>
                <a:gd name="connsiteY7" fmla="*/ 46214 h 46442"/>
                <a:gd name="connsiteX8" fmla="*/ 55811 w 73521"/>
                <a:gd name="connsiteY8" fmla="*/ 38651 h 46442"/>
                <a:gd name="connsiteX9" fmla="*/ 35524 w 73521"/>
                <a:gd name="connsiteY9" fmla="*/ 15077 h 46442"/>
                <a:gd name="connsiteX10" fmla="*/ 12567 w 73521"/>
                <a:gd name="connsiteY10" fmla="*/ 31507 h 46442"/>
                <a:gd name="connsiteX11" fmla="*/ 3805 w 73521"/>
                <a:gd name="connsiteY11" fmla="*/ 37413 h 4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21" h="46442">
                  <a:moveTo>
                    <a:pt x="3805" y="37413"/>
                  </a:moveTo>
                  <a:lnTo>
                    <a:pt x="3328" y="37413"/>
                  </a:lnTo>
                  <a:cubicBezTo>
                    <a:pt x="-767" y="36422"/>
                    <a:pt x="-3243" y="32298"/>
                    <a:pt x="-2290" y="28212"/>
                  </a:cubicBezTo>
                  <a:cubicBezTo>
                    <a:pt x="-2290" y="28107"/>
                    <a:pt x="-2195" y="27993"/>
                    <a:pt x="-2195" y="27888"/>
                  </a:cubicBezTo>
                  <a:cubicBezTo>
                    <a:pt x="2854" y="9352"/>
                    <a:pt x="20951" y="-2487"/>
                    <a:pt x="40001" y="265"/>
                  </a:cubicBezTo>
                  <a:lnTo>
                    <a:pt x="40763" y="265"/>
                  </a:lnTo>
                  <a:cubicBezTo>
                    <a:pt x="59241" y="4152"/>
                    <a:pt x="72099" y="21020"/>
                    <a:pt x="70957" y="39889"/>
                  </a:cubicBezTo>
                  <a:cubicBezTo>
                    <a:pt x="70289" y="44042"/>
                    <a:pt x="66385" y="46881"/>
                    <a:pt x="62195" y="46214"/>
                  </a:cubicBezTo>
                  <a:cubicBezTo>
                    <a:pt x="58478" y="45623"/>
                    <a:pt x="55811" y="42414"/>
                    <a:pt x="55811" y="38651"/>
                  </a:cubicBezTo>
                  <a:cubicBezTo>
                    <a:pt x="56669" y="26535"/>
                    <a:pt x="47621" y="15982"/>
                    <a:pt x="35524" y="15077"/>
                  </a:cubicBezTo>
                  <a:cubicBezTo>
                    <a:pt x="24855" y="14286"/>
                    <a:pt x="15235" y="21201"/>
                    <a:pt x="12567" y="31507"/>
                  </a:cubicBezTo>
                  <a:cubicBezTo>
                    <a:pt x="11712" y="35508"/>
                    <a:pt x="7805" y="38118"/>
                    <a:pt x="3805" y="37413"/>
                  </a:cubicBezTo>
                  <a:close/>
                </a:path>
              </a:pathLst>
            </a:custGeom>
            <a:solidFill>
              <a:srgbClr val="FF7661"/>
            </a:solidFill>
            <a:ln w="9525" cap="flat">
              <a:noFill/>
              <a:prstDash val="solid"/>
              <a:miter/>
            </a:ln>
          </p:spPr>
          <p:txBody>
            <a:bodyPr rtlCol="0" anchor="ctr"/>
            <a:lstStyle/>
            <a:p>
              <a:endParaRPr lang="zh-CN" altLang="en-US"/>
            </a:p>
          </p:txBody>
        </p:sp>
        <p:sp>
          <p:nvSpPr>
            <p:cNvPr id="62" name="işliďè">
              <a:extLst>
                <a:ext uri="{FF2B5EF4-FFF2-40B4-BE49-F238E27FC236}">
                  <a16:creationId xmlns:a16="http://schemas.microsoft.com/office/drawing/2014/main" id="{523F79BE-F029-A780-F82C-F925334407DF}"/>
                </a:ext>
              </a:extLst>
            </p:cNvPr>
            <p:cNvSpPr/>
            <p:nvPr/>
          </p:nvSpPr>
          <p:spPr>
            <a:xfrm>
              <a:off x="6814401" y="1892061"/>
              <a:ext cx="1068418" cy="677729"/>
            </a:xfrm>
            <a:custGeom>
              <a:avLst/>
              <a:gdLst>
                <a:gd name="connsiteX0" fmla="*/ 1064948 w 1068418"/>
                <a:gd name="connsiteY0" fmla="*/ 389045 h 677729"/>
                <a:gd name="connsiteX1" fmla="*/ 911404 w 1068418"/>
                <a:gd name="connsiteY1" fmla="*/ 122344 h 677729"/>
                <a:gd name="connsiteX2" fmla="*/ 785007 w 1068418"/>
                <a:gd name="connsiteY2" fmla="*/ 63480 h 677729"/>
                <a:gd name="connsiteX3" fmla="*/ 568408 w 1068418"/>
                <a:gd name="connsiteY3" fmla="*/ 14236 h 677729"/>
                <a:gd name="connsiteX4" fmla="*/ 369813 w 1068418"/>
                <a:gd name="connsiteY4" fmla="*/ 1472 h 677729"/>
                <a:gd name="connsiteX5" fmla="*/ 182646 w 1068418"/>
                <a:gd name="connsiteY5" fmla="*/ 63575 h 677729"/>
                <a:gd name="connsiteX6" fmla="*/ 26818 w 1068418"/>
                <a:gd name="connsiteY6" fmla="*/ 244550 h 677729"/>
                <a:gd name="connsiteX7" fmla="*/ -1757 w 1068418"/>
                <a:gd name="connsiteY7" fmla="*/ 374471 h 677729"/>
                <a:gd name="connsiteX8" fmla="*/ 18435 w 1068418"/>
                <a:gd name="connsiteY8" fmla="*/ 502202 h 677729"/>
                <a:gd name="connsiteX9" fmla="*/ 23769 w 1068418"/>
                <a:gd name="connsiteY9" fmla="*/ 506202 h 677729"/>
                <a:gd name="connsiteX10" fmla="*/ 24246 w 1068418"/>
                <a:gd name="connsiteY10" fmla="*/ 506202 h 677729"/>
                <a:gd name="connsiteX11" fmla="*/ 30913 w 1068418"/>
                <a:gd name="connsiteY11" fmla="*/ 503630 h 677729"/>
                <a:gd name="connsiteX12" fmla="*/ 83301 w 1068418"/>
                <a:gd name="connsiteY12" fmla="*/ 420668 h 677729"/>
                <a:gd name="connsiteX13" fmla="*/ 103399 w 1068418"/>
                <a:gd name="connsiteY13" fmla="*/ 385520 h 677729"/>
                <a:gd name="connsiteX14" fmla="*/ 184266 w 1068418"/>
                <a:gd name="connsiteY14" fmla="*/ 216928 h 677729"/>
                <a:gd name="connsiteX15" fmla="*/ 187217 w 1068418"/>
                <a:gd name="connsiteY15" fmla="*/ 209974 h 677729"/>
                <a:gd name="connsiteX16" fmla="*/ 178741 w 1068418"/>
                <a:gd name="connsiteY16" fmla="*/ 247503 h 677729"/>
                <a:gd name="connsiteX17" fmla="*/ 171216 w 1068418"/>
                <a:gd name="connsiteY17" fmla="*/ 281888 h 677729"/>
                <a:gd name="connsiteX18" fmla="*/ 176932 w 1068418"/>
                <a:gd name="connsiteY18" fmla="*/ 290651 h 677729"/>
                <a:gd name="connsiteX19" fmla="*/ 326951 w 1068418"/>
                <a:gd name="connsiteY19" fmla="*/ 319226 h 677729"/>
                <a:gd name="connsiteX20" fmla="*/ 334855 w 1068418"/>
                <a:gd name="connsiteY20" fmla="*/ 314273 h 677729"/>
                <a:gd name="connsiteX21" fmla="*/ 392577 w 1068418"/>
                <a:gd name="connsiteY21" fmla="*/ 197211 h 677729"/>
                <a:gd name="connsiteX22" fmla="*/ 390959 w 1068418"/>
                <a:gd name="connsiteY22" fmla="*/ 212165 h 677729"/>
                <a:gd name="connsiteX23" fmla="*/ 381434 w 1068418"/>
                <a:gd name="connsiteY23" fmla="*/ 323036 h 677729"/>
                <a:gd name="connsiteX24" fmla="*/ 387624 w 1068418"/>
                <a:gd name="connsiteY24" fmla="*/ 330752 h 677729"/>
                <a:gd name="connsiteX25" fmla="*/ 437630 w 1068418"/>
                <a:gd name="connsiteY25" fmla="*/ 340277 h 677729"/>
                <a:gd name="connsiteX26" fmla="*/ 550502 w 1068418"/>
                <a:gd name="connsiteY26" fmla="*/ 361422 h 677729"/>
                <a:gd name="connsiteX27" fmla="*/ 558692 w 1068418"/>
                <a:gd name="connsiteY27" fmla="*/ 356660 h 677729"/>
                <a:gd name="connsiteX28" fmla="*/ 580028 w 1068418"/>
                <a:gd name="connsiteY28" fmla="*/ 296652 h 677729"/>
                <a:gd name="connsiteX29" fmla="*/ 600604 w 1068418"/>
                <a:gd name="connsiteY29" fmla="*/ 237407 h 677729"/>
                <a:gd name="connsiteX30" fmla="*/ 602890 w 1068418"/>
                <a:gd name="connsiteY30" fmla="*/ 277031 h 677729"/>
                <a:gd name="connsiteX31" fmla="*/ 608129 w 1068418"/>
                <a:gd name="connsiteY31" fmla="*/ 366470 h 677729"/>
                <a:gd name="connsiteX32" fmla="*/ 613747 w 1068418"/>
                <a:gd name="connsiteY32" fmla="*/ 373328 h 677729"/>
                <a:gd name="connsiteX33" fmla="*/ 766910 w 1068418"/>
                <a:gd name="connsiteY33" fmla="*/ 402379 h 677729"/>
                <a:gd name="connsiteX34" fmla="*/ 775482 w 1068418"/>
                <a:gd name="connsiteY34" fmla="*/ 396474 h 677729"/>
                <a:gd name="connsiteX35" fmla="*/ 783197 w 1068418"/>
                <a:gd name="connsiteY35" fmla="*/ 355421 h 677729"/>
                <a:gd name="connsiteX36" fmla="*/ 794627 w 1068418"/>
                <a:gd name="connsiteY36" fmla="*/ 298748 h 677729"/>
                <a:gd name="connsiteX37" fmla="*/ 828632 w 1068418"/>
                <a:gd name="connsiteY37" fmla="*/ 488200 h 677729"/>
                <a:gd name="connsiteX38" fmla="*/ 928740 w 1068418"/>
                <a:gd name="connsiteY38" fmla="*/ 674795 h 677729"/>
                <a:gd name="connsiteX39" fmla="*/ 939502 w 1068418"/>
                <a:gd name="connsiteY39" fmla="*/ 675880 h 677729"/>
                <a:gd name="connsiteX40" fmla="*/ 940551 w 1068418"/>
                <a:gd name="connsiteY40" fmla="*/ 674795 h 677729"/>
                <a:gd name="connsiteX41" fmla="*/ 1064948 w 1068418"/>
                <a:gd name="connsiteY41" fmla="*/ 389045 h 677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68418" h="677729">
                  <a:moveTo>
                    <a:pt x="1064948" y="389045"/>
                  </a:moveTo>
                  <a:cubicBezTo>
                    <a:pt x="1055518" y="281888"/>
                    <a:pt x="999319" y="184343"/>
                    <a:pt x="911404" y="122344"/>
                  </a:cubicBezTo>
                  <a:cubicBezTo>
                    <a:pt x="872257" y="96808"/>
                    <a:pt x="829681" y="76996"/>
                    <a:pt x="785007" y="63480"/>
                  </a:cubicBezTo>
                  <a:cubicBezTo>
                    <a:pt x="714236" y="41153"/>
                    <a:pt x="641846" y="24685"/>
                    <a:pt x="568408" y="14236"/>
                  </a:cubicBezTo>
                  <a:cubicBezTo>
                    <a:pt x="508972" y="4711"/>
                    <a:pt x="438870" y="-3767"/>
                    <a:pt x="369813" y="1472"/>
                  </a:cubicBezTo>
                  <a:cubicBezTo>
                    <a:pt x="303615" y="8064"/>
                    <a:pt x="239700" y="29276"/>
                    <a:pt x="182646" y="63575"/>
                  </a:cubicBezTo>
                  <a:cubicBezTo>
                    <a:pt x="111876" y="104723"/>
                    <a:pt x="57011" y="168455"/>
                    <a:pt x="26818" y="244550"/>
                  </a:cubicBezTo>
                  <a:cubicBezTo>
                    <a:pt x="10814" y="286184"/>
                    <a:pt x="1196" y="329980"/>
                    <a:pt x="-1757" y="374471"/>
                  </a:cubicBezTo>
                  <a:cubicBezTo>
                    <a:pt x="-4901" y="425620"/>
                    <a:pt x="2052" y="469721"/>
                    <a:pt x="18435" y="502202"/>
                  </a:cubicBezTo>
                  <a:cubicBezTo>
                    <a:pt x="19484" y="504287"/>
                    <a:pt x="21483" y="505754"/>
                    <a:pt x="23769" y="506202"/>
                  </a:cubicBezTo>
                  <a:lnTo>
                    <a:pt x="24246" y="506202"/>
                  </a:lnTo>
                  <a:cubicBezTo>
                    <a:pt x="26723" y="506488"/>
                    <a:pt x="29199" y="505526"/>
                    <a:pt x="30913" y="503630"/>
                  </a:cubicBezTo>
                  <a:cubicBezTo>
                    <a:pt x="51012" y="477741"/>
                    <a:pt x="68536" y="449957"/>
                    <a:pt x="83301" y="420668"/>
                  </a:cubicBezTo>
                  <a:cubicBezTo>
                    <a:pt x="91016" y="406475"/>
                    <a:pt x="97683" y="394283"/>
                    <a:pt x="103399" y="385520"/>
                  </a:cubicBezTo>
                  <a:cubicBezTo>
                    <a:pt x="131974" y="341515"/>
                    <a:pt x="153975" y="289223"/>
                    <a:pt x="184266" y="216928"/>
                  </a:cubicBezTo>
                  <a:cubicBezTo>
                    <a:pt x="185218" y="214642"/>
                    <a:pt x="186171" y="212261"/>
                    <a:pt x="187217" y="209974"/>
                  </a:cubicBezTo>
                  <a:cubicBezTo>
                    <a:pt x="184362" y="223119"/>
                    <a:pt x="181409" y="235978"/>
                    <a:pt x="178741" y="247503"/>
                  </a:cubicBezTo>
                  <a:cubicBezTo>
                    <a:pt x="175311" y="262743"/>
                    <a:pt x="172551" y="274840"/>
                    <a:pt x="171216" y="281888"/>
                  </a:cubicBezTo>
                  <a:cubicBezTo>
                    <a:pt x="170453" y="285860"/>
                    <a:pt x="173025" y="289708"/>
                    <a:pt x="176932" y="290651"/>
                  </a:cubicBezTo>
                  <a:cubicBezTo>
                    <a:pt x="226462" y="302691"/>
                    <a:pt x="276468" y="312235"/>
                    <a:pt x="326951" y="319226"/>
                  </a:cubicBezTo>
                  <a:cubicBezTo>
                    <a:pt x="330379" y="319607"/>
                    <a:pt x="333713" y="317559"/>
                    <a:pt x="334855" y="314273"/>
                  </a:cubicBezTo>
                  <a:cubicBezTo>
                    <a:pt x="351619" y="274068"/>
                    <a:pt x="370860" y="234968"/>
                    <a:pt x="392577" y="197211"/>
                  </a:cubicBezTo>
                  <a:cubicBezTo>
                    <a:pt x="392005" y="202259"/>
                    <a:pt x="391531" y="207307"/>
                    <a:pt x="390959" y="212165"/>
                  </a:cubicBezTo>
                  <a:cubicBezTo>
                    <a:pt x="386673" y="253313"/>
                    <a:pt x="382957" y="288365"/>
                    <a:pt x="381434" y="323036"/>
                  </a:cubicBezTo>
                  <a:cubicBezTo>
                    <a:pt x="381338" y="326780"/>
                    <a:pt x="383910" y="330047"/>
                    <a:pt x="387624" y="330752"/>
                  </a:cubicBezTo>
                  <a:cubicBezTo>
                    <a:pt x="402865" y="333609"/>
                    <a:pt x="419724" y="336943"/>
                    <a:pt x="437630" y="340277"/>
                  </a:cubicBezTo>
                  <a:cubicBezTo>
                    <a:pt x="474684" y="347611"/>
                    <a:pt x="516593" y="355898"/>
                    <a:pt x="550502" y="361422"/>
                  </a:cubicBezTo>
                  <a:cubicBezTo>
                    <a:pt x="554025" y="361965"/>
                    <a:pt x="557455" y="359984"/>
                    <a:pt x="558692" y="356660"/>
                  </a:cubicBezTo>
                  <a:cubicBezTo>
                    <a:pt x="565267" y="340277"/>
                    <a:pt x="572124" y="320083"/>
                    <a:pt x="580028" y="296652"/>
                  </a:cubicBezTo>
                  <a:cubicBezTo>
                    <a:pt x="586316" y="278174"/>
                    <a:pt x="593174" y="257981"/>
                    <a:pt x="600604" y="237407"/>
                  </a:cubicBezTo>
                  <a:cubicBezTo>
                    <a:pt x="601364" y="250170"/>
                    <a:pt x="602127" y="263410"/>
                    <a:pt x="602890" y="277031"/>
                  </a:cubicBezTo>
                  <a:cubicBezTo>
                    <a:pt x="604604" y="305606"/>
                    <a:pt x="606413" y="336752"/>
                    <a:pt x="608129" y="366470"/>
                  </a:cubicBezTo>
                  <a:cubicBezTo>
                    <a:pt x="608320" y="369718"/>
                    <a:pt x="610606" y="372481"/>
                    <a:pt x="613747" y="373328"/>
                  </a:cubicBezTo>
                  <a:cubicBezTo>
                    <a:pt x="647085" y="382853"/>
                    <a:pt x="716522" y="394760"/>
                    <a:pt x="766910" y="402379"/>
                  </a:cubicBezTo>
                  <a:cubicBezTo>
                    <a:pt x="770910" y="402970"/>
                    <a:pt x="774626" y="400389"/>
                    <a:pt x="775482" y="396474"/>
                  </a:cubicBezTo>
                  <a:cubicBezTo>
                    <a:pt x="778435" y="383329"/>
                    <a:pt x="780721" y="369709"/>
                    <a:pt x="783197" y="355421"/>
                  </a:cubicBezTo>
                  <a:cubicBezTo>
                    <a:pt x="786532" y="336371"/>
                    <a:pt x="789864" y="317321"/>
                    <a:pt x="794627" y="298748"/>
                  </a:cubicBezTo>
                  <a:cubicBezTo>
                    <a:pt x="798248" y="363041"/>
                    <a:pt x="809677" y="426659"/>
                    <a:pt x="828632" y="488200"/>
                  </a:cubicBezTo>
                  <a:cubicBezTo>
                    <a:pt x="850921" y="555742"/>
                    <a:pt x="884828" y="618883"/>
                    <a:pt x="928740" y="674795"/>
                  </a:cubicBezTo>
                  <a:cubicBezTo>
                    <a:pt x="931407" y="678052"/>
                    <a:pt x="936169" y="678547"/>
                    <a:pt x="939502" y="675880"/>
                  </a:cubicBezTo>
                  <a:cubicBezTo>
                    <a:pt x="939883" y="675557"/>
                    <a:pt x="940265" y="675195"/>
                    <a:pt x="940551" y="674795"/>
                  </a:cubicBezTo>
                  <a:cubicBezTo>
                    <a:pt x="1011702" y="582402"/>
                    <a:pt x="1074568" y="491343"/>
                    <a:pt x="1064948" y="389045"/>
                  </a:cubicBezTo>
                  <a:close/>
                </a:path>
              </a:pathLst>
            </a:custGeom>
            <a:solidFill>
              <a:srgbClr val="303030"/>
            </a:solidFill>
            <a:ln w="9525" cap="flat">
              <a:noFill/>
              <a:prstDash val="solid"/>
              <a:miter/>
            </a:ln>
          </p:spPr>
          <p:txBody>
            <a:bodyPr rtlCol="0" anchor="ctr"/>
            <a:lstStyle/>
            <a:p>
              <a:endParaRPr lang="zh-CN" altLang="en-US"/>
            </a:p>
          </p:txBody>
        </p:sp>
        <p:sp>
          <p:nvSpPr>
            <p:cNvPr id="63" name="îŝ1ïdé">
              <a:extLst>
                <a:ext uri="{FF2B5EF4-FFF2-40B4-BE49-F238E27FC236}">
                  <a16:creationId xmlns:a16="http://schemas.microsoft.com/office/drawing/2014/main" id="{229AF22D-DFBB-F550-C3AD-87AA7083BB50}"/>
                </a:ext>
              </a:extLst>
            </p:cNvPr>
            <p:cNvSpPr/>
            <p:nvPr/>
          </p:nvSpPr>
          <p:spPr>
            <a:xfrm>
              <a:off x="7018954" y="2322117"/>
              <a:ext cx="112853" cy="113182"/>
            </a:xfrm>
            <a:custGeom>
              <a:avLst/>
              <a:gdLst>
                <a:gd name="connsiteX0" fmla="*/ -1141 w 112853"/>
                <a:gd name="connsiteY0" fmla="*/ 42809 h 113182"/>
                <a:gd name="connsiteX1" fmla="*/ 67438 w 112853"/>
                <a:gd name="connsiteY1" fmla="*/ 1556 h 113182"/>
                <a:gd name="connsiteX2" fmla="*/ 108680 w 112853"/>
                <a:gd name="connsiteY2" fmla="*/ 70117 h 113182"/>
                <a:gd name="connsiteX3" fmla="*/ 43245 w 112853"/>
                <a:gd name="connsiteY3" fmla="*/ 112055 h 113182"/>
                <a:gd name="connsiteX4" fmla="*/ -1141 w 112853"/>
                <a:gd name="connsiteY4" fmla="*/ 42809 h 113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53" h="113182">
                  <a:moveTo>
                    <a:pt x="-1141" y="42809"/>
                  </a:moveTo>
                  <a:cubicBezTo>
                    <a:pt x="6382" y="12481"/>
                    <a:pt x="37054" y="-5988"/>
                    <a:pt x="67438" y="1556"/>
                  </a:cubicBezTo>
                  <a:cubicBezTo>
                    <a:pt x="97727" y="9100"/>
                    <a:pt x="116205" y="39799"/>
                    <a:pt x="108680" y="70117"/>
                  </a:cubicBezTo>
                  <a:cubicBezTo>
                    <a:pt x="101443" y="99235"/>
                    <a:pt x="72678" y="117637"/>
                    <a:pt x="43245" y="112055"/>
                  </a:cubicBezTo>
                  <a:cubicBezTo>
                    <a:pt x="11907" y="105169"/>
                    <a:pt x="-8001" y="74184"/>
                    <a:pt x="-1141" y="42809"/>
                  </a:cubicBezTo>
                </a:path>
              </a:pathLst>
            </a:custGeom>
            <a:solidFill>
              <a:srgbClr val="303030"/>
            </a:solidFill>
            <a:ln w="9525" cap="flat">
              <a:noFill/>
              <a:prstDash val="solid"/>
              <a:miter/>
            </a:ln>
          </p:spPr>
          <p:txBody>
            <a:bodyPr rtlCol="0" anchor="ctr"/>
            <a:lstStyle/>
            <a:p>
              <a:endParaRPr lang="zh-CN" altLang="en-US"/>
            </a:p>
          </p:txBody>
        </p:sp>
        <p:sp>
          <p:nvSpPr>
            <p:cNvPr id="64" name="îSḷíḑé">
              <a:extLst>
                <a:ext uri="{FF2B5EF4-FFF2-40B4-BE49-F238E27FC236}">
                  <a16:creationId xmlns:a16="http://schemas.microsoft.com/office/drawing/2014/main" id="{2F0C871B-FA1D-82C8-87F9-BD7FCD883E23}"/>
                </a:ext>
              </a:extLst>
            </p:cNvPr>
            <p:cNvSpPr/>
            <p:nvPr/>
          </p:nvSpPr>
          <p:spPr>
            <a:xfrm>
              <a:off x="7361311" y="2386887"/>
              <a:ext cx="112825" cy="113182"/>
            </a:xfrm>
            <a:custGeom>
              <a:avLst/>
              <a:gdLst>
                <a:gd name="connsiteX0" fmla="*/ -1170 w 112825"/>
                <a:gd name="connsiteY0" fmla="*/ 42809 h 113182"/>
                <a:gd name="connsiteX1" fmla="*/ 67409 w 112825"/>
                <a:gd name="connsiteY1" fmla="*/ 1556 h 113182"/>
                <a:gd name="connsiteX2" fmla="*/ 108653 w 112825"/>
                <a:gd name="connsiteY2" fmla="*/ 70117 h 113182"/>
                <a:gd name="connsiteX3" fmla="*/ 43215 w 112825"/>
                <a:gd name="connsiteY3" fmla="*/ 112055 h 113182"/>
                <a:gd name="connsiteX4" fmla="*/ -1170 w 112825"/>
                <a:gd name="connsiteY4" fmla="*/ 42809 h 113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25" h="113182">
                  <a:moveTo>
                    <a:pt x="-1170" y="42809"/>
                  </a:moveTo>
                  <a:cubicBezTo>
                    <a:pt x="6355" y="12481"/>
                    <a:pt x="37025" y="-5988"/>
                    <a:pt x="67409" y="1556"/>
                  </a:cubicBezTo>
                  <a:cubicBezTo>
                    <a:pt x="97698" y="9100"/>
                    <a:pt x="116178" y="39799"/>
                    <a:pt x="108653" y="70117"/>
                  </a:cubicBezTo>
                  <a:cubicBezTo>
                    <a:pt x="101414" y="99235"/>
                    <a:pt x="72648" y="117637"/>
                    <a:pt x="43215" y="112055"/>
                  </a:cubicBezTo>
                  <a:cubicBezTo>
                    <a:pt x="11878" y="105121"/>
                    <a:pt x="-7933" y="74174"/>
                    <a:pt x="-1170" y="42809"/>
                  </a:cubicBezTo>
                </a:path>
              </a:pathLst>
            </a:custGeom>
            <a:solidFill>
              <a:srgbClr val="303030"/>
            </a:solidFill>
            <a:ln w="9525" cap="flat">
              <a:noFill/>
              <a:prstDash val="solid"/>
              <a:miter/>
            </a:ln>
          </p:spPr>
          <p:txBody>
            <a:bodyPr rtlCol="0" anchor="ctr"/>
            <a:lstStyle/>
            <a:p>
              <a:endParaRPr lang="zh-CN" altLang="en-US"/>
            </a:p>
          </p:txBody>
        </p:sp>
        <p:sp>
          <p:nvSpPr>
            <p:cNvPr id="65" name="ísḻíḋê">
              <a:extLst>
                <a:ext uri="{FF2B5EF4-FFF2-40B4-BE49-F238E27FC236}">
                  <a16:creationId xmlns:a16="http://schemas.microsoft.com/office/drawing/2014/main" id="{0FA91A89-B368-A3DF-4E1A-18C260E64433}"/>
                </a:ext>
              </a:extLst>
            </p:cNvPr>
            <p:cNvSpPr/>
            <p:nvPr/>
          </p:nvSpPr>
          <p:spPr>
            <a:xfrm>
              <a:off x="7041954" y="2286921"/>
              <a:ext cx="39934" cy="68259"/>
            </a:xfrm>
            <a:custGeom>
              <a:avLst/>
              <a:gdLst>
                <a:gd name="connsiteX0" fmla="*/ 28436 w 39934"/>
                <a:gd name="connsiteY0" fmla="*/ 68003 h 68259"/>
                <a:gd name="connsiteX1" fmla="*/ 25483 w 39934"/>
                <a:gd name="connsiteY1" fmla="*/ 66669 h 68259"/>
                <a:gd name="connsiteX2" fmla="*/ -2332 w 39934"/>
                <a:gd name="connsiteY2" fmla="*/ 6852 h 68259"/>
                <a:gd name="connsiteX3" fmla="*/ 5670 w 39934"/>
                <a:gd name="connsiteY3" fmla="*/ -110 h 68259"/>
                <a:gd name="connsiteX4" fmla="*/ 5861 w 39934"/>
                <a:gd name="connsiteY4" fmla="*/ -101 h 68259"/>
                <a:gd name="connsiteX5" fmla="*/ 12814 w 39934"/>
                <a:gd name="connsiteY5" fmla="*/ 7995 h 68259"/>
                <a:gd name="connsiteX6" fmla="*/ 34341 w 39934"/>
                <a:gd name="connsiteY6" fmla="*/ 54382 h 68259"/>
                <a:gd name="connsiteX7" fmla="*/ 36055 w 39934"/>
                <a:gd name="connsiteY7" fmla="*/ 64955 h 68259"/>
                <a:gd name="connsiteX8" fmla="*/ 28436 w 39934"/>
                <a:gd name="connsiteY8" fmla="*/ 68003 h 6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34" h="68259">
                  <a:moveTo>
                    <a:pt x="28436" y="68003"/>
                  </a:moveTo>
                  <a:cubicBezTo>
                    <a:pt x="27388" y="67727"/>
                    <a:pt x="26339" y="67279"/>
                    <a:pt x="25483" y="66669"/>
                  </a:cubicBezTo>
                  <a:cubicBezTo>
                    <a:pt x="6624" y="52801"/>
                    <a:pt x="-3950" y="30236"/>
                    <a:pt x="-2332" y="6852"/>
                  </a:cubicBezTo>
                  <a:cubicBezTo>
                    <a:pt x="-2045" y="2709"/>
                    <a:pt x="1575" y="-415"/>
                    <a:pt x="5670" y="-110"/>
                  </a:cubicBezTo>
                  <a:cubicBezTo>
                    <a:pt x="5766" y="-110"/>
                    <a:pt x="5861" y="-101"/>
                    <a:pt x="5861" y="-101"/>
                  </a:cubicBezTo>
                  <a:cubicBezTo>
                    <a:pt x="9956" y="251"/>
                    <a:pt x="13100" y="3852"/>
                    <a:pt x="12814" y="7995"/>
                  </a:cubicBezTo>
                  <a:cubicBezTo>
                    <a:pt x="11577" y="26131"/>
                    <a:pt x="19672" y="43638"/>
                    <a:pt x="34341" y="54382"/>
                  </a:cubicBezTo>
                  <a:cubicBezTo>
                    <a:pt x="37675" y="56840"/>
                    <a:pt x="38436" y="61554"/>
                    <a:pt x="36055" y="64955"/>
                  </a:cubicBezTo>
                  <a:cubicBezTo>
                    <a:pt x="34341" y="67346"/>
                    <a:pt x="31387" y="68536"/>
                    <a:pt x="28436" y="68003"/>
                  </a:cubicBezTo>
                  <a:close/>
                </a:path>
              </a:pathLst>
            </a:custGeom>
            <a:solidFill>
              <a:srgbClr val="303030"/>
            </a:solidFill>
            <a:ln w="9525" cap="flat">
              <a:noFill/>
              <a:prstDash val="solid"/>
              <a:miter/>
            </a:ln>
          </p:spPr>
          <p:txBody>
            <a:bodyPr rtlCol="0" anchor="ctr"/>
            <a:lstStyle/>
            <a:p>
              <a:endParaRPr lang="zh-CN" altLang="en-US"/>
            </a:p>
          </p:txBody>
        </p:sp>
        <p:sp>
          <p:nvSpPr>
            <p:cNvPr id="66" name="ïṡ1iḍé">
              <a:extLst>
                <a:ext uri="{FF2B5EF4-FFF2-40B4-BE49-F238E27FC236}">
                  <a16:creationId xmlns:a16="http://schemas.microsoft.com/office/drawing/2014/main" id="{67A3F799-F2FE-DFFD-66C2-C1A20045A2E5}"/>
                </a:ext>
              </a:extLst>
            </p:cNvPr>
            <p:cNvSpPr/>
            <p:nvPr/>
          </p:nvSpPr>
          <p:spPr>
            <a:xfrm>
              <a:off x="7384759" y="2351787"/>
              <a:ext cx="39934" cy="68259"/>
            </a:xfrm>
            <a:custGeom>
              <a:avLst/>
              <a:gdLst>
                <a:gd name="connsiteX0" fmla="*/ 28436 w 39934"/>
                <a:gd name="connsiteY0" fmla="*/ 68003 h 68259"/>
                <a:gd name="connsiteX1" fmla="*/ 25483 w 39934"/>
                <a:gd name="connsiteY1" fmla="*/ 66669 h 68259"/>
                <a:gd name="connsiteX2" fmla="*/ -2332 w 39934"/>
                <a:gd name="connsiteY2" fmla="*/ 6852 h 68259"/>
                <a:gd name="connsiteX3" fmla="*/ 5670 w 39934"/>
                <a:gd name="connsiteY3" fmla="*/ -110 h 68259"/>
                <a:gd name="connsiteX4" fmla="*/ 5861 w 39934"/>
                <a:gd name="connsiteY4" fmla="*/ -101 h 68259"/>
                <a:gd name="connsiteX5" fmla="*/ 12814 w 39934"/>
                <a:gd name="connsiteY5" fmla="*/ 8091 h 68259"/>
                <a:gd name="connsiteX6" fmla="*/ 34341 w 39934"/>
                <a:gd name="connsiteY6" fmla="*/ 54382 h 68259"/>
                <a:gd name="connsiteX7" fmla="*/ 36055 w 39934"/>
                <a:gd name="connsiteY7" fmla="*/ 64955 h 68259"/>
                <a:gd name="connsiteX8" fmla="*/ 28436 w 39934"/>
                <a:gd name="connsiteY8" fmla="*/ 68003 h 6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34" h="68259">
                  <a:moveTo>
                    <a:pt x="28436" y="68003"/>
                  </a:moveTo>
                  <a:cubicBezTo>
                    <a:pt x="27388" y="67774"/>
                    <a:pt x="26339" y="67327"/>
                    <a:pt x="25483" y="66669"/>
                  </a:cubicBezTo>
                  <a:cubicBezTo>
                    <a:pt x="6624" y="52801"/>
                    <a:pt x="-3950" y="30236"/>
                    <a:pt x="-2332" y="6852"/>
                  </a:cubicBezTo>
                  <a:cubicBezTo>
                    <a:pt x="-2045" y="2709"/>
                    <a:pt x="1575" y="-415"/>
                    <a:pt x="5670" y="-110"/>
                  </a:cubicBezTo>
                  <a:cubicBezTo>
                    <a:pt x="5766" y="-110"/>
                    <a:pt x="5861" y="-101"/>
                    <a:pt x="5861" y="-101"/>
                  </a:cubicBezTo>
                  <a:cubicBezTo>
                    <a:pt x="10051" y="252"/>
                    <a:pt x="13100" y="3909"/>
                    <a:pt x="12814" y="8091"/>
                  </a:cubicBezTo>
                  <a:cubicBezTo>
                    <a:pt x="11577" y="26198"/>
                    <a:pt x="19672" y="43667"/>
                    <a:pt x="34341" y="54382"/>
                  </a:cubicBezTo>
                  <a:cubicBezTo>
                    <a:pt x="37675" y="56840"/>
                    <a:pt x="38436" y="61554"/>
                    <a:pt x="36055" y="64955"/>
                  </a:cubicBezTo>
                  <a:cubicBezTo>
                    <a:pt x="34341" y="67346"/>
                    <a:pt x="31387" y="68536"/>
                    <a:pt x="28436" y="68003"/>
                  </a:cubicBezTo>
                  <a:close/>
                </a:path>
              </a:pathLst>
            </a:custGeom>
            <a:solidFill>
              <a:srgbClr val="303030"/>
            </a:solidFill>
            <a:ln w="9525" cap="flat">
              <a:noFill/>
              <a:prstDash val="solid"/>
              <a:miter/>
            </a:ln>
          </p:spPr>
          <p:txBody>
            <a:bodyPr rtlCol="0" anchor="ctr"/>
            <a:lstStyle/>
            <a:p>
              <a:endParaRPr lang="zh-CN" altLang="en-US"/>
            </a:p>
          </p:txBody>
        </p:sp>
        <p:sp>
          <p:nvSpPr>
            <p:cNvPr id="67" name="işľiďe">
              <a:extLst>
                <a:ext uri="{FF2B5EF4-FFF2-40B4-BE49-F238E27FC236}">
                  <a16:creationId xmlns:a16="http://schemas.microsoft.com/office/drawing/2014/main" id="{AEB3A00F-4804-7C5B-B84E-DF96B1C3409E}"/>
                </a:ext>
              </a:extLst>
            </p:cNvPr>
            <p:cNvSpPr/>
            <p:nvPr/>
          </p:nvSpPr>
          <p:spPr>
            <a:xfrm>
              <a:off x="7096855" y="2489072"/>
              <a:ext cx="263874" cy="184486"/>
            </a:xfrm>
            <a:custGeom>
              <a:avLst/>
              <a:gdLst>
                <a:gd name="connsiteX0" fmla="*/ 261381 w 263874"/>
                <a:gd name="connsiteY0" fmla="*/ 31492 h 184486"/>
                <a:gd name="connsiteX1" fmla="*/ -366 w 263874"/>
                <a:gd name="connsiteY1" fmla="*/ -131 h 184486"/>
                <a:gd name="connsiteX2" fmla="*/ 15349 w 263874"/>
                <a:gd name="connsiteY2" fmla="*/ 121313 h 184486"/>
                <a:gd name="connsiteX3" fmla="*/ 162510 w 263874"/>
                <a:gd name="connsiteY3" fmla="*/ 178939 h 184486"/>
                <a:gd name="connsiteX4" fmla="*/ 261381 w 263874"/>
                <a:gd name="connsiteY4" fmla="*/ 31492 h 184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874" h="184486">
                  <a:moveTo>
                    <a:pt x="261381" y="31492"/>
                  </a:moveTo>
                  <a:cubicBezTo>
                    <a:pt x="174130" y="52828"/>
                    <a:pt x="61356" y="23300"/>
                    <a:pt x="-366" y="-131"/>
                  </a:cubicBezTo>
                  <a:cubicBezTo>
                    <a:pt x="-4559" y="43779"/>
                    <a:pt x="-4082" y="87404"/>
                    <a:pt x="15349" y="121313"/>
                  </a:cubicBezTo>
                  <a:cubicBezTo>
                    <a:pt x="45257" y="172090"/>
                    <a:pt x="106028" y="195884"/>
                    <a:pt x="162510" y="178939"/>
                  </a:cubicBezTo>
                  <a:cubicBezTo>
                    <a:pt x="253093" y="152840"/>
                    <a:pt x="261381" y="31492"/>
                    <a:pt x="261381" y="31492"/>
                  </a:cubicBezTo>
                </a:path>
              </a:pathLst>
            </a:custGeom>
            <a:solidFill>
              <a:srgbClr val="FF4747"/>
            </a:solidFill>
            <a:ln w="9525" cap="flat">
              <a:noFill/>
              <a:prstDash val="solid"/>
              <a:miter/>
            </a:ln>
          </p:spPr>
          <p:txBody>
            <a:bodyPr rtlCol="0" anchor="ctr"/>
            <a:lstStyle/>
            <a:p>
              <a:endParaRPr lang="zh-CN" altLang="en-US"/>
            </a:p>
          </p:txBody>
        </p:sp>
        <p:sp>
          <p:nvSpPr>
            <p:cNvPr id="68" name="isļidè">
              <a:extLst>
                <a:ext uri="{FF2B5EF4-FFF2-40B4-BE49-F238E27FC236}">
                  <a16:creationId xmlns:a16="http://schemas.microsoft.com/office/drawing/2014/main" id="{DD029A71-F49E-DE24-104E-963698E24756}"/>
                </a:ext>
              </a:extLst>
            </p:cNvPr>
            <p:cNvSpPr/>
            <p:nvPr/>
          </p:nvSpPr>
          <p:spPr>
            <a:xfrm>
              <a:off x="7032437" y="2213893"/>
              <a:ext cx="106278" cy="32046"/>
            </a:xfrm>
            <a:custGeom>
              <a:avLst/>
              <a:gdLst>
                <a:gd name="connsiteX0" fmla="*/ 3662 w 106278"/>
                <a:gd name="connsiteY0" fmla="*/ 31779 h 32046"/>
                <a:gd name="connsiteX1" fmla="*/ -719 w 106278"/>
                <a:gd name="connsiteY1" fmla="*/ 29208 h 32046"/>
                <a:gd name="connsiteX2" fmla="*/ 137 w 106278"/>
                <a:gd name="connsiteY2" fmla="*/ 18606 h 32046"/>
                <a:gd name="connsiteX3" fmla="*/ 232 w 106278"/>
                <a:gd name="connsiteY3" fmla="*/ 18540 h 32046"/>
                <a:gd name="connsiteX4" fmla="*/ 100531 w 106278"/>
                <a:gd name="connsiteY4" fmla="*/ 14158 h 32046"/>
                <a:gd name="connsiteX5" fmla="*/ 102435 w 106278"/>
                <a:gd name="connsiteY5" fmla="*/ 24731 h 32046"/>
                <a:gd name="connsiteX6" fmla="*/ 91864 w 106278"/>
                <a:gd name="connsiteY6" fmla="*/ 26636 h 32046"/>
                <a:gd name="connsiteX7" fmla="*/ 9948 w 106278"/>
                <a:gd name="connsiteY7" fmla="*/ 30160 h 32046"/>
                <a:gd name="connsiteX8" fmla="*/ 3662 w 106278"/>
                <a:gd name="connsiteY8" fmla="*/ 31779 h 32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78" h="32046">
                  <a:moveTo>
                    <a:pt x="3662" y="31779"/>
                  </a:moveTo>
                  <a:cubicBezTo>
                    <a:pt x="1949" y="31484"/>
                    <a:pt x="423" y="30570"/>
                    <a:pt x="-719" y="29208"/>
                  </a:cubicBezTo>
                  <a:cubicBezTo>
                    <a:pt x="-3386" y="26036"/>
                    <a:pt x="-3005" y="21292"/>
                    <a:pt x="137" y="18606"/>
                  </a:cubicBezTo>
                  <a:cubicBezTo>
                    <a:pt x="137" y="18578"/>
                    <a:pt x="232" y="18559"/>
                    <a:pt x="232" y="18540"/>
                  </a:cubicBezTo>
                  <a:cubicBezTo>
                    <a:pt x="29093" y="-4625"/>
                    <a:pt x="69670" y="-6406"/>
                    <a:pt x="100531" y="14158"/>
                  </a:cubicBezTo>
                  <a:cubicBezTo>
                    <a:pt x="103961" y="16559"/>
                    <a:pt x="104817" y="21283"/>
                    <a:pt x="102435" y="24731"/>
                  </a:cubicBezTo>
                  <a:cubicBezTo>
                    <a:pt x="99959" y="28122"/>
                    <a:pt x="95292" y="28960"/>
                    <a:pt x="91864" y="26636"/>
                  </a:cubicBezTo>
                  <a:cubicBezTo>
                    <a:pt x="66717" y="9815"/>
                    <a:pt x="33570" y="11243"/>
                    <a:pt x="9948" y="30160"/>
                  </a:cubicBezTo>
                  <a:cubicBezTo>
                    <a:pt x="8234" y="31608"/>
                    <a:pt x="5853" y="32208"/>
                    <a:pt x="3662" y="31779"/>
                  </a:cubicBezTo>
                  <a:close/>
                </a:path>
              </a:pathLst>
            </a:custGeom>
            <a:solidFill>
              <a:srgbClr val="303030"/>
            </a:solidFill>
            <a:ln w="9525" cap="flat">
              <a:noFill/>
              <a:prstDash val="solid"/>
              <a:miter/>
            </a:ln>
          </p:spPr>
          <p:txBody>
            <a:bodyPr rtlCol="0" anchor="ctr"/>
            <a:lstStyle/>
            <a:p>
              <a:endParaRPr lang="zh-CN" altLang="en-US"/>
            </a:p>
          </p:txBody>
        </p:sp>
        <p:sp>
          <p:nvSpPr>
            <p:cNvPr id="69" name="íṣlíďé">
              <a:extLst>
                <a:ext uri="{FF2B5EF4-FFF2-40B4-BE49-F238E27FC236}">
                  <a16:creationId xmlns:a16="http://schemas.microsoft.com/office/drawing/2014/main" id="{B59C0A9A-4D9C-307F-C244-CC036B2167A9}"/>
                </a:ext>
              </a:extLst>
            </p:cNvPr>
            <p:cNvSpPr/>
            <p:nvPr/>
          </p:nvSpPr>
          <p:spPr>
            <a:xfrm>
              <a:off x="7413446" y="2279681"/>
              <a:ext cx="98613" cy="54146"/>
            </a:xfrm>
            <a:custGeom>
              <a:avLst/>
              <a:gdLst>
                <a:gd name="connsiteX0" fmla="*/ 87474 w 98613"/>
                <a:gd name="connsiteY0" fmla="*/ 54002 h 54146"/>
                <a:gd name="connsiteX1" fmla="*/ 82235 w 98613"/>
                <a:gd name="connsiteY1" fmla="*/ 50192 h 54146"/>
                <a:gd name="connsiteX2" fmla="*/ 7368 w 98613"/>
                <a:gd name="connsiteY2" fmla="*/ 16950 h 54146"/>
                <a:gd name="connsiteX3" fmla="*/ -2062 w 98613"/>
                <a:gd name="connsiteY3" fmla="*/ 11721 h 54146"/>
                <a:gd name="connsiteX4" fmla="*/ -2157 w 98613"/>
                <a:gd name="connsiteY4" fmla="*/ 11330 h 54146"/>
                <a:gd name="connsiteX5" fmla="*/ 2891 w 98613"/>
                <a:gd name="connsiteY5" fmla="*/ 1958 h 54146"/>
                <a:gd name="connsiteX6" fmla="*/ 3463 w 98613"/>
                <a:gd name="connsiteY6" fmla="*/ 1805 h 54146"/>
                <a:gd name="connsiteX7" fmla="*/ 95188 w 98613"/>
                <a:gd name="connsiteY7" fmla="*/ 42477 h 54146"/>
                <a:gd name="connsiteX8" fmla="*/ 92237 w 98613"/>
                <a:gd name="connsiteY8" fmla="*/ 52707 h 54146"/>
                <a:gd name="connsiteX9" fmla="*/ 92141 w 98613"/>
                <a:gd name="connsiteY9" fmla="*/ 52764 h 54146"/>
                <a:gd name="connsiteX10" fmla="*/ 87474 w 98613"/>
                <a:gd name="connsiteY10" fmla="*/ 54002 h 54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613" h="54146">
                  <a:moveTo>
                    <a:pt x="87474" y="54002"/>
                  </a:moveTo>
                  <a:cubicBezTo>
                    <a:pt x="85284" y="53517"/>
                    <a:pt x="83377" y="52136"/>
                    <a:pt x="82235" y="50192"/>
                  </a:cubicBezTo>
                  <a:cubicBezTo>
                    <a:pt x="67185" y="23960"/>
                    <a:pt x="36896" y="10502"/>
                    <a:pt x="7368" y="16950"/>
                  </a:cubicBezTo>
                  <a:cubicBezTo>
                    <a:pt x="3368" y="18112"/>
                    <a:pt x="-918" y="15769"/>
                    <a:pt x="-2062" y="11721"/>
                  </a:cubicBezTo>
                  <a:cubicBezTo>
                    <a:pt x="-2062" y="11597"/>
                    <a:pt x="-2157" y="11464"/>
                    <a:pt x="-2157" y="11330"/>
                  </a:cubicBezTo>
                  <a:cubicBezTo>
                    <a:pt x="-3395" y="7349"/>
                    <a:pt x="-1109" y="3158"/>
                    <a:pt x="2891" y="1958"/>
                  </a:cubicBezTo>
                  <a:cubicBezTo>
                    <a:pt x="3082" y="1901"/>
                    <a:pt x="3272" y="1844"/>
                    <a:pt x="3463" y="1805"/>
                  </a:cubicBezTo>
                  <a:cubicBezTo>
                    <a:pt x="39659" y="-6034"/>
                    <a:pt x="76710" y="10406"/>
                    <a:pt x="95188" y="42477"/>
                  </a:cubicBezTo>
                  <a:cubicBezTo>
                    <a:pt x="97190" y="46116"/>
                    <a:pt x="95855" y="50688"/>
                    <a:pt x="92237" y="52707"/>
                  </a:cubicBezTo>
                  <a:cubicBezTo>
                    <a:pt x="92237" y="52726"/>
                    <a:pt x="92141" y="52745"/>
                    <a:pt x="92141" y="52764"/>
                  </a:cubicBezTo>
                  <a:cubicBezTo>
                    <a:pt x="90711" y="53669"/>
                    <a:pt x="89093" y="54098"/>
                    <a:pt x="87474" y="54002"/>
                  </a:cubicBezTo>
                  <a:close/>
                </a:path>
              </a:pathLst>
            </a:custGeom>
            <a:solidFill>
              <a:srgbClr val="303030"/>
            </a:solidFill>
            <a:ln w="9525" cap="flat">
              <a:noFill/>
              <a:prstDash val="solid"/>
              <a:miter/>
            </a:ln>
          </p:spPr>
          <p:txBody>
            <a:bodyPr rtlCol="0" anchor="ctr"/>
            <a:lstStyle/>
            <a:p>
              <a:endParaRPr lang="zh-CN" altLang="en-US"/>
            </a:p>
          </p:txBody>
        </p:sp>
        <p:sp>
          <p:nvSpPr>
            <p:cNvPr id="70" name="í$1îďê">
              <a:extLst>
                <a:ext uri="{FF2B5EF4-FFF2-40B4-BE49-F238E27FC236}">
                  <a16:creationId xmlns:a16="http://schemas.microsoft.com/office/drawing/2014/main" id="{551ED087-6AD9-D63D-2572-D0277F48722F}"/>
                </a:ext>
              </a:extLst>
            </p:cNvPr>
            <p:cNvSpPr/>
            <p:nvPr/>
          </p:nvSpPr>
          <p:spPr>
            <a:xfrm>
              <a:off x="7667119" y="2551110"/>
              <a:ext cx="233592" cy="233368"/>
            </a:xfrm>
            <a:custGeom>
              <a:avLst/>
              <a:gdLst>
                <a:gd name="connsiteX0" fmla="*/ 9347 w 233592"/>
                <a:gd name="connsiteY0" fmla="*/ 89660 h 233368"/>
                <a:gd name="connsiteX1" fmla="*/ 100978 w 233592"/>
                <a:gd name="connsiteY1" fmla="*/ 3935 h 233368"/>
                <a:gd name="connsiteX2" fmla="*/ 220706 w 233592"/>
                <a:gd name="connsiteY2" fmla="*/ 61085 h 233368"/>
                <a:gd name="connsiteX3" fmla="*/ 203465 w 233592"/>
                <a:gd name="connsiteY3" fmla="*/ 185767 h 233368"/>
                <a:gd name="connsiteX4" fmla="*/ 124600 w 233592"/>
                <a:gd name="connsiteY4" fmla="*/ 231106 h 233368"/>
                <a:gd name="connsiteX5" fmla="*/ 11823 w 233592"/>
                <a:gd name="connsiteY5" fmla="*/ 195959 h 233368"/>
                <a:gd name="connsiteX6" fmla="*/ 9347 w 233592"/>
                <a:gd name="connsiteY6" fmla="*/ 89374 h 233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592" h="233368">
                  <a:moveTo>
                    <a:pt x="9347" y="89660"/>
                  </a:moveTo>
                  <a:cubicBezTo>
                    <a:pt x="23825" y="49750"/>
                    <a:pt x="61925" y="17651"/>
                    <a:pt x="100978" y="3935"/>
                  </a:cubicBezTo>
                  <a:cubicBezTo>
                    <a:pt x="144792" y="-11400"/>
                    <a:pt x="202323" y="18603"/>
                    <a:pt x="220706" y="61085"/>
                  </a:cubicBezTo>
                  <a:cubicBezTo>
                    <a:pt x="239279" y="102519"/>
                    <a:pt x="232612" y="150934"/>
                    <a:pt x="203465" y="185767"/>
                  </a:cubicBezTo>
                  <a:cubicBezTo>
                    <a:pt x="183464" y="209846"/>
                    <a:pt x="155461" y="225934"/>
                    <a:pt x="124600" y="231106"/>
                  </a:cubicBezTo>
                  <a:cubicBezTo>
                    <a:pt x="83547" y="238745"/>
                    <a:pt x="41257" y="225582"/>
                    <a:pt x="11823" y="195959"/>
                  </a:cubicBezTo>
                  <a:cubicBezTo>
                    <a:pt x="-8845" y="174432"/>
                    <a:pt x="-4845" y="128427"/>
                    <a:pt x="9347" y="89374"/>
                  </a:cubicBezTo>
                </a:path>
              </a:pathLst>
            </a:custGeom>
            <a:solidFill>
              <a:srgbClr val="FFB9B0"/>
            </a:solidFill>
            <a:ln w="9525" cap="flat">
              <a:noFill/>
              <a:prstDash val="solid"/>
              <a:miter/>
            </a:ln>
          </p:spPr>
          <p:txBody>
            <a:bodyPr rtlCol="0" anchor="ctr"/>
            <a:lstStyle/>
            <a:p>
              <a:endParaRPr lang="zh-CN" altLang="en-US"/>
            </a:p>
          </p:txBody>
        </p:sp>
        <p:sp>
          <p:nvSpPr>
            <p:cNvPr id="71" name="îşļídè">
              <a:extLst>
                <a:ext uri="{FF2B5EF4-FFF2-40B4-BE49-F238E27FC236}">
                  <a16:creationId xmlns:a16="http://schemas.microsoft.com/office/drawing/2014/main" id="{AE7AD934-DC7D-C9F4-5454-87B7C62489B3}"/>
                </a:ext>
              </a:extLst>
            </p:cNvPr>
            <p:cNvSpPr/>
            <p:nvPr/>
          </p:nvSpPr>
          <p:spPr>
            <a:xfrm>
              <a:off x="7743981" y="2607974"/>
              <a:ext cx="103725" cy="124611"/>
            </a:xfrm>
            <a:custGeom>
              <a:avLst/>
              <a:gdLst>
                <a:gd name="connsiteX0" fmla="*/ 19068 w 103725"/>
                <a:gd name="connsiteY0" fmla="*/ 120807 h 124611"/>
                <a:gd name="connsiteX1" fmla="*/ -2077 w 103725"/>
                <a:gd name="connsiteY1" fmla="*/ 83660 h 124611"/>
                <a:gd name="connsiteX2" fmla="*/ 34402 w 103725"/>
                <a:gd name="connsiteY2" fmla="*/ 54646 h 124611"/>
                <a:gd name="connsiteX3" fmla="*/ 37164 w 103725"/>
                <a:gd name="connsiteY3" fmla="*/ 55085 h 124611"/>
                <a:gd name="connsiteX4" fmla="*/ 62405 w 103725"/>
                <a:gd name="connsiteY4" fmla="*/ 72134 h 124611"/>
                <a:gd name="connsiteX5" fmla="*/ 64407 w 103725"/>
                <a:gd name="connsiteY5" fmla="*/ 96042 h 124611"/>
                <a:gd name="connsiteX6" fmla="*/ 55928 w 103725"/>
                <a:gd name="connsiteY6" fmla="*/ 98366 h 124611"/>
                <a:gd name="connsiteX7" fmla="*/ 53070 w 103725"/>
                <a:gd name="connsiteY7" fmla="*/ 91279 h 124611"/>
                <a:gd name="connsiteX8" fmla="*/ 51738 w 103725"/>
                <a:gd name="connsiteY8" fmla="*/ 78135 h 124611"/>
                <a:gd name="connsiteX9" fmla="*/ 35546 w 103725"/>
                <a:gd name="connsiteY9" fmla="*/ 67277 h 124611"/>
                <a:gd name="connsiteX10" fmla="*/ 10589 w 103725"/>
                <a:gd name="connsiteY10" fmla="*/ 82212 h 124611"/>
                <a:gd name="connsiteX11" fmla="*/ 10017 w 103725"/>
                <a:gd name="connsiteY11" fmla="*/ 85564 h 124611"/>
                <a:gd name="connsiteX12" fmla="*/ 23830 w 103725"/>
                <a:gd name="connsiteY12" fmla="*/ 109568 h 124611"/>
                <a:gd name="connsiteX13" fmla="*/ 52975 w 103725"/>
                <a:gd name="connsiteY13" fmla="*/ 109568 h 124611"/>
                <a:gd name="connsiteX14" fmla="*/ 75550 w 103725"/>
                <a:gd name="connsiteY14" fmla="*/ 93661 h 124611"/>
                <a:gd name="connsiteX15" fmla="*/ 85743 w 103725"/>
                <a:gd name="connsiteY15" fmla="*/ 37177 h 124611"/>
                <a:gd name="connsiteX16" fmla="*/ 39450 w 103725"/>
                <a:gd name="connsiteY16" fmla="*/ 13175 h 124611"/>
                <a:gd name="connsiteX17" fmla="*/ 31735 w 103725"/>
                <a:gd name="connsiteY17" fmla="*/ 9269 h 124611"/>
                <a:gd name="connsiteX18" fmla="*/ 35641 w 103725"/>
                <a:gd name="connsiteY18" fmla="*/ 1554 h 124611"/>
                <a:gd name="connsiteX19" fmla="*/ 97077 w 103725"/>
                <a:gd name="connsiteY19" fmla="*/ 32510 h 124611"/>
                <a:gd name="connsiteX20" fmla="*/ 85266 w 103725"/>
                <a:gd name="connsiteY20" fmla="*/ 101185 h 124611"/>
                <a:gd name="connsiteX21" fmla="*/ 57263 w 103725"/>
                <a:gd name="connsiteY21" fmla="*/ 121093 h 124611"/>
                <a:gd name="connsiteX22" fmla="*/ 19068 w 103725"/>
                <a:gd name="connsiteY22" fmla="*/ 120807 h 12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3725" h="124611">
                  <a:moveTo>
                    <a:pt x="19068" y="120807"/>
                  </a:moveTo>
                  <a:cubicBezTo>
                    <a:pt x="4208" y="114902"/>
                    <a:pt x="-4554" y="99461"/>
                    <a:pt x="-2077" y="83660"/>
                  </a:cubicBezTo>
                  <a:cubicBezTo>
                    <a:pt x="18" y="65571"/>
                    <a:pt x="16305" y="52589"/>
                    <a:pt x="34402" y="54646"/>
                  </a:cubicBezTo>
                  <a:cubicBezTo>
                    <a:pt x="35355" y="54751"/>
                    <a:pt x="36211" y="54903"/>
                    <a:pt x="37164" y="55085"/>
                  </a:cubicBezTo>
                  <a:cubicBezTo>
                    <a:pt x="47738" y="56609"/>
                    <a:pt x="57073" y="62895"/>
                    <a:pt x="62405" y="72134"/>
                  </a:cubicBezTo>
                  <a:cubicBezTo>
                    <a:pt x="66788" y="79354"/>
                    <a:pt x="67549" y="88193"/>
                    <a:pt x="64407" y="96042"/>
                  </a:cubicBezTo>
                  <a:cubicBezTo>
                    <a:pt x="62691" y="99014"/>
                    <a:pt x="58977" y="100052"/>
                    <a:pt x="55928" y="98366"/>
                  </a:cubicBezTo>
                  <a:cubicBezTo>
                    <a:pt x="53452" y="96956"/>
                    <a:pt x="52310" y="94023"/>
                    <a:pt x="53070" y="91279"/>
                  </a:cubicBezTo>
                  <a:cubicBezTo>
                    <a:pt x="54787" y="86936"/>
                    <a:pt x="54215" y="82050"/>
                    <a:pt x="51738" y="78135"/>
                  </a:cubicBezTo>
                  <a:cubicBezTo>
                    <a:pt x="48308" y="72211"/>
                    <a:pt x="42308" y="68200"/>
                    <a:pt x="35546" y="67277"/>
                  </a:cubicBezTo>
                  <a:cubicBezTo>
                    <a:pt x="24495" y="64505"/>
                    <a:pt x="13352" y="71191"/>
                    <a:pt x="10589" y="82212"/>
                  </a:cubicBezTo>
                  <a:cubicBezTo>
                    <a:pt x="10303" y="83307"/>
                    <a:pt x="10113" y="84431"/>
                    <a:pt x="10017" y="85564"/>
                  </a:cubicBezTo>
                  <a:cubicBezTo>
                    <a:pt x="8399" y="95813"/>
                    <a:pt x="14210" y="105805"/>
                    <a:pt x="23830" y="109568"/>
                  </a:cubicBezTo>
                  <a:cubicBezTo>
                    <a:pt x="33260" y="113101"/>
                    <a:pt x="43545" y="113101"/>
                    <a:pt x="52975" y="109568"/>
                  </a:cubicBezTo>
                  <a:cubicBezTo>
                    <a:pt x="61835" y="106405"/>
                    <a:pt x="69644" y="100909"/>
                    <a:pt x="75550" y="93661"/>
                  </a:cubicBezTo>
                  <a:cubicBezTo>
                    <a:pt x="88694" y="77954"/>
                    <a:pt x="92601" y="56485"/>
                    <a:pt x="85743" y="37177"/>
                  </a:cubicBezTo>
                  <a:cubicBezTo>
                    <a:pt x="78313" y="18870"/>
                    <a:pt x="58691" y="8679"/>
                    <a:pt x="39450" y="13175"/>
                  </a:cubicBezTo>
                  <a:cubicBezTo>
                    <a:pt x="36211" y="14222"/>
                    <a:pt x="32783" y="12479"/>
                    <a:pt x="31735" y="9269"/>
                  </a:cubicBezTo>
                  <a:cubicBezTo>
                    <a:pt x="30688" y="6059"/>
                    <a:pt x="32402" y="2602"/>
                    <a:pt x="35641" y="1554"/>
                  </a:cubicBezTo>
                  <a:cubicBezTo>
                    <a:pt x="60977" y="-5037"/>
                    <a:pt x="87266" y="8212"/>
                    <a:pt x="97077" y="32510"/>
                  </a:cubicBezTo>
                  <a:cubicBezTo>
                    <a:pt x="105458" y="55884"/>
                    <a:pt x="100981" y="81964"/>
                    <a:pt x="85266" y="101185"/>
                  </a:cubicBezTo>
                  <a:cubicBezTo>
                    <a:pt x="77836" y="110187"/>
                    <a:pt x="68216" y="117054"/>
                    <a:pt x="57263" y="121093"/>
                  </a:cubicBezTo>
                  <a:cubicBezTo>
                    <a:pt x="44976" y="125703"/>
                    <a:pt x="31353" y="125608"/>
                    <a:pt x="19068" y="120807"/>
                  </a:cubicBezTo>
                  <a:close/>
                </a:path>
              </a:pathLst>
            </a:custGeom>
            <a:solidFill>
              <a:srgbClr val="FF9666"/>
            </a:solidFill>
            <a:ln w="9525" cap="flat">
              <a:noFill/>
              <a:prstDash val="solid"/>
              <a:miter/>
            </a:ln>
          </p:spPr>
          <p:txBody>
            <a:bodyPr rtlCol="0" anchor="ctr"/>
            <a:lstStyle/>
            <a:p>
              <a:endParaRPr lang="zh-CN" altLang="en-US"/>
            </a:p>
          </p:txBody>
        </p:sp>
        <p:sp>
          <p:nvSpPr>
            <p:cNvPr id="72" name="iṥlíḓe">
              <a:extLst>
                <a:ext uri="{FF2B5EF4-FFF2-40B4-BE49-F238E27FC236}">
                  <a16:creationId xmlns:a16="http://schemas.microsoft.com/office/drawing/2014/main" id="{E75E3C52-F42C-BDBB-9CD8-EB41C3D9F716}"/>
                </a:ext>
              </a:extLst>
            </p:cNvPr>
            <p:cNvSpPr/>
            <p:nvPr/>
          </p:nvSpPr>
          <p:spPr>
            <a:xfrm>
              <a:off x="6351150" y="3501566"/>
              <a:ext cx="177760" cy="108312"/>
            </a:xfrm>
            <a:custGeom>
              <a:avLst/>
              <a:gdLst>
                <a:gd name="connsiteX0" fmla="*/ 39440 w 177760"/>
                <a:gd name="connsiteY0" fmla="*/ 66367 h 108312"/>
                <a:gd name="connsiteX1" fmla="*/ 196 w 177760"/>
                <a:gd name="connsiteY1" fmla="*/ 14455 h 108312"/>
                <a:gd name="connsiteX2" fmla="*/ 175267 w 177760"/>
                <a:gd name="connsiteY2" fmla="*/ 18170 h 108312"/>
                <a:gd name="connsiteX3" fmla="*/ 167074 w 177760"/>
                <a:gd name="connsiteY3" fmla="*/ 108181 h 108312"/>
              </a:gdLst>
              <a:ahLst/>
              <a:cxnLst>
                <a:cxn ang="0">
                  <a:pos x="connsiteX0" y="connsiteY0"/>
                </a:cxn>
                <a:cxn ang="0">
                  <a:pos x="connsiteX1" y="connsiteY1"/>
                </a:cxn>
                <a:cxn ang="0">
                  <a:pos x="connsiteX2" y="connsiteY2"/>
                </a:cxn>
                <a:cxn ang="0">
                  <a:pos x="connsiteX3" y="connsiteY3"/>
                </a:cxn>
              </a:cxnLst>
              <a:rect l="l" t="t" r="r" b="b"/>
              <a:pathLst>
                <a:path w="177760" h="108312">
                  <a:moveTo>
                    <a:pt x="39440" y="66367"/>
                  </a:moveTo>
                  <a:cubicBezTo>
                    <a:pt x="39440" y="66367"/>
                    <a:pt x="-15043" y="49317"/>
                    <a:pt x="196" y="14455"/>
                  </a:cubicBezTo>
                  <a:cubicBezTo>
                    <a:pt x="15437" y="-20406"/>
                    <a:pt x="175267" y="18170"/>
                    <a:pt x="175267" y="18170"/>
                  </a:cubicBezTo>
                  <a:lnTo>
                    <a:pt x="167074" y="108181"/>
                  </a:lnTo>
                  <a:close/>
                </a:path>
              </a:pathLst>
            </a:custGeom>
            <a:solidFill>
              <a:srgbClr val="FEBAAF"/>
            </a:solidFill>
            <a:ln w="9525" cap="flat">
              <a:noFill/>
              <a:prstDash val="solid"/>
              <a:miter/>
            </a:ln>
          </p:spPr>
          <p:txBody>
            <a:bodyPr rtlCol="0" anchor="ctr"/>
            <a:lstStyle/>
            <a:p>
              <a:endParaRPr lang="zh-CN" altLang="en-US"/>
            </a:p>
          </p:txBody>
        </p:sp>
        <p:sp>
          <p:nvSpPr>
            <p:cNvPr id="73" name="iś1îḋè">
              <a:extLst>
                <a:ext uri="{FF2B5EF4-FFF2-40B4-BE49-F238E27FC236}">
                  <a16:creationId xmlns:a16="http://schemas.microsoft.com/office/drawing/2014/main" id="{432F9991-435F-CAE4-34CB-61E10A83F4AB}"/>
                </a:ext>
              </a:extLst>
            </p:cNvPr>
            <p:cNvSpPr/>
            <p:nvPr/>
          </p:nvSpPr>
          <p:spPr>
            <a:xfrm>
              <a:off x="6329588" y="3495388"/>
              <a:ext cx="414871" cy="389765"/>
            </a:xfrm>
            <a:custGeom>
              <a:avLst/>
              <a:gdLst>
                <a:gd name="connsiteX0" fmla="*/ 208258 w 414871"/>
                <a:gd name="connsiteY0" fmla="*/ 389632 h 389765"/>
                <a:gd name="connsiteX1" fmla="*/ 33190 w 414871"/>
                <a:gd name="connsiteY1" fmla="*/ 313432 h 389765"/>
                <a:gd name="connsiteX2" fmla="*/ -2338 w 414871"/>
                <a:gd name="connsiteY2" fmla="*/ 222564 h 389765"/>
                <a:gd name="connsiteX3" fmla="*/ 210258 w 414871"/>
                <a:gd name="connsiteY3" fmla="*/ -131 h 389765"/>
                <a:gd name="connsiteX4" fmla="*/ 412378 w 414871"/>
                <a:gd name="connsiteY4" fmla="*/ 287905 h 389765"/>
                <a:gd name="connsiteX5" fmla="*/ 208258 w 414871"/>
                <a:gd name="connsiteY5" fmla="*/ 389632 h 3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71" h="389765">
                  <a:moveTo>
                    <a:pt x="208258" y="389632"/>
                  </a:moveTo>
                  <a:cubicBezTo>
                    <a:pt x="188541" y="389632"/>
                    <a:pt x="90626" y="389156"/>
                    <a:pt x="33190" y="313432"/>
                  </a:cubicBezTo>
                  <a:cubicBezTo>
                    <a:pt x="12900" y="287191"/>
                    <a:pt x="517" y="255644"/>
                    <a:pt x="-2338" y="222564"/>
                  </a:cubicBezTo>
                  <a:cubicBezTo>
                    <a:pt x="-6626" y="135696"/>
                    <a:pt x="78147" y="42160"/>
                    <a:pt x="210258" y="-131"/>
                  </a:cubicBezTo>
                  <a:lnTo>
                    <a:pt x="412378" y="287905"/>
                  </a:lnTo>
                  <a:cubicBezTo>
                    <a:pt x="401139" y="301812"/>
                    <a:pt x="326558" y="390108"/>
                    <a:pt x="208258" y="389632"/>
                  </a:cubicBezTo>
                  <a:close/>
                </a:path>
              </a:pathLst>
            </a:custGeom>
            <a:solidFill>
              <a:srgbClr val="FEBAAF"/>
            </a:solidFill>
            <a:ln w="9525" cap="flat">
              <a:noFill/>
              <a:prstDash val="solid"/>
              <a:miter/>
            </a:ln>
          </p:spPr>
          <p:txBody>
            <a:bodyPr rtlCol="0" anchor="ctr"/>
            <a:lstStyle/>
            <a:p>
              <a:endParaRPr lang="zh-CN" altLang="en-US"/>
            </a:p>
          </p:txBody>
        </p:sp>
        <p:sp>
          <p:nvSpPr>
            <p:cNvPr id="74" name="ïś1íďé">
              <a:extLst>
                <a:ext uri="{FF2B5EF4-FFF2-40B4-BE49-F238E27FC236}">
                  <a16:creationId xmlns:a16="http://schemas.microsoft.com/office/drawing/2014/main" id="{34269036-892D-FAB7-5385-D7BF8C927FE0}"/>
                </a:ext>
              </a:extLst>
            </p:cNvPr>
            <p:cNvSpPr/>
            <p:nvPr/>
          </p:nvSpPr>
          <p:spPr>
            <a:xfrm>
              <a:off x="6344126" y="3743324"/>
              <a:ext cx="91820" cy="18383"/>
            </a:xfrm>
            <a:custGeom>
              <a:avLst/>
              <a:gdLst>
                <a:gd name="connsiteX0" fmla="*/ 0 w 91820"/>
                <a:gd name="connsiteY0" fmla="*/ 18383 h 18383"/>
                <a:gd name="connsiteX1" fmla="*/ 91821 w 91820"/>
                <a:gd name="connsiteY1" fmla="*/ 0 h 18383"/>
              </a:gdLst>
              <a:ahLst/>
              <a:cxnLst>
                <a:cxn ang="0">
                  <a:pos x="connsiteX0" y="connsiteY0"/>
                </a:cxn>
                <a:cxn ang="0">
                  <a:pos x="connsiteX1" y="connsiteY1"/>
                </a:cxn>
              </a:cxnLst>
              <a:rect l="l" t="t" r="r" b="b"/>
              <a:pathLst>
                <a:path w="91820" h="18383">
                  <a:moveTo>
                    <a:pt x="0" y="18383"/>
                  </a:moveTo>
                  <a:lnTo>
                    <a:pt x="91821" y="0"/>
                  </a:lnTo>
                </a:path>
              </a:pathLst>
            </a:custGeom>
            <a:ln w="9525" cap="flat">
              <a:solidFill>
                <a:srgbClr val="F76A52"/>
              </a:solidFill>
              <a:prstDash val="solid"/>
              <a:miter/>
            </a:ln>
          </p:spPr>
          <p:txBody>
            <a:bodyPr rtlCol="0" anchor="ctr"/>
            <a:lstStyle/>
            <a:p>
              <a:endParaRPr lang="zh-CN" altLang="en-US"/>
            </a:p>
          </p:txBody>
        </p:sp>
        <p:sp>
          <p:nvSpPr>
            <p:cNvPr id="75" name="ïṣļíďè">
              <a:extLst>
                <a:ext uri="{FF2B5EF4-FFF2-40B4-BE49-F238E27FC236}">
                  <a16:creationId xmlns:a16="http://schemas.microsoft.com/office/drawing/2014/main" id="{DF0117B8-1675-A486-0585-1E68FBC23B1D}"/>
                </a:ext>
              </a:extLst>
            </p:cNvPr>
            <p:cNvSpPr/>
            <p:nvPr/>
          </p:nvSpPr>
          <p:spPr>
            <a:xfrm>
              <a:off x="6394703" y="3829049"/>
              <a:ext cx="69818" cy="15474"/>
            </a:xfrm>
            <a:custGeom>
              <a:avLst/>
              <a:gdLst>
                <a:gd name="connsiteX0" fmla="*/ -2494 w 69818"/>
                <a:gd name="connsiteY0" fmla="*/ 15014 h 15474"/>
                <a:gd name="connsiteX1" fmla="*/ 67325 w 69818"/>
                <a:gd name="connsiteY1" fmla="*/ -131 h 15474"/>
              </a:gdLst>
              <a:ahLst/>
              <a:cxnLst>
                <a:cxn ang="0">
                  <a:pos x="connsiteX0" y="connsiteY0"/>
                </a:cxn>
                <a:cxn ang="0">
                  <a:pos x="connsiteX1" y="connsiteY1"/>
                </a:cxn>
              </a:cxnLst>
              <a:rect l="l" t="t" r="r" b="b"/>
              <a:pathLst>
                <a:path w="69818" h="15474">
                  <a:moveTo>
                    <a:pt x="-2494" y="15014"/>
                  </a:moveTo>
                  <a:cubicBezTo>
                    <a:pt x="-2494" y="15014"/>
                    <a:pt x="38750" y="18919"/>
                    <a:pt x="67325" y="-131"/>
                  </a:cubicBezTo>
                </a:path>
              </a:pathLst>
            </a:custGeom>
            <a:noFill/>
            <a:ln w="9525" cap="flat">
              <a:solidFill>
                <a:srgbClr val="F76A52"/>
              </a:solidFill>
              <a:prstDash val="solid"/>
              <a:miter/>
            </a:ln>
          </p:spPr>
          <p:txBody>
            <a:bodyPr rtlCol="0" anchor="ctr"/>
            <a:lstStyle/>
            <a:p>
              <a:endParaRPr lang="zh-CN" altLang="en-US"/>
            </a:p>
          </p:txBody>
        </p:sp>
        <p:sp>
          <p:nvSpPr>
            <p:cNvPr id="76" name="íṥḻíḑê">
              <a:extLst>
                <a:ext uri="{FF2B5EF4-FFF2-40B4-BE49-F238E27FC236}">
                  <a16:creationId xmlns:a16="http://schemas.microsoft.com/office/drawing/2014/main" id="{2FAF3E24-CD7B-AE5D-B9A4-6ECB9BF2807F}"/>
                </a:ext>
              </a:extLst>
            </p:cNvPr>
            <p:cNvSpPr/>
            <p:nvPr/>
          </p:nvSpPr>
          <p:spPr>
            <a:xfrm>
              <a:off x="6516792" y="3128962"/>
              <a:ext cx="809742" cy="714375"/>
            </a:xfrm>
            <a:custGeom>
              <a:avLst/>
              <a:gdLst>
                <a:gd name="connsiteX0" fmla="*/ 692949 w 809742"/>
                <a:gd name="connsiteY0" fmla="*/ -131 h 714375"/>
                <a:gd name="connsiteX1" fmla="*/ -2376 w 809742"/>
                <a:gd name="connsiteY1" fmla="*/ 361819 h 714375"/>
                <a:gd name="connsiteX2" fmla="*/ 140499 w 809742"/>
                <a:gd name="connsiteY2" fmla="*/ 714244 h 714375"/>
                <a:gd name="connsiteX3" fmla="*/ 807249 w 809742"/>
                <a:gd name="connsiteY3" fmla="*/ 399919 h 714375"/>
              </a:gdLst>
              <a:ahLst/>
              <a:cxnLst>
                <a:cxn ang="0">
                  <a:pos x="connsiteX0" y="connsiteY0"/>
                </a:cxn>
                <a:cxn ang="0">
                  <a:pos x="connsiteX1" y="connsiteY1"/>
                </a:cxn>
                <a:cxn ang="0">
                  <a:pos x="connsiteX2" y="connsiteY2"/>
                </a:cxn>
                <a:cxn ang="0">
                  <a:pos x="connsiteX3" y="connsiteY3"/>
                </a:cxn>
              </a:cxnLst>
              <a:rect l="l" t="t" r="r" b="b"/>
              <a:pathLst>
                <a:path w="809742" h="714375">
                  <a:moveTo>
                    <a:pt x="692949" y="-131"/>
                  </a:moveTo>
                  <a:lnTo>
                    <a:pt x="-2376" y="361819"/>
                  </a:lnTo>
                  <a:cubicBezTo>
                    <a:pt x="-2376" y="361819"/>
                    <a:pt x="-11901" y="590419"/>
                    <a:pt x="140499" y="714244"/>
                  </a:cubicBezTo>
                  <a:lnTo>
                    <a:pt x="807249" y="399919"/>
                  </a:lnTo>
                  <a:close/>
                </a:path>
              </a:pathLst>
            </a:custGeom>
            <a:solidFill>
              <a:srgbClr val="E0E5BA"/>
            </a:solidFill>
            <a:ln w="9525" cap="flat">
              <a:noFill/>
              <a:prstDash val="solid"/>
              <a:miter/>
            </a:ln>
          </p:spPr>
          <p:txBody>
            <a:bodyPr rtlCol="0" anchor="ctr"/>
            <a:lstStyle/>
            <a:p>
              <a:endParaRPr lang="zh-CN" altLang="en-US"/>
            </a:p>
          </p:txBody>
        </p:sp>
        <p:sp>
          <p:nvSpPr>
            <p:cNvPr id="77" name="íṧ1iďé">
              <a:extLst>
                <a:ext uri="{FF2B5EF4-FFF2-40B4-BE49-F238E27FC236}">
                  <a16:creationId xmlns:a16="http://schemas.microsoft.com/office/drawing/2014/main" id="{F8690A9D-E7BA-2049-B177-B7DB35A5C94C}"/>
                </a:ext>
              </a:extLst>
            </p:cNvPr>
            <p:cNvSpPr/>
            <p:nvPr/>
          </p:nvSpPr>
          <p:spPr>
            <a:xfrm>
              <a:off x="6659784" y="3500437"/>
              <a:ext cx="676275" cy="342900"/>
            </a:xfrm>
            <a:custGeom>
              <a:avLst/>
              <a:gdLst>
                <a:gd name="connsiteX0" fmla="*/ -2494 w 676275"/>
                <a:gd name="connsiteY0" fmla="*/ 342769 h 342900"/>
                <a:gd name="connsiteX1" fmla="*/ 673781 w 676275"/>
                <a:gd name="connsiteY1" fmla="*/ -131 h 342900"/>
              </a:gdLst>
              <a:ahLst/>
              <a:cxnLst>
                <a:cxn ang="0">
                  <a:pos x="connsiteX0" y="connsiteY0"/>
                </a:cxn>
                <a:cxn ang="0">
                  <a:pos x="connsiteX1" y="connsiteY1"/>
                </a:cxn>
              </a:cxnLst>
              <a:rect l="l" t="t" r="r" b="b"/>
              <a:pathLst>
                <a:path w="676275" h="342900">
                  <a:moveTo>
                    <a:pt x="-2494" y="342769"/>
                  </a:moveTo>
                  <a:cubicBezTo>
                    <a:pt x="-2494" y="342769"/>
                    <a:pt x="502331" y="152269"/>
                    <a:pt x="673781" y="-131"/>
                  </a:cubicBezTo>
                </a:path>
              </a:pathLst>
            </a:custGeom>
            <a:noFill/>
            <a:ln w="9525" cap="rnd">
              <a:solidFill>
                <a:srgbClr val="427755"/>
              </a:solidFill>
              <a:prstDash val="solid"/>
              <a:round/>
            </a:ln>
          </p:spPr>
          <p:txBody>
            <a:bodyPr rtlCol="0" anchor="ctr"/>
            <a:lstStyle/>
            <a:p>
              <a:endParaRPr lang="zh-CN" altLang="en-US"/>
            </a:p>
          </p:txBody>
        </p:sp>
        <p:sp>
          <p:nvSpPr>
            <p:cNvPr id="78" name="išḻidé">
              <a:extLst>
                <a:ext uri="{FF2B5EF4-FFF2-40B4-BE49-F238E27FC236}">
                  <a16:creationId xmlns:a16="http://schemas.microsoft.com/office/drawing/2014/main" id="{E0AE97F5-19D0-96EC-2033-15D15D130D6F}"/>
                </a:ext>
              </a:extLst>
            </p:cNvPr>
            <p:cNvSpPr/>
            <p:nvPr/>
          </p:nvSpPr>
          <p:spPr>
            <a:xfrm>
              <a:off x="6850284" y="3186112"/>
              <a:ext cx="238125" cy="123825"/>
            </a:xfrm>
            <a:custGeom>
              <a:avLst/>
              <a:gdLst>
                <a:gd name="connsiteX0" fmla="*/ 0 w 238125"/>
                <a:gd name="connsiteY0" fmla="*/ 123825 h 123825"/>
                <a:gd name="connsiteX1" fmla="*/ 238125 w 238125"/>
                <a:gd name="connsiteY1" fmla="*/ 0 h 123825"/>
              </a:gdLst>
              <a:ahLst/>
              <a:cxnLst>
                <a:cxn ang="0">
                  <a:pos x="connsiteX0" y="connsiteY0"/>
                </a:cxn>
                <a:cxn ang="0">
                  <a:pos x="connsiteX1" y="connsiteY1"/>
                </a:cxn>
              </a:cxnLst>
              <a:rect l="l" t="t" r="r" b="b"/>
              <a:pathLst>
                <a:path w="238125" h="123825">
                  <a:moveTo>
                    <a:pt x="0" y="123825"/>
                  </a:moveTo>
                  <a:lnTo>
                    <a:pt x="238125" y="0"/>
                  </a:lnTo>
                </a:path>
              </a:pathLst>
            </a:custGeom>
            <a:ln w="9525" cap="rnd">
              <a:solidFill>
                <a:srgbClr val="427755"/>
              </a:solidFill>
              <a:prstDash val="solid"/>
              <a:round/>
            </a:ln>
          </p:spPr>
          <p:txBody>
            <a:bodyPr rtlCol="0" anchor="ctr"/>
            <a:lstStyle/>
            <a:p>
              <a:endParaRPr lang="zh-CN" altLang="en-US"/>
            </a:p>
          </p:txBody>
        </p:sp>
        <p:sp>
          <p:nvSpPr>
            <p:cNvPr id="79" name="îṧḻïḓé">
              <a:extLst>
                <a:ext uri="{FF2B5EF4-FFF2-40B4-BE49-F238E27FC236}">
                  <a16:creationId xmlns:a16="http://schemas.microsoft.com/office/drawing/2014/main" id="{F7B98DD6-4364-9182-6BDA-391C84AB7446}"/>
                </a:ext>
              </a:extLst>
            </p:cNvPr>
            <p:cNvSpPr/>
            <p:nvPr/>
          </p:nvSpPr>
          <p:spPr>
            <a:xfrm>
              <a:off x="6817491" y="2900362"/>
              <a:ext cx="7931" cy="227361"/>
            </a:xfrm>
            <a:custGeom>
              <a:avLst/>
              <a:gdLst>
                <a:gd name="connsiteX0" fmla="*/ 1724 w 7931"/>
                <a:gd name="connsiteY0" fmla="*/ -131 h 227361"/>
                <a:gd name="connsiteX1" fmla="*/ 5438 w 7931"/>
                <a:gd name="connsiteY1" fmla="*/ 227231 h 227361"/>
              </a:gdLst>
              <a:ahLst/>
              <a:cxnLst>
                <a:cxn ang="0">
                  <a:pos x="connsiteX0" y="connsiteY0"/>
                </a:cxn>
                <a:cxn ang="0">
                  <a:pos x="connsiteX1" y="connsiteY1"/>
                </a:cxn>
              </a:cxnLst>
              <a:rect l="l" t="t" r="r" b="b"/>
              <a:pathLst>
                <a:path w="7931" h="227361">
                  <a:moveTo>
                    <a:pt x="1724" y="-131"/>
                  </a:moveTo>
                  <a:cubicBezTo>
                    <a:pt x="1724" y="-131"/>
                    <a:pt x="-9896" y="140267"/>
                    <a:pt x="5438" y="227231"/>
                  </a:cubicBezTo>
                </a:path>
              </a:pathLst>
            </a:custGeom>
            <a:noFill/>
            <a:ln w="9525" cap="rnd">
              <a:solidFill>
                <a:srgbClr val="427755"/>
              </a:solidFill>
              <a:prstDash val="solid"/>
              <a:round/>
            </a:ln>
          </p:spPr>
          <p:txBody>
            <a:bodyPr rtlCol="0" anchor="ctr"/>
            <a:lstStyle/>
            <a:p>
              <a:endParaRPr lang="zh-CN" altLang="en-US"/>
            </a:p>
          </p:txBody>
        </p:sp>
        <p:sp>
          <p:nvSpPr>
            <p:cNvPr id="80" name="ïs1ïḑè">
              <a:extLst>
                <a:ext uri="{FF2B5EF4-FFF2-40B4-BE49-F238E27FC236}">
                  <a16:creationId xmlns:a16="http://schemas.microsoft.com/office/drawing/2014/main" id="{5AC2AB56-173E-8776-01E4-B8DCC2CFDC62}"/>
                </a:ext>
              </a:extLst>
            </p:cNvPr>
            <p:cNvSpPr/>
            <p:nvPr/>
          </p:nvSpPr>
          <p:spPr>
            <a:xfrm>
              <a:off x="7141135" y="2547439"/>
              <a:ext cx="166349" cy="110915"/>
            </a:xfrm>
            <a:custGeom>
              <a:avLst/>
              <a:gdLst>
                <a:gd name="connsiteX0" fmla="*/ 163856 w 166349"/>
                <a:gd name="connsiteY0" fmla="*/ 50849 h 110915"/>
                <a:gd name="connsiteX1" fmla="*/ 151187 w 166349"/>
                <a:gd name="connsiteY1" fmla="*/ 28084 h 110915"/>
                <a:gd name="connsiteX2" fmla="*/ 125851 w 166349"/>
                <a:gd name="connsiteY2" fmla="*/ 14749 h 110915"/>
                <a:gd name="connsiteX3" fmla="*/ 44507 w 166349"/>
                <a:gd name="connsiteY3" fmla="*/ 1224 h 110915"/>
                <a:gd name="connsiteX4" fmla="*/ -2069 w 166349"/>
                <a:gd name="connsiteY4" fmla="*/ 52468 h 110915"/>
                <a:gd name="connsiteX5" fmla="*/ 47842 w 166349"/>
                <a:gd name="connsiteY5" fmla="*/ 103522 h 110915"/>
                <a:gd name="connsiteX6" fmla="*/ 126519 w 166349"/>
                <a:gd name="connsiteY6" fmla="*/ 98950 h 110915"/>
                <a:gd name="connsiteX7" fmla="*/ 163856 w 166349"/>
                <a:gd name="connsiteY7" fmla="*/ 50849 h 110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49" h="110915">
                  <a:moveTo>
                    <a:pt x="163856" y="50849"/>
                  </a:moveTo>
                  <a:cubicBezTo>
                    <a:pt x="162712" y="41934"/>
                    <a:pt x="158140" y="33799"/>
                    <a:pt x="151187" y="28084"/>
                  </a:cubicBezTo>
                  <a:cubicBezTo>
                    <a:pt x="143473" y="22360"/>
                    <a:pt x="134900" y="17864"/>
                    <a:pt x="125851" y="14749"/>
                  </a:cubicBezTo>
                  <a:cubicBezTo>
                    <a:pt x="99848" y="4653"/>
                    <a:pt x="71369" y="-3443"/>
                    <a:pt x="44507" y="1224"/>
                  </a:cubicBezTo>
                  <a:cubicBezTo>
                    <a:pt x="17646" y="5891"/>
                    <a:pt x="-5976" y="27608"/>
                    <a:pt x="-2069" y="52468"/>
                  </a:cubicBezTo>
                  <a:cubicBezTo>
                    <a:pt x="1359" y="74947"/>
                    <a:pt x="24125" y="94759"/>
                    <a:pt x="47842" y="103522"/>
                  </a:cubicBezTo>
                  <a:cubicBezTo>
                    <a:pt x="73273" y="114619"/>
                    <a:pt x="102515" y="112923"/>
                    <a:pt x="126519" y="98950"/>
                  </a:cubicBezTo>
                  <a:cubicBezTo>
                    <a:pt x="148424" y="86758"/>
                    <a:pt x="163761" y="67423"/>
                    <a:pt x="163856" y="50849"/>
                  </a:cubicBezTo>
                </a:path>
              </a:pathLst>
            </a:custGeom>
            <a:solidFill>
              <a:srgbClr val="FF7661"/>
            </a:solidFill>
            <a:ln w="9525" cap="flat">
              <a:noFill/>
              <a:prstDash val="solid"/>
              <a:miter/>
            </a:ln>
          </p:spPr>
          <p:txBody>
            <a:bodyPr rtlCol="0" anchor="ctr"/>
            <a:lstStyle/>
            <a:p>
              <a:endParaRPr lang="zh-CN" altLang="en-US"/>
            </a:p>
          </p:txBody>
        </p:sp>
        <p:sp>
          <p:nvSpPr>
            <p:cNvPr id="81" name="ïŝḷide">
              <a:extLst>
                <a:ext uri="{FF2B5EF4-FFF2-40B4-BE49-F238E27FC236}">
                  <a16:creationId xmlns:a16="http://schemas.microsoft.com/office/drawing/2014/main" id="{0E7B3CC4-EA67-7D91-4F6B-3F6D871A2586}"/>
                </a:ext>
              </a:extLst>
            </p:cNvPr>
            <p:cNvSpPr/>
            <p:nvPr/>
          </p:nvSpPr>
          <p:spPr>
            <a:xfrm>
              <a:off x="7445480" y="1667512"/>
              <a:ext cx="89367" cy="108899"/>
            </a:xfrm>
            <a:custGeom>
              <a:avLst/>
              <a:gdLst>
                <a:gd name="connsiteX0" fmla="*/ 86874 w 89367"/>
                <a:gd name="connsiteY0" fmla="*/ 104673 h 108899"/>
                <a:gd name="connsiteX1" fmla="*/ 11911 w 89367"/>
                <a:gd name="connsiteY1" fmla="*/ 3994 h 108899"/>
                <a:gd name="connsiteX2" fmla="*/ 50011 w 89367"/>
                <a:gd name="connsiteY2" fmla="*/ 108769 h 108899"/>
              </a:gdLst>
              <a:ahLst/>
              <a:cxnLst>
                <a:cxn ang="0">
                  <a:pos x="connsiteX0" y="connsiteY0"/>
                </a:cxn>
                <a:cxn ang="0">
                  <a:pos x="connsiteX1" y="connsiteY1"/>
                </a:cxn>
                <a:cxn ang="0">
                  <a:pos x="connsiteX2" y="connsiteY2"/>
                </a:cxn>
              </a:cxnLst>
              <a:rect l="l" t="t" r="r" b="b"/>
              <a:pathLst>
                <a:path w="89367" h="108899">
                  <a:moveTo>
                    <a:pt x="86874" y="104673"/>
                  </a:moveTo>
                  <a:cubicBezTo>
                    <a:pt x="86874" y="104673"/>
                    <a:pt x="59536" y="-24581"/>
                    <a:pt x="11911" y="3994"/>
                  </a:cubicBezTo>
                  <a:cubicBezTo>
                    <a:pt x="-35714" y="32569"/>
                    <a:pt x="50011" y="108769"/>
                    <a:pt x="50011" y="108769"/>
                  </a:cubicBezTo>
                  <a:close/>
                </a:path>
              </a:pathLst>
            </a:custGeom>
            <a:solidFill>
              <a:srgbClr val="303030"/>
            </a:solidFill>
            <a:ln w="9525" cap="flat">
              <a:noFill/>
              <a:prstDash val="solid"/>
              <a:miter/>
            </a:ln>
          </p:spPr>
          <p:txBody>
            <a:bodyPr rtlCol="0" anchor="ctr"/>
            <a:lstStyle/>
            <a:p>
              <a:endParaRPr lang="zh-CN" altLang="en-US"/>
            </a:p>
          </p:txBody>
        </p:sp>
        <p:sp>
          <p:nvSpPr>
            <p:cNvPr id="82" name="iṧļidè">
              <a:extLst>
                <a:ext uri="{FF2B5EF4-FFF2-40B4-BE49-F238E27FC236}">
                  <a16:creationId xmlns:a16="http://schemas.microsoft.com/office/drawing/2014/main" id="{C115434B-8BB5-1BCB-D98E-4CD1CFBCB2D6}"/>
                </a:ext>
              </a:extLst>
            </p:cNvPr>
            <p:cNvSpPr/>
            <p:nvPr/>
          </p:nvSpPr>
          <p:spPr>
            <a:xfrm>
              <a:off x="7534847" y="1716131"/>
              <a:ext cx="125648" cy="63613"/>
            </a:xfrm>
            <a:custGeom>
              <a:avLst/>
              <a:gdLst>
                <a:gd name="connsiteX0" fmla="*/ 22365 w 125648"/>
                <a:gd name="connsiteY0" fmla="*/ 63483 h 63613"/>
                <a:gd name="connsiteX1" fmla="*/ 122568 w 125648"/>
                <a:gd name="connsiteY1" fmla="*/ 22049 h 63613"/>
                <a:gd name="connsiteX2" fmla="*/ -2494 w 125648"/>
                <a:gd name="connsiteY2" fmla="*/ 56053 h 63613"/>
              </a:gdLst>
              <a:ahLst/>
              <a:cxnLst>
                <a:cxn ang="0">
                  <a:pos x="connsiteX0" y="connsiteY0"/>
                </a:cxn>
                <a:cxn ang="0">
                  <a:pos x="connsiteX1" y="connsiteY1"/>
                </a:cxn>
                <a:cxn ang="0">
                  <a:pos x="connsiteX2" y="connsiteY2"/>
                </a:cxn>
              </a:cxnLst>
              <a:rect l="l" t="t" r="r" b="b"/>
              <a:pathLst>
                <a:path w="125648" h="63613">
                  <a:moveTo>
                    <a:pt x="22365" y="63483"/>
                  </a:moveTo>
                  <a:cubicBezTo>
                    <a:pt x="22365" y="63483"/>
                    <a:pt x="132093" y="60149"/>
                    <a:pt x="122568" y="22049"/>
                  </a:cubicBezTo>
                  <a:cubicBezTo>
                    <a:pt x="113043" y="-16051"/>
                    <a:pt x="34367" y="-5288"/>
                    <a:pt x="-2494" y="56053"/>
                  </a:cubicBezTo>
                  <a:close/>
                </a:path>
              </a:pathLst>
            </a:custGeom>
            <a:solidFill>
              <a:srgbClr val="303030"/>
            </a:solidFill>
            <a:ln w="9525" cap="flat">
              <a:noFill/>
              <a:prstDash val="solid"/>
              <a:miter/>
            </a:ln>
          </p:spPr>
          <p:txBody>
            <a:bodyPr rtlCol="0" anchor="ctr"/>
            <a:lstStyle/>
            <a:p>
              <a:endParaRPr lang="zh-CN" altLang="en-US"/>
            </a:p>
          </p:txBody>
        </p:sp>
        <p:sp>
          <p:nvSpPr>
            <p:cNvPr id="83" name="íŝlîḍê">
              <a:extLst>
                <a:ext uri="{FF2B5EF4-FFF2-40B4-BE49-F238E27FC236}">
                  <a16:creationId xmlns:a16="http://schemas.microsoft.com/office/drawing/2014/main" id="{AAB7909A-357E-3499-0B95-A5C0CA1E07BB}"/>
                </a:ext>
              </a:extLst>
            </p:cNvPr>
            <p:cNvSpPr/>
            <p:nvPr/>
          </p:nvSpPr>
          <p:spPr>
            <a:xfrm>
              <a:off x="4909288" y="1737454"/>
              <a:ext cx="98957" cy="190500"/>
            </a:xfrm>
            <a:custGeom>
              <a:avLst/>
              <a:gdLst>
                <a:gd name="connsiteX0" fmla="*/ -2121 w 98957"/>
                <a:gd name="connsiteY0" fmla="*/ 57019 h 190500"/>
                <a:gd name="connsiteX1" fmla="*/ 29788 w 98957"/>
                <a:gd name="connsiteY1" fmla="*/ -131 h 190500"/>
                <a:gd name="connsiteX2" fmla="*/ 96463 w 98957"/>
                <a:gd name="connsiteY2" fmla="*/ 161794 h 190500"/>
                <a:gd name="connsiteX3" fmla="*/ 10738 w 98957"/>
                <a:gd name="connsiteY3" fmla="*/ 190369 h 190500"/>
              </a:gdLst>
              <a:ahLst/>
              <a:cxnLst>
                <a:cxn ang="0">
                  <a:pos x="connsiteX0" y="connsiteY0"/>
                </a:cxn>
                <a:cxn ang="0">
                  <a:pos x="connsiteX1" y="connsiteY1"/>
                </a:cxn>
                <a:cxn ang="0">
                  <a:pos x="connsiteX2" y="connsiteY2"/>
                </a:cxn>
                <a:cxn ang="0">
                  <a:pos x="connsiteX3" y="connsiteY3"/>
                </a:cxn>
              </a:cxnLst>
              <a:rect l="l" t="t" r="r" b="b"/>
              <a:pathLst>
                <a:path w="98957" h="190500">
                  <a:moveTo>
                    <a:pt x="-2121" y="57019"/>
                  </a:moveTo>
                  <a:cubicBezTo>
                    <a:pt x="-2121" y="57019"/>
                    <a:pt x="-8312" y="-131"/>
                    <a:pt x="29788" y="-131"/>
                  </a:cubicBezTo>
                  <a:cubicBezTo>
                    <a:pt x="67888" y="-131"/>
                    <a:pt x="96463" y="161794"/>
                    <a:pt x="96463" y="161794"/>
                  </a:cubicBezTo>
                  <a:lnTo>
                    <a:pt x="10738" y="190369"/>
                  </a:lnTo>
                  <a:close/>
                </a:path>
              </a:pathLst>
            </a:custGeom>
            <a:solidFill>
              <a:srgbClr val="FEBAAF"/>
            </a:solidFill>
            <a:ln w="9525" cap="flat">
              <a:noFill/>
              <a:prstDash val="solid"/>
              <a:miter/>
            </a:ln>
          </p:spPr>
          <p:txBody>
            <a:bodyPr rtlCol="0" anchor="ctr"/>
            <a:lstStyle/>
            <a:p>
              <a:endParaRPr lang="zh-CN" altLang="en-US"/>
            </a:p>
          </p:txBody>
        </p:sp>
        <p:sp>
          <p:nvSpPr>
            <p:cNvPr id="84" name="ïṧļïďe">
              <a:extLst>
                <a:ext uri="{FF2B5EF4-FFF2-40B4-BE49-F238E27FC236}">
                  <a16:creationId xmlns:a16="http://schemas.microsoft.com/office/drawing/2014/main" id="{29711081-7B46-DBF0-A960-4C8FCB841B76}"/>
                </a:ext>
              </a:extLst>
            </p:cNvPr>
            <p:cNvSpPr/>
            <p:nvPr/>
          </p:nvSpPr>
          <p:spPr>
            <a:xfrm>
              <a:off x="4542363" y="1724784"/>
              <a:ext cx="446832" cy="407767"/>
            </a:xfrm>
            <a:custGeom>
              <a:avLst/>
              <a:gdLst>
                <a:gd name="connsiteX0" fmla="*/ 261838 w 446832"/>
                <a:gd name="connsiteY0" fmla="*/ 8920 h 407767"/>
                <a:gd name="connsiteX1" fmla="*/ 63339 w 446832"/>
                <a:gd name="connsiteY1" fmla="*/ 41496 h 407767"/>
                <a:gd name="connsiteX2" fmla="*/ 3617 w 446832"/>
                <a:gd name="connsiteY2" fmla="*/ 125220 h 407767"/>
                <a:gd name="connsiteX3" fmla="*/ 163540 w 446832"/>
                <a:gd name="connsiteY3" fmla="*/ 407637 h 407767"/>
                <a:gd name="connsiteX4" fmla="*/ 444339 w 446832"/>
                <a:gd name="connsiteY4" fmla="*/ 165797 h 407767"/>
                <a:gd name="connsiteX5" fmla="*/ 261838 w 446832"/>
                <a:gd name="connsiteY5" fmla="*/ 8920 h 407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832" h="407767">
                  <a:moveTo>
                    <a:pt x="261838" y="8920"/>
                  </a:moveTo>
                  <a:cubicBezTo>
                    <a:pt x="241647" y="3967"/>
                    <a:pt x="141539" y="-20893"/>
                    <a:pt x="63339" y="41496"/>
                  </a:cubicBezTo>
                  <a:cubicBezTo>
                    <a:pt x="35810" y="63098"/>
                    <a:pt x="15046" y="92159"/>
                    <a:pt x="3617" y="125220"/>
                  </a:cubicBezTo>
                  <a:cubicBezTo>
                    <a:pt x="-23149" y="212946"/>
                    <a:pt x="39431" y="330294"/>
                    <a:pt x="163540" y="407637"/>
                  </a:cubicBezTo>
                  <a:lnTo>
                    <a:pt x="444339" y="165797"/>
                  </a:lnTo>
                  <a:cubicBezTo>
                    <a:pt x="436337" y="148461"/>
                    <a:pt x="382805" y="38924"/>
                    <a:pt x="261838" y="8920"/>
                  </a:cubicBezTo>
                  <a:close/>
                </a:path>
              </a:pathLst>
            </a:custGeom>
            <a:solidFill>
              <a:srgbClr val="FEBAAF"/>
            </a:solidFill>
            <a:ln w="9525" cap="flat">
              <a:noFill/>
              <a:prstDash val="solid"/>
              <a:miter/>
            </a:ln>
          </p:spPr>
          <p:txBody>
            <a:bodyPr rtlCol="0" anchor="ctr"/>
            <a:lstStyle/>
            <a:p>
              <a:endParaRPr lang="zh-CN" altLang="en-US"/>
            </a:p>
          </p:txBody>
        </p:sp>
        <p:sp>
          <p:nvSpPr>
            <p:cNvPr id="85" name="íṣḻiḑè">
              <a:extLst>
                <a:ext uri="{FF2B5EF4-FFF2-40B4-BE49-F238E27FC236}">
                  <a16:creationId xmlns:a16="http://schemas.microsoft.com/office/drawing/2014/main" id="{970C3CD1-81FD-45A9-7DB2-9CEF15FE2874}"/>
                </a:ext>
              </a:extLst>
            </p:cNvPr>
            <p:cNvSpPr/>
            <p:nvPr/>
          </p:nvSpPr>
          <p:spPr>
            <a:xfrm>
              <a:off x="4898652" y="1754790"/>
              <a:ext cx="15961" cy="92583"/>
            </a:xfrm>
            <a:custGeom>
              <a:avLst/>
              <a:gdLst>
                <a:gd name="connsiteX0" fmla="*/ 13468 w 15961"/>
                <a:gd name="connsiteY0" fmla="*/ -131 h 92583"/>
                <a:gd name="connsiteX1" fmla="*/ -2438 w 15961"/>
                <a:gd name="connsiteY1" fmla="*/ 92452 h 92583"/>
              </a:gdLst>
              <a:ahLst/>
              <a:cxnLst>
                <a:cxn ang="0">
                  <a:pos x="connsiteX0" y="connsiteY0"/>
                </a:cxn>
                <a:cxn ang="0">
                  <a:pos x="connsiteX1" y="connsiteY1"/>
                </a:cxn>
              </a:cxnLst>
              <a:rect l="l" t="t" r="r" b="b"/>
              <a:pathLst>
                <a:path w="15961" h="92583">
                  <a:moveTo>
                    <a:pt x="13468" y="-131"/>
                  </a:moveTo>
                  <a:cubicBezTo>
                    <a:pt x="2229" y="29416"/>
                    <a:pt x="-3106" y="60858"/>
                    <a:pt x="-2438" y="92452"/>
                  </a:cubicBezTo>
                </a:path>
              </a:pathLst>
            </a:custGeom>
            <a:noFill/>
            <a:ln w="9525" cap="flat">
              <a:solidFill>
                <a:srgbClr val="F76A52"/>
              </a:solidFill>
              <a:prstDash val="solid"/>
              <a:miter/>
            </a:ln>
          </p:spPr>
          <p:txBody>
            <a:bodyPr rtlCol="0" anchor="ctr"/>
            <a:lstStyle/>
            <a:p>
              <a:endParaRPr lang="zh-CN" altLang="en-US"/>
            </a:p>
          </p:txBody>
        </p:sp>
        <p:sp>
          <p:nvSpPr>
            <p:cNvPr id="86" name="ïṥlîḋè">
              <a:extLst>
                <a:ext uri="{FF2B5EF4-FFF2-40B4-BE49-F238E27FC236}">
                  <a16:creationId xmlns:a16="http://schemas.microsoft.com/office/drawing/2014/main" id="{F81CA967-30B7-E049-C5D7-AD1F4E026299}"/>
                </a:ext>
              </a:extLst>
            </p:cNvPr>
            <p:cNvSpPr/>
            <p:nvPr/>
          </p:nvSpPr>
          <p:spPr>
            <a:xfrm>
              <a:off x="4652009" y="1739931"/>
              <a:ext cx="141923" cy="69341"/>
            </a:xfrm>
            <a:custGeom>
              <a:avLst/>
              <a:gdLst>
                <a:gd name="connsiteX0" fmla="*/ -2494 w 141923"/>
                <a:gd name="connsiteY0" fmla="*/ -131 h 69341"/>
                <a:gd name="connsiteX1" fmla="*/ 139430 w 141923"/>
                <a:gd name="connsiteY1" fmla="*/ 69211 h 69341"/>
              </a:gdLst>
              <a:ahLst/>
              <a:cxnLst>
                <a:cxn ang="0">
                  <a:pos x="connsiteX0" y="connsiteY0"/>
                </a:cxn>
                <a:cxn ang="0">
                  <a:pos x="connsiteX1" y="connsiteY1"/>
                </a:cxn>
              </a:cxnLst>
              <a:rect l="l" t="t" r="r" b="b"/>
              <a:pathLst>
                <a:path w="141923" h="69341">
                  <a:moveTo>
                    <a:pt x="-2494" y="-131"/>
                  </a:moveTo>
                  <a:cubicBezTo>
                    <a:pt x="-2494" y="-131"/>
                    <a:pt x="120380" y="31111"/>
                    <a:pt x="139430" y="69211"/>
                  </a:cubicBezTo>
                </a:path>
              </a:pathLst>
            </a:custGeom>
            <a:noFill/>
            <a:ln w="9525" cap="flat">
              <a:solidFill>
                <a:srgbClr val="F76A52"/>
              </a:solidFill>
              <a:prstDash val="solid"/>
              <a:miter/>
            </a:ln>
          </p:spPr>
          <p:txBody>
            <a:bodyPr rtlCol="0" anchor="ctr"/>
            <a:lstStyle/>
            <a:p>
              <a:endParaRPr lang="zh-CN" altLang="en-US"/>
            </a:p>
          </p:txBody>
        </p:sp>
        <p:sp>
          <p:nvSpPr>
            <p:cNvPr id="87" name="ïSḷîḓè">
              <a:extLst>
                <a:ext uri="{FF2B5EF4-FFF2-40B4-BE49-F238E27FC236}">
                  <a16:creationId xmlns:a16="http://schemas.microsoft.com/office/drawing/2014/main" id="{76E5AB20-6475-9665-B37A-93222B0BFA93}"/>
                </a:ext>
              </a:extLst>
            </p:cNvPr>
            <p:cNvSpPr/>
            <p:nvPr/>
          </p:nvSpPr>
          <p:spPr>
            <a:xfrm>
              <a:off x="4556759" y="1835181"/>
              <a:ext cx="141923" cy="69341"/>
            </a:xfrm>
            <a:custGeom>
              <a:avLst/>
              <a:gdLst>
                <a:gd name="connsiteX0" fmla="*/ -2494 w 141923"/>
                <a:gd name="connsiteY0" fmla="*/ -131 h 69341"/>
                <a:gd name="connsiteX1" fmla="*/ 139430 w 141923"/>
                <a:gd name="connsiteY1" fmla="*/ 69211 h 69341"/>
              </a:gdLst>
              <a:ahLst/>
              <a:cxnLst>
                <a:cxn ang="0">
                  <a:pos x="connsiteX0" y="connsiteY0"/>
                </a:cxn>
                <a:cxn ang="0">
                  <a:pos x="connsiteX1" y="connsiteY1"/>
                </a:cxn>
              </a:cxnLst>
              <a:rect l="l" t="t" r="r" b="b"/>
              <a:pathLst>
                <a:path w="141923" h="69341">
                  <a:moveTo>
                    <a:pt x="-2494" y="-131"/>
                  </a:moveTo>
                  <a:cubicBezTo>
                    <a:pt x="-2494" y="-131"/>
                    <a:pt x="120380" y="31111"/>
                    <a:pt x="139430" y="69211"/>
                  </a:cubicBezTo>
                </a:path>
              </a:pathLst>
            </a:custGeom>
            <a:noFill/>
            <a:ln w="9525" cap="flat">
              <a:solidFill>
                <a:srgbClr val="F76A52"/>
              </a:solidFill>
              <a:prstDash val="solid"/>
              <a:miter/>
            </a:ln>
          </p:spPr>
          <p:txBody>
            <a:bodyPr rtlCol="0" anchor="ctr"/>
            <a:lstStyle/>
            <a:p>
              <a:endParaRPr lang="zh-CN" altLang="en-US"/>
            </a:p>
          </p:txBody>
        </p:sp>
        <p:sp>
          <p:nvSpPr>
            <p:cNvPr id="88" name="ïśḷîḍê">
              <a:extLst>
                <a:ext uri="{FF2B5EF4-FFF2-40B4-BE49-F238E27FC236}">
                  <a16:creationId xmlns:a16="http://schemas.microsoft.com/office/drawing/2014/main" id="{B2B7C3D8-7C9D-D576-5FC4-9ED2B7F4EDD3}"/>
                </a:ext>
              </a:extLst>
            </p:cNvPr>
            <p:cNvSpPr/>
            <p:nvPr/>
          </p:nvSpPr>
          <p:spPr>
            <a:xfrm>
              <a:off x="4557648" y="4324920"/>
              <a:ext cx="612618" cy="260495"/>
            </a:xfrm>
            <a:custGeom>
              <a:avLst/>
              <a:gdLst>
                <a:gd name="connsiteX0" fmla="*/ 202740 w 612618"/>
                <a:gd name="connsiteY0" fmla="*/ -131 h 260495"/>
                <a:gd name="connsiteX1" fmla="*/ 15095 w 612618"/>
                <a:gd name="connsiteY1" fmla="*/ 63687 h 260495"/>
                <a:gd name="connsiteX2" fmla="*/ -1097 w 612618"/>
                <a:gd name="connsiteY2" fmla="*/ 118550 h 260495"/>
                <a:gd name="connsiteX3" fmla="*/ 573452 w 612618"/>
                <a:gd name="connsiteY3" fmla="*/ 258092 h 260495"/>
                <a:gd name="connsiteX4" fmla="*/ 610124 w 612618"/>
                <a:gd name="connsiteY4" fmla="*/ 100072 h 260495"/>
                <a:gd name="connsiteX5" fmla="*/ 202740 w 612618"/>
                <a:gd name="connsiteY5" fmla="*/ -131 h 26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618" h="260495">
                  <a:moveTo>
                    <a:pt x="202740" y="-131"/>
                  </a:moveTo>
                  <a:cubicBezTo>
                    <a:pt x="202740" y="-131"/>
                    <a:pt x="20430" y="45398"/>
                    <a:pt x="15095" y="63687"/>
                  </a:cubicBezTo>
                  <a:cubicBezTo>
                    <a:pt x="9763" y="81974"/>
                    <a:pt x="-7478" y="106644"/>
                    <a:pt x="-1097" y="118550"/>
                  </a:cubicBezTo>
                  <a:cubicBezTo>
                    <a:pt x="5287" y="130457"/>
                    <a:pt x="547068" y="280475"/>
                    <a:pt x="573452" y="258092"/>
                  </a:cubicBezTo>
                  <a:cubicBezTo>
                    <a:pt x="599837" y="235708"/>
                    <a:pt x="610124" y="100072"/>
                    <a:pt x="610124" y="100072"/>
                  </a:cubicBezTo>
                  <a:cubicBezTo>
                    <a:pt x="469345" y="91604"/>
                    <a:pt x="331327" y="57657"/>
                    <a:pt x="202740" y="-131"/>
                  </a:cubicBezTo>
                  <a:close/>
                </a:path>
              </a:pathLst>
            </a:custGeom>
            <a:solidFill>
              <a:srgbClr val="303030"/>
            </a:solidFill>
            <a:ln w="9525" cap="flat">
              <a:noFill/>
              <a:prstDash val="solid"/>
              <a:miter/>
            </a:ln>
          </p:spPr>
          <p:txBody>
            <a:bodyPr rtlCol="0" anchor="ctr"/>
            <a:lstStyle/>
            <a:p>
              <a:endParaRPr lang="zh-CN" altLang="en-US"/>
            </a:p>
          </p:txBody>
        </p:sp>
        <p:sp>
          <p:nvSpPr>
            <p:cNvPr id="89" name="íśḷidé">
              <a:extLst>
                <a:ext uri="{FF2B5EF4-FFF2-40B4-BE49-F238E27FC236}">
                  <a16:creationId xmlns:a16="http://schemas.microsoft.com/office/drawing/2014/main" id="{3CA8667E-1F17-9417-01BF-A4928854FC6C}"/>
                </a:ext>
              </a:extLst>
            </p:cNvPr>
            <p:cNvSpPr/>
            <p:nvPr/>
          </p:nvSpPr>
          <p:spPr>
            <a:xfrm>
              <a:off x="4773834" y="3538537"/>
              <a:ext cx="1460403" cy="885825"/>
            </a:xfrm>
            <a:custGeom>
              <a:avLst/>
              <a:gdLst>
                <a:gd name="connsiteX0" fmla="*/ 511856 w 1460403"/>
                <a:gd name="connsiteY0" fmla="*/ 66544 h 885825"/>
                <a:gd name="connsiteX1" fmla="*/ 264206 w 1460403"/>
                <a:gd name="connsiteY1" fmla="*/ 209419 h 885825"/>
                <a:gd name="connsiteX2" fmla="*/ -2494 w 1460403"/>
                <a:gd name="connsiteY2" fmla="*/ 780919 h 885825"/>
                <a:gd name="connsiteX3" fmla="*/ 388031 w 1460403"/>
                <a:gd name="connsiteY3" fmla="*/ 885694 h 885825"/>
                <a:gd name="connsiteX4" fmla="*/ 483281 w 1460403"/>
                <a:gd name="connsiteY4" fmla="*/ 704719 h 885825"/>
                <a:gd name="connsiteX5" fmla="*/ 588056 w 1460403"/>
                <a:gd name="connsiteY5" fmla="*/ 495169 h 885825"/>
                <a:gd name="connsiteX6" fmla="*/ 769031 w 1460403"/>
                <a:gd name="connsiteY6" fmla="*/ 514219 h 885825"/>
                <a:gd name="connsiteX7" fmla="*/ 1197656 w 1460403"/>
                <a:gd name="connsiteY7" fmla="*/ 514219 h 885825"/>
                <a:gd name="connsiteX8" fmla="*/ 1426256 w 1460403"/>
                <a:gd name="connsiteY8" fmla="*/ 323719 h 885825"/>
                <a:gd name="connsiteX9" fmla="*/ 1416731 w 1460403"/>
                <a:gd name="connsiteY9" fmla="*/ -131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0403" h="885825">
                  <a:moveTo>
                    <a:pt x="511856" y="66544"/>
                  </a:moveTo>
                  <a:cubicBezTo>
                    <a:pt x="511856" y="66544"/>
                    <a:pt x="321356" y="76069"/>
                    <a:pt x="264206" y="209419"/>
                  </a:cubicBezTo>
                  <a:cubicBezTo>
                    <a:pt x="207056" y="342769"/>
                    <a:pt x="-2494" y="780919"/>
                    <a:pt x="-2494" y="780919"/>
                  </a:cubicBezTo>
                  <a:cubicBezTo>
                    <a:pt x="118092" y="844870"/>
                    <a:pt x="251633" y="880693"/>
                    <a:pt x="388031" y="885694"/>
                  </a:cubicBezTo>
                  <a:cubicBezTo>
                    <a:pt x="419750" y="826639"/>
                    <a:pt x="451562" y="766317"/>
                    <a:pt x="483281" y="704719"/>
                  </a:cubicBezTo>
                  <a:cubicBezTo>
                    <a:pt x="519667" y="633977"/>
                    <a:pt x="554623" y="564130"/>
                    <a:pt x="588056" y="495169"/>
                  </a:cubicBezTo>
                  <a:cubicBezTo>
                    <a:pt x="629396" y="500122"/>
                    <a:pt x="692259" y="507171"/>
                    <a:pt x="769031" y="514219"/>
                  </a:cubicBezTo>
                  <a:cubicBezTo>
                    <a:pt x="1103264" y="544699"/>
                    <a:pt x="1168319" y="524887"/>
                    <a:pt x="1197656" y="514219"/>
                  </a:cubicBezTo>
                  <a:cubicBezTo>
                    <a:pt x="1237756" y="499741"/>
                    <a:pt x="1364630" y="453831"/>
                    <a:pt x="1426256" y="323719"/>
                  </a:cubicBezTo>
                  <a:cubicBezTo>
                    <a:pt x="1497408" y="173415"/>
                    <a:pt x="1427970" y="23205"/>
                    <a:pt x="1416731" y="-131"/>
                  </a:cubicBezTo>
                  <a:close/>
                </a:path>
              </a:pathLst>
            </a:custGeom>
            <a:solidFill>
              <a:srgbClr val="FDD65D"/>
            </a:solidFill>
            <a:ln w="9525" cap="flat">
              <a:noFill/>
              <a:prstDash val="solid"/>
              <a:miter/>
            </a:ln>
          </p:spPr>
          <p:txBody>
            <a:bodyPr rtlCol="0" anchor="ctr"/>
            <a:lstStyle/>
            <a:p>
              <a:endParaRPr lang="zh-CN" altLang="en-US"/>
            </a:p>
          </p:txBody>
        </p:sp>
        <p:sp>
          <p:nvSpPr>
            <p:cNvPr id="90" name="ïSḷîḓé">
              <a:extLst>
                <a:ext uri="{FF2B5EF4-FFF2-40B4-BE49-F238E27FC236}">
                  <a16:creationId xmlns:a16="http://schemas.microsoft.com/office/drawing/2014/main" id="{123A9CE1-BD8F-275D-6F6A-48746726586C}"/>
                </a:ext>
              </a:extLst>
            </p:cNvPr>
            <p:cNvSpPr/>
            <p:nvPr/>
          </p:nvSpPr>
          <p:spPr>
            <a:xfrm>
              <a:off x="4716684" y="1881187"/>
              <a:ext cx="1562100" cy="1743075"/>
            </a:xfrm>
            <a:custGeom>
              <a:avLst/>
              <a:gdLst>
                <a:gd name="connsiteX0" fmla="*/ 292781 w 1562100"/>
                <a:gd name="connsiteY0" fmla="*/ -131 h 1743075"/>
                <a:gd name="connsiteX1" fmla="*/ 889142 w 1562100"/>
                <a:gd name="connsiteY1" fmla="*/ 661190 h 1743075"/>
                <a:gd name="connsiteX2" fmla="*/ 1269284 w 1562100"/>
                <a:gd name="connsiteY2" fmla="*/ 702243 h 1743075"/>
                <a:gd name="connsiteX3" fmla="*/ 1559606 w 1562100"/>
                <a:gd name="connsiteY3" fmla="*/ 1714369 h 1743075"/>
                <a:gd name="connsiteX4" fmla="*/ 1026206 w 1562100"/>
                <a:gd name="connsiteY4" fmla="*/ 1742944 h 1743075"/>
                <a:gd name="connsiteX5" fmla="*/ 569006 w 1562100"/>
                <a:gd name="connsiteY5" fmla="*/ 1723894 h 1743075"/>
                <a:gd name="connsiteX6" fmla="*/ 530906 w 1562100"/>
                <a:gd name="connsiteY6" fmla="*/ 1276219 h 1743075"/>
                <a:gd name="connsiteX7" fmla="*/ 521381 w 1562100"/>
                <a:gd name="connsiteY7" fmla="*/ 838069 h 1743075"/>
                <a:gd name="connsiteX8" fmla="*/ 245156 w 1562100"/>
                <a:gd name="connsiteY8" fmla="*/ 561844 h 1743075"/>
                <a:gd name="connsiteX9" fmla="*/ -2494 w 1562100"/>
                <a:gd name="connsiteY9" fmla="*/ 247519 h 1743075"/>
                <a:gd name="connsiteX10" fmla="*/ 292781 w 1562100"/>
                <a:gd name="connsiteY10" fmla="*/ -131 h 174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62100" h="1743075">
                  <a:moveTo>
                    <a:pt x="292781" y="-131"/>
                  </a:moveTo>
                  <a:lnTo>
                    <a:pt x="889142" y="661190"/>
                  </a:lnTo>
                  <a:cubicBezTo>
                    <a:pt x="889142" y="661190"/>
                    <a:pt x="1178988" y="623090"/>
                    <a:pt x="1269284" y="702243"/>
                  </a:cubicBezTo>
                  <a:cubicBezTo>
                    <a:pt x="1359581" y="781395"/>
                    <a:pt x="1521506" y="904744"/>
                    <a:pt x="1559606" y="1714369"/>
                  </a:cubicBezTo>
                  <a:cubicBezTo>
                    <a:pt x="1382440" y="1733000"/>
                    <a:pt x="1204419" y="1742534"/>
                    <a:pt x="1026206" y="1742944"/>
                  </a:cubicBezTo>
                  <a:cubicBezTo>
                    <a:pt x="862663" y="1742944"/>
                    <a:pt x="709786" y="1735991"/>
                    <a:pt x="569006" y="1723894"/>
                  </a:cubicBezTo>
                  <a:cubicBezTo>
                    <a:pt x="552528" y="1583400"/>
                    <a:pt x="539287" y="1433953"/>
                    <a:pt x="530906" y="1276219"/>
                  </a:cubicBezTo>
                  <a:cubicBezTo>
                    <a:pt x="522809" y="1122581"/>
                    <a:pt x="520049" y="976277"/>
                    <a:pt x="521381" y="838069"/>
                  </a:cubicBezTo>
                  <a:cubicBezTo>
                    <a:pt x="424036" y="751439"/>
                    <a:pt x="331739" y="659209"/>
                    <a:pt x="245156" y="561844"/>
                  </a:cubicBezTo>
                  <a:cubicBezTo>
                    <a:pt x="156383" y="462108"/>
                    <a:pt x="73706" y="357142"/>
                    <a:pt x="-2494" y="247519"/>
                  </a:cubicBezTo>
                  <a:cubicBezTo>
                    <a:pt x="-2494" y="247519"/>
                    <a:pt x="83231" y="114169"/>
                    <a:pt x="292781" y="-131"/>
                  </a:cubicBezTo>
                  <a:close/>
                </a:path>
              </a:pathLst>
            </a:custGeom>
            <a:solidFill>
              <a:srgbClr val="40AFD0"/>
            </a:solidFill>
            <a:ln w="9525" cap="flat">
              <a:noFill/>
              <a:prstDash val="solid"/>
              <a:miter/>
            </a:ln>
          </p:spPr>
          <p:txBody>
            <a:bodyPr rtlCol="0" anchor="ctr"/>
            <a:lstStyle/>
            <a:p>
              <a:endParaRPr lang="zh-CN" altLang="en-US"/>
            </a:p>
          </p:txBody>
        </p:sp>
        <p:sp>
          <p:nvSpPr>
            <p:cNvPr id="91" name="íşliḋè">
              <a:extLst>
                <a:ext uri="{FF2B5EF4-FFF2-40B4-BE49-F238E27FC236}">
                  <a16:creationId xmlns:a16="http://schemas.microsoft.com/office/drawing/2014/main" id="{8F915F3F-40EF-E4C0-44F7-5F9C67FAF739}"/>
                </a:ext>
              </a:extLst>
            </p:cNvPr>
            <p:cNvSpPr/>
            <p:nvPr/>
          </p:nvSpPr>
          <p:spPr>
            <a:xfrm>
              <a:off x="6186678" y="2163793"/>
              <a:ext cx="103726" cy="86391"/>
            </a:xfrm>
            <a:custGeom>
              <a:avLst/>
              <a:gdLst>
                <a:gd name="connsiteX0" fmla="*/ -2494 w 103726"/>
                <a:gd name="connsiteY0" fmla="*/ -131 h 86391"/>
                <a:gd name="connsiteX1" fmla="*/ 101232 w 103726"/>
                <a:gd name="connsiteY1" fmla="*/ 86261 h 86391"/>
              </a:gdLst>
              <a:ahLst/>
              <a:cxnLst>
                <a:cxn ang="0">
                  <a:pos x="connsiteX0" y="connsiteY0"/>
                </a:cxn>
                <a:cxn ang="0">
                  <a:pos x="connsiteX1" y="connsiteY1"/>
                </a:cxn>
              </a:cxnLst>
              <a:rect l="l" t="t" r="r" b="b"/>
              <a:pathLst>
                <a:path w="103726" h="86391">
                  <a:moveTo>
                    <a:pt x="-2494" y="-131"/>
                  </a:moveTo>
                  <a:cubicBezTo>
                    <a:pt x="-2494" y="-131"/>
                    <a:pt x="91707" y="57686"/>
                    <a:pt x="101232" y="86261"/>
                  </a:cubicBezTo>
                </a:path>
              </a:pathLst>
            </a:custGeom>
            <a:noFill/>
            <a:ln w="9525" cap="flat">
              <a:solidFill>
                <a:srgbClr val="F76A52"/>
              </a:solidFill>
              <a:prstDash val="solid"/>
              <a:miter/>
            </a:ln>
          </p:spPr>
          <p:txBody>
            <a:bodyPr rtlCol="0" anchor="ctr"/>
            <a:lstStyle/>
            <a:p>
              <a:endParaRPr lang="zh-CN" altLang="en-US"/>
            </a:p>
          </p:txBody>
        </p:sp>
        <p:sp>
          <p:nvSpPr>
            <p:cNvPr id="92" name="išľiḓè">
              <a:extLst>
                <a:ext uri="{FF2B5EF4-FFF2-40B4-BE49-F238E27FC236}">
                  <a16:creationId xmlns:a16="http://schemas.microsoft.com/office/drawing/2014/main" id="{2ACDF2B5-3A72-7BAE-70B8-7B0A93285016}"/>
                </a:ext>
              </a:extLst>
            </p:cNvPr>
            <p:cNvSpPr/>
            <p:nvPr/>
          </p:nvSpPr>
          <p:spPr>
            <a:xfrm>
              <a:off x="5210725" y="1451289"/>
              <a:ext cx="1198618" cy="1135134"/>
            </a:xfrm>
            <a:custGeom>
              <a:avLst/>
              <a:gdLst>
                <a:gd name="connsiteX0" fmla="*/ 804960 w 1198618"/>
                <a:gd name="connsiteY0" fmla="*/ 44861 h 1135134"/>
                <a:gd name="connsiteX1" fmla="*/ 305374 w 1198618"/>
                <a:gd name="connsiteY1" fmla="*/ 50481 h 1135134"/>
                <a:gd name="connsiteX2" fmla="*/ 18196 w 1198618"/>
                <a:gd name="connsiteY2" fmla="*/ 448722 h 1135134"/>
                <a:gd name="connsiteX3" fmla="*/ -186 w 1198618"/>
                <a:gd name="connsiteY3" fmla="*/ 699229 h 1135134"/>
                <a:gd name="connsiteX4" fmla="*/ 185170 w 1198618"/>
                <a:gd name="connsiteY4" fmla="*/ 995933 h 1135134"/>
                <a:gd name="connsiteX5" fmla="*/ 589315 w 1198618"/>
                <a:gd name="connsiteY5" fmla="*/ 1130521 h 1135134"/>
                <a:gd name="connsiteX6" fmla="*/ 907165 w 1198618"/>
                <a:gd name="connsiteY6" fmla="*/ 1064608 h 1135134"/>
                <a:gd name="connsiteX7" fmla="*/ 1144337 w 1198618"/>
                <a:gd name="connsiteY7" fmla="*/ 768666 h 1135134"/>
                <a:gd name="connsiteX8" fmla="*/ 1157957 w 1198618"/>
                <a:gd name="connsiteY8" fmla="*/ 328611 h 1135134"/>
                <a:gd name="connsiteX9" fmla="*/ 1115095 w 1198618"/>
                <a:gd name="connsiteY9" fmla="*/ 245744 h 1135134"/>
                <a:gd name="connsiteX10" fmla="*/ 804772 w 1198618"/>
                <a:gd name="connsiteY10" fmla="*/ 44861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8618" h="1135134">
                  <a:moveTo>
                    <a:pt x="804960" y="44861"/>
                  </a:moveTo>
                  <a:cubicBezTo>
                    <a:pt x="641512" y="-11336"/>
                    <a:pt x="454728" y="-20766"/>
                    <a:pt x="305374" y="50481"/>
                  </a:cubicBezTo>
                  <a:cubicBezTo>
                    <a:pt x="146402" y="126681"/>
                    <a:pt x="49725" y="284130"/>
                    <a:pt x="18196" y="448722"/>
                  </a:cubicBezTo>
                  <a:cubicBezTo>
                    <a:pt x="7813" y="502443"/>
                    <a:pt x="-8569" y="644365"/>
                    <a:pt x="-186" y="699229"/>
                  </a:cubicBezTo>
                  <a:cubicBezTo>
                    <a:pt x="18864" y="823054"/>
                    <a:pt x="76014" y="918876"/>
                    <a:pt x="185170" y="995933"/>
                  </a:cubicBezTo>
                  <a:cubicBezTo>
                    <a:pt x="294326" y="1072990"/>
                    <a:pt x="455965" y="1111471"/>
                    <a:pt x="589315" y="1130521"/>
                  </a:cubicBezTo>
                  <a:cubicBezTo>
                    <a:pt x="701615" y="1146618"/>
                    <a:pt x="813153" y="1118139"/>
                    <a:pt x="907165" y="1064608"/>
                  </a:cubicBezTo>
                  <a:cubicBezTo>
                    <a:pt x="995460" y="1014411"/>
                    <a:pt x="1099189" y="888205"/>
                    <a:pt x="1144337" y="768666"/>
                  </a:cubicBezTo>
                  <a:cubicBezTo>
                    <a:pt x="1194534" y="635888"/>
                    <a:pt x="1223872" y="492441"/>
                    <a:pt x="1157957" y="328611"/>
                  </a:cubicBezTo>
                  <a:cubicBezTo>
                    <a:pt x="1146814" y="299484"/>
                    <a:pt x="1132431" y="271680"/>
                    <a:pt x="1115095" y="245744"/>
                  </a:cubicBezTo>
                  <a:cubicBezTo>
                    <a:pt x="1048420" y="149922"/>
                    <a:pt x="912974" y="82104"/>
                    <a:pt x="804772" y="44861"/>
                  </a:cubicBezTo>
                </a:path>
              </a:pathLst>
            </a:custGeom>
            <a:solidFill>
              <a:srgbClr val="303030"/>
            </a:solidFill>
            <a:ln w="9525" cap="flat">
              <a:noFill/>
              <a:prstDash val="solid"/>
              <a:miter/>
            </a:ln>
          </p:spPr>
          <p:txBody>
            <a:bodyPr rtlCol="0" anchor="ctr"/>
            <a:lstStyle/>
            <a:p>
              <a:endParaRPr lang="zh-CN" altLang="en-US"/>
            </a:p>
          </p:txBody>
        </p:sp>
        <p:sp>
          <p:nvSpPr>
            <p:cNvPr id="93" name="i$ḻíďé">
              <a:extLst>
                <a:ext uri="{FF2B5EF4-FFF2-40B4-BE49-F238E27FC236}">
                  <a16:creationId xmlns:a16="http://schemas.microsoft.com/office/drawing/2014/main" id="{A5419C29-DD2C-C0AB-0C5C-CC27705C1E47}"/>
                </a:ext>
              </a:extLst>
            </p:cNvPr>
            <p:cNvSpPr/>
            <p:nvPr/>
          </p:nvSpPr>
          <p:spPr>
            <a:xfrm>
              <a:off x="5233270" y="1621858"/>
              <a:ext cx="990371" cy="1002865"/>
            </a:xfrm>
            <a:custGeom>
              <a:avLst/>
              <a:gdLst>
                <a:gd name="connsiteX0" fmla="*/ 28799 w 990371"/>
                <a:gd name="connsiteY0" fmla="*/ 362449 h 1002865"/>
                <a:gd name="connsiteX1" fmla="*/ 635255 w 990371"/>
                <a:gd name="connsiteY1" fmla="*/ 19549 h 1002865"/>
                <a:gd name="connsiteX2" fmla="*/ 967488 w 990371"/>
                <a:gd name="connsiteY2" fmla="*/ 632101 h 1002865"/>
                <a:gd name="connsiteX3" fmla="*/ 360934 w 990371"/>
                <a:gd name="connsiteY3" fmla="*/ 975001 h 1002865"/>
                <a:gd name="connsiteX4" fmla="*/ 28799 w 990371"/>
                <a:gd name="connsiteY4" fmla="*/ 362449 h 100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371" h="1002865">
                  <a:moveTo>
                    <a:pt x="28799" y="362449"/>
                  </a:moveTo>
                  <a:cubicBezTo>
                    <a:pt x="104522" y="98511"/>
                    <a:pt x="367890" y="-57413"/>
                    <a:pt x="635255" y="19549"/>
                  </a:cubicBezTo>
                  <a:cubicBezTo>
                    <a:pt x="902622" y="96511"/>
                    <a:pt x="1043211" y="368164"/>
                    <a:pt x="967488" y="632101"/>
                  </a:cubicBezTo>
                  <a:cubicBezTo>
                    <a:pt x="891765" y="896039"/>
                    <a:pt x="695358" y="1073966"/>
                    <a:pt x="360934" y="975001"/>
                  </a:cubicBezTo>
                  <a:cubicBezTo>
                    <a:pt x="-2825" y="870226"/>
                    <a:pt x="-47020" y="626291"/>
                    <a:pt x="28799" y="362449"/>
                  </a:cubicBezTo>
                </a:path>
              </a:pathLst>
            </a:custGeom>
            <a:solidFill>
              <a:srgbClr val="FFB9B0"/>
            </a:solidFill>
            <a:ln w="9525" cap="flat">
              <a:noFill/>
              <a:prstDash val="solid"/>
              <a:miter/>
            </a:ln>
          </p:spPr>
          <p:txBody>
            <a:bodyPr rtlCol="0" anchor="ctr"/>
            <a:lstStyle/>
            <a:p>
              <a:endParaRPr lang="zh-CN" altLang="en-US"/>
            </a:p>
          </p:txBody>
        </p:sp>
        <p:sp>
          <p:nvSpPr>
            <p:cNvPr id="94" name="íŝlïďe">
              <a:extLst>
                <a:ext uri="{FF2B5EF4-FFF2-40B4-BE49-F238E27FC236}">
                  <a16:creationId xmlns:a16="http://schemas.microsoft.com/office/drawing/2014/main" id="{891BBE33-9EEB-D7ED-2377-32E91E814D45}"/>
                </a:ext>
              </a:extLst>
            </p:cNvPr>
            <p:cNvSpPr/>
            <p:nvPr/>
          </p:nvSpPr>
          <p:spPr>
            <a:xfrm>
              <a:off x="5458429" y="2014287"/>
              <a:ext cx="113941" cy="114331"/>
            </a:xfrm>
            <a:custGeom>
              <a:avLst/>
              <a:gdLst>
                <a:gd name="connsiteX0" fmla="*/ 330 w 113941"/>
                <a:gd name="connsiteY0" fmla="*/ 38218 h 114331"/>
                <a:gd name="connsiteX1" fmla="*/ 73102 w 113941"/>
                <a:gd name="connsiteY1" fmla="*/ 3071 h 114331"/>
                <a:gd name="connsiteX2" fmla="*/ 108249 w 113941"/>
                <a:gd name="connsiteY2" fmla="*/ 75861 h 114331"/>
                <a:gd name="connsiteX3" fmla="*/ 38430 w 113941"/>
                <a:gd name="connsiteY3" fmla="*/ 111942 h 114331"/>
                <a:gd name="connsiteX4" fmla="*/ 234 w 113941"/>
                <a:gd name="connsiteY4" fmla="*/ 38409 h 114331"/>
                <a:gd name="connsiteX5" fmla="*/ 330 w 113941"/>
                <a:gd name="connsiteY5" fmla="*/ 38218 h 11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941" h="114331">
                  <a:moveTo>
                    <a:pt x="330" y="38218"/>
                  </a:moveTo>
                  <a:cubicBezTo>
                    <a:pt x="10713" y="8415"/>
                    <a:pt x="43287" y="-7321"/>
                    <a:pt x="73102" y="3071"/>
                  </a:cubicBezTo>
                  <a:cubicBezTo>
                    <a:pt x="102914" y="13472"/>
                    <a:pt x="118632" y="46057"/>
                    <a:pt x="108249" y="75861"/>
                  </a:cubicBezTo>
                  <a:cubicBezTo>
                    <a:pt x="98247" y="104522"/>
                    <a:pt x="67577" y="120371"/>
                    <a:pt x="38430" y="111942"/>
                  </a:cubicBezTo>
                  <a:cubicBezTo>
                    <a:pt x="7569" y="102179"/>
                    <a:pt x="-9481" y="69251"/>
                    <a:pt x="234" y="38409"/>
                  </a:cubicBezTo>
                  <a:cubicBezTo>
                    <a:pt x="330" y="38352"/>
                    <a:pt x="330" y="38285"/>
                    <a:pt x="330" y="38218"/>
                  </a:cubicBezTo>
                </a:path>
              </a:pathLst>
            </a:custGeom>
            <a:solidFill>
              <a:srgbClr val="303030"/>
            </a:solidFill>
            <a:ln w="9525" cap="flat">
              <a:noFill/>
              <a:prstDash val="solid"/>
              <a:miter/>
            </a:ln>
          </p:spPr>
          <p:txBody>
            <a:bodyPr rtlCol="0" anchor="ctr"/>
            <a:lstStyle/>
            <a:p>
              <a:endParaRPr lang="zh-CN" altLang="en-US"/>
            </a:p>
          </p:txBody>
        </p:sp>
        <p:sp>
          <p:nvSpPr>
            <p:cNvPr id="95" name="îšľîḑe">
              <a:extLst>
                <a:ext uri="{FF2B5EF4-FFF2-40B4-BE49-F238E27FC236}">
                  <a16:creationId xmlns:a16="http://schemas.microsoft.com/office/drawing/2014/main" id="{9DA00C3C-9EE0-D3C6-CB4E-B91FA880C568}"/>
                </a:ext>
              </a:extLst>
            </p:cNvPr>
            <p:cNvSpPr/>
            <p:nvPr/>
          </p:nvSpPr>
          <p:spPr>
            <a:xfrm>
              <a:off x="5796237" y="2111347"/>
              <a:ext cx="113890" cy="114331"/>
            </a:xfrm>
            <a:custGeom>
              <a:avLst/>
              <a:gdLst>
                <a:gd name="connsiteX0" fmla="*/ 278 w 113890"/>
                <a:gd name="connsiteY0" fmla="*/ 38218 h 114331"/>
                <a:gd name="connsiteX1" fmla="*/ 73051 w 113890"/>
                <a:gd name="connsiteY1" fmla="*/ 3071 h 114331"/>
                <a:gd name="connsiteX2" fmla="*/ 108197 w 113890"/>
                <a:gd name="connsiteY2" fmla="*/ 75861 h 114331"/>
                <a:gd name="connsiteX3" fmla="*/ 38378 w 113890"/>
                <a:gd name="connsiteY3" fmla="*/ 111942 h 114331"/>
                <a:gd name="connsiteX4" fmla="*/ 278 w 113890"/>
                <a:gd name="connsiteY4" fmla="*/ 38218 h 1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90" h="114331">
                  <a:moveTo>
                    <a:pt x="278" y="38218"/>
                  </a:moveTo>
                  <a:cubicBezTo>
                    <a:pt x="10661" y="8415"/>
                    <a:pt x="43236" y="-7321"/>
                    <a:pt x="73051" y="3071"/>
                  </a:cubicBezTo>
                  <a:cubicBezTo>
                    <a:pt x="102863" y="13472"/>
                    <a:pt x="118580" y="46057"/>
                    <a:pt x="108197" y="75861"/>
                  </a:cubicBezTo>
                  <a:cubicBezTo>
                    <a:pt x="98196" y="104522"/>
                    <a:pt x="67525" y="120371"/>
                    <a:pt x="38378" y="111942"/>
                  </a:cubicBezTo>
                  <a:cubicBezTo>
                    <a:pt x="7517" y="102064"/>
                    <a:pt x="-9530" y="69089"/>
                    <a:pt x="278" y="38218"/>
                  </a:cubicBezTo>
                </a:path>
              </a:pathLst>
            </a:custGeom>
            <a:solidFill>
              <a:srgbClr val="303030"/>
            </a:solidFill>
            <a:ln w="9525" cap="flat">
              <a:noFill/>
              <a:prstDash val="solid"/>
              <a:miter/>
            </a:ln>
          </p:spPr>
          <p:txBody>
            <a:bodyPr rtlCol="0" anchor="ctr"/>
            <a:lstStyle/>
            <a:p>
              <a:endParaRPr lang="zh-CN" altLang="en-US"/>
            </a:p>
          </p:txBody>
        </p:sp>
        <p:sp>
          <p:nvSpPr>
            <p:cNvPr id="96" name="î$líḋê">
              <a:extLst>
                <a:ext uri="{FF2B5EF4-FFF2-40B4-BE49-F238E27FC236}">
                  <a16:creationId xmlns:a16="http://schemas.microsoft.com/office/drawing/2014/main" id="{6266F9D6-1FF0-B424-D254-1EA481FC34A9}"/>
                </a:ext>
              </a:extLst>
            </p:cNvPr>
            <p:cNvSpPr/>
            <p:nvPr/>
          </p:nvSpPr>
          <p:spPr>
            <a:xfrm>
              <a:off x="6110858" y="2187921"/>
              <a:ext cx="228865" cy="236359"/>
            </a:xfrm>
            <a:custGeom>
              <a:avLst/>
              <a:gdLst>
                <a:gd name="connsiteX0" fmla="*/ 2840 w 228865"/>
                <a:gd name="connsiteY0" fmla="*/ 103662 h 236359"/>
                <a:gd name="connsiteX1" fmla="*/ 83421 w 228865"/>
                <a:gd name="connsiteY1" fmla="*/ 7554 h 236359"/>
                <a:gd name="connsiteX2" fmla="*/ 209248 w 228865"/>
                <a:gd name="connsiteY2" fmla="*/ 50036 h 236359"/>
                <a:gd name="connsiteX3" fmla="*/ 207246 w 228865"/>
                <a:gd name="connsiteY3" fmla="*/ 175956 h 236359"/>
                <a:gd name="connsiteX4" fmla="*/ 134380 w 228865"/>
                <a:gd name="connsiteY4" fmla="*/ 230439 h 236359"/>
                <a:gd name="connsiteX5" fmla="*/ 18176 w 228865"/>
                <a:gd name="connsiteY5" fmla="*/ 209103 h 236359"/>
                <a:gd name="connsiteX6" fmla="*/ 2840 w 228865"/>
                <a:gd name="connsiteY6" fmla="*/ 103662 h 23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865" h="236359">
                  <a:moveTo>
                    <a:pt x="2840" y="103662"/>
                  </a:moveTo>
                  <a:cubicBezTo>
                    <a:pt x="12365" y="62323"/>
                    <a:pt x="46370" y="25842"/>
                    <a:pt x="83421" y="7554"/>
                  </a:cubicBezTo>
                  <a:cubicBezTo>
                    <a:pt x="125141" y="-13020"/>
                    <a:pt x="185815" y="9935"/>
                    <a:pt x="209248" y="50036"/>
                  </a:cubicBezTo>
                  <a:cubicBezTo>
                    <a:pt x="232774" y="88926"/>
                    <a:pt x="232012" y="137828"/>
                    <a:pt x="207246" y="175956"/>
                  </a:cubicBezTo>
                  <a:cubicBezTo>
                    <a:pt x="190198" y="202236"/>
                    <a:pt x="164383" y="221562"/>
                    <a:pt x="134380" y="230439"/>
                  </a:cubicBezTo>
                  <a:cubicBezTo>
                    <a:pt x="94471" y="242927"/>
                    <a:pt x="51037" y="234945"/>
                    <a:pt x="18176" y="209103"/>
                  </a:cubicBezTo>
                  <a:cubicBezTo>
                    <a:pt x="-4874" y="190053"/>
                    <a:pt x="-6495" y="144143"/>
                    <a:pt x="2840" y="103662"/>
                  </a:cubicBezTo>
                </a:path>
              </a:pathLst>
            </a:custGeom>
            <a:solidFill>
              <a:srgbClr val="FFB9B0"/>
            </a:solidFill>
            <a:ln w="9525" cap="flat">
              <a:noFill/>
              <a:prstDash val="solid"/>
              <a:miter/>
            </a:ln>
          </p:spPr>
          <p:txBody>
            <a:bodyPr rtlCol="0" anchor="ctr"/>
            <a:lstStyle/>
            <a:p>
              <a:endParaRPr lang="zh-CN" altLang="en-US"/>
            </a:p>
          </p:txBody>
        </p:sp>
        <p:sp>
          <p:nvSpPr>
            <p:cNvPr id="97" name="ïŝ1íḑé">
              <a:extLst>
                <a:ext uri="{FF2B5EF4-FFF2-40B4-BE49-F238E27FC236}">
                  <a16:creationId xmlns:a16="http://schemas.microsoft.com/office/drawing/2014/main" id="{AE2C34DD-18C8-82FB-8369-2D6DDA4B6527}"/>
                </a:ext>
              </a:extLst>
            </p:cNvPr>
            <p:cNvSpPr/>
            <p:nvPr/>
          </p:nvSpPr>
          <p:spPr>
            <a:xfrm>
              <a:off x="6187131" y="2244636"/>
              <a:ext cx="99828" cy="125379"/>
            </a:xfrm>
            <a:custGeom>
              <a:avLst/>
              <a:gdLst>
                <a:gd name="connsiteX0" fmla="*/ 22961 w 99828"/>
                <a:gd name="connsiteY0" fmla="*/ 123433 h 125379"/>
                <a:gd name="connsiteX1" fmla="*/ -2472 w 99828"/>
                <a:gd name="connsiteY1" fmla="*/ 89047 h 125379"/>
                <a:gd name="connsiteX2" fmla="*/ 30105 w 99828"/>
                <a:gd name="connsiteY2" fmla="*/ 55891 h 125379"/>
                <a:gd name="connsiteX3" fmla="*/ 33059 w 99828"/>
                <a:gd name="connsiteY3" fmla="*/ 55996 h 125379"/>
                <a:gd name="connsiteX4" fmla="*/ 60108 w 99828"/>
                <a:gd name="connsiteY4" fmla="*/ 69807 h 125379"/>
                <a:gd name="connsiteX5" fmla="*/ 64966 w 99828"/>
                <a:gd name="connsiteY5" fmla="*/ 93334 h 125379"/>
                <a:gd name="connsiteX6" fmla="*/ 57441 w 99828"/>
                <a:gd name="connsiteY6" fmla="*/ 97477 h 125379"/>
                <a:gd name="connsiteX7" fmla="*/ 53250 w 99828"/>
                <a:gd name="connsiteY7" fmla="*/ 89905 h 125379"/>
                <a:gd name="connsiteX8" fmla="*/ 50297 w 99828"/>
                <a:gd name="connsiteY8" fmla="*/ 77046 h 125379"/>
                <a:gd name="connsiteX9" fmla="*/ 32868 w 99828"/>
                <a:gd name="connsiteY9" fmla="*/ 68283 h 125379"/>
                <a:gd name="connsiteX10" fmla="*/ 9911 w 99828"/>
                <a:gd name="connsiteY10" fmla="*/ 86114 h 125379"/>
                <a:gd name="connsiteX11" fmla="*/ 9720 w 99828"/>
                <a:gd name="connsiteY11" fmla="*/ 89428 h 125379"/>
                <a:gd name="connsiteX12" fmla="*/ 26389 w 99828"/>
                <a:gd name="connsiteY12" fmla="*/ 111717 h 125379"/>
                <a:gd name="connsiteX13" fmla="*/ 55441 w 99828"/>
                <a:gd name="connsiteY13" fmla="*/ 108574 h 125379"/>
                <a:gd name="connsiteX14" fmla="*/ 75826 w 99828"/>
                <a:gd name="connsiteY14" fmla="*/ 90000 h 125379"/>
                <a:gd name="connsiteX15" fmla="*/ 79158 w 99828"/>
                <a:gd name="connsiteY15" fmla="*/ 32850 h 125379"/>
                <a:gd name="connsiteX16" fmla="*/ 30296 w 99828"/>
                <a:gd name="connsiteY16" fmla="*/ 14562 h 125379"/>
                <a:gd name="connsiteX17" fmla="*/ 22103 w 99828"/>
                <a:gd name="connsiteY17" fmla="*/ 11609 h 125379"/>
                <a:gd name="connsiteX18" fmla="*/ 25057 w 99828"/>
                <a:gd name="connsiteY18" fmla="*/ 3513 h 125379"/>
                <a:gd name="connsiteX19" fmla="*/ 89827 w 99828"/>
                <a:gd name="connsiteY19" fmla="*/ 26849 h 125379"/>
                <a:gd name="connsiteX20" fmla="*/ 86302 w 99828"/>
                <a:gd name="connsiteY20" fmla="*/ 96382 h 125379"/>
                <a:gd name="connsiteX21" fmla="*/ 61061 w 99828"/>
                <a:gd name="connsiteY21" fmla="*/ 119527 h 125379"/>
                <a:gd name="connsiteX22" fmla="*/ 22961 w 99828"/>
                <a:gd name="connsiteY22" fmla="*/ 123433 h 12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9828" h="125379">
                  <a:moveTo>
                    <a:pt x="22961" y="123433"/>
                  </a:moveTo>
                  <a:cubicBezTo>
                    <a:pt x="7530" y="119280"/>
                    <a:pt x="-3042" y="105030"/>
                    <a:pt x="-2472" y="89047"/>
                  </a:cubicBezTo>
                  <a:cubicBezTo>
                    <a:pt x="-2660" y="70902"/>
                    <a:pt x="11911" y="56053"/>
                    <a:pt x="30105" y="55891"/>
                  </a:cubicBezTo>
                  <a:cubicBezTo>
                    <a:pt x="31056" y="55881"/>
                    <a:pt x="32105" y="55920"/>
                    <a:pt x="33059" y="55996"/>
                  </a:cubicBezTo>
                  <a:cubicBezTo>
                    <a:pt x="43725" y="56148"/>
                    <a:pt x="53727" y="61254"/>
                    <a:pt x="60108" y="69807"/>
                  </a:cubicBezTo>
                  <a:cubicBezTo>
                    <a:pt x="65347" y="76446"/>
                    <a:pt x="67156" y="85161"/>
                    <a:pt x="64966" y="93334"/>
                  </a:cubicBezTo>
                  <a:cubicBezTo>
                    <a:pt x="64015" y="96572"/>
                    <a:pt x="60585" y="98420"/>
                    <a:pt x="57441" y="97477"/>
                  </a:cubicBezTo>
                  <a:cubicBezTo>
                    <a:pt x="54204" y="96534"/>
                    <a:pt x="52297" y="93143"/>
                    <a:pt x="53250" y="89905"/>
                  </a:cubicBezTo>
                  <a:cubicBezTo>
                    <a:pt x="54299" y="85390"/>
                    <a:pt x="53250" y="80646"/>
                    <a:pt x="50297" y="77046"/>
                  </a:cubicBezTo>
                  <a:cubicBezTo>
                    <a:pt x="46202" y="71579"/>
                    <a:pt x="39726" y="68340"/>
                    <a:pt x="32868" y="68283"/>
                  </a:cubicBezTo>
                  <a:cubicBezTo>
                    <a:pt x="21627" y="66854"/>
                    <a:pt x="11341" y="74836"/>
                    <a:pt x="9911" y="86114"/>
                  </a:cubicBezTo>
                  <a:cubicBezTo>
                    <a:pt x="9720" y="87209"/>
                    <a:pt x="9720" y="88324"/>
                    <a:pt x="9720" y="89428"/>
                  </a:cubicBezTo>
                  <a:cubicBezTo>
                    <a:pt x="9434" y="99820"/>
                    <a:pt x="16390" y="109031"/>
                    <a:pt x="26389" y="111717"/>
                  </a:cubicBezTo>
                  <a:cubicBezTo>
                    <a:pt x="36105" y="114117"/>
                    <a:pt x="46393" y="113003"/>
                    <a:pt x="55441" y="108574"/>
                  </a:cubicBezTo>
                  <a:cubicBezTo>
                    <a:pt x="63729" y="104297"/>
                    <a:pt x="70777" y="97887"/>
                    <a:pt x="75826" y="90000"/>
                  </a:cubicBezTo>
                  <a:cubicBezTo>
                    <a:pt x="86874" y="72855"/>
                    <a:pt x="88206" y="51166"/>
                    <a:pt x="79158" y="32850"/>
                  </a:cubicBezTo>
                  <a:cubicBezTo>
                    <a:pt x="69633" y="15543"/>
                    <a:pt x="48869" y="7780"/>
                    <a:pt x="30296" y="14562"/>
                  </a:cubicBezTo>
                  <a:cubicBezTo>
                    <a:pt x="27247" y="15991"/>
                    <a:pt x="23534" y="14676"/>
                    <a:pt x="22103" y="11609"/>
                  </a:cubicBezTo>
                  <a:cubicBezTo>
                    <a:pt x="20676" y="8561"/>
                    <a:pt x="22008" y="4932"/>
                    <a:pt x="25057" y="3513"/>
                  </a:cubicBezTo>
                  <a:cubicBezTo>
                    <a:pt x="49441" y="-6107"/>
                    <a:pt x="77158" y="3884"/>
                    <a:pt x="89827" y="26849"/>
                  </a:cubicBezTo>
                  <a:cubicBezTo>
                    <a:pt x="100971" y="49023"/>
                    <a:pt x="99638" y="75446"/>
                    <a:pt x="86302" y="96382"/>
                  </a:cubicBezTo>
                  <a:cubicBezTo>
                    <a:pt x="80111" y="106221"/>
                    <a:pt x="71442" y="114222"/>
                    <a:pt x="61061" y="119527"/>
                  </a:cubicBezTo>
                  <a:cubicBezTo>
                    <a:pt x="49251" y="125433"/>
                    <a:pt x="35723" y="126823"/>
                    <a:pt x="22961" y="123433"/>
                  </a:cubicBezTo>
                  <a:close/>
                </a:path>
              </a:pathLst>
            </a:custGeom>
            <a:solidFill>
              <a:srgbClr val="FF9666"/>
            </a:solidFill>
            <a:ln w="9525" cap="flat">
              <a:noFill/>
              <a:prstDash val="solid"/>
              <a:miter/>
            </a:ln>
          </p:spPr>
          <p:txBody>
            <a:bodyPr rtlCol="0" anchor="ctr"/>
            <a:lstStyle/>
            <a:p>
              <a:endParaRPr lang="zh-CN" altLang="en-US"/>
            </a:p>
          </p:txBody>
        </p:sp>
        <p:sp>
          <p:nvSpPr>
            <p:cNvPr id="98" name="íṡļíďê">
              <a:extLst>
                <a:ext uri="{FF2B5EF4-FFF2-40B4-BE49-F238E27FC236}">
                  <a16:creationId xmlns:a16="http://schemas.microsoft.com/office/drawing/2014/main" id="{062B2BB7-A6F7-819B-11E9-572E11E25FAE}"/>
                </a:ext>
              </a:extLst>
            </p:cNvPr>
            <p:cNvSpPr/>
            <p:nvPr/>
          </p:nvSpPr>
          <p:spPr>
            <a:xfrm>
              <a:off x="5134814" y="1905717"/>
              <a:ext cx="218046" cy="247483"/>
            </a:xfrm>
            <a:custGeom>
              <a:avLst/>
              <a:gdLst>
                <a:gd name="connsiteX0" fmla="*/ 209075 w 218046"/>
                <a:gd name="connsiteY0" fmla="*/ 164791 h 247483"/>
                <a:gd name="connsiteX1" fmla="*/ 191739 w 218046"/>
                <a:gd name="connsiteY1" fmla="*/ 40966 h 247483"/>
                <a:gd name="connsiteX2" fmla="*/ 62579 w 218046"/>
                <a:gd name="connsiteY2" fmla="*/ 10296 h 247483"/>
                <a:gd name="connsiteX3" fmla="*/ -2477 w 218046"/>
                <a:gd name="connsiteY3" fmla="*/ 118214 h 247483"/>
                <a:gd name="connsiteX4" fmla="*/ 30386 w 218046"/>
                <a:gd name="connsiteY4" fmla="*/ 203082 h 247483"/>
                <a:gd name="connsiteX5" fmla="*/ 140114 w 218046"/>
                <a:gd name="connsiteY5" fmla="*/ 246611 h 247483"/>
                <a:gd name="connsiteX6" fmla="*/ 209075 w 218046"/>
                <a:gd name="connsiteY6" fmla="*/ 165267 h 24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46" h="247483">
                  <a:moveTo>
                    <a:pt x="209075" y="164791"/>
                  </a:moveTo>
                  <a:cubicBezTo>
                    <a:pt x="222886" y="124691"/>
                    <a:pt x="213456" y="75828"/>
                    <a:pt x="191739" y="40966"/>
                  </a:cubicBezTo>
                  <a:cubicBezTo>
                    <a:pt x="167259" y="1533"/>
                    <a:pt x="103728" y="-11326"/>
                    <a:pt x="62579" y="10296"/>
                  </a:cubicBezTo>
                  <a:cubicBezTo>
                    <a:pt x="22003" y="30822"/>
                    <a:pt x="-3238" y="72742"/>
                    <a:pt x="-2477" y="118214"/>
                  </a:cubicBezTo>
                  <a:cubicBezTo>
                    <a:pt x="-2000" y="149523"/>
                    <a:pt x="9620" y="179641"/>
                    <a:pt x="30386" y="203082"/>
                  </a:cubicBezTo>
                  <a:cubicBezTo>
                    <a:pt x="57531" y="234828"/>
                    <a:pt x="98584" y="251126"/>
                    <a:pt x="140114" y="246611"/>
                  </a:cubicBezTo>
                  <a:cubicBezTo>
                    <a:pt x="169640" y="242896"/>
                    <a:pt x="195548" y="204606"/>
                    <a:pt x="209075" y="165267"/>
                  </a:cubicBezTo>
                </a:path>
              </a:pathLst>
            </a:custGeom>
            <a:solidFill>
              <a:srgbClr val="FFB9B0"/>
            </a:solidFill>
            <a:ln w="9525" cap="flat">
              <a:noFill/>
              <a:prstDash val="solid"/>
              <a:miter/>
            </a:ln>
          </p:spPr>
          <p:txBody>
            <a:bodyPr rtlCol="0" anchor="ctr"/>
            <a:lstStyle/>
            <a:p>
              <a:endParaRPr lang="zh-CN" altLang="en-US"/>
            </a:p>
          </p:txBody>
        </p:sp>
        <p:sp>
          <p:nvSpPr>
            <p:cNvPr id="99" name="ïṣ1iḍe">
              <a:extLst>
                <a:ext uri="{FF2B5EF4-FFF2-40B4-BE49-F238E27FC236}">
                  <a16:creationId xmlns:a16="http://schemas.microsoft.com/office/drawing/2014/main" id="{2B1A4A5F-8B7E-52AC-BC09-9C71C704D5EA}"/>
                </a:ext>
              </a:extLst>
            </p:cNvPr>
            <p:cNvSpPr/>
            <p:nvPr/>
          </p:nvSpPr>
          <p:spPr>
            <a:xfrm>
              <a:off x="5184457" y="1960428"/>
              <a:ext cx="102227" cy="125473"/>
            </a:xfrm>
            <a:custGeom>
              <a:avLst/>
              <a:gdLst>
                <a:gd name="connsiteX0" fmla="*/ 37130 w 102227"/>
                <a:gd name="connsiteY0" fmla="*/ 123796 h 125473"/>
                <a:gd name="connsiteX1" fmla="*/ 7032 w 102227"/>
                <a:gd name="connsiteY1" fmla="*/ 100269 h 125473"/>
                <a:gd name="connsiteX2" fmla="*/ -2493 w 102227"/>
                <a:gd name="connsiteY2" fmla="*/ 67217 h 125473"/>
                <a:gd name="connsiteX3" fmla="*/ 31509 w 102227"/>
                <a:gd name="connsiteY3" fmla="*/ 6448 h 125473"/>
                <a:gd name="connsiteX4" fmla="*/ 98756 w 102227"/>
                <a:gd name="connsiteY4" fmla="*/ 20926 h 125473"/>
                <a:gd name="connsiteX5" fmla="*/ 96947 w 102227"/>
                <a:gd name="connsiteY5" fmla="*/ 29403 h 125473"/>
                <a:gd name="connsiteX6" fmla="*/ 88469 w 102227"/>
                <a:gd name="connsiteY6" fmla="*/ 27593 h 125473"/>
                <a:gd name="connsiteX7" fmla="*/ 37321 w 102227"/>
                <a:gd name="connsiteY7" fmla="*/ 17116 h 125473"/>
                <a:gd name="connsiteX8" fmla="*/ 9792 w 102227"/>
                <a:gd name="connsiteY8" fmla="*/ 67408 h 125473"/>
                <a:gd name="connsiteX9" fmla="*/ 17222 w 102227"/>
                <a:gd name="connsiteY9" fmla="*/ 94078 h 125473"/>
                <a:gd name="connsiteX10" fmla="*/ 40179 w 102227"/>
                <a:gd name="connsiteY10" fmla="*/ 112080 h 125473"/>
                <a:gd name="connsiteX11" fmla="*/ 66086 w 102227"/>
                <a:gd name="connsiteY11" fmla="*/ 102555 h 125473"/>
                <a:gd name="connsiteX12" fmla="*/ 60561 w 102227"/>
                <a:gd name="connsiteY12" fmla="*/ 73847 h 125473"/>
                <a:gd name="connsiteX13" fmla="*/ 57798 w 102227"/>
                <a:gd name="connsiteY13" fmla="*/ 72266 h 125473"/>
                <a:gd name="connsiteX14" fmla="*/ 42464 w 102227"/>
                <a:gd name="connsiteY14" fmla="*/ 70742 h 125473"/>
                <a:gd name="connsiteX15" fmla="*/ 31891 w 102227"/>
                <a:gd name="connsiteY15" fmla="*/ 80933 h 125473"/>
                <a:gd name="connsiteX16" fmla="*/ 24080 w 102227"/>
                <a:gd name="connsiteY16" fmla="*/ 84839 h 125473"/>
                <a:gd name="connsiteX17" fmla="*/ 20270 w 102227"/>
                <a:gd name="connsiteY17" fmla="*/ 77123 h 125473"/>
                <a:gd name="connsiteX18" fmla="*/ 38272 w 102227"/>
                <a:gd name="connsiteY18" fmla="*/ 59216 h 125473"/>
                <a:gd name="connsiteX19" fmla="*/ 64086 w 102227"/>
                <a:gd name="connsiteY19" fmla="*/ 61788 h 125473"/>
                <a:gd name="connsiteX20" fmla="*/ 78183 w 102227"/>
                <a:gd name="connsiteY20" fmla="*/ 106089 h 125473"/>
                <a:gd name="connsiteX21" fmla="*/ 76658 w 102227"/>
                <a:gd name="connsiteY21" fmla="*/ 108651 h 125473"/>
                <a:gd name="connsiteX22" fmla="*/ 37130 w 102227"/>
                <a:gd name="connsiteY22" fmla="*/ 123796 h 125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2227" h="125473">
                  <a:moveTo>
                    <a:pt x="37130" y="123796"/>
                  </a:moveTo>
                  <a:cubicBezTo>
                    <a:pt x="24556" y="119910"/>
                    <a:pt x="13889" y="111537"/>
                    <a:pt x="7032" y="100269"/>
                  </a:cubicBezTo>
                  <a:cubicBezTo>
                    <a:pt x="934" y="90297"/>
                    <a:pt x="-2305" y="78886"/>
                    <a:pt x="-2493" y="67217"/>
                  </a:cubicBezTo>
                  <a:cubicBezTo>
                    <a:pt x="-2589" y="42386"/>
                    <a:pt x="10269" y="19316"/>
                    <a:pt x="31509" y="6448"/>
                  </a:cubicBezTo>
                  <a:cubicBezTo>
                    <a:pt x="54371" y="-6268"/>
                    <a:pt x="83136" y="-77"/>
                    <a:pt x="98756" y="20926"/>
                  </a:cubicBezTo>
                  <a:cubicBezTo>
                    <a:pt x="100566" y="23764"/>
                    <a:pt x="99805" y="27565"/>
                    <a:pt x="96947" y="29403"/>
                  </a:cubicBezTo>
                  <a:cubicBezTo>
                    <a:pt x="94089" y="31242"/>
                    <a:pt x="90280" y="30432"/>
                    <a:pt x="88469" y="27593"/>
                  </a:cubicBezTo>
                  <a:cubicBezTo>
                    <a:pt x="76276" y="12030"/>
                    <a:pt x="54657" y="7591"/>
                    <a:pt x="37321" y="17116"/>
                  </a:cubicBezTo>
                  <a:cubicBezTo>
                    <a:pt x="19984" y="27908"/>
                    <a:pt x="9508" y="46986"/>
                    <a:pt x="9792" y="67408"/>
                  </a:cubicBezTo>
                  <a:cubicBezTo>
                    <a:pt x="9887" y="76800"/>
                    <a:pt x="12364" y="86010"/>
                    <a:pt x="17222" y="94078"/>
                  </a:cubicBezTo>
                  <a:cubicBezTo>
                    <a:pt x="22556" y="102603"/>
                    <a:pt x="30654" y="108975"/>
                    <a:pt x="40179" y="112080"/>
                  </a:cubicBezTo>
                  <a:cubicBezTo>
                    <a:pt x="49990" y="115281"/>
                    <a:pt x="60656" y="111337"/>
                    <a:pt x="66086" y="102555"/>
                  </a:cubicBezTo>
                  <a:cubicBezTo>
                    <a:pt x="72467" y="93106"/>
                    <a:pt x="69991" y="80257"/>
                    <a:pt x="60561" y="73847"/>
                  </a:cubicBezTo>
                  <a:cubicBezTo>
                    <a:pt x="59703" y="73247"/>
                    <a:pt x="58752" y="72723"/>
                    <a:pt x="57798" y="72266"/>
                  </a:cubicBezTo>
                  <a:cubicBezTo>
                    <a:pt x="53227" y="69361"/>
                    <a:pt x="47513" y="68799"/>
                    <a:pt x="42464" y="70742"/>
                  </a:cubicBezTo>
                  <a:cubicBezTo>
                    <a:pt x="37607" y="72428"/>
                    <a:pt x="33795" y="76152"/>
                    <a:pt x="31891" y="80933"/>
                  </a:cubicBezTo>
                  <a:cubicBezTo>
                    <a:pt x="30844" y="84162"/>
                    <a:pt x="27319" y="85906"/>
                    <a:pt x="24080" y="84839"/>
                  </a:cubicBezTo>
                  <a:cubicBezTo>
                    <a:pt x="20938" y="83715"/>
                    <a:pt x="19222" y="80305"/>
                    <a:pt x="20270" y="77123"/>
                  </a:cubicBezTo>
                  <a:cubicBezTo>
                    <a:pt x="23319" y="68789"/>
                    <a:pt x="29891" y="62236"/>
                    <a:pt x="38272" y="59216"/>
                  </a:cubicBezTo>
                  <a:cubicBezTo>
                    <a:pt x="46846" y="56092"/>
                    <a:pt x="56371" y="57035"/>
                    <a:pt x="64086" y="61788"/>
                  </a:cubicBezTo>
                  <a:cubicBezTo>
                    <a:pt x="80183" y="70142"/>
                    <a:pt x="86469" y="89973"/>
                    <a:pt x="78183" y="106089"/>
                  </a:cubicBezTo>
                  <a:cubicBezTo>
                    <a:pt x="77706" y="106965"/>
                    <a:pt x="77230" y="107823"/>
                    <a:pt x="76658" y="108651"/>
                  </a:cubicBezTo>
                  <a:cubicBezTo>
                    <a:pt x="68563" y="122224"/>
                    <a:pt x="52180" y="128492"/>
                    <a:pt x="37130" y="123796"/>
                  </a:cubicBezTo>
                  <a:close/>
                </a:path>
              </a:pathLst>
            </a:custGeom>
            <a:solidFill>
              <a:srgbClr val="FF9666"/>
            </a:solidFill>
            <a:ln w="9525" cap="flat">
              <a:noFill/>
              <a:prstDash val="solid"/>
              <a:miter/>
            </a:ln>
          </p:spPr>
          <p:txBody>
            <a:bodyPr rtlCol="0" anchor="ctr"/>
            <a:lstStyle/>
            <a:p>
              <a:endParaRPr lang="zh-CN" altLang="en-US"/>
            </a:p>
          </p:txBody>
        </p:sp>
        <p:sp>
          <p:nvSpPr>
            <p:cNvPr id="100" name="íṩ1iḑè">
              <a:extLst>
                <a:ext uri="{FF2B5EF4-FFF2-40B4-BE49-F238E27FC236}">
                  <a16:creationId xmlns:a16="http://schemas.microsoft.com/office/drawing/2014/main" id="{DBDFF574-B65E-1E00-06C8-AF75B5868B40}"/>
                </a:ext>
              </a:extLst>
            </p:cNvPr>
            <p:cNvSpPr/>
            <p:nvPr/>
          </p:nvSpPr>
          <p:spPr>
            <a:xfrm>
              <a:off x="5467649" y="1895267"/>
              <a:ext cx="112534" cy="36663"/>
            </a:xfrm>
            <a:custGeom>
              <a:avLst/>
              <a:gdLst>
                <a:gd name="connsiteX0" fmla="*/ 3016 w 112534"/>
                <a:gd name="connsiteY0" fmla="*/ 36271 h 36663"/>
                <a:gd name="connsiteX1" fmla="*/ -889 w 112534"/>
                <a:gd name="connsiteY1" fmla="*/ 33604 h 36663"/>
                <a:gd name="connsiteX2" fmla="*/ 444 w 112534"/>
                <a:gd name="connsiteY2" fmla="*/ 22841 h 36663"/>
                <a:gd name="connsiteX3" fmla="*/ 105791 w 112534"/>
                <a:gd name="connsiteY3" fmla="*/ 6363 h 36663"/>
                <a:gd name="connsiteX4" fmla="*/ 109221 w 112534"/>
                <a:gd name="connsiteY4" fmla="*/ 16716 h 36663"/>
                <a:gd name="connsiteX5" fmla="*/ 100456 w 112534"/>
                <a:gd name="connsiteY5" fmla="*/ 20746 h 36663"/>
                <a:gd name="connsiteX6" fmla="*/ 9874 w 112534"/>
                <a:gd name="connsiteY6" fmla="*/ 34938 h 36663"/>
                <a:gd name="connsiteX7" fmla="*/ 3016 w 112534"/>
                <a:gd name="connsiteY7" fmla="*/ 36271 h 3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34" h="36663">
                  <a:moveTo>
                    <a:pt x="3016" y="36271"/>
                  </a:moveTo>
                  <a:cubicBezTo>
                    <a:pt x="1493" y="35776"/>
                    <a:pt x="160" y="34852"/>
                    <a:pt x="-889" y="33604"/>
                  </a:cubicBezTo>
                  <a:cubicBezTo>
                    <a:pt x="-3460" y="30261"/>
                    <a:pt x="-2888" y="25460"/>
                    <a:pt x="444" y="22841"/>
                  </a:cubicBezTo>
                  <a:cubicBezTo>
                    <a:pt x="30544" y="-152"/>
                    <a:pt x="70168" y="-6353"/>
                    <a:pt x="105791" y="6363"/>
                  </a:cubicBezTo>
                  <a:cubicBezTo>
                    <a:pt x="109602" y="8268"/>
                    <a:pt x="111126" y="12906"/>
                    <a:pt x="109221" y="16716"/>
                  </a:cubicBezTo>
                  <a:cubicBezTo>
                    <a:pt x="107600" y="19955"/>
                    <a:pt x="103982" y="21631"/>
                    <a:pt x="100456" y="20746"/>
                  </a:cubicBezTo>
                  <a:cubicBezTo>
                    <a:pt x="69786" y="9677"/>
                    <a:pt x="35688" y="15031"/>
                    <a:pt x="9874" y="34938"/>
                  </a:cubicBezTo>
                  <a:cubicBezTo>
                    <a:pt x="7874" y="36395"/>
                    <a:pt x="5397" y="36890"/>
                    <a:pt x="3016" y="36271"/>
                  </a:cubicBezTo>
                  <a:close/>
                </a:path>
              </a:pathLst>
            </a:custGeom>
            <a:solidFill>
              <a:srgbClr val="303030"/>
            </a:solidFill>
            <a:ln w="9525" cap="flat">
              <a:noFill/>
              <a:prstDash val="solid"/>
              <a:miter/>
            </a:ln>
          </p:spPr>
          <p:txBody>
            <a:bodyPr rtlCol="0" anchor="ctr"/>
            <a:lstStyle/>
            <a:p>
              <a:endParaRPr lang="zh-CN" altLang="en-US"/>
            </a:p>
          </p:txBody>
        </p:sp>
        <p:sp>
          <p:nvSpPr>
            <p:cNvPr id="101" name="iṥliḍè">
              <a:extLst>
                <a:ext uri="{FF2B5EF4-FFF2-40B4-BE49-F238E27FC236}">
                  <a16:creationId xmlns:a16="http://schemas.microsoft.com/office/drawing/2014/main" id="{07F3BB00-8556-5F33-5963-8D9194322B8B}"/>
                </a:ext>
              </a:extLst>
            </p:cNvPr>
            <p:cNvSpPr/>
            <p:nvPr/>
          </p:nvSpPr>
          <p:spPr>
            <a:xfrm>
              <a:off x="5882288" y="1992189"/>
              <a:ext cx="90051" cy="80134"/>
            </a:xfrm>
            <a:custGeom>
              <a:avLst/>
              <a:gdLst>
                <a:gd name="connsiteX0" fmla="*/ 77868 w 90051"/>
                <a:gd name="connsiteY0" fmla="*/ 79843 h 80134"/>
                <a:gd name="connsiteX1" fmla="*/ 72820 w 90051"/>
                <a:gd name="connsiteY1" fmla="*/ 75080 h 80134"/>
                <a:gd name="connsiteX2" fmla="*/ 3573 w 90051"/>
                <a:gd name="connsiteY2" fmla="*/ 14978 h 80134"/>
                <a:gd name="connsiteX3" fmla="*/ -2334 w 90051"/>
                <a:gd name="connsiteY3" fmla="*/ 5977 h 80134"/>
                <a:gd name="connsiteX4" fmla="*/ 6621 w 90051"/>
                <a:gd name="connsiteY4" fmla="*/ 23 h 80134"/>
                <a:gd name="connsiteX5" fmla="*/ 87202 w 90051"/>
                <a:gd name="connsiteY5" fmla="*/ 69842 h 80134"/>
                <a:gd name="connsiteX6" fmla="*/ 82535 w 90051"/>
                <a:gd name="connsiteY6" fmla="*/ 79367 h 80134"/>
                <a:gd name="connsiteX7" fmla="*/ 77868 w 90051"/>
                <a:gd name="connsiteY7" fmla="*/ 79843 h 8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051" h="80134">
                  <a:moveTo>
                    <a:pt x="77868" y="79843"/>
                  </a:moveTo>
                  <a:cubicBezTo>
                    <a:pt x="75487" y="79157"/>
                    <a:pt x="73678" y="77386"/>
                    <a:pt x="72820" y="75080"/>
                  </a:cubicBezTo>
                  <a:cubicBezTo>
                    <a:pt x="61485" y="44581"/>
                    <a:pt x="35387" y="21950"/>
                    <a:pt x="3573" y="14978"/>
                  </a:cubicBezTo>
                  <a:cubicBezTo>
                    <a:pt x="-522" y="14139"/>
                    <a:pt x="-3190" y="10110"/>
                    <a:pt x="-2334" y="5977"/>
                  </a:cubicBezTo>
                  <a:cubicBezTo>
                    <a:pt x="-1571" y="1843"/>
                    <a:pt x="2524" y="-815"/>
                    <a:pt x="6621" y="23"/>
                  </a:cubicBezTo>
                  <a:cubicBezTo>
                    <a:pt x="43577" y="8091"/>
                    <a:pt x="73961" y="34390"/>
                    <a:pt x="87202" y="69842"/>
                  </a:cubicBezTo>
                  <a:cubicBezTo>
                    <a:pt x="88440" y="73756"/>
                    <a:pt x="86344" y="77938"/>
                    <a:pt x="82535" y="79367"/>
                  </a:cubicBezTo>
                  <a:cubicBezTo>
                    <a:pt x="81105" y="79995"/>
                    <a:pt x="79391" y="80167"/>
                    <a:pt x="77868" y="79843"/>
                  </a:cubicBezTo>
                  <a:close/>
                </a:path>
              </a:pathLst>
            </a:custGeom>
            <a:solidFill>
              <a:srgbClr val="303030"/>
            </a:solidFill>
            <a:ln w="9525" cap="flat">
              <a:noFill/>
              <a:prstDash val="solid"/>
              <a:miter/>
            </a:ln>
          </p:spPr>
          <p:txBody>
            <a:bodyPr rtlCol="0" anchor="ctr"/>
            <a:lstStyle/>
            <a:p>
              <a:endParaRPr lang="zh-CN" altLang="en-US"/>
            </a:p>
          </p:txBody>
        </p:sp>
        <p:sp>
          <p:nvSpPr>
            <p:cNvPr id="102" name="işḻiḋe">
              <a:extLst>
                <a:ext uri="{FF2B5EF4-FFF2-40B4-BE49-F238E27FC236}">
                  <a16:creationId xmlns:a16="http://schemas.microsoft.com/office/drawing/2014/main" id="{17CC1874-7EE1-7F8E-287A-B9851E31849E}"/>
                </a:ext>
              </a:extLst>
            </p:cNvPr>
            <p:cNvSpPr/>
            <p:nvPr/>
          </p:nvSpPr>
          <p:spPr>
            <a:xfrm>
              <a:off x="5281089" y="1526085"/>
              <a:ext cx="1017022" cy="746611"/>
            </a:xfrm>
            <a:custGeom>
              <a:avLst/>
              <a:gdLst>
                <a:gd name="connsiteX0" fmla="*/ 1000346 w 1017022"/>
                <a:gd name="connsiteY0" fmla="*/ 576808 h 746611"/>
                <a:gd name="connsiteX1" fmla="*/ 1001109 w 1017022"/>
                <a:gd name="connsiteY1" fmla="*/ 572998 h 746611"/>
                <a:gd name="connsiteX2" fmla="*/ 935194 w 1017022"/>
                <a:gd name="connsiteY2" fmla="*/ 225145 h 746611"/>
                <a:gd name="connsiteX3" fmla="*/ 611344 w 1017022"/>
                <a:gd name="connsiteY3" fmla="*/ 19405 h 746611"/>
                <a:gd name="connsiteX4" fmla="*/ 231965 w 1017022"/>
                <a:gd name="connsiteY4" fmla="*/ 57505 h 746611"/>
                <a:gd name="connsiteX5" fmla="*/ 983 w 1017022"/>
                <a:gd name="connsiteY5" fmla="*/ 330873 h 746611"/>
                <a:gd name="connsiteX6" fmla="*/ 9174 w 1017022"/>
                <a:gd name="connsiteY6" fmla="*/ 487940 h 746611"/>
                <a:gd name="connsiteX7" fmla="*/ 13746 w 1017022"/>
                <a:gd name="connsiteY7" fmla="*/ 493464 h 746611"/>
                <a:gd name="connsiteX8" fmla="*/ 20889 w 1017022"/>
                <a:gd name="connsiteY8" fmla="*/ 492798 h 746611"/>
                <a:gd name="connsiteX9" fmla="*/ 270921 w 1017022"/>
                <a:gd name="connsiteY9" fmla="*/ 218097 h 746611"/>
                <a:gd name="connsiteX10" fmla="*/ 241299 w 1017022"/>
                <a:gd name="connsiteY10" fmla="*/ 296964 h 746611"/>
                <a:gd name="connsiteX11" fmla="*/ 240060 w 1017022"/>
                <a:gd name="connsiteY11" fmla="*/ 305155 h 746611"/>
                <a:gd name="connsiteX12" fmla="*/ 246917 w 1017022"/>
                <a:gd name="connsiteY12" fmla="*/ 309727 h 746611"/>
                <a:gd name="connsiteX13" fmla="*/ 443133 w 1017022"/>
                <a:gd name="connsiteY13" fmla="*/ 246005 h 746611"/>
                <a:gd name="connsiteX14" fmla="*/ 359313 w 1017022"/>
                <a:gd name="connsiteY14" fmla="*/ 326872 h 746611"/>
                <a:gd name="connsiteX15" fmla="*/ 355408 w 1017022"/>
                <a:gd name="connsiteY15" fmla="*/ 333921 h 746611"/>
                <a:gd name="connsiteX16" fmla="*/ 360076 w 1017022"/>
                <a:gd name="connsiteY16" fmla="*/ 340588 h 746611"/>
                <a:gd name="connsiteX17" fmla="*/ 574293 w 1017022"/>
                <a:gd name="connsiteY17" fmla="*/ 369163 h 746611"/>
                <a:gd name="connsiteX18" fmla="*/ 764793 w 1017022"/>
                <a:gd name="connsiteY18" fmla="*/ 316776 h 746611"/>
                <a:gd name="connsiteX19" fmla="*/ 800035 w 1017022"/>
                <a:gd name="connsiteY19" fmla="*/ 432123 h 746611"/>
                <a:gd name="connsiteX20" fmla="*/ 802702 w 1017022"/>
                <a:gd name="connsiteY20" fmla="*/ 438505 h 746611"/>
                <a:gd name="connsiteX21" fmla="*/ 859852 w 1017022"/>
                <a:gd name="connsiteY21" fmla="*/ 597477 h 746611"/>
                <a:gd name="connsiteX22" fmla="*/ 870328 w 1017022"/>
                <a:gd name="connsiteY22" fmla="*/ 738257 h 746611"/>
                <a:gd name="connsiteX23" fmla="*/ 873854 w 1017022"/>
                <a:gd name="connsiteY23" fmla="*/ 745305 h 746611"/>
                <a:gd name="connsiteX24" fmla="*/ 875853 w 1017022"/>
                <a:gd name="connsiteY24" fmla="*/ 746163 h 746611"/>
                <a:gd name="connsiteX25" fmla="*/ 881665 w 1017022"/>
                <a:gd name="connsiteY25" fmla="*/ 745496 h 746611"/>
                <a:gd name="connsiteX26" fmla="*/ 1000346 w 1017022"/>
                <a:gd name="connsiteY26" fmla="*/ 576808 h 74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17022" h="746611">
                  <a:moveTo>
                    <a:pt x="1000346" y="576808"/>
                  </a:moveTo>
                  <a:lnTo>
                    <a:pt x="1001109" y="572998"/>
                  </a:lnTo>
                  <a:cubicBezTo>
                    <a:pt x="1015775" y="502037"/>
                    <a:pt x="1040350" y="383165"/>
                    <a:pt x="935194" y="225145"/>
                  </a:cubicBezTo>
                  <a:cubicBezTo>
                    <a:pt x="850327" y="97796"/>
                    <a:pt x="756123" y="54648"/>
                    <a:pt x="611344" y="19405"/>
                  </a:cubicBezTo>
                  <a:cubicBezTo>
                    <a:pt x="466564" y="-15837"/>
                    <a:pt x="342072" y="-3550"/>
                    <a:pt x="231965" y="57505"/>
                  </a:cubicBezTo>
                  <a:cubicBezTo>
                    <a:pt x="104519" y="128085"/>
                    <a:pt x="24701" y="222573"/>
                    <a:pt x="983" y="330873"/>
                  </a:cubicBezTo>
                  <a:cubicBezTo>
                    <a:pt x="-7400" y="368973"/>
                    <a:pt x="983" y="447173"/>
                    <a:pt x="9174" y="487940"/>
                  </a:cubicBezTo>
                  <a:cubicBezTo>
                    <a:pt x="9650" y="490435"/>
                    <a:pt x="11364" y="492512"/>
                    <a:pt x="13746" y="493464"/>
                  </a:cubicBezTo>
                  <a:cubicBezTo>
                    <a:pt x="16127" y="494503"/>
                    <a:pt x="18794" y="494245"/>
                    <a:pt x="20889" y="492798"/>
                  </a:cubicBezTo>
                  <a:cubicBezTo>
                    <a:pt x="87564" y="448316"/>
                    <a:pt x="207962" y="314680"/>
                    <a:pt x="270921" y="218097"/>
                  </a:cubicBezTo>
                  <a:cubicBezTo>
                    <a:pt x="270730" y="247072"/>
                    <a:pt x="260254" y="275037"/>
                    <a:pt x="241299" y="296964"/>
                  </a:cubicBezTo>
                  <a:cubicBezTo>
                    <a:pt x="239392" y="299250"/>
                    <a:pt x="238918" y="302402"/>
                    <a:pt x="240060" y="305155"/>
                  </a:cubicBezTo>
                  <a:cubicBezTo>
                    <a:pt x="241299" y="307879"/>
                    <a:pt x="243964" y="309651"/>
                    <a:pt x="246917" y="309727"/>
                  </a:cubicBezTo>
                  <a:cubicBezTo>
                    <a:pt x="274351" y="309727"/>
                    <a:pt x="344835" y="304298"/>
                    <a:pt x="443133" y="246005"/>
                  </a:cubicBezTo>
                  <a:cubicBezTo>
                    <a:pt x="416940" y="281914"/>
                    <a:pt x="385983" y="312108"/>
                    <a:pt x="359313" y="326872"/>
                  </a:cubicBezTo>
                  <a:cubicBezTo>
                    <a:pt x="356741" y="328272"/>
                    <a:pt x="355218" y="331015"/>
                    <a:pt x="355408" y="333921"/>
                  </a:cubicBezTo>
                  <a:cubicBezTo>
                    <a:pt x="355599" y="336845"/>
                    <a:pt x="357408" y="339417"/>
                    <a:pt x="360076" y="340588"/>
                  </a:cubicBezTo>
                  <a:cubicBezTo>
                    <a:pt x="414272" y="363067"/>
                    <a:pt x="494281" y="373640"/>
                    <a:pt x="574293" y="369163"/>
                  </a:cubicBezTo>
                  <a:cubicBezTo>
                    <a:pt x="654302" y="364686"/>
                    <a:pt x="720405" y="346017"/>
                    <a:pt x="764793" y="316776"/>
                  </a:cubicBezTo>
                  <a:cubicBezTo>
                    <a:pt x="766888" y="354876"/>
                    <a:pt x="785747" y="398786"/>
                    <a:pt x="800035" y="432123"/>
                  </a:cubicBezTo>
                  <a:lnTo>
                    <a:pt x="802702" y="438505"/>
                  </a:lnTo>
                  <a:cubicBezTo>
                    <a:pt x="840135" y="526421"/>
                    <a:pt x="852422" y="560616"/>
                    <a:pt x="859852" y="597477"/>
                  </a:cubicBezTo>
                  <a:cubicBezTo>
                    <a:pt x="870614" y="643578"/>
                    <a:pt x="874140" y="691070"/>
                    <a:pt x="870328" y="738257"/>
                  </a:cubicBezTo>
                  <a:cubicBezTo>
                    <a:pt x="870140" y="741076"/>
                    <a:pt x="871472" y="743781"/>
                    <a:pt x="873854" y="745305"/>
                  </a:cubicBezTo>
                  <a:cubicBezTo>
                    <a:pt x="874426" y="745705"/>
                    <a:pt x="875186" y="745991"/>
                    <a:pt x="875853" y="746163"/>
                  </a:cubicBezTo>
                  <a:cubicBezTo>
                    <a:pt x="877758" y="746753"/>
                    <a:pt x="879948" y="746515"/>
                    <a:pt x="881665" y="745496"/>
                  </a:cubicBezTo>
                  <a:cubicBezTo>
                    <a:pt x="914430" y="727303"/>
                    <a:pt x="985677" y="647769"/>
                    <a:pt x="1000346" y="576808"/>
                  </a:cubicBezTo>
                  <a:close/>
                </a:path>
              </a:pathLst>
            </a:custGeom>
            <a:solidFill>
              <a:srgbClr val="303030"/>
            </a:solidFill>
            <a:ln w="9525" cap="flat">
              <a:noFill/>
              <a:prstDash val="solid"/>
              <a:miter/>
            </a:ln>
          </p:spPr>
          <p:txBody>
            <a:bodyPr rtlCol="0" anchor="ctr"/>
            <a:lstStyle/>
            <a:p>
              <a:endParaRPr lang="zh-CN" altLang="en-US"/>
            </a:p>
          </p:txBody>
        </p:sp>
        <p:sp>
          <p:nvSpPr>
            <p:cNvPr id="103" name="îş1îḍè">
              <a:extLst>
                <a:ext uri="{FF2B5EF4-FFF2-40B4-BE49-F238E27FC236}">
                  <a16:creationId xmlns:a16="http://schemas.microsoft.com/office/drawing/2014/main" id="{D860FF16-0F60-FEB2-845E-AAE80DA43C77}"/>
                </a:ext>
              </a:extLst>
            </p:cNvPr>
            <p:cNvSpPr/>
            <p:nvPr/>
          </p:nvSpPr>
          <p:spPr>
            <a:xfrm>
              <a:off x="5520153" y="2185780"/>
              <a:ext cx="247884" cy="240639"/>
            </a:xfrm>
            <a:custGeom>
              <a:avLst/>
              <a:gdLst>
                <a:gd name="connsiteX0" fmla="*/ 133012 w 247884"/>
                <a:gd name="connsiteY0" fmla="*/ 40842 h 240639"/>
                <a:gd name="connsiteX1" fmla="*/ 38523 w 247884"/>
                <a:gd name="connsiteY1" fmla="*/ 1218 h 240639"/>
                <a:gd name="connsiteX2" fmla="*/ 28998 w 247884"/>
                <a:gd name="connsiteY2" fmla="*/ 647 h 240639"/>
                <a:gd name="connsiteX3" fmla="*/ 22998 w 247884"/>
                <a:gd name="connsiteY3" fmla="*/ 7600 h 240639"/>
                <a:gd name="connsiteX4" fmla="*/ -2149 w 247884"/>
                <a:gd name="connsiteY4" fmla="*/ 102850 h 240639"/>
                <a:gd name="connsiteX5" fmla="*/ 13378 w 247884"/>
                <a:gd name="connsiteY5" fmla="*/ 184003 h 240639"/>
                <a:gd name="connsiteX6" fmla="*/ 74718 w 247884"/>
                <a:gd name="connsiteY6" fmla="*/ 237248 h 240639"/>
                <a:gd name="connsiteX7" fmla="*/ 193876 w 247884"/>
                <a:gd name="connsiteY7" fmla="*/ 187908 h 240639"/>
                <a:gd name="connsiteX8" fmla="*/ 244168 w 247884"/>
                <a:gd name="connsiteY8" fmla="*/ 61416 h 240639"/>
                <a:gd name="connsiteX9" fmla="*/ 240550 w 247884"/>
                <a:gd name="connsiteY9" fmla="*/ 42366 h 240639"/>
                <a:gd name="connsiteX10" fmla="*/ 233595 w 247884"/>
                <a:gd name="connsiteY10" fmla="*/ 41223 h 240639"/>
                <a:gd name="connsiteX11" fmla="*/ 132822 w 247884"/>
                <a:gd name="connsiteY11" fmla="*/ 40366 h 24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884" h="240639">
                  <a:moveTo>
                    <a:pt x="133012" y="40842"/>
                  </a:moveTo>
                  <a:cubicBezTo>
                    <a:pt x="115390" y="38937"/>
                    <a:pt x="63289" y="13982"/>
                    <a:pt x="38523" y="1218"/>
                  </a:cubicBezTo>
                  <a:cubicBezTo>
                    <a:pt x="35572" y="-353"/>
                    <a:pt x="32142" y="-563"/>
                    <a:pt x="28998" y="647"/>
                  </a:cubicBezTo>
                  <a:cubicBezTo>
                    <a:pt x="26237" y="2218"/>
                    <a:pt x="24140" y="4666"/>
                    <a:pt x="22998" y="7600"/>
                  </a:cubicBezTo>
                  <a:cubicBezTo>
                    <a:pt x="7948" y="37204"/>
                    <a:pt x="-624" y="69675"/>
                    <a:pt x="-2149" y="102850"/>
                  </a:cubicBezTo>
                  <a:cubicBezTo>
                    <a:pt x="-3958" y="130787"/>
                    <a:pt x="1376" y="158724"/>
                    <a:pt x="13378" y="184003"/>
                  </a:cubicBezTo>
                  <a:cubicBezTo>
                    <a:pt x="25570" y="209454"/>
                    <a:pt x="47762" y="228713"/>
                    <a:pt x="74718" y="237248"/>
                  </a:cubicBezTo>
                  <a:cubicBezTo>
                    <a:pt x="118629" y="249821"/>
                    <a:pt x="166350" y="224484"/>
                    <a:pt x="193876" y="187908"/>
                  </a:cubicBezTo>
                  <a:cubicBezTo>
                    <a:pt x="221405" y="151332"/>
                    <a:pt x="233120" y="105708"/>
                    <a:pt x="244168" y="61416"/>
                  </a:cubicBezTo>
                  <a:cubicBezTo>
                    <a:pt x="245882" y="54749"/>
                    <a:pt x="246645" y="45795"/>
                    <a:pt x="240550" y="42366"/>
                  </a:cubicBezTo>
                  <a:cubicBezTo>
                    <a:pt x="238357" y="41461"/>
                    <a:pt x="235976" y="41071"/>
                    <a:pt x="233595" y="41223"/>
                  </a:cubicBezTo>
                  <a:cubicBezTo>
                    <a:pt x="207878" y="40747"/>
                    <a:pt x="150251" y="42271"/>
                    <a:pt x="132822" y="40366"/>
                  </a:cubicBezTo>
                </a:path>
              </a:pathLst>
            </a:custGeom>
            <a:solidFill>
              <a:srgbClr val="FF4747"/>
            </a:solidFill>
            <a:ln w="9525" cap="flat">
              <a:noFill/>
              <a:prstDash val="solid"/>
              <a:miter/>
            </a:ln>
          </p:spPr>
          <p:txBody>
            <a:bodyPr rtlCol="0" anchor="ctr"/>
            <a:lstStyle/>
            <a:p>
              <a:endParaRPr lang="zh-CN" altLang="en-US"/>
            </a:p>
          </p:txBody>
        </p:sp>
        <p:sp>
          <p:nvSpPr>
            <p:cNvPr id="104" name="î$ḻîḓê">
              <a:extLst>
                <a:ext uri="{FF2B5EF4-FFF2-40B4-BE49-F238E27FC236}">
                  <a16:creationId xmlns:a16="http://schemas.microsoft.com/office/drawing/2014/main" id="{C90AC110-A153-320C-240A-6A511601A782}"/>
                </a:ext>
              </a:extLst>
            </p:cNvPr>
            <p:cNvSpPr/>
            <p:nvPr/>
          </p:nvSpPr>
          <p:spPr>
            <a:xfrm>
              <a:off x="5280643" y="2071039"/>
              <a:ext cx="199730" cy="199693"/>
            </a:xfrm>
            <a:custGeom>
              <a:avLst/>
              <a:gdLst>
                <a:gd name="connsiteX0" fmla="*/ 1522 w 199730"/>
                <a:gd name="connsiteY0" fmla="*/ 71859 h 199693"/>
                <a:gd name="connsiteX1" fmla="*/ 125254 w 199730"/>
                <a:gd name="connsiteY1" fmla="*/ 3860 h 199693"/>
                <a:gd name="connsiteX2" fmla="*/ 193261 w 199730"/>
                <a:gd name="connsiteY2" fmla="*/ 127571 h 199693"/>
                <a:gd name="connsiteX3" fmla="*/ 69913 w 199730"/>
                <a:gd name="connsiteY3" fmla="*/ 195684 h 199693"/>
                <a:gd name="connsiteX4" fmla="*/ 1334 w 199730"/>
                <a:gd name="connsiteY4" fmla="*/ 72430 h 199693"/>
                <a:gd name="connsiteX5" fmla="*/ 1522 w 199730"/>
                <a:gd name="connsiteY5" fmla="*/ 71859 h 19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30" h="199693">
                  <a:moveTo>
                    <a:pt x="1522" y="71859"/>
                  </a:moveTo>
                  <a:cubicBezTo>
                    <a:pt x="16954" y="18919"/>
                    <a:pt x="72294" y="-11523"/>
                    <a:pt x="125254" y="3860"/>
                  </a:cubicBezTo>
                  <a:cubicBezTo>
                    <a:pt x="178211" y="19243"/>
                    <a:pt x="208598" y="74631"/>
                    <a:pt x="193261" y="127571"/>
                  </a:cubicBezTo>
                  <a:cubicBezTo>
                    <a:pt x="177925" y="180358"/>
                    <a:pt x="122777" y="210810"/>
                    <a:pt x="69913" y="195684"/>
                  </a:cubicBezTo>
                  <a:cubicBezTo>
                    <a:pt x="16954" y="180577"/>
                    <a:pt x="-13717" y="125399"/>
                    <a:pt x="1334" y="72430"/>
                  </a:cubicBezTo>
                  <a:cubicBezTo>
                    <a:pt x="1429" y="72240"/>
                    <a:pt x="1429" y="72049"/>
                    <a:pt x="1522" y="71859"/>
                  </a:cubicBezTo>
                </a:path>
              </a:pathLst>
            </a:custGeom>
            <a:solidFill>
              <a:srgbClr val="FF7661"/>
            </a:solidFill>
            <a:ln w="9525" cap="flat">
              <a:noFill/>
              <a:prstDash val="solid"/>
              <a:miter/>
            </a:ln>
          </p:spPr>
          <p:txBody>
            <a:bodyPr rtlCol="0" anchor="ctr"/>
            <a:lstStyle/>
            <a:p>
              <a:endParaRPr lang="zh-CN" altLang="en-US"/>
            </a:p>
          </p:txBody>
        </p:sp>
        <p:sp>
          <p:nvSpPr>
            <p:cNvPr id="105" name="iṩḻidê">
              <a:extLst>
                <a:ext uri="{FF2B5EF4-FFF2-40B4-BE49-F238E27FC236}">
                  <a16:creationId xmlns:a16="http://schemas.microsoft.com/office/drawing/2014/main" id="{E3D9C8B5-4687-86E4-5254-908520F45D9D}"/>
                </a:ext>
              </a:extLst>
            </p:cNvPr>
            <p:cNvSpPr/>
            <p:nvPr/>
          </p:nvSpPr>
          <p:spPr>
            <a:xfrm>
              <a:off x="5825622" y="2227439"/>
              <a:ext cx="199676" cy="199693"/>
            </a:xfrm>
            <a:custGeom>
              <a:avLst/>
              <a:gdLst>
                <a:gd name="connsiteX0" fmla="*/ 1470 w 199676"/>
                <a:gd name="connsiteY0" fmla="*/ 71859 h 199693"/>
                <a:gd name="connsiteX1" fmla="*/ 125200 w 199676"/>
                <a:gd name="connsiteY1" fmla="*/ 3860 h 199693"/>
                <a:gd name="connsiteX2" fmla="*/ 193207 w 199676"/>
                <a:gd name="connsiteY2" fmla="*/ 127571 h 199693"/>
                <a:gd name="connsiteX3" fmla="*/ 69859 w 199676"/>
                <a:gd name="connsiteY3" fmla="*/ 195684 h 199693"/>
                <a:gd name="connsiteX4" fmla="*/ 1375 w 199676"/>
                <a:gd name="connsiteY4" fmla="*/ 72249 h 199693"/>
                <a:gd name="connsiteX5" fmla="*/ 1470 w 199676"/>
                <a:gd name="connsiteY5" fmla="*/ 71859 h 199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676" h="199693">
                  <a:moveTo>
                    <a:pt x="1470" y="71859"/>
                  </a:moveTo>
                  <a:cubicBezTo>
                    <a:pt x="16900" y="18919"/>
                    <a:pt x="72240" y="-11523"/>
                    <a:pt x="125200" y="3860"/>
                  </a:cubicBezTo>
                  <a:cubicBezTo>
                    <a:pt x="178157" y="19243"/>
                    <a:pt x="208544" y="74631"/>
                    <a:pt x="193207" y="127571"/>
                  </a:cubicBezTo>
                  <a:cubicBezTo>
                    <a:pt x="177873" y="180358"/>
                    <a:pt x="122723" y="210810"/>
                    <a:pt x="69859" y="195684"/>
                  </a:cubicBezTo>
                  <a:cubicBezTo>
                    <a:pt x="16900" y="180511"/>
                    <a:pt x="-13771" y="125247"/>
                    <a:pt x="1375" y="72249"/>
                  </a:cubicBezTo>
                  <a:cubicBezTo>
                    <a:pt x="1375" y="72116"/>
                    <a:pt x="1470" y="71992"/>
                    <a:pt x="1470" y="71859"/>
                  </a:cubicBezTo>
                </a:path>
              </a:pathLst>
            </a:custGeom>
            <a:solidFill>
              <a:srgbClr val="FF7661"/>
            </a:solidFill>
            <a:ln w="9525" cap="flat">
              <a:noFill/>
              <a:prstDash val="solid"/>
              <a:miter/>
            </a:ln>
          </p:spPr>
          <p:txBody>
            <a:bodyPr rtlCol="0" anchor="ctr"/>
            <a:lstStyle/>
            <a:p>
              <a:endParaRPr lang="zh-CN" altLang="en-US"/>
            </a:p>
          </p:txBody>
        </p:sp>
        <p:sp>
          <p:nvSpPr>
            <p:cNvPr id="106" name="îšlîḋe">
              <a:extLst>
                <a:ext uri="{FF2B5EF4-FFF2-40B4-BE49-F238E27FC236}">
                  <a16:creationId xmlns:a16="http://schemas.microsoft.com/office/drawing/2014/main" id="{45A34795-F842-E79D-C73D-B13CDF8E8CCB}"/>
                </a:ext>
              </a:extLst>
            </p:cNvPr>
            <p:cNvSpPr/>
            <p:nvPr/>
          </p:nvSpPr>
          <p:spPr>
            <a:xfrm>
              <a:off x="5540935" y="2299789"/>
              <a:ext cx="166349" cy="110915"/>
            </a:xfrm>
            <a:custGeom>
              <a:avLst/>
              <a:gdLst>
                <a:gd name="connsiteX0" fmla="*/ 163856 w 166349"/>
                <a:gd name="connsiteY0" fmla="*/ 50849 h 110915"/>
                <a:gd name="connsiteX1" fmla="*/ 151187 w 166349"/>
                <a:gd name="connsiteY1" fmla="*/ 28084 h 110915"/>
                <a:gd name="connsiteX2" fmla="*/ 125851 w 166349"/>
                <a:gd name="connsiteY2" fmla="*/ 14749 h 110915"/>
                <a:gd name="connsiteX3" fmla="*/ 44507 w 166349"/>
                <a:gd name="connsiteY3" fmla="*/ 1224 h 110915"/>
                <a:gd name="connsiteX4" fmla="*/ -2069 w 166349"/>
                <a:gd name="connsiteY4" fmla="*/ 52468 h 110915"/>
                <a:gd name="connsiteX5" fmla="*/ 47842 w 166349"/>
                <a:gd name="connsiteY5" fmla="*/ 103522 h 110915"/>
                <a:gd name="connsiteX6" fmla="*/ 126519 w 166349"/>
                <a:gd name="connsiteY6" fmla="*/ 98950 h 110915"/>
                <a:gd name="connsiteX7" fmla="*/ 163856 w 166349"/>
                <a:gd name="connsiteY7" fmla="*/ 51325 h 110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349" h="110915">
                  <a:moveTo>
                    <a:pt x="163856" y="50849"/>
                  </a:moveTo>
                  <a:cubicBezTo>
                    <a:pt x="162712" y="41934"/>
                    <a:pt x="158140" y="33799"/>
                    <a:pt x="151187" y="28084"/>
                  </a:cubicBezTo>
                  <a:cubicBezTo>
                    <a:pt x="143473" y="22360"/>
                    <a:pt x="134900" y="17864"/>
                    <a:pt x="125851" y="14749"/>
                  </a:cubicBezTo>
                  <a:cubicBezTo>
                    <a:pt x="99848" y="4653"/>
                    <a:pt x="71369" y="-3443"/>
                    <a:pt x="44507" y="1224"/>
                  </a:cubicBezTo>
                  <a:cubicBezTo>
                    <a:pt x="17646" y="5891"/>
                    <a:pt x="-5976" y="27608"/>
                    <a:pt x="-2069" y="52468"/>
                  </a:cubicBezTo>
                  <a:cubicBezTo>
                    <a:pt x="1359" y="74947"/>
                    <a:pt x="24125" y="94759"/>
                    <a:pt x="47842" y="103522"/>
                  </a:cubicBezTo>
                  <a:cubicBezTo>
                    <a:pt x="73273" y="114619"/>
                    <a:pt x="102515" y="112924"/>
                    <a:pt x="126519" y="98950"/>
                  </a:cubicBezTo>
                  <a:cubicBezTo>
                    <a:pt x="148424" y="86758"/>
                    <a:pt x="163761" y="67423"/>
                    <a:pt x="163856" y="51325"/>
                  </a:cubicBezTo>
                </a:path>
              </a:pathLst>
            </a:custGeom>
            <a:solidFill>
              <a:srgbClr val="FF7661"/>
            </a:solidFill>
            <a:ln w="9525" cap="flat">
              <a:noFill/>
              <a:prstDash val="solid"/>
              <a:miter/>
            </a:ln>
          </p:spPr>
          <p:txBody>
            <a:bodyPr rtlCol="0" anchor="ctr"/>
            <a:lstStyle/>
            <a:p>
              <a:endParaRPr lang="zh-CN" altLang="en-US"/>
            </a:p>
          </p:txBody>
        </p:sp>
        <p:sp>
          <p:nvSpPr>
            <p:cNvPr id="107" name="í$ḻiḍê">
              <a:extLst>
                <a:ext uri="{FF2B5EF4-FFF2-40B4-BE49-F238E27FC236}">
                  <a16:creationId xmlns:a16="http://schemas.microsoft.com/office/drawing/2014/main" id="{0692A9F9-5500-07E0-0CBE-FE6EACB7B999}"/>
                </a:ext>
              </a:extLst>
            </p:cNvPr>
            <p:cNvSpPr/>
            <p:nvPr/>
          </p:nvSpPr>
          <p:spPr>
            <a:xfrm>
              <a:off x="5622631" y="2128679"/>
              <a:ext cx="73090" cy="49995"/>
            </a:xfrm>
            <a:custGeom>
              <a:avLst/>
              <a:gdLst>
                <a:gd name="connsiteX0" fmla="*/ 3006 w 73090"/>
                <a:gd name="connsiteY0" fmla="*/ 34221 h 49995"/>
                <a:gd name="connsiteX1" fmla="*/ 2529 w 73090"/>
                <a:gd name="connsiteY1" fmla="*/ 34221 h 49995"/>
                <a:gd name="connsiteX2" fmla="*/ -2138 w 73090"/>
                <a:gd name="connsiteY2" fmla="*/ 24696 h 49995"/>
                <a:gd name="connsiteX3" fmla="*/ 42822 w 73090"/>
                <a:gd name="connsiteY3" fmla="*/ 884 h 49995"/>
                <a:gd name="connsiteX4" fmla="*/ 43487 w 73090"/>
                <a:gd name="connsiteY4" fmla="*/ 884 h 49995"/>
                <a:gd name="connsiteX5" fmla="*/ 70157 w 73090"/>
                <a:gd name="connsiteY5" fmla="*/ 43556 h 49995"/>
                <a:gd name="connsiteX6" fmla="*/ 61300 w 73090"/>
                <a:gd name="connsiteY6" fmla="*/ 49747 h 49995"/>
                <a:gd name="connsiteX7" fmla="*/ 55107 w 73090"/>
                <a:gd name="connsiteY7" fmla="*/ 40889 h 49995"/>
                <a:gd name="connsiteX8" fmla="*/ 38059 w 73090"/>
                <a:gd name="connsiteY8" fmla="*/ 14542 h 49995"/>
                <a:gd name="connsiteX9" fmla="*/ 12245 w 73090"/>
                <a:gd name="connsiteY9" fmla="*/ 29554 h 49995"/>
                <a:gd name="connsiteX10" fmla="*/ 3006 w 73090"/>
                <a:gd name="connsiteY10" fmla="*/ 34221 h 49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090" h="49995">
                  <a:moveTo>
                    <a:pt x="3006" y="34221"/>
                  </a:moveTo>
                  <a:lnTo>
                    <a:pt x="2529" y="34221"/>
                  </a:lnTo>
                  <a:cubicBezTo>
                    <a:pt x="-1280" y="32792"/>
                    <a:pt x="-3375" y="28611"/>
                    <a:pt x="-2138" y="24696"/>
                  </a:cubicBezTo>
                  <a:cubicBezTo>
                    <a:pt x="4815" y="6656"/>
                    <a:pt x="23960" y="-3498"/>
                    <a:pt x="42822" y="884"/>
                  </a:cubicBezTo>
                  <a:lnTo>
                    <a:pt x="43487" y="884"/>
                  </a:lnTo>
                  <a:cubicBezTo>
                    <a:pt x="61681" y="6589"/>
                    <a:pt x="73015" y="24706"/>
                    <a:pt x="70157" y="43556"/>
                  </a:cubicBezTo>
                  <a:cubicBezTo>
                    <a:pt x="69395" y="47708"/>
                    <a:pt x="65490" y="50480"/>
                    <a:pt x="61300" y="49747"/>
                  </a:cubicBezTo>
                  <a:cubicBezTo>
                    <a:pt x="57109" y="49013"/>
                    <a:pt x="54347" y="45041"/>
                    <a:pt x="55107" y="40889"/>
                  </a:cubicBezTo>
                  <a:cubicBezTo>
                    <a:pt x="57679" y="28906"/>
                    <a:pt x="50059" y="17105"/>
                    <a:pt x="38059" y="14542"/>
                  </a:cubicBezTo>
                  <a:cubicBezTo>
                    <a:pt x="26913" y="12152"/>
                    <a:pt x="15675" y="18648"/>
                    <a:pt x="12245" y="29554"/>
                  </a:cubicBezTo>
                  <a:cubicBezTo>
                    <a:pt x="10912" y="33316"/>
                    <a:pt x="6817" y="35364"/>
                    <a:pt x="3006" y="34221"/>
                  </a:cubicBezTo>
                  <a:close/>
                </a:path>
              </a:pathLst>
            </a:custGeom>
            <a:solidFill>
              <a:srgbClr val="FF7661"/>
            </a:solidFill>
            <a:ln w="9525" cap="flat">
              <a:noFill/>
              <a:prstDash val="solid"/>
              <a:miter/>
            </a:ln>
          </p:spPr>
          <p:txBody>
            <a:bodyPr rtlCol="0" anchor="ctr"/>
            <a:lstStyle/>
            <a:p>
              <a:endParaRPr lang="zh-CN" altLang="en-US"/>
            </a:p>
          </p:txBody>
        </p:sp>
        <p:sp>
          <p:nvSpPr>
            <p:cNvPr id="108" name="iṣľïḑè">
              <a:extLst>
                <a:ext uri="{FF2B5EF4-FFF2-40B4-BE49-F238E27FC236}">
                  <a16:creationId xmlns:a16="http://schemas.microsoft.com/office/drawing/2014/main" id="{1067F49C-B4AC-3EBD-49C0-E0A5BFAE2CAB}"/>
                </a:ext>
              </a:extLst>
            </p:cNvPr>
            <p:cNvSpPr/>
            <p:nvPr/>
          </p:nvSpPr>
          <p:spPr>
            <a:xfrm>
              <a:off x="5926458" y="1414462"/>
              <a:ext cx="270696" cy="169830"/>
            </a:xfrm>
            <a:custGeom>
              <a:avLst/>
              <a:gdLst>
                <a:gd name="connsiteX0" fmla="*/ 268202 w 270696"/>
                <a:gd name="connsiteY0" fmla="*/ 169700 h 169830"/>
                <a:gd name="connsiteX1" fmla="*/ 140282 w 270696"/>
                <a:gd name="connsiteY1" fmla="*/ -131 h 169830"/>
                <a:gd name="connsiteX2" fmla="*/ 102182 w 270696"/>
                <a:gd name="connsiteY2" fmla="*/ 66544 h 169830"/>
                <a:gd name="connsiteX3" fmla="*/ 25982 w 270696"/>
                <a:gd name="connsiteY3" fmla="*/ 18919 h 169830"/>
                <a:gd name="connsiteX4" fmla="*/ 16457 w 270696"/>
                <a:gd name="connsiteY4" fmla="*/ 66544 h 169830"/>
                <a:gd name="connsiteX5" fmla="*/ 268202 w 270696"/>
                <a:gd name="connsiteY5" fmla="*/ 169700 h 16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696" h="169830">
                  <a:moveTo>
                    <a:pt x="268202" y="169700"/>
                  </a:moveTo>
                  <a:cubicBezTo>
                    <a:pt x="268202" y="169700"/>
                    <a:pt x="178382" y="-131"/>
                    <a:pt x="140282" y="-131"/>
                  </a:cubicBezTo>
                  <a:cubicBezTo>
                    <a:pt x="102182" y="-131"/>
                    <a:pt x="102182" y="66544"/>
                    <a:pt x="102182" y="66544"/>
                  </a:cubicBezTo>
                  <a:lnTo>
                    <a:pt x="25982" y="18919"/>
                  </a:lnTo>
                  <a:cubicBezTo>
                    <a:pt x="25982" y="18919"/>
                    <a:pt x="-31168" y="-131"/>
                    <a:pt x="16457" y="66544"/>
                  </a:cubicBezTo>
                  <a:cubicBezTo>
                    <a:pt x="64082" y="133219"/>
                    <a:pt x="268202" y="169700"/>
                    <a:pt x="268202" y="169700"/>
                  </a:cubicBezTo>
                  <a:close/>
                </a:path>
              </a:pathLst>
            </a:custGeom>
            <a:solidFill>
              <a:srgbClr val="303030"/>
            </a:solidFill>
            <a:ln w="9525" cap="flat">
              <a:noFill/>
              <a:prstDash val="solid"/>
              <a:miter/>
            </a:ln>
          </p:spPr>
          <p:txBody>
            <a:bodyPr rtlCol="0" anchor="ctr"/>
            <a:lstStyle/>
            <a:p>
              <a:endParaRPr lang="zh-CN" altLang="en-US"/>
            </a:p>
          </p:txBody>
        </p:sp>
        <p:sp>
          <p:nvSpPr>
            <p:cNvPr id="109" name="ïṥ1îḍè">
              <a:extLst>
                <a:ext uri="{FF2B5EF4-FFF2-40B4-BE49-F238E27FC236}">
                  <a16:creationId xmlns:a16="http://schemas.microsoft.com/office/drawing/2014/main" id="{BA927CD3-ADD2-FCBE-D036-34F3E8BE96BB}"/>
                </a:ext>
              </a:extLst>
            </p:cNvPr>
            <p:cNvSpPr/>
            <p:nvPr/>
          </p:nvSpPr>
          <p:spPr>
            <a:xfrm>
              <a:off x="5444008" y="2479166"/>
              <a:ext cx="425201" cy="229881"/>
            </a:xfrm>
            <a:custGeom>
              <a:avLst/>
              <a:gdLst>
                <a:gd name="connsiteX0" fmla="*/ -2204 w 425201"/>
                <a:gd name="connsiteY0" fmla="*/ -131 h 229881"/>
                <a:gd name="connsiteX1" fmla="*/ 136958 w 425201"/>
                <a:gd name="connsiteY1" fmla="*/ 221040 h 229881"/>
                <a:gd name="connsiteX2" fmla="*/ 422708 w 425201"/>
                <a:gd name="connsiteY2" fmla="*/ 97215 h 229881"/>
              </a:gdLst>
              <a:ahLst/>
              <a:cxnLst>
                <a:cxn ang="0">
                  <a:pos x="connsiteX0" y="connsiteY0"/>
                </a:cxn>
                <a:cxn ang="0">
                  <a:pos x="connsiteX1" y="connsiteY1"/>
                </a:cxn>
                <a:cxn ang="0">
                  <a:pos x="connsiteX2" y="connsiteY2"/>
                </a:cxn>
              </a:cxnLst>
              <a:rect l="l" t="t" r="r" b="b"/>
              <a:pathLst>
                <a:path w="425201" h="229881">
                  <a:moveTo>
                    <a:pt x="-2204" y="-131"/>
                  </a:moveTo>
                  <a:cubicBezTo>
                    <a:pt x="-2204" y="-131"/>
                    <a:pt x="-15442" y="182940"/>
                    <a:pt x="136958" y="221040"/>
                  </a:cubicBezTo>
                  <a:cubicBezTo>
                    <a:pt x="289358" y="259140"/>
                    <a:pt x="384608" y="163890"/>
                    <a:pt x="422708" y="97215"/>
                  </a:cubicBezTo>
                  <a:close/>
                </a:path>
              </a:pathLst>
            </a:custGeom>
            <a:solidFill>
              <a:srgbClr val="FFB9B0"/>
            </a:solidFill>
            <a:ln w="9525" cap="flat">
              <a:noFill/>
              <a:prstDash val="solid"/>
              <a:miter/>
            </a:ln>
          </p:spPr>
          <p:txBody>
            <a:bodyPr rtlCol="0" anchor="ctr"/>
            <a:lstStyle/>
            <a:p>
              <a:endParaRPr lang="zh-CN" altLang="en-US"/>
            </a:p>
          </p:txBody>
        </p:sp>
        <p:sp>
          <p:nvSpPr>
            <p:cNvPr id="110" name="íṩḷídê">
              <a:extLst>
                <a:ext uri="{FF2B5EF4-FFF2-40B4-BE49-F238E27FC236}">
                  <a16:creationId xmlns:a16="http://schemas.microsoft.com/office/drawing/2014/main" id="{A203AE18-DAED-97D9-D4B4-F4B7D36E865D}"/>
                </a:ext>
              </a:extLst>
            </p:cNvPr>
            <p:cNvSpPr/>
            <p:nvPr/>
          </p:nvSpPr>
          <p:spPr>
            <a:xfrm>
              <a:off x="4642366" y="3207815"/>
              <a:ext cx="177761" cy="108312"/>
            </a:xfrm>
            <a:custGeom>
              <a:avLst/>
              <a:gdLst>
                <a:gd name="connsiteX0" fmla="*/ 39441 w 177761"/>
                <a:gd name="connsiteY0" fmla="*/ 66367 h 108312"/>
                <a:gd name="connsiteX1" fmla="*/ 197 w 177761"/>
                <a:gd name="connsiteY1" fmla="*/ 14455 h 108312"/>
                <a:gd name="connsiteX2" fmla="*/ 175267 w 177761"/>
                <a:gd name="connsiteY2" fmla="*/ 18170 h 108312"/>
                <a:gd name="connsiteX3" fmla="*/ 167170 w 177761"/>
                <a:gd name="connsiteY3" fmla="*/ 108181 h 108312"/>
              </a:gdLst>
              <a:ahLst/>
              <a:cxnLst>
                <a:cxn ang="0">
                  <a:pos x="connsiteX0" y="connsiteY0"/>
                </a:cxn>
                <a:cxn ang="0">
                  <a:pos x="connsiteX1" y="connsiteY1"/>
                </a:cxn>
                <a:cxn ang="0">
                  <a:pos x="connsiteX2" y="connsiteY2"/>
                </a:cxn>
                <a:cxn ang="0">
                  <a:pos x="connsiteX3" y="connsiteY3"/>
                </a:cxn>
              </a:cxnLst>
              <a:rect l="l" t="t" r="r" b="b"/>
              <a:pathLst>
                <a:path w="177761" h="108312">
                  <a:moveTo>
                    <a:pt x="39441" y="66367"/>
                  </a:moveTo>
                  <a:cubicBezTo>
                    <a:pt x="39441" y="66367"/>
                    <a:pt x="-15044" y="49317"/>
                    <a:pt x="197" y="14455"/>
                  </a:cubicBezTo>
                  <a:cubicBezTo>
                    <a:pt x="15438" y="-20406"/>
                    <a:pt x="175267" y="18170"/>
                    <a:pt x="175267" y="18170"/>
                  </a:cubicBezTo>
                  <a:lnTo>
                    <a:pt x="167170" y="108181"/>
                  </a:lnTo>
                  <a:close/>
                </a:path>
              </a:pathLst>
            </a:custGeom>
            <a:solidFill>
              <a:srgbClr val="FEBAAF"/>
            </a:solidFill>
            <a:ln w="9525" cap="flat">
              <a:noFill/>
              <a:prstDash val="solid"/>
              <a:miter/>
            </a:ln>
          </p:spPr>
          <p:txBody>
            <a:bodyPr rtlCol="0" anchor="ctr"/>
            <a:lstStyle/>
            <a:p>
              <a:endParaRPr lang="zh-CN" altLang="en-US"/>
            </a:p>
          </p:txBody>
        </p:sp>
        <p:sp>
          <p:nvSpPr>
            <p:cNvPr id="111" name="îšḻiḑè">
              <a:extLst>
                <a:ext uri="{FF2B5EF4-FFF2-40B4-BE49-F238E27FC236}">
                  <a16:creationId xmlns:a16="http://schemas.microsoft.com/office/drawing/2014/main" id="{81C5AB64-2034-130B-EDB5-68929882E85B}"/>
                </a:ext>
              </a:extLst>
            </p:cNvPr>
            <p:cNvSpPr/>
            <p:nvPr/>
          </p:nvSpPr>
          <p:spPr>
            <a:xfrm>
              <a:off x="4620230" y="3201637"/>
              <a:ext cx="414873" cy="389764"/>
            </a:xfrm>
            <a:custGeom>
              <a:avLst/>
              <a:gdLst>
                <a:gd name="connsiteX0" fmla="*/ 208260 w 414873"/>
                <a:gd name="connsiteY0" fmla="*/ 389632 h 389764"/>
                <a:gd name="connsiteX1" fmla="*/ 33192 w 414873"/>
                <a:gd name="connsiteY1" fmla="*/ 313432 h 389764"/>
                <a:gd name="connsiteX2" fmla="*/ -2339 w 414873"/>
                <a:gd name="connsiteY2" fmla="*/ 222468 h 389764"/>
                <a:gd name="connsiteX3" fmla="*/ 210260 w 414873"/>
                <a:gd name="connsiteY3" fmla="*/ -131 h 389764"/>
                <a:gd name="connsiteX4" fmla="*/ 412380 w 414873"/>
                <a:gd name="connsiteY4" fmla="*/ 287905 h 389764"/>
                <a:gd name="connsiteX5" fmla="*/ 208260 w 414873"/>
                <a:gd name="connsiteY5" fmla="*/ 389632 h 38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73" h="389764">
                  <a:moveTo>
                    <a:pt x="208260" y="389632"/>
                  </a:moveTo>
                  <a:cubicBezTo>
                    <a:pt x="188543" y="389632"/>
                    <a:pt x="90625" y="389156"/>
                    <a:pt x="33192" y="313432"/>
                  </a:cubicBezTo>
                  <a:cubicBezTo>
                    <a:pt x="12807" y="287162"/>
                    <a:pt x="519" y="255577"/>
                    <a:pt x="-2339" y="222468"/>
                  </a:cubicBezTo>
                  <a:cubicBezTo>
                    <a:pt x="-6624" y="135600"/>
                    <a:pt x="78245" y="42160"/>
                    <a:pt x="210260" y="-131"/>
                  </a:cubicBezTo>
                  <a:lnTo>
                    <a:pt x="412380" y="287905"/>
                  </a:lnTo>
                  <a:cubicBezTo>
                    <a:pt x="401427" y="301811"/>
                    <a:pt x="326751" y="390108"/>
                    <a:pt x="208260" y="389632"/>
                  </a:cubicBezTo>
                  <a:close/>
                </a:path>
              </a:pathLst>
            </a:custGeom>
            <a:solidFill>
              <a:srgbClr val="FEBAAF"/>
            </a:solidFill>
            <a:ln w="9525" cap="flat">
              <a:noFill/>
              <a:prstDash val="solid"/>
              <a:miter/>
            </a:ln>
          </p:spPr>
          <p:txBody>
            <a:bodyPr rtlCol="0" anchor="ctr"/>
            <a:lstStyle/>
            <a:p>
              <a:endParaRPr lang="zh-CN" altLang="en-US"/>
            </a:p>
          </p:txBody>
        </p:sp>
        <p:sp>
          <p:nvSpPr>
            <p:cNvPr id="112" name="işḷiḍe">
              <a:extLst>
                <a:ext uri="{FF2B5EF4-FFF2-40B4-BE49-F238E27FC236}">
                  <a16:creationId xmlns:a16="http://schemas.microsoft.com/office/drawing/2014/main" id="{E8770574-A5B5-A699-CD49-BC9C61E74E79}"/>
                </a:ext>
              </a:extLst>
            </p:cNvPr>
            <p:cNvSpPr/>
            <p:nvPr/>
          </p:nvSpPr>
          <p:spPr>
            <a:xfrm>
              <a:off x="4635055" y="3449573"/>
              <a:ext cx="91725" cy="18383"/>
            </a:xfrm>
            <a:custGeom>
              <a:avLst/>
              <a:gdLst>
                <a:gd name="connsiteX0" fmla="*/ 0 w 91725"/>
                <a:gd name="connsiteY0" fmla="*/ 18383 h 18383"/>
                <a:gd name="connsiteX1" fmla="*/ 91726 w 91725"/>
                <a:gd name="connsiteY1" fmla="*/ 0 h 18383"/>
              </a:gdLst>
              <a:ahLst/>
              <a:cxnLst>
                <a:cxn ang="0">
                  <a:pos x="connsiteX0" y="connsiteY0"/>
                </a:cxn>
                <a:cxn ang="0">
                  <a:pos x="connsiteX1" y="connsiteY1"/>
                </a:cxn>
              </a:cxnLst>
              <a:rect l="l" t="t" r="r" b="b"/>
              <a:pathLst>
                <a:path w="91725" h="18383">
                  <a:moveTo>
                    <a:pt x="0" y="18383"/>
                  </a:moveTo>
                  <a:lnTo>
                    <a:pt x="91726" y="0"/>
                  </a:lnTo>
                </a:path>
              </a:pathLst>
            </a:custGeom>
            <a:ln w="9525" cap="flat">
              <a:solidFill>
                <a:srgbClr val="F76A52"/>
              </a:solidFill>
              <a:prstDash val="solid"/>
              <a:miter/>
            </a:ln>
          </p:spPr>
          <p:txBody>
            <a:bodyPr rtlCol="0" anchor="ctr"/>
            <a:lstStyle/>
            <a:p>
              <a:endParaRPr lang="zh-CN" altLang="en-US"/>
            </a:p>
          </p:txBody>
        </p:sp>
        <p:sp>
          <p:nvSpPr>
            <p:cNvPr id="113" name="îṥḷiḑe">
              <a:extLst>
                <a:ext uri="{FF2B5EF4-FFF2-40B4-BE49-F238E27FC236}">
                  <a16:creationId xmlns:a16="http://schemas.microsoft.com/office/drawing/2014/main" id="{FB84205B-3375-2EF5-9A11-7A82A3841D03}"/>
                </a:ext>
              </a:extLst>
            </p:cNvPr>
            <p:cNvSpPr/>
            <p:nvPr/>
          </p:nvSpPr>
          <p:spPr>
            <a:xfrm>
              <a:off x="4685633" y="3535298"/>
              <a:ext cx="69723" cy="15399"/>
            </a:xfrm>
            <a:custGeom>
              <a:avLst/>
              <a:gdLst>
                <a:gd name="connsiteX0" fmla="*/ -2494 w 69723"/>
                <a:gd name="connsiteY0" fmla="*/ 14918 h 15399"/>
                <a:gd name="connsiteX1" fmla="*/ 67230 w 69723"/>
                <a:gd name="connsiteY1" fmla="*/ -131 h 15399"/>
              </a:gdLst>
              <a:ahLst/>
              <a:cxnLst>
                <a:cxn ang="0">
                  <a:pos x="connsiteX0" y="connsiteY0"/>
                </a:cxn>
                <a:cxn ang="0">
                  <a:pos x="connsiteX1" y="connsiteY1"/>
                </a:cxn>
              </a:cxnLst>
              <a:rect l="l" t="t" r="r" b="b"/>
              <a:pathLst>
                <a:path w="69723" h="15399">
                  <a:moveTo>
                    <a:pt x="-2494" y="14918"/>
                  </a:moveTo>
                  <a:cubicBezTo>
                    <a:pt x="-2494" y="14918"/>
                    <a:pt x="38655" y="18919"/>
                    <a:pt x="67230" y="-131"/>
                  </a:cubicBezTo>
                </a:path>
              </a:pathLst>
            </a:custGeom>
            <a:noFill/>
            <a:ln w="9525" cap="flat">
              <a:solidFill>
                <a:srgbClr val="F76A52"/>
              </a:solidFill>
              <a:prstDash val="solid"/>
              <a:miter/>
            </a:ln>
          </p:spPr>
          <p:txBody>
            <a:bodyPr rtlCol="0" anchor="ctr"/>
            <a:lstStyle/>
            <a:p>
              <a:endParaRPr lang="zh-CN" altLang="en-US"/>
            </a:p>
          </p:txBody>
        </p:sp>
        <p:sp>
          <p:nvSpPr>
            <p:cNvPr id="114" name="î$ḻîḋè">
              <a:extLst>
                <a:ext uri="{FF2B5EF4-FFF2-40B4-BE49-F238E27FC236}">
                  <a16:creationId xmlns:a16="http://schemas.microsoft.com/office/drawing/2014/main" id="{033BA215-61EE-5216-C867-796FEC932689}"/>
                </a:ext>
              </a:extLst>
            </p:cNvPr>
            <p:cNvSpPr/>
            <p:nvPr/>
          </p:nvSpPr>
          <p:spPr>
            <a:xfrm>
              <a:off x="4811934" y="2833687"/>
              <a:ext cx="942975" cy="733425"/>
            </a:xfrm>
            <a:custGeom>
              <a:avLst/>
              <a:gdLst>
                <a:gd name="connsiteX0" fmla="*/ 654731 w 942975"/>
                <a:gd name="connsiteY0" fmla="*/ -131 h 733425"/>
                <a:gd name="connsiteX1" fmla="*/ -2494 w 942975"/>
                <a:gd name="connsiteY1" fmla="*/ 371344 h 733425"/>
                <a:gd name="connsiteX2" fmla="*/ 130856 w 942975"/>
                <a:gd name="connsiteY2" fmla="*/ 733294 h 733425"/>
                <a:gd name="connsiteX3" fmla="*/ 940481 w 942975"/>
                <a:gd name="connsiteY3" fmla="*/ 304669 h 733425"/>
              </a:gdLst>
              <a:ahLst/>
              <a:cxnLst>
                <a:cxn ang="0">
                  <a:pos x="connsiteX0" y="connsiteY0"/>
                </a:cxn>
                <a:cxn ang="0">
                  <a:pos x="connsiteX1" y="connsiteY1"/>
                </a:cxn>
                <a:cxn ang="0">
                  <a:pos x="connsiteX2" y="connsiteY2"/>
                </a:cxn>
                <a:cxn ang="0">
                  <a:pos x="connsiteX3" y="connsiteY3"/>
                </a:cxn>
              </a:cxnLst>
              <a:rect l="l" t="t" r="r" b="b"/>
              <a:pathLst>
                <a:path w="942975" h="733425">
                  <a:moveTo>
                    <a:pt x="654731" y="-131"/>
                  </a:moveTo>
                  <a:lnTo>
                    <a:pt x="-2494" y="371344"/>
                  </a:lnTo>
                  <a:cubicBezTo>
                    <a:pt x="-2494" y="371344"/>
                    <a:pt x="35606" y="580894"/>
                    <a:pt x="130856" y="733294"/>
                  </a:cubicBezTo>
                  <a:lnTo>
                    <a:pt x="940481" y="304669"/>
                  </a:lnTo>
                  <a:close/>
                </a:path>
              </a:pathLst>
            </a:custGeom>
            <a:solidFill>
              <a:srgbClr val="40AFD0"/>
            </a:solidFill>
            <a:ln w="9525" cap="flat">
              <a:noFill/>
              <a:prstDash val="solid"/>
              <a:miter/>
            </a:ln>
          </p:spPr>
          <p:txBody>
            <a:bodyPr rtlCol="0" anchor="ctr"/>
            <a:lstStyle/>
            <a:p>
              <a:endParaRPr lang="zh-CN" altLang="en-US"/>
            </a:p>
          </p:txBody>
        </p:sp>
        <p:sp>
          <p:nvSpPr>
            <p:cNvPr id="115" name="ïşľïḋê">
              <a:extLst>
                <a:ext uri="{FF2B5EF4-FFF2-40B4-BE49-F238E27FC236}">
                  <a16:creationId xmlns:a16="http://schemas.microsoft.com/office/drawing/2014/main" id="{FCA9DF56-F25B-7E02-5B0B-4BC3584278B8}"/>
                </a:ext>
              </a:extLst>
            </p:cNvPr>
            <p:cNvSpPr/>
            <p:nvPr/>
          </p:nvSpPr>
          <p:spPr>
            <a:xfrm>
              <a:off x="5269134" y="3114674"/>
              <a:ext cx="538162" cy="277653"/>
            </a:xfrm>
            <a:custGeom>
              <a:avLst/>
              <a:gdLst>
                <a:gd name="connsiteX0" fmla="*/ -2494 w 538162"/>
                <a:gd name="connsiteY0" fmla="*/ 277523 h 277653"/>
                <a:gd name="connsiteX1" fmla="*/ 535669 w 538162"/>
                <a:gd name="connsiteY1" fmla="*/ -131 h 277653"/>
              </a:gdLst>
              <a:ahLst/>
              <a:cxnLst>
                <a:cxn ang="0">
                  <a:pos x="connsiteX0" y="connsiteY0"/>
                </a:cxn>
                <a:cxn ang="0">
                  <a:pos x="connsiteX1" y="connsiteY1"/>
                </a:cxn>
              </a:cxnLst>
              <a:rect l="l" t="t" r="r" b="b"/>
              <a:pathLst>
                <a:path w="538162" h="277653">
                  <a:moveTo>
                    <a:pt x="-2494" y="277523"/>
                  </a:moveTo>
                  <a:cubicBezTo>
                    <a:pt x="-2494" y="277523"/>
                    <a:pt x="430894" y="76069"/>
                    <a:pt x="535669" y="-131"/>
                  </a:cubicBezTo>
                </a:path>
              </a:pathLst>
            </a:custGeom>
            <a:noFill/>
            <a:ln w="9525" cap="flat">
              <a:solidFill>
                <a:srgbClr val="087D99"/>
              </a:solidFill>
              <a:prstDash val="solid"/>
              <a:miter/>
            </a:ln>
          </p:spPr>
          <p:txBody>
            <a:bodyPr rtlCol="0" anchor="ctr"/>
            <a:lstStyle/>
            <a:p>
              <a:endParaRPr lang="zh-CN" altLang="en-US"/>
            </a:p>
          </p:txBody>
        </p:sp>
        <p:sp>
          <p:nvSpPr>
            <p:cNvPr id="116" name="íş1ïḍé">
              <a:extLst>
                <a:ext uri="{FF2B5EF4-FFF2-40B4-BE49-F238E27FC236}">
                  <a16:creationId xmlns:a16="http://schemas.microsoft.com/office/drawing/2014/main" id="{94619963-FDCE-F3A8-31E5-E4D6EA6FFE0E}"/>
                </a:ext>
              </a:extLst>
            </p:cNvPr>
            <p:cNvSpPr/>
            <p:nvPr/>
          </p:nvSpPr>
          <p:spPr>
            <a:xfrm>
              <a:off x="5242814" y="2590799"/>
              <a:ext cx="31082" cy="234981"/>
            </a:xfrm>
            <a:custGeom>
              <a:avLst/>
              <a:gdLst>
                <a:gd name="connsiteX0" fmla="*/ 28589 w 31082"/>
                <a:gd name="connsiteY0" fmla="*/ -131 h 234981"/>
                <a:gd name="connsiteX1" fmla="*/ -2272 w 31082"/>
                <a:gd name="connsiteY1" fmla="*/ 234851 h 234981"/>
              </a:gdLst>
              <a:ahLst/>
              <a:cxnLst>
                <a:cxn ang="0">
                  <a:pos x="connsiteX0" y="connsiteY0"/>
                </a:cxn>
                <a:cxn ang="0">
                  <a:pos x="connsiteX1" y="connsiteY1"/>
                </a:cxn>
              </a:cxnLst>
              <a:rect l="l" t="t" r="r" b="b"/>
              <a:pathLst>
                <a:path w="31082" h="234981">
                  <a:moveTo>
                    <a:pt x="28589" y="-131"/>
                  </a:moveTo>
                  <a:cubicBezTo>
                    <a:pt x="6204" y="76136"/>
                    <a:pt x="-4177" y="155403"/>
                    <a:pt x="-2272" y="234851"/>
                  </a:cubicBezTo>
                </a:path>
              </a:pathLst>
            </a:custGeom>
            <a:noFill/>
            <a:ln w="9525" cap="flat">
              <a:solidFill>
                <a:srgbClr val="087D99"/>
              </a:solidFill>
              <a:prstDash val="solid"/>
              <a:miter/>
            </a:ln>
          </p:spPr>
          <p:txBody>
            <a:bodyPr rtlCol="0" anchor="ctr"/>
            <a:lstStyle/>
            <a:p>
              <a:endParaRPr lang="zh-CN" altLang="en-US"/>
            </a:p>
          </p:txBody>
        </p:sp>
        <p:sp>
          <p:nvSpPr>
            <p:cNvPr id="117" name="iS1ïďé">
              <a:extLst>
                <a:ext uri="{FF2B5EF4-FFF2-40B4-BE49-F238E27FC236}">
                  <a16:creationId xmlns:a16="http://schemas.microsoft.com/office/drawing/2014/main" id="{198F46D0-CB6F-15EB-CC68-D432BC9131DF}"/>
                </a:ext>
              </a:extLst>
            </p:cNvPr>
            <p:cNvSpPr/>
            <p:nvPr/>
          </p:nvSpPr>
          <p:spPr>
            <a:xfrm>
              <a:off x="5168455" y="2650616"/>
              <a:ext cx="72104" cy="68770"/>
            </a:xfrm>
            <a:custGeom>
              <a:avLst/>
              <a:gdLst>
                <a:gd name="connsiteX0" fmla="*/ 0 w 72104"/>
                <a:gd name="connsiteY0" fmla="*/ 0 h 68770"/>
                <a:gd name="connsiteX1" fmla="*/ 72104 w 72104"/>
                <a:gd name="connsiteY1" fmla="*/ 68771 h 68770"/>
              </a:gdLst>
              <a:ahLst/>
              <a:cxnLst>
                <a:cxn ang="0">
                  <a:pos x="connsiteX0" y="connsiteY0"/>
                </a:cxn>
                <a:cxn ang="0">
                  <a:pos x="connsiteX1" y="connsiteY1"/>
                </a:cxn>
              </a:cxnLst>
              <a:rect l="l" t="t" r="r" b="b"/>
              <a:pathLst>
                <a:path w="72104" h="68770">
                  <a:moveTo>
                    <a:pt x="0" y="0"/>
                  </a:moveTo>
                  <a:lnTo>
                    <a:pt x="72104" y="68771"/>
                  </a:lnTo>
                </a:path>
              </a:pathLst>
            </a:custGeom>
            <a:ln w="9525" cap="flat">
              <a:solidFill>
                <a:srgbClr val="087D99"/>
              </a:solidFill>
              <a:prstDash val="solid"/>
              <a:miter/>
            </a:ln>
          </p:spPr>
          <p:txBody>
            <a:bodyPr rtlCol="0" anchor="ctr"/>
            <a:lstStyle/>
            <a:p>
              <a:endParaRPr lang="zh-CN" altLang="en-US"/>
            </a:p>
          </p:txBody>
        </p:sp>
        <p:sp>
          <p:nvSpPr>
            <p:cNvPr id="118" name="îṧ1ïdê">
              <a:extLst>
                <a:ext uri="{FF2B5EF4-FFF2-40B4-BE49-F238E27FC236}">
                  <a16:creationId xmlns:a16="http://schemas.microsoft.com/office/drawing/2014/main" id="{AD1AAD0C-F42A-1A75-41B8-6880A13620D5}"/>
                </a:ext>
              </a:extLst>
            </p:cNvPr>
            <p:cNvSpPr/>
            <p:nvPr/>
          </p:nvSpPr>
          <p:spPr>
            <a:xfrm>
              <a:off x="5240559" y="2852737"/>
              <a:ext cx="161925" cy="104775"/>
            </a:xfrm>
            <a:custGeom>
              <a:avLst/>
              <a:gdLst>
                <a:gd name="connsiteX0" fmla="*/ 0 w 161925"/>
                <a:gd name="connsiteY0" fmla="*/ 104775 h 104775"/>
                <a:gd name="connsiteX1" fmla="*/ 161925 w 161925"/>
                <a:gd name="connsiteY1" fmla="*/ 0 h 104775"/>
              </a:gdLst>
              <a:ahLst/>
              <a:cxnLst>
                <a:cxn ang="0">
                  <a:pos x="connsiteX0" y="connsiteY0"/>
                </a:cxn>
                <a:cxn ang="0">
                  <a:pos x="connsiteX1" y="connsiteY1"/>
                </a:cxn>
              </a:cxnLst>
              <a:rect l="l" t="t" r="r" b="b"/>
              <a:pathLst>
                <a:path w="161925" h="104775">
                  <a:moveTo>
                    <a:pt x="0" y="104775"/>
                  </a:moveTo>
                  <a:lnTo>
                    <a:pt x="161925" y="0"/>
                  </a:lnTo>
                </a:path>
              </a:pathLst>
            </a:custGeom>
            <a:ln w="9525" cap="flat">
              <a:solidFill>
                <a:srgbClr val="087D99"/>
              </a:solidFill>
              <a:prstDash val="solid"/>
              <a:miter/>
            </a:ln>
          </p:spPr>
          <p:txBody>
            <a:bodyPr rtlCol="0" anchor="ctr"/>
            <a:lstStyle/>
            <a:p>
              <a:endParaRPr lang="zh-CN" altLang="en-US"/>
            </a:p>
          </p:txBody>
        </p:sp>
        <p:sp>
          <p:nvSpPr>
            <p:cNvPr id="119" name="îṡḻîḓê">
              <a:extLst>
                <a:ext uri="{FF2B5EF4-FFF2-40B4-BE49-F238E27FC236}">
                  <a16:creationId xmlns:a16="http://schemas.microsoft.com/office/drawing/2014/main" id="{15100393-6D79-2549-5982-C0DCAF6CA0FD}"/>
                </a:ext>
              </a:extLst>
            </p:cNvPr>
            <p:cNvSpPr/>
            <p:nvPr/>
          </p:nvSpPr>
          <p:spPr>
            <a:xfrm>
              <a:off x="3524295" y="3643312"/>
              <a:ext cx="356564" cy="419100"/>
            </a:xfrm>
            <a:custGeom>
              <a:avLst/>
              <a:gdLst>
                <a:gd name="connsiteX0" fmla="*/ 237395 w 356564"/>
                <a:gd name="connsiteY0" fmla="*/ 418969 h 419100"/>
                <a:gd name="connsiteX1" fmla="*/ 8795 w 356564"/>
                <a:gd name="connsiteY1" fmla="*/ 237994 h 419100"/>
                <a:gd name="connsiteX2" fmla="*/ 94520 w 356564"/>
                <a:gd name="connsiteY2" fmla="*/ 57019 h 419100"/>
                <a:gd name="connsiteX3" fmla="*/ 342170 w 356564"/>
                <a:gd name="connsiteY3" fmla="*/ -131 h 419100"/>
                <a:gd name="connsiteX4" fmla="*/ 237395 w 356564"/>
                <a:gd name="connsiteY4" fmla="*/ 418969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564" h="419100">
                  <a:moveTo>
                    <a:pt x="237395" y="418969"/>
                  </a:moveTo>
                  <a:lnTo>
                    <a:pt x="8795" y="237994"/>
                  </a:lnTo>
                  <a:cubicBezTo>
                    <a:pt x="8795" y="237994"/>
                    <a:pt x="-48355" y="95119"/>
                    <a:pt x="94520" y="57019"/>
                  </a:cubicBezTo>
                  <a:lnTo>
                    <a:pt x="342170" y="-131"/>
                  </a:lnTo>
                  <a:cubicBezTo>
                    <a:pt x="375889" y="148278"/>
                    <a:pt x="337026" y="303898"/>
                    <a:pt x="237395" y="418969"/>
                  </a:cubicBezTo>
                  <a:close/>
                </a:path>
              </a:pathLst>
            </a:custGeom>
            <a:solidFill>
              <a:srgbClr val="49B5C4"/>
            </a:solidFill>
            <a:ln w="9525" cap="flat">
              <a:noFill/>
              <a:prstDash val="solid"/>
              <a:miter/>
            </a:ln>
          </p:spPr>
          <p:txBody>
            <a:bodyPr rtlCol="0" anchor="ctr"/>
            <a:lstStyle/>
            <a:p>
              <a:endParaRPr lang="zh-CN" altLang="en-US"/>
            </a:p>
          </p:txBody>
        </p:sp>
      </p:grpSp>
    </p:spTree>
    <p:custDataLst>
      <p:tags r:id="rId1"/>
    </p:custDataLst>
    <p:extLst>
      <p:ext uri="{BB962C8B-B14F-4D97-AF65-F5344CB8AC3E}">
        <p14:creationId xmlns:p14="http://schemas.microsoft.com/office/powerpoint/2010/main" val="332724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isļíḋé"/>
        <p:cNvGrpSpPr/>
        <p:nvPr/>
      </p:nvGrpSpPr>
      <p:grpSpPr>
        <a:xfrm>
          <a:off x="0" y="0"/>
          <a:ext cx="0" cy="0"/>
          <a:chOff x="0" y="0"/>
          <a:chExt cx="0" cy="0"/>
        </a:xfrm>
      </p:grpSpPr>
      <p:sp>
        <p:nvSpPr>
          <p:cNvPr id="2" name="i$ḷïḓé">
            <a:extLst>
              <a:ext uri="{FF2B5EF4-FFF2-40B4-BE49-F238E27FC236}">
                <a16:creationId xmlns:a16="http://schemas.microsoft.com/office/drawing/2014/main" id="{14746459-2A14-6833-7FB8-C2082DC1C192}"/>
              </a:ext>
            </a:extLst>
          </p:cNvPr>
          <p:cNvSpPr>
            <a:spLocks noGrp="1"/>
          </p:cNvSpPr>
          <p:nvPr>
            <p:ph type="title"/>
          </p:nvPr>
        </p:nvSpPr>
        <p:spPr/>
        <p:txBody>
          <a:bodyPr/>
          <a:lstStyle/>
          <a:p>
            <a:r>
              <a:rPr lang="zh-CN" altLang="en-US"/>
              <a:t>识字识词</a:t>
            </a:r>
            <a:endParaRPr lang="zh-CN" altLang="en-US" dirty="0"/>
          </a:p>
        </p:txBody>
      </p:sp>
      <p:sp>
        <p:nvSpPr>
          <p:cNvPr id="3" name="iŝ1idé">
            <a:extLst>
              <a:ext uri="{FF2B5EF4-FFF2-40B4-BE49-F238E27FC236}">
                <a16:creationId xmlns:a16="http://schemas.microsoft.com/office/drawing/2014/main" id="{9CF6222F-C89F-A92A-CB0E-D508A4D6FEE1}"/>
              </a:ext>
            </a:extLst>
          </p:cNvPr>
          <p:cNvSpPr>
            <a:spLocks noGrp="1"/>
          </p:cNvSpPr>
          <p:nvPr>
            <p:ph type="sldNum" sz="quarter" idx="12"/>
          </p:nvPr>
        </p:nvSpPr>
        <p:spPr/>
        <p:txBody>
          <a:bodyPr/>
          <a:lstStyle/>
          <a:p>
            <a:fld id="{7F65B630-C7FF-41C0-9923-C5E5E29EED81}" type="slidenum">
              <a:rPr lang="zh-CN" altLang="en-US" smtClean="0"/>
              <a:t>8</a:t>
            </a:fld>
            <a:endParaRPr lang="zh-CN" altLang="en-US"/>
          </a:p>
        </p:txBody>
      </p:sp>
      <p:grpSp>
        <p:nvGrpSpPr>
          <p:cNvPr id="27" name="iŝlíďé">
            <a:extLst>
              <a:ext uri="{FF2B5EF4-FFF2-40B4-BE49-F238E27FC236}">
                <a16:creationId xmlns:a16="http://schemas.microsoft.com/office/drawing/2014/main" id="{7631D887-DE42-3368-1B4A-5391CE21EBC9}"/>
              </a:ext>
            </a:extLst>
          </p:cNvPr>
          <p:cNvGrpSpPr/>
          <p:nvPr/>
        </p:nvGrpSpPr>
        <p:grpSpPr>
          <a:xfrm>
            <a:off x="595324" y="1757763"/>
            <a:ext cx="10923576" cy="4376337"/>
            <a:chOff x="595324" y="1757763"/>
            <a:chExt cx="10923576" cy="4376337"/>
          </a:xfrm>
        </p:grpSpPr>
        <p:grpSp>
          <p:nvGrpSpPr>
            <p:cNvPr id="26" name="íSḻídê">
              <a:extLst>
                <a:ext uri="{FF2B5EF4-FFF2-40B4-BE49-F238E27FC236}">
                  <a16:creationId xmlns:a16="http://schemas.microsoft.com/office/drawing/2014/main" id="{9CB330BF-41CE-1710-D2CD-03380DB01F73}"/>
                </a:ext>
              </a:extLst>
            </p:cNvPr>
            <p:cNvGrpSpPr/>
            <p:nvPr/>
          </p:nvGrpSpPr>
          <p:grpSpPr>
            <a:xfrm>
              <a:off x="595324" y="2865496"/>
              <a:ext cx="10923576" cy="3268604"/>
              <a:chOff x="595324" y="2865496"/>
              <a:chExt cx="10923576" cy="3268604"/>
            </a:xfrm>
          </p:grpSpPr>
          <p:grpSp>
            <p:nvGrpSpPr>
              <p:cNvPr id="25" name="ïṧliďè">
                <a:extLst>
                  <a:ext uri="{FF2B5EF4-FFF2-40B4-BE49-F238E27FC236}">
                    <a16:creationId xmlns:a16="http://schemas.microsoft.com/office/drawing/2014/main" id="{F303EEFC-8B38-9B82-01FC-C7F4D1E22BEE}"/>
                  </a:ext>
                </a:extLst>
              </p:cNvPr>
              <p:cNvGrpSpPr/>
              <p:nvPr/>
            </p:nvGrpSpPr>
            <p:grpSpPr>
              <a:xfrm>
                <a:off x="595324" y="3706118"/>
                <a:ext cx="4467609" cy="2427982"/>
                <a:chOff x="595324" y="3706118"/>
                <a:chExt cx="4467609" cy="2427982"/>
              </a:xfrm>
            </p:grpSpPr>
            <p:cxnSp>
              <p:nvCxnSpPr>
                <p:cNvPr id="17" name="iṥḻíďé">
                  <a:extLst>
                    <a:ext uri="{FF2B5EF4-FFF2-40B4-BE49-F238E27FC236}">
                      <a16:creationId xmlns:a16="http://schemas.microsoft.com/office/drawing/2014/main" id="{6C5A5A3C-EB30-000F-BD9F-4637A27A6C96}"/>
                    </a:ext>
                  </a:extLst>
                </p:cNvPr>
                <p:cNvCxnSpPr>
                  <a:cxnSpLocks/>
                </p:cNvCxnSpPr>
                <p:nvPr/>
              </p:nvCxnSpPr>
              <p:spPr>
                <a:xfrm>
                  <a:off x="665174" y="3896323"/>
                  <a:ext cx="5558" cy="2237777"/>
                </a:xfrm>
                <a:prstGeom prst="line">
                  <a:avLst/>
                </a:prstGeom>
                <a:ln>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ïṣḻîḓè">
                  <a:extLst>
                    <a:ext uri="{FF2B5EF4-FFF2-40B4-BE49-F238E27FC236}">
                      <a16:creationId xmlns:a16="http://schemas.microsoft.com/office/drawing/2014/main" id="{591AD98F-4012-4C47-96DD-B9C43690A7C8}"/>
                    </a:ext>
                  </a:extLst>
                </p:cNvPr>
                <p:cNvSpPr/>
                <p:nvPr/>
              </p:nvSpPr>
              <p:spPr>
                <a:xfrm>
                  <a:off x="861910" y="3706118"/>
                  <a:ext cx="1854890" cy="601820"/>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ctr"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600" b="1" dirty="0">
                      <a:solidFill>
                        <a:srgbClr val="FFFFFF"/>
                      </a:solidFill>
                    </a:rPr>
                    <a:t>输入文本</a:t>
                  </a:r>
                  <a:endParaRPr kumimoji="1" lang="en-US" altLang="zh-CN" sz="1600" b="1" dirty="0">
                    <a:solidFill>
                      <a:srgbClr val="FFFFFF"/>
                    </a:solidFill>
                  </a:endParaRPr>
                </a:p>
              </p:txBody>
            </p:sp>
            <p:sp>
              <p:nvSpPr>
                <p:cNvPr id="23" name="ïṩľíḍe">
                  <a:extLst>
                    <a:ext uri="{FF2B5EF4-FFF2-40B4-BE49-F238E27FC236}">
                      <a16:creationId xmlns:a16="http://schemas.microsoft.com/office/drawing/2014/main" id="{287586D2-B604-5C26-AE0C-467A53109B0E}"/>
                    </a:ext>
                  </a:extLst>
                </p:cNvPr>
                <p:cNvSpPr/>
                <p:nvPr/>
              </p:nvSpPr>
              <p:spPr>
                <a:xfrm>
                  <a:off x="873024" y="4515463"/>
                  <a:ext cx="4189909" cy="1085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200" kern="100" dirty="0">
                      <a:solidFill>
                        <a:schemeClr val="tx1"/>
                      </a:solidFill>
                      <a:effectLst/>
                    </a:rPr>
                    <a:t>单击此处添加文本单击此处添加文本单击此处添加文本单击此处添加文本单击此处添加文本单击此处添加文本单击此处添加文本单击此处添加文本单击此处添加文本单击此处添加文本</a:t>
                  </a:r>
                  <a:endParaRPr lang="en-US" altLang="zh-CN" sz="1200" kern="100" dirty="0">
                    <a:solidFill>
                      <a:schemeClr val="tx1"/>
                    </a:solidFill>
                    <a:effectLst/>
                  </a:endParaRPr>
                </a:p>
              </p:txBody>
            </p:sp>
            <p:grpSp>
              <p:nvGrpSpPr>
                <p:cNvPr id="19" name="îṣliḋe">
                  <a:extLst>
                    <a:ext uri="{FF2B5EF4-FFF2-40B4-BE49-F238E27FC236}">
                      <a16:creationId xmlns:a16="http://schemas.microsoft.com/office/drawing/2014/main" id="{19E4C676-E73B-3C7E-DF0B-6227305ED023}"/>
                    </a:ext>
                  </a:extLst>
                </p:cNvPr>
                <p:cNvGrpSpPr/>
                <p:nvPr/>
              </p:nvGrpSpPr>
              <p:grpSpPr>
                <a:xfrm>
                  <a:off x="595324" y="3826473"/>
                  <a:ext cx="139700" cy="139700"/>
                  <a:chOff x="1886293" y="4670068"/>
                  <a:chExt cx="139700" cy="139700"/>
                </a:xfrm>
              </p:grpSpPr>
              <p:sp>
                <p:nvSpPr>
                  <p:cNvPr id="20" name="îṣ1ïḋe">
                    <a:extLst>
                      <a:ext uri="{FF2B5EF4-FFF2-40B4-BE49-F238E27FC236}">
                        <a16:creationId xmlns:a16="http://schemas.microsoft.com/office/drawing/2014/main" id="{342462E5-4439-E917-1B87-995B1EA86E7D}"/>
                      </a:ext>
                    </a:extLst>
                  </p:cNvPr>
                  <p:cNvSpPr/>
                  <p:nvPr/>
                </p:nvSpPr>
                <p:spPr>
                  <a:xfrm>
                    <a:off x="1886293" y="4670068"/>
                    <a:ext cx="139700" cy="13970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íšḷîdè">
                    <a:extLst>
                      <a:ext uri="{FF2B5EF4-FFF2-40B4-BE49-F238E27FC236}">
                        <a16:creationId xmlns:a16="http://schemas.microsoft.com/office/drawing/2014/main" id="{2C2E3B09-B1CF-7FCC-3459-744258EACF9D}"/>
                      </a:ext>
                    </a:extLst>
                  </p:cNvPr>
                  <p:cNvSpPr/>
                  <p:nvPr/>
                </p:nvSpPr>
                <p:spPr>
                  <a:xfrm>
                    <a:off x="1913018" y="4696793"/>
                    <a:ext cx="86250" cy="862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îṣḻîḑè">
                <a:extLst>
                  <a:ext uri="{FF2B5EF4-FFF2-40B4-BE49-F238E27FC236}">
                    <a16:creationId xmlns:a16="http://schemas.microsoft.com/office/drawing/2014/main" id="{5384413C-40D1-7B70-CC28-1FD3638D170E}"/>
                  </a:ext>
                </a:extLst>
              </p:cNvPr>
              <p:cNvGrpSpPr/>
              <p:nvPr/>
            </p:nvGrpSpPr>
            <p:grpSpPr>
              <a:xfrm>
                <a:off x="6873388" y="2865496"/>
                <a:ext cx="4645512" cy="3268604"/>
                <a:chOff x="6873388" y="2865496"/>
                <a:chExt cx="4645512" cy="3268604"/>
              </a:xfrm>
            </p:grpSpPr>
            <p:cxnSp>
              <p:nvCxnSpPr>
                <p:cNvPr id="10" name="îṣlîḑé">
                  <a:extLst>
                    <a:ext uri="{FF2B5EF4-FFF2-40B4-BE49-F238E27FC236}">
                      <a16:creationId xmlns:a16="http://schemas.microsoft.com/office/drawing/2014/main" id="{38FFA289-8936-E0D4-3543-FF3C0A213D30}"/>
                    </a:ext>
                  </a:extLst>
                </p:cNvPr>
                <p:cNvCxnSpPr>
                  <a:cxnSpLocks/>
                </p:cNvCxnSpPr>
                <p:nvPr/>
              </p:nvCxnSpPr>
              <p:spPr>
                <a:xfrm>
                  <a:off x="6943238" y="3055701"/>
                  <a:ext cx="0" cy="3078399"/>
                </a:xfrm>
                <a:prstGeom prst="line">
                  <a:avLst/>
                </a:prstGeom>
                <a:ln>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íṡľiḍe">
                  <a:extLst>
                    <a:ext uri="{FF2B5EF4-FFF2-40B4-BE49-F238E27FC236}">
                      <a16:creationId xmlns:a16="http://schemas.microsoft.com/office/drawing/2014/main" id="{C094531A-F56A-AC9D-507F-C85B7B33EE41}"/>
                    </a:ext>
                  </a:extLst>
                </p:cNvPr>
                <p:cNvSpPr/>
                <p:nvPr/>
              </p:nvSpPr>
              <p:spPr>
                <a:xfrm>
                  <a:off x="7139974" y="2865496"/>
                  <a:ext cx="1854890" cy="601820"/>
                </a:xfrm>
                <a:prstGeom prst="roundRect">
                  <a:avLst>
                    <a:gd name="adj" fmla="val 5000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90000" bIns="90000" rtlCol="0" anchor="ctr"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600" b="1" dirty="0">
                      <a:solidFill>
                        <a:srgbClr val="FFFFFF"/>
                      </a:solidFill>
                    </a:rPr>
                    <a:t>输入文本</a:t>
                  </a:r>
                  <a:endParaRPr kumimoji="1" lang="en-US" altLang="zh-CN" sz="1600" b="1" dirty="0">
                    <a:solidFill>
                      <a:srgbClr val="FFFFFF"/>
                    </a:solidFill>
                  </a:endParaRPr>
                </a:p>
              </p:txBody>
            </p:sp>
            <p:sp>
              <p:nvSpPr>
                <p:cNvPr id="16" name="iSlîḓe">
                  <a:extLst>
                    <a:ext uri="{FF2B5EF4-FFF2-40B4-BE49-F238E27FC236}">
                      <a16:creationId xmlns:a16="http://schemas.microsoft.com/office/drawing/2014/main" id="{9CD613C2-6F54-1F35-EE53-57E238B3B735}"/>
                    </a:ext>
                  </a:extLst>
                </p:cNvPr>
                <p:cNvSpPr/>
                <p:nvPr/>
              </p:nvSpPr>
              <p:spPr>
                <a:xfrm>
                  <a:off x="7145531" y="3754508"/>
                  <a:ext cx="4373369" cy="863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200" kern="100">
                      <a:solidFill>
                        <a:schemeClr val="tx1"/>
                      </a:solidFill>
                      <a:effectLst/>
                    </a:rPr>
                    <a:t>单击此处添加文本单击此处添加文本单击此处添加文本单击此处添加文本单击此处添加文本单击此处添加文本单击此处添加文本单击此处添加文本单击此处添加文本单击此处添加文本</a:t>
                  </a:r>
                  <a:endParaRPr lang="en-US" altLang="zh-CN" sz="1200" kern="100" dirty="0">
                    <a:solidFill>
                      <a:schemeClr val="tx1"/>
                    </a:solidFill>
                    <a:effectLst/>
                  </a:endParaRPr>
                </a:p>
              </p:txBody>
            </p:sp>
            <p:grpSp>
              <p:nvGrpSpPr>
                <p:cNvPr id="12" name="îṧľïḋê">
                  <a:extLst>
                    <a:ext uri="{FF2B5EF4-FFF2-40B4-BE49-F238E27FC236}">
                      <a16:creationId xmlns:a16="http://schemas.microsoft.com/office/drawing/2014/main" id="{15E7CF8F-24DD-6801-9C4B-5A95B042FD89}"/>
                    </a:ext>
                  </a:extLst>
                </p:cNvPr>
                <p:cNvGrpSpPr/>
                <p:nvPr/>
              </p:nvGrpSpPr>
              <p:grpSpPr>
                <a:xfrm>
                  <a:off x="6873388" y="2985851"/>
                  <a:ext cx="139700" cy="139700"/>
                  <a:chOff x="1886293" y="4670068"/>
                  <a:chExt cx="139700" cy="139700"/>
                </a:xfrm>
              </p:grpSpPr>
              <p:sp>
                <p:nvSpPr>
                  <p:cNvPr id="13" name="î$ľïḓé">
                    <a:extLst>
                      <a:ext uri="{FF2B5EF4-FFF2-40B4-BE49-F238E27FC236}">
                        <a16:creationId xmlns:a16="http://schemas.microsoft.com/office/drawing/2014/main" id="{9550788B-9E06-B31D-F3D7-D52343D48404}"/>
                      </a:ext>
                    </a:extLst>
                  </p:cNvPr>
                  <p:cNvSpPr/>
                  <p:nvPr/>
                </p:nvSpPr>
                <p:spPr>
                  <a:xfrm>
                    <a:off x="1886293" y="4670068"/>
                    <a:ext cx="139700" cy="139700"/>
                  </a:xfrm>
                  <a:prstGeom prst="ellipse">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i$1ïḍé">
                    <a:extLst>
                      <a:ext uri="{FF2B5EF4-FFF2-40B4-BE49-F238E27FC236}">
                        <a16:creationId xmlns:a16="http://schemas.microsoft.com/office/drawing/2014/main" id="{7FDF1200-95EB-134B-A20D-0652CECF34CE}"/>
                      </a:ext>
                    </a:extLst>
                  </p:cNvPr>
                  <p:cNvSpPr/>
                  <p:nvPr/>
                </p:nvSpPr>
                <p:spPr>
                  <a:xfrm>
                    <a:off x="1913018" y="4696793"/>
                    <a:ext cx="86250" cy="86250"/>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sp>
          <p:nvSpPr>
            <p:cNvPr id="7" name="ï$1íḑê">
              <a:extLst>
                <a:ext uri="{FF2B5EF4-FFF2-40B4-BE49-F238E27FC236}">
                  <a16:creationId xmlns:a16="http://schemas.microsoft.com/office/drawing/2014/main" id="{5C41B61A-F588-117B-09AA-43A168C3DAA3}"/>
                </a:ext>
              </a:extLst>
            </p:cNvPr>
            <p:cNvSpPr/>
            <p:nvPr/>
          </p:nvSpPr>
          <p:spPr>
            <a:xfrm>
              <a:off x="676571" y="1757763"/>
              <a:ext cx="648425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buSzPct val="25000"/>
              </a:pPr>
              <a:r>
                <a:rPr lang="zh-CN" altLang="en-US" sz="3200" b="1">
                  <a:solidFill>
                    <a:schemeClr val="accent1"/>
                  </a:solidFill>
                </a:rPr>
                <a:t>单击此处添加副标题</a:t>
              </a:r>
              <a:endParaRPr lang="en-US" altLang="zh-CN" sz="3200" b="1" dirty="0">
                <a:solidFill>
                  <a:schemeClr val="accent1"/>
                </a:solidFill>
              </a:endParaRPr>
            </a:p>
          </p:txBody>
        </p:sp>
      </p:grpSp>
    </p:spTree>
    <p:custDataLst>
      <p:tags r:id="rId1"/>
    </p:custDataLst>
    <p:extLst>
      <p:ext uri="{BB962C8B-B14F-4D97-AF65-F5344CB8AC3E}">
        <p14:creationId xmlns:p14="http://schemas.microsoft.com/office/powerpoint/2010/main" val="13201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î$ľîḑe"/>
        <p:cNvGrpSpPr/>
        <p:nvPr/>
      </p:nvGrpSpPr>
      <p:grpSpPr>
        <a:xfrm>
          <a:off x="0" y="0"/>
          <a:ext cx="0" cy="0"/>
          <a:chOff x="0" y="0"/>
          <a:chExt cx="0" cy="0"/>
        </a:xfrm>
      </p:grpSpPr>
      <p:sp>
        <p:nvSpPr>
          <p:cNvPr id="4" name="iSḻîďê">
            <a:extLst>
              <a:ext uri="{FF2B5EF4-FFF2-40B4-BE49-F238E27FC236}">
                <a16:creationId xmlns:a16="http://schemas.microsoft.com/office/drawing/2014/main" id="{3E7816B9-4368-481C-AF7D-011CB1B5D3BB}"/>
              </a:ext>
            </a:extLst>
          </p:cNvPr>
          <p:cNvSpPr>
            <a:spLocks noGrp="1"/>
          </p:cNvSpPr>
          <p:nvPr>
            <p:ph type="title"/>
          </p:nvPr>
        </p:nvSpPr>
        <p:spPr>
          <a:xfrm>
            <a:off x="3126288" y="2125446"/>
            <a:ext cx="5731164" cy="646331"/>
          </a:xfrm>
        </p:spPr>
        <p:txBody>
          <a:bodyPr/>
          <a:lstStyle/>
          <a:p>
            <a:r>
              <a:rPr lang="zh-CN" altLang="en-US" dirty="0"/>
              <a:t>课文解析</a:t>
            </a:r>
          </a:p>
        </p:txBody>
      </p:sp>
      <p:sp>
        <p:nvSpPr>
          <p:cNvPr id="5" name="ïṣľíďè">
            <a:extLst>
              <a:ext uri="{FF2B5EF4-FFF2-40B4-BE49-F238E27FC236}">
                <a16:creationId xmlns:a16="http://schemas.microsoft.com/office/drawing/2014/main" id="{7239E965-33B6-4BC1-B1B3-CD2DC6B7EA81}"/>
              </a:ext>
            </a:extLst>
          </p:cNvPr>
          <p:cNvSpPr>
            <a:spLocks noGrp="1"/>
          </p:cNvSpPr>
          <p:nvPr>
            <p:ph type="body" idx="1"/>
          </p:nvPr>
        </p:nvSpPr>
        <p:spPr/>
        <p:txBody>
          <a:bodyPr/>
          <a:lstStyle/>
          <a:p>
            <a:r>
              <a:rPr lang="zh-CN" altLang="en-US" dirty="0"/>
              <a:t>这里填写章节标题详情 </a:t>
            </a:r>
            <a:r>
              <a:rPr lang="en-US" altLang="zh-CN" dirty="0"/>
              <a:t>/ </a:t>
            </a:r>
            <a:r>
              <a:rPr lang="zh-CN" altLang="en-US" dirty="0"/>
              <a:t>章节目录</a:t>
            </a:r>
            <a:r>
              <a:rPr lang="en-US" altLang="zh-CN" dirty="0"/>
              <a:t>…</a:t>
            </a:r>
          </a:p>
          <a:p>
            <a:r>
              <a:rPr lang="en-US" altLang="zh-CN" dirty="0"/>
              <a:t>…</a:t>
            </a:r>
          </a:p>
          <a:p>
            <a:endParaRPr lang="en-GB" altLang="zh-CN" dirty="0"/>
          </a:p>
        </p:txBody>
      </p:sp>
      <p:sp>
        <p:nvSpPr>
          <p:cNvPr id="2" name="íṥļîďe">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pPr/>
              <a:t>9</a:t>
            </a:fld>
            <a:endParaRPr lang="zh-CN" altLang="en-US"/>
          </a:p>
        </p:txBody>
      </p:sp>
    </p:spTree>
    <p:custDataLst>
      <p:tags r:id="rId2"/>
    </p:custDataLst>
    <p:extLst>
      <p:ext uri="{BB962C8B-B14F-4D97-AF65-F5344CB8AC3E}">
        <p14:creationId xmlns:p14="http://schemas.microsoft.com/office/powerpoint/2010/main" val="10473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595e7144-0206-4e31-bde4-bd46d2f69cdd"/>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DIAGRAM" val="#945013;"/>
</p:tagLst>
</file>

<file path=ppt/tags/tag12.xml><?xml version="1.0" encoding="utf-8"?>
<p:tagLst xmlns:a="http://schemas.openxmlformats.org/drawingml/2006/main" xmlns:r="http://schemas.openxmlformats.org/officeDocument/2006/relationships" xmlns:p="http://schemas.openxmlformats.org/presentationml/2006/main">
  <p:tag name="ISLIDE.DIAGRAM" val="#940110;"/>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DIAGRAM" val="#940092;"/>
  <p:tag name="ISLIDE.VECTOR" val="#919006;#891884;"/>
</p:tagLst>
</file>

<file path=ppt/tags/tag15.xml><?xml version="1.0" encoding="utf-8"?>
<p:tagLst xmlns:a="http://schemas.openxmlformats.org/drawingml/2006/main" xmlns:r="http://schemas.openxmlformats.org/officeDocument/2006/relationships" xmlns:p="http://schemas.openxmlformats.org/presentationml/2006/main">
  <p:tag name="ISLIDE.DIAGRAM" val="#889268;"/>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950684;"/>
  <p:tag name="ISLIDE.VECTOR" val="#919036;"/>
</p:tagLst>
</file>

<file path=ppt/tags/tag6.xml><?xml version="1.0" encoding="utf-8"?>
<p:tagLst xmlns:a="http://schemas.openxmlformats.org/drawingml/2006/main" xmlns:r="http://schemas.openxmlformats.org/officeDocument/2006/relationships" xmlns:p="http://schemas.openxmlformats.org/presentationml/2006/main">
  <p:tag name="ISLIDE.DIAGRAM" val="#774555;"/>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DIAGRAM" val="#947465;"/>
  <p:tag name="ISLIDE.VECTOR" val="#891883;"/>
</p:tagLst>
</file>

<file path=ppt/tags/tag9.xml><?xml version="1.0" encoding="utf-8"?>
<p:tagLst xmlns:a="http://schemas.openxmlformats.org/drawingml/2006/main" xmlns:r="http://schemas.openxmlformats.org/officeDocument/2006/relationships" xmlns:p="http://schemas.openxmlformats.org/presentationml/2006/main">
  <p:tag name="ISLIDE.DIAGRAM" val="#945015;"/>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themeOverride>
</file>

<file path=ppt/theme/themeOverride4.xml><?xml version="1.0" encoding="utf-8"?>
<a:themeOverride xmlns:a="http://schemas.openxmlformats.org/drawingml/2006/main">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themeOverride>
</file>

<file path=ppt/theme/themeOverride5.xml><?xml version="1.0" encoding="utf-8"?>
<a:themeOverride xmlns:a="http://schemas.openxmlformats.org/drawingml/2006/main">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themeOverride>
</file>

<file path=ppt/theme/themeOverride6.xml><?xml version="1.0" encoding="utf-8"?>
<a:themeOverride xmlns:a="http://schemas.openxmlformats.org/drawingml/2006/main">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themeOverride>
</file>

<file path=ppt/theme/themeOverride7.xml><?xml version="1.0" encoding="utf-8"?>
<a:themeOverride xmlns:a="http://schemas.openxmlformats.org/drawingml/2006/main">
  <a:clrScheme name="iSlide VI标准">
    <a:dk1>
      <a:srgbClr val="000000"/>
    </a:dk1>
    <a:lt1>
      <a:srgbClr val="FFFFFF"/>
    </a:lt1>
    <a:dk2>
      <a:srgbClr val="778495"/>
    </a:dk2>
    <a:lt2>
      <a:srgbClr val="F0F0F0"/>
    </a:lt2>
    <a:accent1>
      <a:srgbClr val="527D66"/>
    </a:accent1>
    <a:accent2>
      <a:srgbClr val="585A5A"/>
    </a:accent2>
    <a:accent3>
      <a:srgbClr val="6C6C6C"/>
    </a:accent3>
    <a:accent4>
      <a:srgbClr val="8A8A8A"/>
    </a:accent4>
    <a:accent5>
      <a:srgbClr val="A5A5A5"/>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TotalTime>
  <Words>1237</Words>
  <Application>Microsoft Office PowerPoint</Application>
  <PresentationFormat>宽屏</PresentationFormat>
  <Paragraphs>132</Paragraphs>
  <Slides>18</Slides>
  <Notes>3</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阿里巴巴普惠体 2.0 55 Regular</vt:lpstr>
      <vt:lpstr>等线</vt:lpstr>
      <vt:lpstr>隶书</vt:lpstr>
      <vt:lpstr>Arial</vt:lpstr>
      <vt:lpstr>Wingdings</vt:lpstr>
      <vt:lpstr>Designed by iSlide</vt:lpstr>
      <vt:lpstr>PowerPoint 演示文稿</vt:lpstr>
      <vt:lpstr>PowerPoint 演示文稿</vt:lpstr>
      <vt:lpstr>作者介绍</vt:lpstr>
      <vt:lpstr>作者介绍</vt:lpstr>
      <vt:lpstr>作者介绍</vt:lpstr>
      <vt:lpstr>识字识词</vt:lpstr>
      <vt:lpstr>识字识词</vt:lpstr>
      <vt:lpstr>识字识词</vt:lpstr>
      <vt:lpstr>课文解析</vt:lpstr>
      <vt:lpstr>课文解析</vt:lpstr>
      <vt:lpstr>课文解析</vt:lpstr>
      <vt:lpstr>课堂练习</vt:lpstr>
      <vt:lpstr>课堂练习</vt:lpstr>
      <vt:lpstr>课堂练习</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简约清爽中国风古诗词鉴赏PPT模板</dc:title>
  <dc:creator>iSlide</dc:creator>
  <cp:keywords>51PPT模板网（www.51pptmoban.com）</cp:keywords>
  <dc:description>51PPT模板网，幻灯片演示模板及素材免费下载！_x000d_
51PPT模板网 唯一访问网址：www.51pptmoban.com</dc:description>
  <cp:lastModifiedBy>51pptmoban .com</cp:lastModifiedBy>
  <cp:revision>3</cp:revision>
  <cp:lastPrinted>2023-01-03T16:00:00Z</cp:lastPrinted>
  <dcterms:created xsi:type="dcterms:W3CDTF">2023-01-03T16:00:00Z</dcterms:created>
  <dcterms:modified xsi:type="dcterms:W3CDTF">2024-09-05T14:47:23Z</dcterms:modified>
  <cp:contentStatus>简约清爽中国风古诗词鉴赏PPT模板，www.51pptmoban.com</cp:contentStatus>
  <cp:version>51pptmoban.com（V51PPT-24090502版）</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595e7144-0206-4e31-bde4-bd46d2f69cdd</vt:lpwstr>
  </property>
</Properties>
</file>