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64" r:id="rId6"/>
    <p:sldId id="262" r:id="rId7"/>
    <p:sldId id="257" r:id="rId8"/>
    <p:sldId id="258" r:id="rId9"/>
    <p:sldId id="263" r:id="rId10"/>
    <p:sldId id="259" r:id="rId11"/>
    <p:sldId id="260" r:id="rId12"/>
    <p:sldId id="265" r:id="rId13"/>
    <p:sldId id="261" r:id="rId1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94EA8F-5DC5-E115-D87C-8F416A9A387C}" v="641" dt="2024-03-11T21:36:11.405"/>
    <p1510:client id="{42B01F11-F303-4F34-9760-84A578A80FB8}" v="1756" dt="2024-03-11T21:13:09.380"/>
    <p1510:client id="{B854A58D-A453-4D71-B13D-D59F16AB6876}" v="793" dt="2024-03-11T19:49:36.450"/>
    <p1510:client id="{CBF311EC-6223-4041-AECD-9FAEFE5BBDA3}" v="896" dt="2024-03-11T20:28:24.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dar Ibrahim" userId="S::mim20004@student.mdu.se::92a1cf8c-c132-47e5-b3dc-fd6709876dcd" providerId="AD" clId="Web-{1094EA8F-5DC5-E115-D87C-8F416A9A387C}"/>
    <pc:docChg chg="addSld modSld">
      <pc:chgData name="Mudar Ibrahim" userId="S::mim20004@student.mdu.se::92a1cf8c-c132-47e5-b3dc-fd6709876dcd" providerId="AD" clId="Web-{1094EA8F-5DC5-E115-D87C-8F416A9A387C}" dt="2024-03-11T21:36:11.405" v="656" actId="1076"/>
      <pc:docMkLst>
        <pc:docMk/>
      </pc:docMkLst>
      <pc:sldChg chg="modSp">
        <pc:chgData name="Mudar Ibrahim" userId="S::mim20004@student.mdu.se::92a1cf8c-c132-47e5-b3dc-fd6709876dcd" providerId="AD" clId="Web-{1094EA8F-5DC5-E115-D87C-8F416A9A387C}" dt="2024-03-11T21:07:04.888" v="29" actId="20577"/>
        <pc:sldMkLst>
          <pc:docMk/>
          <pc:sldMk cId="1717446801" sldId="256"/>
        </pc:sldMkLst>
        <pc:spChg chg="mod">
          <ac:chgData name="Mudar Ibrahim" userId="S::mim20004@student.mdu.se::92a1cf8c-c132-47e5-b3dc-fd6709876dcd" providerId="AD" clId="Web-{1094EA8F-5DC5-E115-D87C-8F416A9A387C}" dt="2024-03-11T21:07:04.888" v="29" actId="20577"/>
          <ac:spMkLst>
            <pc:docMk/>
            <pc:sldMk cId="1717446801" sldId="256"/>
            <ac:spMk id="6" creationId="{8E6A2692-B456-EE9A-23AF-36AD9198FE9B}"/>
          </ac:spMkLst>
        </pc:spChg>
      </pc:sldChg>
      <pc:sldChg chg="modSp">
        <pc:chgData name="Mudar Ibrahim" userId="S::mim20004@student.mdu.se::92a1cf8c-c132-47e5-b3dc-fd6709876dcd" providerId="AD" clId="Web-{1094EA8F-5DC5-E115-D87C-8F416A9A387C}" dt="2024-03-11T21:35:47.889" v="650" actId="1076"/>
        <pc:sldMkLst>
          <pc:docMk/>
          <pc:sldMk cId="646577148" sldId="257"/>
        </pc:sldMkLst>
        <pc:spChg chg="mod">
          <ac:chgData name="Mudar Ibrahim" userId="S::mim20004@student.mdu.se::92a1cf8c-c132-47e5-b3dc-fd6709876dcd" providerId="AD" clId="Web-{1094EA8F-5DC5-E115-D87C-8F416A9A387C}" dt="2024-03-11T21:35:47.889" v="650" actId="1076"/>
          <ac:spMkLst>
            <pc:docMk/>
            <pc:sldMk cId="646577148" sldId="257"/>
            <ac:spMk id="2" creationId="{2A616FB5-200C-49AB-B340-649A8AE5F0D4}"/>
          </ac:spMkLst>
        </pc:spChg>
        <pc:spChg chg="mod">
          <ac:chgData name="Mudar Ibrahim" userId="S::mim20004@student.mdu.se::92a1cf8c-c132-47e5-b3dc-fd6709876dcd" providerId="AD" clId="Web-{1094EA8F-5DC5-E115-D87C-8F416A9A387C}" dt="2024-03-11T21:35:45.107" v="649" actId="1076"/>
          <ac:spMkLst>
            <pc:docMk/>
            <pc:sldMk cId="646577148" sldId="257"/>
            <ac:spMk id="3" creationId="{D4E776A8-1C3D-19B5-E612-4AB109BC856E}"/>
          </ac:spMkLst>
        </pc:spChg>
      </pc:sldChg>
      <pc:sldChg chg="modSp">
        <pc:chgData name="Mudar Ibrahim" userId="S::mim20004@student.mdu.se::92a1cf8c-c132-47e5-b3dc-fd6709876dcd" providerId="AD" clId="Web-{1094EA8F-5DC5-E115-D87C-8F416A9A387C}" dt="2024-03-11T21:35:56.795" v="652" actId="14100"/>
        <pc:sldMkLst>
          <pc:docMk/>
          <pc:sldMk cId="2288447279" sldId="258"/>
        </pc:sldMkLst>
        <pc:spChg chg="mod">
          <ac:chgData name="Mudar Ibrahim" userId="S::mim20004@student.mdu.se::92a1cf8c-c132-47e5-b3dc-fd6709876dcd" providerId="AD" clId="Web-{1094EA8F-5DC5-E115-D87C-8F416A9A387C}" dt="2024-03-11T21:35:56.795" v="652" actId="14100"/>
          <ac:spMkLst>
            <pc:docMk/>
            <pc:sldMk cId="2288447279" sldId="258"/>
            <ac:spMk id="2" creationId="{C0D13233-266E-1B42-8077-1BB93A62BF8E}"/>
          </ac:spMkLst>
        </pc:spChg>
      </pc:sldChg>
      <pc:sldChg chg="modSp">
        <pc:chgData name="Mudar Ibrahim" userId="S::mim20004@student.mdu.se::92a1cf8c-c132-47e5-b3dc-fd6709876dcd" providerId="AD" clId="Web-{1094EA8F-5DC5-E115-D87C-8F416A9A387C}" dt="2024-03-11T21:32:56.195" v="611" actId="1076"/>
        <pc:sldMkLst>
          <pc:docMk/>
          <pc:sldMk cId="427486551" sldId="261"/>
        </pc:sldMkLst>
        <pc:spChg chg="mod">
          <ac:chgData name="Mudar Ibrahim" userId="S::mim20004@student.mdu.se::92a1cf8c-c132-47e5-b3dc-fd6709876dcd" providerId="AD" clId="Web-{1094EA8F-5DC5-E115-D87C-8F416A9A387C}" dt="2024-03-11T21:32:33.006" v="607" actId="20577"/>
          <ac:spMkLst>
            <pc:docMk/>
            <pc:sldMk cId="427486551" sldId="261"/>
            <ac:spMk id="3" creationId="{F83B8580-5C52-F2C0-2C13-7ED7660F9C49}"/>
          </ac:spMkLst>
        </pc:spChg>
        <pc:picChg chg="mod">
          <ac:chgData name="Mudar Ibrahim" userId="S::mim20004@student.mdu.se::92a1cf8c-c132-47e5-b3dc-fd6709876dcd" providerId="AD" clId="Web-{1094EA8F-5DC5-E115-D87C-8F416A9A387C}" dt="2024-03-11T21:32:56.195" v="611" actId="1076"/>
          <ac:picMkLst>
            <pc:docMk/>
            <pc:sldMk cId="427486551" sldId="261"/>
            <ac:picMk id="7" creationId="{EA0F1116-14B6-532C-5BCB-74B20C402703}"/>
          </ac:picMkLst>
        </pc:picChg>
      </pc:sldChg>
      <pc:sldChg chg="modSp">
        <pc:chgData name="Mudar Ibrahim" userId="S::mim20004@student.mdu.se::92a1cf8c-c132-47e5-b3dc-fd6709876dcd" providerId="AD" clId="Web-{1094EA8F-5DC5-E115-D87C-8F416A9A387C}" dt="2024-03-11T21:35:05.590" v="639" actId="20577"/>
        <pc:sldMkLst>
          <pc:docMk/>
          <pc:sldMk cId="3103795420" sldId="262"/>
        </pc:sldMkLst>
        <pc:spChg chg="mod">
          <ac:chgData name="Mudar Ibrahim" userId="S::mim20004@student.mdu.se::92a1cf8c-c132-47e5-b3dc-fd6709876dcd" providerId="AD" clId="Web-{1094EA8F-5DC5-E115-D87C-8F416A9A387C}" dt="2024-03-11T21:35:05.590" v="639" actId="20577"/>
          <ac:spMkLst>
            <pc:docMk/>
            <pc:sldMk cId="3103795420" sldId="262"/>
            <ac:spMk id="3" creationId="{19C93806-2923-0905-5715-7CA3DC631327}"/>
          </ac:spMkLst>
        </pc:spChg>
      </pc:sldChg>
      <pc:sldChg chg="modSp">
        <pc:chgData name="Mudar Ibrahim" userId="S::mim20004@student.mdu.se::92a1cf8c-c132-47e5-b3dc-fd6709876dcd" providerId="AD" clId="Web-{1094EA8F-5DC5-E115-D87C-8F416A9A387C}" dt="2024-03-11T21:36:11.405" v="656" actId="1076"/>
        <pc:sldMkLst>
          <pc:docMk/>
          <pc:sldMk cId="3792797541" sldId="263"/>
        </pc:sldMkLst>
        <pc:picChg chg="mod">
          <ac:chgData name="Mudar Ibrahim" userId="S::mim20004@student.mdu.se::92a1cf8c-c132-47e5-b3dc-fd6709876dcd" providerId="AD" clId="Web-{1094EA8F-5DC5-E115-D87C-8F416A9A387C}" dt="2024-03-11T21:36:11.405" v="656" actId="1076"/>
          <ac:picMkLst>
            <pc:docMk/>
            <pc:sldMk cId="3792797541" sldId="263"/>
            <ac:picMk id="6" creationId="{887E472A-90B8-E647-91BA-557F84BAE121}"/>
          </ac:picMkLst>
        </pc:picChg>
      </pc:sldChg>
      <pc:sldChg chg="addSp delSp modSp add replId modNotes">
        <pc:chgData name="Mudar Ibrahim" userId="S::mim20004@student.mdu.se::92a1cf8c-c132-47e5-b3dc-fd6709876dcd" providerId="AD" clId="Web-{1094EA8F-5DC5-E115-D87C-8F416A9A387C}" dt="2024-03-11T21:31:22.535" v="585" actId="20577"/>
        <pc:sldMkLst>
          <pc:docMk/>
          <pc:sldMk cId="3881417323" sldId="264"/>
        </pc:sldMkLst>
        <pc:spChg chg="mod">
          <ac:chgData name="Mudar Ibrahim" userId="S::mim20004@student.mdu.se::92a1cf8c-c132-47e5-b3dc-fd6709876dcd" providerId="AD" clId="Web-{1094EA8F-5DC5-E115-D87C-8F416A9A387C}" dt="2024-03-11T21:25:28.085" v="578" actId="20577"/>
          <ac:spMkLst>
            <pc:docMk/>
            <pc:sldMk cId="3881417323" sldId="264"/>
            <ac:spMk id="2" creationId="{C0D13233-266E-1B42-8077-1BB93A62BF8E}"/>
          </ac:spMkLst>
        </pc:spChg>
        <pc:spChg chg="mod">
          <ac:chgData name="Mudar Ibrahim" userId="S::mim20004@student.mdu.se::92a1cf8c-c132-47e5-b3dc-fd6709876dcd" providerId="AD" clId="Web-{1094EA8F-5DC5-E115-D87C-8F416A9A387C}" dt="2024-03-11T21:31:22.535" v="585" actId="20577"/>
          <ac:spMkLst>
            <pc:docMk/>
            <pc:sldMk cId="3881417323" sldId="264"/>
            <ac:spMk id="3" creationId="{19C93806-2923-0905-5715-7CA3DC631327}"/>
          </ac:spMkLst>
        </pc:spChg>
        <pc:spChg chg="del">
          <ac:chgData name="Mudar Ibrahim" userId="S::mim20004@student.mdu.se::92a1cf8c-c132-47e5-b3dc-fd6709876dcd" providerId="AD" clId="Web-{1094EA8F-5DC5-E115-D87C-8F416A9A387C}" dt="2024-03-11T21:25:03.115" v="573"/>
          <ac:spMkLst>
            <pc:docMk/>
            <pc:sldMk cId="3881417323" sldId="264"/>
            <ac:spMk id="107" creationId="{A4E37431-20F0-4DD6-84A9-ED2B644943A2}"/>
          </ac:spMkLst>
        </pc:spChg>
        <pc:spChg chg="del">
          <ac:chgData name="Mudar Ibrahim" userId="S::mim20004@student.mdu.se::92a1cf8c-c132-47e5-b3dc-fd6709876dcd" providerId="AD" clId="Web-{1094EA8F-5DC5-E115-D87C-8F416A9A387C}" dt="2024-03-11T21:25:03.115" v="573"/>
          <ac:spMkLst>
            <pc:docMk/>
            <pc:sldMk cId="3881417323" sldId="264"/>
            <ac:spMk id="108" creationId="{0AE98B72-66C6-4AB4-AF0D-BA830DE86393}"/>
          </ac:spMkLst>
        </pc:spChg>
        <pc:spChg chg="del">
          <ac:chgData name="Mudar Ibrahim" userId="S::mim20004@student.mdu.se::92a1cf8c-c132-47e5-b3dc-fd6709876dcd" providerId="AD" clId="Web-{1094EA8F-5DC5-E115-D87C-8F416A9A387C}" dt="2024-03-11T21:25:03.115" v="573"/>
          <ac:spMkLst>
            <pc:docMk/>
            <pc:sldMk cId="3881417323" sldId="264"/>
            <ac:spMk id="109" creationId="{407EAFC6-733F-403D-BB4D-05A3A28742F1}"/>
          </ac:spMkLst>
        </pc:spChg>
        <pc:spChg chg="del">
          <ac:chgData name="Mudar Ibrahim" userId="S::mim20004@student.mdu.se::92a1cf8c-c132-47e5-b3dc-fd6709876dcd" providerId="AD" clId="Web-{1094EA8F-5DC5-E115-D87C-8F416A9A387C}" dt="2024-03-11T21:25:03.115" v="573"/>
          <ac:spMkLst>
            <pc:docMk/>
            <pc:sldMk cId="3881417323" sldId="264"/>
            <ac:spMk id="110" creationId="{17A36730-4CB0-4F61-AD11-A44C9765833F}"/>
          </ac:spMkLst>
        </pc:spChg>
        <pc:spChg chg="del">
          <ac:chgData name="Mudar Ibrahim" userId="S::mim20004@student.mdu.se::92a1cf8c-c132-47e5-b3dc-fd6709876dcd" providerId="AD" clId="Web-{1094EA8F-5DC5-E115-D87C-8F416A9A387C}" dt="2024-03-11T21:25:03.115" v="573"/>
          <ac:spMkLst>
            <pc:docMk/>
            <pc:sldMk cId="3881417323" sldId="264"/>
            <ac:spMk id="111" creationId="{C69C79E1-F916-4929-A4F3-DE763D4BFA57}"/>
          </ac:spMkLst>
        </pc:spChg>
        <pc:spChg chg="del">
          <ac:chgData name="Mudar Ibrahim" userId="S::mim20004@student.mdu.se::92a1cf8c-c132-47e5-b3dc-fd6709876dcd" providerId="AD" clId="Web-{1094EA8F-5DC5-E115-D87C-8F416A9A387C}" dt="2024-03-11T21:25:03.115" v="573"/>
          <ac:spMkLst>
            <pc:docMk/>
            <pc:sldMk cId="3881417323" sldId="264"/>
            <ac:spMk id="112" creationId="{767334AB-16BD-4EC7-8C6B-4B5171600933}"/>
          </ac:spMkLst>
        </pc:spChg>
        <pc:spChg chg="add">
          <ac:chgData name="Mudar Ibrahim" userId="S::mim20004@student.mdu.se::92a1cf8c-c132-47e5-b3dc-fd6709876dcd" providerId="AD" clId="Web-{1094EA8F-5DC5-E115-D87C-8F416A9A387C}" dt="2024-03-11T21:25:03.115" v="573"/>
          <ac:spMkLst>
            <pc:docMk/>
            <pc:sldMk cId="3881417323" sldId="264"/>
            <ac:spMk id="117" creationId="{DEE2AD96-B495-4E06-9291-B71706F728CB}"/>
          </ac:spMkLst>
        </pc:spChg>
        <pc:spChg chg="add">
          <ac:chgData name="Mudar Ibrahim" userId="S::mim20004@student.mdu.se::92a1cf8c-c132-47e5-b3dc-fd6709876dcd" providerId="AD" clId="Web-{1094EA8F-5DC5-E115-D87C-8F416A9A387C}" dt="2024-03-11T21:25:03.115" v="573"/>
          <ac:spMkLst>
            <pc:docMk/>
            <pc:sldMk cId="3881417323" sldId="264"/>
            <ac:spMk id="119" creationId="{53CF6D67-C5A8-4ADD-9E8E-1E38CA1D3166}"/>
          </ac:spMkLst>
        </pc:spChg>
        <pc:spChg chg="add">
          <ac:chgData name="Mudar Ibrahim" userId="S::mim20004@student.mdu.se::92a1cf8c-c132-47e5-b3dc-fd6709876dcd" providerId="AD" clId="Web-{1094EA8F-5DC5-E115-D87C-8F416A9A387C}" dt="2024-03-11T21:25:03.115" v="573"/>
          <ac:spMkLst>
            <pc:docMk/>
            <pc:sldMk cId="3881417323" sldId="264"/>
            <ac:spMk id="121" creationId="{86909FA0-B515-4681-B7A8-FA281D133B94}"/>
          </ac:spMkLst>
        </pc:spChg>
        <pc:spChg chg="add">
          <ac:chgData name="Mudar Ibrahim" userId="S::mim20004@student.mdu.se::92a1cf8c-c132-47e5-b3dc-fd6709876dcd" providerId="AD" clId="Web-{1094EA8F-5DC5-E115-D87C-8F416A9A387C}" dt="2024-03-11T21:25:03.115" v="573"/>
          <ac:spMkLst>
            <pc:docMk/>
            <pc:sldMk cId="3881417323" sldId="264"/>
            <ac:spMk id="123" creationId="{21C9FE86-FCC3-4A31-AA1C-C882262B7FE7}"/>
          </ac:spMkLst>
        </pc:spChg>
        <pc:spChg chg="add">
          <ac:chgData name="Mudar Ibrahim" userId="S::mim20004@student.mdu.se::92a1cf8c-c132-47e5-b3dc-fd6709876dcd" providerId="AD" clId="Web-{1094EA8F-5DC5-E115-D87C-8F416A9A387C}" dt="2024-03-11T21:25:03.115" v="573"/>
          <ac:spMkLst>
            <pc:docMk/>
            <pc:sldMk cId="3881417323" sldId="264"/>
            <ac:spMk id="125" creationId="{7D96243B-ECED-4B71-8E06-AE9A285EAD20}"/>
          </ac:spMkLst>
        </pc:spChg>
        <pc:spChg chg="add">
          <ac:chgData name="Mudar Ibrahim" userId="S::mim20004@student.mdu.se::92a1cf8c-c132-47e5-b3dc-fd6709876dcd" providerId="AD" clId="Web-{1094EA8F-5DC5-E115-D87C-8F416A9A387C}" dt="2024-03-11T21:25:03.115" v="573"/>
          <ac:spMkLst>
            <pc:docMk/>
            <pc:sldMk cId="3881417323" sldId="264"/>
            <ac:spMk id="127" creationId="{A09989E4-EFDC-4A90-A633-E0525FB4139E}"/>
          </ac:spMkLst>
        </pc:spChg>
        <pc:picChg chg="add del mod">
          <ac:chgData name="Mudar Ibrahim" userId="S::mim20004@student.mdu.se::92a1cf8c-c132-47e5-b3dc-fd6709876dcd" providerId="AD" clId="Web-{1094EA8F-5DC5-E115-D87C-8F416A9A387C}" dt="2024-03-11T21:22:24.516" v="572"/>
          <ac:picMkLst>
            <pc:docMk/>
            <pc:sldMk cId="3881417323" sldId="264"/>
            <ac:picMk id="4" creationId="{DFBB1DF5-4147-012F-9417-F89C93E6C78F}"/>
          </ac:picMkLst>
        </pc:picChg>
        <pc:picChg chg="del">
          <ac:chgData name="Mudar Ibrahim" userId="S::mim20004@student.mdu.se::92a1cf8c-c132-47e5-b3dc-fd6709876dcd" providerId="AD" clId="Web-{1094EA8F-5DC5-E115-D87C-8F416A9A387C}" dt="2024-03-11T21:08:11.141" v="48"/>
          <ac:picMkLst>
            <pc:docMk/>
            <pc:sldMk cId="3881417323" sldId="264"/>
            <ac:picMk id="5" creationId="{002C9B00-0351-6E1E-CD32-CECCF4A1E73F}"/>
          </ac:picMkLst>
        </pc:picChg>
      </pc:sldChg>
    </pc:docChg>
  </pc:docChgLst>
  <pc:docChgLst>
    <pc:chgData name="Johan Lindholm" userId="b2a50d00-607b-4abd-ae72-883f3fef81de" providerId="ADAL" clId="{42B01F11-F303-4F34-9760-84A578A80FB8}"/>
    <pc:docChg chg="undo custSel addSld modSld">
      <pc:chgData name="Johan Lindholm" userId="b2a50d00-607b-4abd-ae72-883f3fef81de" providerId="ADAL" clId="{42B01F11-F303-4F34-9760-84A578A80FB8}" dt="2024-03-11T21:13:09.380" v="1741" actId="1076"/>
      <pc:docMkLst>
        <pc:docMk/>
      </pc:docMkLst>
      <pc:sldChg chg="addSp delSp modSp mod setBg addAnim delAnim modNotesTx">
        <pc:chgData name="Johan Lindholm" userId="b2a50d00-607b-4abd-ae72-883f3fef81de" providerId="ADAL" clId="{42B01F11-F303-4F34-9760-84A578A80FB8}" dt="2024-03-11T20:21:37.271" v="1659" actId="20577"/>
        <pc:sldMkLst>
          <pc:docMk/>
          <pc:sldMk cId="2526659106" sldId="259"/>
        </pc:sldMkLst>
        <pc:spChg chg="mod">
          <ac:chgData name="Johan Lindholm" userId="b2a50d00-607b-4abd-ae72-883f3fef81de" providerId="ADAL" clId="{42B01F11-F303-4F34-9760-84A578A80FB8}" dt="2024-03-11T20:06:40.842" v="1057" actId="26606"/>
          <ac:spMkLst>
            <pc:docMk/>
            <pc:sldMk cId="2526659106" sldId="259"/>
            <ac:spMk id="2" creationId="{DC0629C7-78F8-9DCF-ED8A-819893B49D80}"/>
          </ac:spMkLst>
        </pc:spChg>
        <pc:spChg chg="mod">
          <ac:chgData name="Johan Lindholm" userId="b2a50d00-607b-4abd-ae72-883f3fef81de" providerId="ADAL" clId="{42B01F11-F303-4F34-9760-84A578A80FB8}" dt="2024-03-11T20:06:40.842" v="1057" actId="26606"/>
          <ac:spMkLst>
            <pc:docMk/>
            <pc:sldMk cId="2526659106" sldId="259"/>
            <ac:spMk id="3" creationId="{E950988C-5E4F-2FE3-8BD8-4E686BBC0EBF}"/>
          </ac:spMkLst>
        </pc:spChg>
        <pc:spChg chg="add del">
          <ac:chgData name="Johan Lindholm" userId="b2a50d00-607b-4abd-ae72-883f3fef81de" providerId="ADAL" clId="{42B01F11-F303-4F34-9760-84A578A80FB8}" dt="2024-03-11T20:05:36.112" v="1047" actId="26606"/>
          <ac:spMkLst>
            <pc:docMk/>
            <pc:sldMk cId="2526659106" sldId="259"/>
            <ac:spMk id="8" creationId="{6F5A5072-7B47-4D32-B52A-4EBBF590B8A5}"/>
          </ac:spMkLst>
        </pc:spChg>
        <pc:spChg chg="add del">
          <ac:chgData name="Johan Lindholm" userId="b2a50d00-607b-4abd-ae72-883f3fef81de" providerId="ADAL" clId="{42B01F11-F303-4F34-9760-84A578A80FB8}" dt="2024-03-11T20:05:36.112" v="1047" actId="26606"/>
          <ac:spMkLst>
            <pc:docMk/>
            <pc:sldMk cId="2526659106" sldId="259"/>
            <ac:spMk id="10" creationId="{9715DAF0-AE1B-46C9-8A6B-DB2AA05AB91D}"/>
          </ac:spMkLst>
        </pc:spChg>
        <pc:spChg chg="add del">
          <ac:chgData name="Johan Lindholm" userId="b2a50d00-607b-4abd-ae72-883f3fef81de" providerId="ADAL" clId="{42B01F11-F303-4F34-9760-84A578A80FB8}" dt="2024-03-11T20:05:36.112" v="1047" actId="26606"/>
          <ac:spMkLst>
            <pc:docMk/>
            <pc:sldMk cId="2526659106" sldId="259"/>
            <ac:spMk id="12" creationId="{6016219D-510E-4184-9090-6D5578A87BD1}"/>
          </ac:spMkLst>
        </pc:spChg>
        <pc:spChg chg="add del">
          <ac:chgData name="Johan Lindholm" userId="b2a50d00-607b-4abd-ae72-883f3fef81de" providerId="ADAL" clId="{42B01F11-F303-4F34-9760-84A578A80FB8}" dt="2024-03-11T20:05:36.112" v="1047" actId="26606"/>
          <ac:spMkLst>
            <pc:docMk/>
            <pc:sldMk cId="2526659106" sldId="259"/>
            <ac:spMk id="14" creationId="{AFF4A713-7B75-4B21-90D7-5AB19547C728}"/>
          </ac:spMkLst>
        </pc:spChg>
        <pc:spChg chg="add del">
          <ac:chgData name="Johan Lindholm" userId="b2a50d00-607b-4abd-ae72-883f3fef81de" providerId="ADAL" clId="{42B01F11-F303-4F34-9760-84A578A80FB8}" dt="2024-03-11T20:05:36.112" v="1047" actId="26606"/>
          <ac:spMkLst>
            <pc:docMk/>
            <pc:sldMk cId="2526659106" sldId="259"/>
            <ac:spMk id="16" creationId="{DC631C0B-6DA6-4E57-8231-CE32B3434A7E}"/>
          </ac:spMkLst>
        </pc:spChg>
        <pc:spChg chg="add del">
          <ac:chgData name="Johan Lindholm" userId="b2a50d00-607b-4abd-ae72-883f3fef81de" providerId="ADAL" clId="{42B01F11-F303-4F34-9760-84A578A80FB8}" dt="2024-03-11T20:05:36.112" v="1047" actId="26606"/>
          <ac:spMkLst>
            <pc:docMk/>
            <pc:sldMk cId="2526659106" sldId="259"/>
            <ac:spMk id="18" creationId="{C29501E6-A978-4A61-9689-9085AF97A53A}"/>
          </ac:spMkLst>
        </pc:spChg>
        <pc:spChg chg="add del">
          <ac:chgData name="Johan Lindholm" userId="b2a50d00-607b-4abd-ae72-883f3fef81de" providerId="ADAL" clId="{42B01F11-F303-4F34-9760-84A578A80FB8}" dt="2024-03-11T20:05:30.854" v="1044" actId="26606"/>
          <ac:spMkLst>
            <pc:docMk/>
            <pc:sldMk cId="2526659106" sldId="259"/>
            <ac:spMk id="23" creationId="{337940BB-FBC4-492E-BD92-3B7B914D0EAE}"/>
          </ac:spMkLst>
        </pc:spChg>
        <pc:spChg chg="add del">
          <ac:chgData name="Johan Lindholm" userId="b2a50d00-607b-4abd-ae72-883f3fef81de" providerId="ADAL" clId="{42B01F11-F303-4F34-9760-84A578A80FB8}" dt="2024-03-11T20:05:30.854" v="1044" actId="26606"/>
          <ac:spMkLst>
            <pc:docMk/>
            <pc:sldMk cId="2526659106" sldId="259"/>
            <ac:spMk id="25" creationId="{3FCFB1DE-0B7E-48CC-BA90-B2AB0889F9D6}"/>
          </ac:spMkLst>
        </pc:spChg>
        <pc:spChg chg="add del">
          <ac:chgData name="Johan Lindholm" userId="b2a50d00-607b-4abd-ae72-883f3fef81de" providerId="ADAL" clId="{42B01F11-F303-4F34-9760-84A578A80FB8}" dt="2024-03-11T20:05:36.098" v="1046" actId="26606"/>
          <ac:spMkLst>
            <pc:docMk/>
            <pc:sldMk cId="2526659106" sldId="259"/>
            <ac:spMk id="27" creationId="{D07DD2DE-F619-49DD-B5E7-03A290FF4ED1}"/>
          </ac:spMkLst>
        </pc:spChg>
        <pc:spChg chg="add del">
          <ac:chgData name="Johan Lindholm" userId="b2a50d00-607b-4abd-ae72-883f3fef81de" providerId="ADAL" clId="{42B01F11-F303-4F34-9760-84A578A80FB8}" dt="2024-03-11T20:05:36.098" v="1046" actId="26606"/>
          <ac:spMkLst>
            <pc:docMk/>
            <pc:sldMk cId="2526659106" sldId="259"/>
            <ac:spMk id="28" creationId="{A8384FB5-9ADC-4DDC-881B-597D56F5B15D}"/>
          </ac:spMkLst>
        </pc:spChg>
        <pc:spChg chg="add del">
          <ac:chgData name="Johan Lindholm" userId="b2a50d00-607b-4abd-ae72-883f3fef81de" providerId="ADAL" clId="{42B01F11-F303-4F34-9760-84A578A80FB8}" dt="2024-03-11T20:05:36.098" v="1046" actId="26606"/>
          <ac:spMkLst>
            <pc:docMk/>
            <pc:sldMk cId="2526659106" sldId="259"/>
            <ac:spMk id="29" creationId="{85149191-5F60-4A28-AAFF-039F96B0F3EC}"/>
          </ac:spMkLst>
        </pc:spChg>
        <pc:spChg chg="add del">
          <ac:chgData name="Johan Lindholm" userId="b2a50d00-607b-4abd-ae72-883f3fef81de" providerId="ADAL" clId="{42B01F11-F303-4F34-9760-84A578A80FB8}" dt="2024-03-11T20:05:36.098" v="1046" actId="26606"/>
          <ac:spMkLst>
            <pc:docMk/>
            <pc:sldMk cId="2526659106" sldId="259"/>
            <ac:spMk id="30" creationId="{91E5A9A7-95C6-4F4F-B00E-C82E07FE62EF}"/>
          </ac:spMkLst>
        </pc:spChg>
        <pc:spChg chg="add del">
          <ac:chgData name="Johan Lindholm" userId="b2a50d00-607b-4abd-ae72-883f3fef81de" providerId="ADAL" clId="{42B01F11-F303-4F34-9760-84A578A80FB8}" dt="2024-03-11T20:05:36.098" v="1046" actId="26606"/>
          <ac:spMkLst>
            <pc:docMk/>
            <pc:sldMk cId="2526659106" sldId="259"/>
            <ac:spMk id="31" creationId="{F8260ED5-17F7-4158-B241-D51DD4CF1B7E}"/>
          </ac:spMkLst>
        </pc:spChg>
        <pc:spChg chg="add del">
          <ac:chgData name="Johan Lindholm" userId="b2a50d00-607b-4abd-ae72-883f3fef81de" providerId="ADAL" clId="{42B01F11-F303-4F34-9760-84A578A80FB8}" dt="2024-03-11T20:06:40.850" v="1058" actId="26606"/>
          <ac:spMkLst>
            <pc:docMk/>
            <pc:sldMk cId="2526659106" sldId="259"/>
            <ac:spMk id="33" creationId="{767334AB-16BD-4EC7-8C6B-4B5171600933}"/>
          </ac:spMkLst>
        </pc:spChg>
        <pc:spChg chg="add del">
          <ac:chgData name="Johan Lindholm" userId="b2a50d00-607b-4abd-ae72-883f3fef81de" providerId="ADAL" clId="{42B01F11-F303-4F34-9760-84A578A80FB8}" dt="2024-03-11T20:06:40.850" v="1058" actId="26606"/>
          <ac:spMkLst>
            <pc:docMk/>
            <pc:sldMk cId="2526659106" sldId="259"/>
            <ac:spMk id="34" creationId="{A4E37431-20F0-4DD6-84A9-ED2B644943A2}"/>
          </ac:spMkLst>
        </pc:spChg>
        <pc:spChg chg="add del">
          <ac:chgData name="Johan Lindholm" userId="b2a50d00-607b-4abd-ae72-883f3fef81de" providerId="ADAL" clId="{42B01F11-F303-4F34-9760-84A578A80FB8}" dt="2024-03-11T20:06:40.850" v="1058" actId="26606"/>
          <ac:spMkLst>
            <pc:docMk/>
            <pc:sldMk cId="2526659106" sldId="259"/>
            <ac:spMk id="35" creationId="{0AE98B72-66C6-4AB4-AF0D-BA830DE86393}"/>
          </ac:spMkLst>
        </pc:spChg>
        <pc:spChg chg="add del">
          <ac:chgData name="Johan Lindholm" userId="b2a50d00-607b-4abd-ae72-883f3fef81de" providerId="ADAL" clId="{42B01F11-F303-4F34-9760-84A578A80FB8}" dt="2024-03-11T20:06:40.850" v="1058" actId="26606"/>
          <ac:spMkLst>
            <pc:docMk/>
            <pc:sldMk cId="2526659106" sldId="259"/>
            <ac:spMk id="36" creationId="{407EAFC6-733F-403D-BB4D-05A3A28742F1}"/>
          </ac:spMkLst>
        </pc:spChg>
        <pc:spChg chg="add del">
          <ac:chgData name="Johan Lindholm" userId="b2a50d00-607b-4abd-ae72-883f3fef81de" providerId="ADAL" clId="{42B01F11-F303-4F34-9760-84A578A80FB8}" dt="2024-03-11T20:06:40.850" v="1058" actId="26606"/>
          <ac:spMkLst>
            <pc:docMk/>
            <pc:sldMk cId="2526659106" sldId="259"/>
            <ac:spMk id="37" creationId="{17A36730-4CB0-4F61-AD11-A44C9765833F}"/>
          </ac:spMkLst>
        </pc:spChg>
        <pc:spChg chg="add del">
          <ac:chgData name="Johan Lindholm" userId="b2a50d00-607b-4abd-ae72-883f3fef81de" providerId="ADAL" clId="{42B01F11-F303-4F34-9760-84A578A80FB8}" dt="2024-03-11T20:06:40.850" v="1058" actId="26606"/>
          <ac:spMkLst>
            <pc:docMk/>
            <pc:sldMk cId="2526659106" sldId="259"/>
            <ac:spMk id="38" creationId="{C69C79E1-F916-4929-A4F3-DE763D4BFA57}"/>
          </ac:spMkLst>
        </pc:spChg>
        <pc:spChg chg="add del">
          <ac:chgData name="Johan Lindholm" userId="b2a50d00-607b-4abd-ae72-883f3fef81de" providerId="ADAL" clId="{42B01F11-F303-4F34-9760-84A578A80FB8}" dt="2024-03-11T20:06:40.842" v="1057" actId="26606"/>
          <ac:spMkLst>
            <pc:docMk/>
            <pc:sldMk cId="2526659106" sldId="259"/>
            <ac:spMk id="43" creationId="{49B447FE-DDA9-4B30-828A-59FC569124E2}"/>
          </ac:spMkLst>
        </pc:spChg>
        <pc:spChg chg="add del">
          <ac:chgData name="Johan Lindholm" userId="b2a50d00-607b-4abd-ae72-883f3fef81de" providerId="ADAL" clId="{42B01F11-F303-4F34-9760-84A578A80FB8}" dt="2024-03-11T20:06:40.842" v="1057" actId="26606"/>
          <ac:spMkLst>
            <pc:docMk/>
            <pc:sldMk cId="2526659106" sldId="259"/>
            <ac:spMk id="45" creationId="{C3D487F7-9050-4871-B351-34A72ADB296C}"/>
          </ac:spMkLst>
        </pc:spChg>
        <pc:spChg chg="add del">
          <ac:chgData name="Johan Lindholm" userId="b2a50d00-607b-4abd-ae72-883f3fef81de" providerId="ADAL" clId="{42B01F11-F303-4F34-9760-84A578A80FB8}" dt="2024-03-11T20:06:40.842" v="1057" actId="26606"/>
          <ac:spMkLst>
            <pc:docMk/>
            <pc:sldMk cId="2526659106" sldId="259"/>
            <ac:spMk id="47" creationId="{F43C27DD-EF6A-4C48-9669-C2970E71A814}"/>
          </ac:spMkLst>
        </pc:spChg>
        <pc:spChg chg="add del">
          <ac:chgData name="Johan Lindholm" userId="b2a50d00-607b-4abd-ae72-883f3fef81de" providerId="ADAL" clId="{42B01F11-F303-4F34-9760-84A578A80FB8}" dt="2024-03-11T20:06:40.842" v="1057" actId="26606"/>
          <ac:spMkLst>
            <pc:docMk/>
            <pc:sldMk cId="2526659106" sldId="259"/>
            <ac:spMk id="49" creationId="{05A1AA86-B7E6-4C02-AA34-F1A25CD4CCBD}"/>
          </ac:spMkLst>
        </pc:spChg>
        <pc:spChg chg="add del">
          <ac:chgData name="Johan Lindholm" userId="b2a50d00-607b-4abd-ae72-883f3fef81de" providerId="ADAL" clId="{42B01F11-F303-4F34-9760-84A578A80FB8}" dt="2024-03-11T20:06:40.842" v="1057" actId="26606"/>
          <ac:spMkLst>
            <pc:docMk/>
            <pc:sldMk cId="2526659106" sldId="259"/>
            <ac:spMk id="51" creationId="{86C3B9CB-4E48-4726-B7B9-9E02F71B150F}"/>
          </ac:spMkLst>
        </pc:spChg>
        <pc:spChg chg="add del">
          <ac:chgData name="Johan Lindholm" userId="b2a50d00-607b-4abd-ae72-883f3fef81de" providerId="ADAL" clId="{42B01F11-F303-4F34-9760-84A578A80FB8}" dt="2024-03-11T20:06:40.842" v="1057" actId="26606"/>
          <ac:spMkLst>
            <pc:docMk/>
            <pc:sldMk cId="2526659106" sldId="259"/>
            <ac:spMk id="53" creationId="{C84384FE-1C88-4CAA-8FB8-2313A3AE734D}"/>
          </ac:spMkLst>
        </pc:spChg>
        <pc:spChg chg="add">
          <ac:chgData name="Johan Lindholm" userId="b2a50d00-607b-4abd-ae72-883f3fef81de" providerId="ADAL" clId="{42B01F11-F303-4F34-9760-84A578A80FB8}" dt="2024-03-11T20:06:40.850" v="1058" actId="26606"/>
          <ac:spMkLst>
            <pc:docMk/>
            <pc:sldMk cId="2526659106" sldId="259"/>
            <ac:spMk id="55" creationId="{A4E37431-20F0-4DD6-84A9-ED2B644943A2}"/>
          </ac:spMkLst>
        </pc:spChg>
        <pc:spChg chg="add">
          <ac:chgData name="Johan Lindholm" userId="b2a50d00-607b-4abd-ae72-883f3fef81de" providerId="ADAL" clId="{42B01F11-F303-4F34-9760-84A578A80FB8}" dt="2024-03-11T20:06:40.850" v="1058" actId="26606"/>
          <ac:spMkLst>
            <pc:docMk/>
            <pc:sldMk cId="2526659106" sldId="259"/>
            <ac:spMk id="56" creationId="{0AE98B72-66C6-4AB4-AF0D-BA830DE86393}"/>
          </ac:spMkLst>
        </pc:spChg>
        <pc:spChg chg="add">
          <ac:chgData name="Johan Lindholm" userId="b2a50d00-607b-4abd-ae72-883f3fef81de" providerId="ADAL" clId="{42B01F11-F303-4F34-9760-84A578A80FB8}" dt="2024-03-11T20:06:40.850" v="1058" actId="26606"/>
          <ac:spMkLst>
            <pc:docMk/>
            <pc:sldMk cId="2526659106" sldId="259"/>
            <ac:spMk id="57" creationId="{407EAFC6-733F-403D-BB4D-05A3A28742F1}"/>
          </ac:spMkLst>
        </pc:spChg>
        <pc:spChg chg="add">
          <ac:chgData name="Johan Lindholm" userId="b2a50d00-607b-4abd-ae72-883f3fef81de" providerId="ADAL" clId="{42B01F11-F303-4F34-9760-84A578A80FB8}" dt="2024-03-11T20:06:40.850" v="1058" actId="26606"/>
          <ac:spMkLst>
            <pc:docMk/>
            <pc:sldMk cId="2526659106" sldId="259"/>
            <ac:spMk id="58" creationId="{17A36730-4CB0-4F61-AD11-A44C9765833F}"/>
          </ac:spMkLst>
        </pc:spChg>
        <pc:spChg chg="add">
          <ac:chgData name="Johan Lindholm" userId="b2a50d00-607b-4abd-ae72-883f3fef81de" providerId="ADAL" clId="{42B01F11-F303-4F34-9760-84A578A80FB8}" dt="2024-03-11T20:06:40.850" v="1058" actId="26606"/>
          <ac:spMkLst>
            <pc:docMk/>
            <pc:sldMk cId="2526659106" sldId="259"/>
            <ac:spMk id="59" creationId="{C69C79E1-F916-4929-A4F3-DE763D4BFA57}"/>
          </ac:spMkLst>
        </pc:spChg>
        <pc:spChg chg="add">
          <ac:chgData name="Johan Lindholm" userId="b2a50d00-607b-4abd-ae72-883f3fef81de" providerId="ADAL" clId="{42B01F11-F303-4F34-9760-84A578A80FB8}" dt="2024-03-11T20:06:40.850" v="1058" actId="26606"/>
          <ac:spMkLst>
            <pc:docMk/>
            <pc:sldMk cId="2526659106" sldId="259"/>
            <ac:spMk id="60" creationId="{767334AB-16BD-4EC7-8C6B-4B5171600933}"/>
          </ac:spMkLst>
        </pc:spChg>
        <pc:picChg chg="add mod">
          <ac:chgData name="Johan Lindholm" userId="b2a50d00-607b-4abd-ae72-883f3fef81de" providerId="ADAL" clId="{42B01F11-F303-4F34-9760-84A578A80FB8}" dt="2024-03-11T20:06:40.842" v="1057" actId="26606"/>
          <ac:picMkLst>
            <pc:docMk/>
            <pc:sldMk cId="2526659106" sldId="259"/>
            <ac:picMk id="5" creationId="{E8521347-9B70-586B-0FF5-3FCFE6E88A5B}"/>
          </ac:picMkLst>
        </pc:picChg>
      </pc:sldChg>
      <pc:sldChg chg="addSp modSp mod setBg">
        <pc:chgData name="Johan Lindholm" userId="b2a50d00-607b-4abd-ae72-883f3fef81de" providerId="ADAL" clId="{42B01F11-F303-4F34-9760-84A578A80FB8}" dt="2024-03-11T19:56:26.956" v="1039" actId="20577"/>
        <pc:sldMkLst>
          <pc:docMk/>
          <pc:sldMk cId="1556475082" sldId="260"/>
        </pc:sldMkLst>
        <pc:spChg chg="mod">
          <ac:chgData name="Johan Lindholm" userId="b2a50d00-607b-4abd-ae72-883f3fef81de" providerId="ADAL" clId="{42B01F11-F303-4F34-9760-84A578A80FB8}" dt="2024-03-11T19:52:34.503" v="970" actId="26606"/>
          <ac:spMkLst>
            <pc:docMk/>
            <pc:sldMk cId="1556475082" sldId="260"/>
            <ac:spMk id="2" creationId="{57CA0AD1-EB64-343B-491B-99461E2C07B3}"/>
          </ac:spMkLst>
        </pc:spChg>
        <pc:spChg chg="mod">
          <ac:chgData name="Johan Lindholm" userId="b2a50d00-607b-4abd-ae72-883f3fef81de" providerId="ADAL" clId="{42B01F11-F303-4F34-9760-84A578A80FB8}" dt="2024-03-11T19:56:26.956" v="1039" actId="20577"/>
          <ac:spMkLst>
            <pc:docMk/>
            <pc:sldMk cId="1556475082" sldId="260"/>
            <ac:spMk id="3" creationId="{8F60815D-29F4-3C88-A4B7-010F2D191591}"/>
          </ac:spMkLst>
        </pc:spChg>
        <pc:spChg chg="add">
          <ac:chgData name="Johan Lindholm" userId="b2a50d00-607b-4abd-ae72-883f3fef81de" providerId="ADAL" clId="{42B01F11-F303-4F34-9760-84A578A80FB8}" dt="2024-03-11T19:52:34.503" v="970" actId="26606"/>
          <ac:spMkLst>
            <pc:docMk/>
            <pc:sldMk cId="1556475082" sldId="260"/>
            <ac:spMk id="8" creationId="{DEE2AD96-B495-4E06-9291-B71706F728CB}"/>
          </ac:spMkLst>
        </pc:spChg>
        <pc:spChg chg="add">
          <ac:chgData name="Johan Lindholm" userId="b2a50d00-607b-4abd-ae72-883f3fef81de" providerId="ADAL" clId="{42B01F11-F303-4F34-9760-84A578A80FB8}" dt="2024-03-11T19:52:34.503" v="970" actId="26606"/>
          <ac:spMkLst>
            <pc:docMk/>
            <pc:sldMk cId="1556475082" sldId="260"/>
            <ac:spMk id="10" creationId="{53CF6D67-C5A8-4ADD-9E8E-1E38CA1D3166}"/>
          </ac:spMkLst>
        </pc:spChg>
        <pc:spChg chg="add">
          <ac:chgData name="Johan Lindholm" userId="b2a50d00-607b-4abd-ae72-883f3fef81de" providerId="ADAL" clId="{42B01F11-F303-4F34-9760-84A578A80FB8}" dt="2024-03-11T19:52:34.503" v="970" actId="26606"/>
          <ac:spMkLst>
            <pc:docMk/>
            <pc:sldMk cId="1556475082" sldId="260"/>
            <ac:spMk id="12" creationId="{86909FA0-B515-4681-B7A8-FA281D133B94}"/>
          </ac:spMkLst>
        </pc:spChg>
        <pc:spChg chg="add">
          <ac:chgData name="Johan Lindholm" userId="b2a50d00-607b-4abd-ae72-883f3fef81de" providerId="ADAL" clId="{42B01F11-F303-4F34-9760-84A578A80FB8}" dt="2024-03-11T19:52:34.503" v="970" actId="26606"/>
          <ac:spMkLst>
            <pc:docMk/>
            <pc:sldMk cId="1556475082" sldId="260"/>
            <ac:spMk id="14" creationId="{21C9FE86-FCC3-4A31-AA1C-C882262B7FE7}"/>
          </ac:spMkLst>
        </pc:spChg>
        <pc:spChg chg="add">
          <ac:chgData name="Johan Lindholm" userId="b2a50d00-607b-4abd-ae72-883f3fef81de" providerId="ADAL" clId="{42B01F11-F303-4F34-9760-84A578A80FB8}" dt="2024-03-11T19:52:34.503" v="970" actId="26606"/>
          <ac:spMkLst>
            <pc:docMk/>
            <pc:sldMk cId="1556475082" sldId="260"/>
            <ac:spMk id="16" creationId="{7D96243B-ECED-4B71-8E06-AE9A285EAD20}"/>
          </ac:spMkLst>
        </pc:spChg>
        <pc:spChg chg="add">
          <ac:chgData name="Johan Lindholm" userId="b2a50d00-607b-4abd-ae72-883f3fef81de" providerId="ADAL" clId="{42B01F11-F303-4F34-9760-84A578A80FB8}" dt="2024-03-11T19:52:34.503" v="970" actId="26606"/>
          <ac:spMkLst>
            <pc:docMk/>
            <pc:sldMk cId="1556475082" sldId="260"/>
            <ac:spMk id="18" creationId="{A09989E4-EFDC-4A90-A633-E0525FB4139E}"/>
          </ac:spMkLst>
        </pc:spChg>
      </pc:sldChg>
      <pc:sldChg chg="addSp delSp modSp mod setBg">
        <pc:chgData name="Johan Lindholm" userId="b2a50d00-607b-4abd-ae72-883f3fef81de" providerId="ADAL" clId="{42B01F11-F303-4F34-9760-84A578A80FB8}" dt="2024-03-11T20:10:21.126" v="1066" actId="26606"/>
        <pc:sldMkLst>
          <pc:docMk/>
          <pc:sldMk cId="427486551" sldId="261"/>
        </pc:sldMkLst>
        <pc:spChg chg="mod">
          <ac:chgData name="Johan Lindholm" userId="b2a50d00-607b-4abd-ae72-883f3fef81de" providerId="ADAL" clId="{42B01F11-F303-4F34-9760-84A578A80FB8}" dt="2024-03-11T20:06:56.477" v="1059" actId="26606"/>
          <ac:spMkLst>
            <pc:docMk/>
            <pc:sldMk cId="427486551" sldId="261"/>
            <ac:spMk id="2" creationId="{1F3E3CBF-EB5A-1347-3BED-1FF17A668EBE}"/>
          </ac:spMkLst>
        </pc:spChg>
        <pc:spChg chg="mod">
          <ac:chgData name="Johan Lindholm" userId="b2a50d00-607b-4abd-ae72-883f3fef81de" providerId="ADAL" clId="{42B01F11-F303-4F34-9760-84A578A80FB8}" dt="2024-03-11T20:06:56.477" v="1059" actId="26606"/>
          <ac:spMkLst>
            <pc:docMk/>
            <pc:sldMk cId="427486551" sldId="261"/>
            <ac:spMk id="3" creationId="{F83B8580-5C52-F2C0-2C13-7ED7660F9C49}"/>
          </ac:spMkLst>
        </pc:spChg>
        <pc:spChg chg="add del">
          <ac:chgData name="Johan Lindholm" userId="b2a50d00-607b-4abd-ae72-883f3fef81de" providerId="ADAL" clId="{42B01F11-F303-4F34-9760-84A578A80FB8}" dt="2024-03-11T20:10:21.126" v="1066" actId="26606"/>
          <ac:spMkLst>
            <pc:docMk/>
            <pc:sldMk cId="427486551" sldId="261"/>
            <ac:spMk id="10" creationId="{F0A604E4-7307-451C-93BE-F1F7E1BF3BF8}"/>
          </ac:spMkLst>
        </pc:spChg>
        <pc:spChg chg="add del">
          <ac:chgData name="Johan Lindholm" userId="b2a50d00-607b-4abd-ae72-883f3fef81de" providerId="ADAL" clId="{42B01F11-F303-4F34-9760-84A578A80FB8}" dt="2024-03-11T20:10:21.126" v="1066" actId="26606"/>
          <ac:spMkLst>
            <pc:docMk/>
            <pc:sldMk cId="427486551" sldId="261"/>
            <ac:spMk id="12" creationId="{F7F3A0AA-35E5-4085-942B-737839030604}"/>
          </ac:spMkLst>
        </pc:spChg>
        <pc:spChg chg="add del">
          <ac:chgData name="Johan Lindholm" userId="b2a50d00-607b-4abd-ae72-883f3fef81de" providerId="ADAL" clId="{42B01F11-F303-4F34-9760-84A578A80FB8}" dt="2024-03-11T20:10:21.126" v="1066" actId="26606"/>
          <ac:spMkLst>
            <pc:docMk/>
            <pc:sldMk cId="427486551" sldId="261"/>
            <ac:spMk id="14" creationId="{402F5C38-C747-4173-ABBF-656E39E82130}"/>
          </ac:spMkLst>
        </pc:spChg>
        <pc:spChg chg="add del">
          <ac:chgData name="Johan Lindholm" userId="b2a50d00-607b-4abd-ae72-883f3fef81de" providerId="ADAL" clId="{42B01F11-F303-4F34-9760-84A578A80FB8}" dt="2024-03-11T20:10:21.126" v="1066" actId="26606"/>
          <ac:spMkLst>
            <pc:docMk/>
            <pc:sldMk cId="427486551" sldId="261"/>
            <ac:spMk id="16" creationId="{E37EECFC-A684-4391-AE85-4CDAF5565F61}"/>
          </ac:spMkLst>
        </pc:spChg>
        <pc:spChg chg="add">
          <ac:chgData name="Johan Lindholm" userId="b2a50d00-607b-4abd-ae72-883f3fef81de" providerId="ADAL" clId="{42B01F11-F303-4F34-9760-84A578A80FB8}" dt="2024-03-11T20:10:21.126" v="1066" actId="26606"/>
          <ac:spMkLst>
            <pc:docMk/>
            <pc:sldMk cId="427486551" sldId="261"/>
            <ac:spMk id="21" creationId="{F0A604E4-7307-451C-93BE-F1F7E1BF3BF8}"/>
          </ac:spMkLst>
        </pc:spChg>
        <pc:spChg chg="add">
          <ac:chgData name="Johan Lindholm" userId="b2a50d00-607b-4abd-ae72-883f3fef81de" providerId="ADAL" clId="{42B01F11-F303-4F34-9760-84A578A80FB8}" dt="2024-03-11T20:10:21.126" v="1066" actId="26606"/>
          <ac:spMkLst>
            <pc:docMk/>
            <pc:sldMk cId="427486551" sldId="261"/>
            <ac:spMk id="23" creationId="{F7F3A0AA-35E5-4085-942B-737839030604}"/>
          </ac:spMkLst>
        </pc:spChg>
        <pc:spChg chg="add">
          <ac:chgData name="Johan Lindholm" userId="b2a50d00-607b-4abd-ae72-883f3fef81de" providerId="ADAL" clId="{42B01F11-F303-4F34-9760-84A578A80FB8}" dt="2024-03-11T20:10:21.126" v="1066" actId="26606"/>
          <ac:spMkLst>
            <pc:docMk/>
            <pc:sldMk cId="427486551" sldId="261"/>
            <ac:spMk id="25" creationId="{402F5C38-C747-4173-ABBF-656E39E82130}"/>
          </ac:spMkLst>
        </pc:spChg>
        <pc:spChg chg="add">
          <ac:chgData name="Johan Lindholm" userId="b2a50d00-607b-4abd-ae72-883f3fef81de" providerId="ADAL" clId="{42B01F11-F303-4F34-9760-84A578A80FB8}" dt="2024-03-11T20:10:21.126" v="1066" actId="26606"/>
          <ac:spMkLst>
            <pc:docMk/>
            <pc:sldMk cId="427486551" sldId="261"/>
            <ac:spMk id="27" creationId="{E37EECFC-A684-4391-AE85-4CDAF5565F61}"/>
          </ac:spMkLst>
        </pc:spChg>
        <pc:picChg chg="add del mod">
          <ac:chgData name="Johan Lindholm" userId="b2a50d00-607b-4abd-ae72-883f3fef81de" providerId="ADAL" clId="{42B01F11-F303-4F34-9760-84A578A80FB8}" dt="2024-03-11T20:10:18.673" v="1064" actId="478"/>
          <ac:picMkLst>
            <pc:docMk/>
            <pc:sldMk cId="427486551" sldId="261"/>
            <ac:picMk id="5" creationId="{E6BE67DA-1A7F-95FE-FD3C-7D6B3450E9E6}"/>
          </ac:picMkLst>
        </pc:picChg>
        <pc:picChg chg="add mod">
          <ac:chgData name="Johan Lindholm" userId="b2a50d00-607b-4abd-ae72-883f3fef81de" providerId="ADAL" clId="{42B01F11-F303-4F34-9760-84A578A80FB8}" dt="2024-03-11T20:10:21.126" v="1066" actId="26606"/>
          <ac:picMkLst>
            <pc:docMk/>
            <pc:sldMk cId="427486551" sldId="261"/>
            <ac:picMk id="7" creationId="{EA0F1116-14B6-532C-5BCB-74B20C402703}"/>
          </ac:picMkLst>
        </pc:picChg>
      </pc:sldChg>
      <pc:sldChg chg="addSp delSp modSp new mod setBg">
        <pc:chgData name="Johan Lindholm" userId="b2a50d00-607b-4abd-ae72-883f3fef81de" providerId="ADAL" clId="{42B01F11-F303-4F34-9760-84A578A80FB8}" dt="2024-03-11T21:13:09.380" v="1741" actId="1076"/>
        <pc:sldMkLst>
          <pc:docMk/>
          <pc:sldMk cId="938797406" sldId="265"/>
        </pc:sldMkLst>
        <pc:spChg chg="mod ord">
          <ac:chgData name="Johan Lindholm" userId="b2a50d00-607b-4abd-ae72-883f3fef81de" providerId="ADAL" clId="{42B01F11-F303-4F34-9760-84A578A80FB8}" dt="2024-03-11T21:10:49.398" v="1717" actId="26606"/>
          <ac:spMkLst>
            <pc:docMk/>
            <pc:sldMk cId="938797406" sldId="265"/>
            <ac:spMk id="2" creationId="{A3BB4FFD-09C9-9A13-8618-6967D7BB9B20}"/>
          </ac:spMkLst>
        </pc:spChg>
        <pc:spChg chg="del">
          <ac:chgData name="Johan Lindholm" userId="b2a50d00-607b-4abd-ae72-883f3fef81de" providerId="ADAL" clId="{42B01F11-F303-4F34-9760-84A578A80FB8}" dt="2024-03-11T21:10:07.713" v="1710"/>
          <ac:spMkLst>
            <pc:docMk/>
            <pc:sldMk cId="938797406" sldId="265"/>
            <ac:spMk id="3" creationId="{6C6BA501-8B39-8112-002D-E35B5E537AAA}"/>
          </ac:spMkLst>
        </pc:spChg>
        <pc:spChg chg="add mod">
          <ac:chgData name="Johan Lindholm" userId="b2a50d00-607b-4abd-ae72-883f3fef81de" providerId="ADAL" clId="{42B01F11-F303-4F34-9760-84A578A80FB8}" dt="2024-03-11T21:13:09.380" v="1741" actId="1076"/>
          <ac:spMkLst>
            <pc:docMk/>
            <pc:sldMk cId="938797406" sldId="265"/>
            <ac:spMk id="7" creationId="{E5354B55-3CA2-1113-9E4B-015A63EE6C75}"/>
          </ac:spMkLst>
        </pc:spChg>
        <pc:spChg chg="add mod">
          <ac:chgData name="Johan Lindholm" userId="b2a50d00-607b-4abd-ae72-883f3fef81de" providerId="ADAL" clId="{42B01F11-F303-4F34-9760-84A578A80FB8}" dt="2024-03-11T21:12:53.733" v="1740" actId="1076"/>
          <ac:spMkLst>
            <pc:docMk/>
            <pc:sldMk cId="938797406" sldId="265"/>
            <ac:spMk id="8" creationId="{EBC87EB9-731E-FF69-8FA7-EA1CBC3999C4}"/>
          </ac:spMkLst>
        </pc:spChg>
        <pc:spChg chg="add del">
          <ac:chgData name="Johan Lindholm" userId="b2a50d00-607b-4abd-ae72-883f3fef81de" providerId="ADAL" clId="{42B01F11-F303-4F34-9760-84A578A80FB8}" dt="2024-03-11T21:10:49.388" v="1716" actId="26606"/>
          <ac:spMkLst>
            <pc:docMk/>
            <pc:sldMk cId="938797406" sldId="265"/>
            <ac:spMk id="10" creationId="{4FFEFADE-A412-73C0-9674-AF6718F9E957}"/>
          </ac:spMkLst>
        </pc:spChg>
        <pc:spChg chg="add del">
          <ac:chgData name="Johan Lindholm" userId="b2a50d00-607b-4abd-ae72-883f3fef81de" providerId="ADAL" clId="{42B01F11-F303-4F34-9760-84A578A80FB8}" dt="2024-03-11T21:10:44.140" v="1714" actId="26606"/>
          <ac:spMkLst>
            <pc:docMk/>
            <pc:sldMk cId="938797406" sldId="265"/>
            <ac:spMk id="11" creationId="{2151139A-886F-4B97-8815-729AD3831BBD}"/>
          </ac:spMkLst>
        </pc:spChg>
        <pc:spChg chg="add del">
          <ac:chgData name="Johan Lindholm" userId="b2a50d00-607b-4abd-ae72-883f3fef81de" providerId="ADAL" clId="{42B01F11-F303-4F34-9760-84A578A80FB8}" dt="2024-03-11T21:10:44.140" v="1714" actId="26606"/>
          <ac:spMkLst>
            <pc:docMk/>
            <pc:sldMk cId="938797406" sldId="265"/>
            <ac:spMk id="13" creationId="{AB5E08C4-8CDD-4623-A5B8-E998C6DEE3B7}"/>
          </ac:spMkLst>
        </pc:spChg>
        <pc:spChg chg="add del">
          <ac:chgData name="Johan Lindholm" userId="b2a50d00-607b-4abd-ae72-883f3fef81de" providerId="ADAL" clId="{42B01F11-F303-4F34-9760-84A578A80FB8}" dt="2024-03-11T21:10:44.140" v="1714" actId="26606"/>
          <ac:spMkLst>
            <pc:docMk/>
            <pc:sldMk cId="938797406" sldId="265"/>
            <ac:spMk id="15" creationId="{AFFC87AC-C919-4FE5-BAC3-39509E001152}"/>
          </ac:spMkLst>
        </pc:spChg>
        <pc:spChg chg="add del">
          <ac:chgData name="Johan Lindholm" userId="b2a50d00-607b-4abd-ae72-883f3fef81de" providerId="ADAL" clId="{42B01F11-F303-4F34-9760-84A578A80FB8}" dt="2024-03-11T21:10:44.140" v="1714" actId="26606"/>
          <ac:spMkLst>
            <pc:docMk/>
            <pc:sldMk cId="938797406" sldId="265"/>
            <ac:spMk id="17" creationId="{7D0659F6-0853-468D-B1B2-44FDBE98B80F}"/>
          </ac:spMkLst>
        </pc:spChg>
        <pc:spChg chg="add del">
          <ac:chgData name="Johan Lindholm" userId="b2a50d00-607b-4abd-ae72-883f3fef81de" providerId="ADAL" clId="{42B01F11-F303-4F34-9760-84A578A80FB8}" dt="2024-03-11T21:10:44.140" v="1714" actId="26606"/>
          <ac:spMkLst>
            <pc:docMk/>
            <pc:sldMk cId="938797406" sldId="265"/>
            <ac:spMk id="19" creationId="{15F33878-D502-4FFA-8ACE-F2AECDB2A23F}"/>
          </ac:spMkLst>
        </pc:spChg>
        <pc:spChg chg="add del">
          <ac:chgData name="Johan Lindholm" userId="b2a50d00-607b-4abd-ae72-883f3fef81de" providerId="ADAL" clId="{42B01F11-F303-4F34-9760-84A578A80FB8}" dt="2024-03-11T21:10:44.140" v="1714" actId="26606"/>
          <ac:spMkLst>
            <pc:docMk/>
            <pc:sldMk cId="938797406" sldId="265"/>
            <ac:spMk id="21" creationId="{977ACDD7-882D-4B81-A213-84C82B96B01E}"/>
          </ac:spMkLst>
        </pc:spChg>
        <pc:spChg chg="add del">
          <ac:chgData name="Johan Lindholm" userId="b2a50d00-607b-4abd-ae72-883f3fef81de" providerId="ADAL" clId="{42B01F11-F303-4F34-9760-84A578A80FB8}" dt="2024-03-11T21:10:44.140" v="1714" actId="26606"/>
          <ac:spMkLst>
            <pc:docMk/>
            <pc:sldMk cId="938797406" sldId="265"/>
            <ac:spMk id="23" creationId="{D625ED14-F0D2-4FCA-87F3-4E3D2A03DF4A}"/>
          </ac:spMkLst>
        </pc:spChg>
        <pc:spChg chg="add del">
          <ac:chgData name="Johan Lindholm" userId="b2a50d00-607b-4abd-ae72-883f3fef81de" providerId="ADAL" clId="{42B01F11-F303-4F34-9760-84A578A80FB8}" dt="2024-03-11T21:10:49.388" v="1716" actId="26606"/>
          <ac:spMkLst>
            <pc:docMk/>
            <pc:sldMk cId="938797406" sldId="265"/>
            <ac:spMk id="25" creationId="{B712E947-0734-45F9-9C4F-41114EC3A33E}"/>
          </ac:spMkLst>
        </pc:spChg>
        <pc:spChg chg="add del">
          <ac:chgData name="Johan Lindholm" userId="b2a50d00-607b-4abd-ae72-883f3fef81de" providerId="ADAL" clId="{42B01F11-F303-4F34-9760-84A578A80FB8}" dt="2024-03-11T21:10:49.388" v="1716" actId="26606"/>
          <ac:spMkLst>
            <pc:docMk/>
            <pc:sldMk cId="938797406" sldId="265"/>
            <ac:spMk id="26" creationId="{4C6B5652-C661-4C58-B937-F0F490F7FCB2}"/>
          </ac:spMkLst>
        </pc:spChg>
        <pc:spChg chg="add del">
          <ac:chgData name="Johan Lindholm" userId="b2a50d00-607b-4abd-ae72-883f3fef81de" providerId="ADAL" clId="{42B01F11-F303-4F34-9760-84A578A80FB8}" dt="2024-03-11T21:10:49.388" v="1716" actId="26606"/>
          <ac:spMkLst>
            <pc:docMk/>
            <pc:sldMk cId="938797406" sldId="265"/>
            <ac:spMk id="27" creationId="{0B936867-6407-43FB-9DE6-1B0879D0CB31}"/>
          </ac:spMkLst>
        </pc:spChg>
        <pc:spChg chg="add del">
          <ac:chgData name="Johan Lindholm" userId="b2a50d00-607b-4abd-ae72-883f3fef81de" providerId="ADAL" clId="{42B01F11-F303-4F34-9760-84A578A80FB8}" dt="2024-03-11T21:10:49.388" v="1716" actId="26606"/>
          <ac:spMkLst>
            <pc:docMk/>
            <pc:sldMk cId="938797406" sldId="265"/>
            <ac:spMk id="28" creationId="{ACD0B258-678B-4A8C-894F-848AF24A1922}"/>
          </ac:spMkLst>
        </pc:spChg>
        <pc:spChg chg="add del">
          <ac:chgData name="Johan Lindholm" userId="b2a50d00-607b-4abd-ae72-883f3fef81de" providerId="ADAL" clId="{42B01F11-F303-4F34-9760-84A578A80FB8}" dt="2024-03-11T21:10:49.388" v="1716" actId="26606"/>
          <ac:spMkLst>
            <pc:docMk/>
            <pc:sldMk cId="938797406" sldId="265"/>
            <ac:spMk id="29" creationId="{C8D58395-74AF-401A-AF2F-76B6FCF71DFE}"/>
          </ac:spMkLst>
        </pc:spChg>
        <pc:spChg chg="add del">
          <ac:chgData name="Johan Lindholm" userId="b2a50d00-607b-4abd-ae72-883f3fef81de" providerId="ADAL" clId="{42B01F11-F303-4F34-9760-84A578A80FB8}" dt="2024-03-11T21:10:49.388" v="1716" actId="26606"/>
          <ac:spMkLst>
            <pc:docMk/>
            <pc:sldMk cId="938797406" sldId="265"/>
            <ac:spMk id="30" creationId="{2F003F3F-F118-41D2-AA3F-74DB0D1970BB}"/>
          </ac:spMkLst>
        </pc:spChg>
        <pc:spChg chg="add">
          <ac:chgData name="Johan Lindholm" userId="b2a50d00-607b-4abd-ae72-883f3fef81de" providerId="ADAL" clId="{42B01F11-F303-4F34-9760-84A578A80FB8}" dt="2024-03-11T21:10:49.398" v="1717" actId="26606"/>
          <ac:spMkLst>
            <pc:docMk/>
            <pc:sldMk cId="938797406" sldId="265"/>
            <ac:spMk id="32" creationId="{2151139A-886F-4B97-8815-729AD3831BBD}"/>
          </ac:spMkLst>
        </pc:spChg>
        <pc:spChg chg="add">
          <ac:chgData name="Johan Lindholm" userId="b2a50d00-607b-4abd-ae72-883f3fef81de" providerId="ADAL" clId="{42B01F11-F303-4F34-9760-84A578A80FB8}" dt="2024-03-11T21:10:49.398" v="1717" actId="26606"/>
          <ac:spMkLst>
            <pc:docMk/>
            <pc:sldMk cId="938797406" sldId="265"/>
            <ac:spMk id="33" creationId="{AB5E08C4-8CDD-4623-A5B8-E998C6DEE3B7}"/>
          </ac:spMkLst>
        </pc:spChg>
        <pc:spChg chg="add">
          <ac:chgData name="Johan Lindholm" userId="b2a50d00-607b-4abd-ae72-883f3fef81de" providerId="ADAL" clId="{42B01F11-F303-4F34-9760-84A578A80FB8}" dt="2024-03-11T21:10:49.398" v="1717" actId="26606"/>
          <ac:spMkLst>
            <pc:docMk/>
            <pc:sldMk cId="938797406" sldId="265"/>
            <ac:spMk id="34" creationId="{15F33878-D502-4FFA-8ACE-F2AECDB2A23F}"/>
          </ac:spMkLst>
        </pc:spChg>
        <pc:spChg chg="add">
          <ac:chgData name="Johan Lindholm" userId="b2a50d00-607b-4abd-ae72-883f3fef81de" providerId="ADAL" clId="{42B01F11-F303-4F34-9760-84A578A80FB8}" dt="2024-03-11T21:10:49.398" v="1717" actId="26606"/>
          <ac:spMkLst>
            <pc:docMk/>
            <pc:sldMk cId="938797406" sldId="265"/>
            <ac:spMk id="35" creationId="{D3539FEE-81D3-4406-802E-60B20B16F4F6}"/>
          </ac:spMkLst>
        </pc:spChg>
        <pc:spChg chg="add">
          <ac:chgData name="Johan Lindholm" userId="b2a50d00-607b-4abd-ae72-883f3fef81de" providerId="ADAL" clId="{42B01F11-F303-4F34-9760-84A578A80FB8}" dt="2024-03-11T21:10:49.398" v="1717" actId="26606"/>
          <ac:spMkLst>
            <pc:docMk/>
            <pc:sldMk cId="938797406" sldId="265"/>
            <ac:spMk id="36" creationId="{DC701763-729E-462F-A5A8-E0DEFEB1E2E4}"/>
          </ac:spMkLst>
        </pc:spChg>
        <pc:picChg chg="add mod ord">
          <ac:chgData name="Johan Lindholm" userId="b2a50d00-607b-4abd-ae72-883f3fef81de" providerId="ADAL" clId="{42B01F11-F303-4F34-9760-84A578A80FB8}" dt="2024-03-11T21:11:57.403" v="1722" actId="1076"/>
          <ac:picMkLst>
            <pc:docMk/>
            <pc:sldMk cId="938797406" sldId="265"/>
            <ac:picMk id="5" creationId="{09600FFF-261B-3AF0-9DA3-CEB09DD9C00A}"/>
          </ac:picMkLst>
        </pc:picChg>
        <pc:picChg chg="add mod">
          <ac:chgData name="Johan Lindholm" userId="b2a50d00-607b-4abd-ae72-883f3fef81de" providerId="ADAL" clId="{42B01F11-F303-4F34-9760-84A578A80FB8}" dt="2024-03-11T21:10:49.398" v="1717" actId="26606"/>
          <ac:picMkLst>
            <pc:docMk/>
            <pc:sldMk cId="938797406" sldId="265"/>
            <ac:picMk id="6" creationId="{3671B935-10C0-D2D1-BF8B-7DEA359BDED4}"/>
          </ac:picMkLst>
        </pc:picChg>
      </pc:sldChg>
    </pc:docChg>
  </pc:docChgLst>
  <pc:docChgLst>
    <pc:chgData name="Jacob Johansson" userId="d610e51f-3e84-4cf6-9eb2-546a90bf801c" providerId="ADAL" clId="{B854A58D-A453-4D71-B13D-D59F16AB6876}"/>
    <pc:docChg chg="undo custSel modSld">
      <pc:chgData name="Jacob Johansson" userId="d610e51f-3e84-4cf6-9eb2-546a90bf801c" providerId="ADAL" clId="{B854A58D-A453-4D71-B13D-D59F16AB6876}" dt="2024-03-11T19:49:36.450" v="792" actId="27636"/>
      <pc:docMkLst>
        <pc:docMk/>
      </pc:docMkLst>
      <pc:sldChg chg="modSp mod">
        <pc:chgData name="Jacob Johansson" userId="d610e51f-3e84-4cf6-9eb2-546a90bf801c" providerId="ADAL" clId="{B854A58D-A453-4D71-B13D-D59F16AB6876}" dt="2024-03-11T19:46:03.946" v="557" actId="20577"/>
        <pc:sldMkLst>
          <pc:docMk/>
          <pc:sldMk cId="646577148" sldId="257"/>
        </pc:sldMkLst>
        <pc:spChg chg="mod">
          <ac:chgData name="Jacob Johansson" userId="d610e51f-3e84-4cf6-9eb2-546a90bf801c" providerId="ADAL" clId="{B854A58D-A453-4D71-B13D-D59F16AB6876}" dt="2024-03-11T19:46:03.946" v="557" actId="20577"/>
          <ac:spMkLst>
            <pc:docMk/>
            <pc:sldMk cId="646577148" sldId="257"/>
            <ac:spMk id="3" creationId="{D4E776A8-1C3D-19B5-E612-4AB109BC856E}"/>
          </ac:spMkLst>
        </pc:spChg>
      </pc:sldChg>
      <pc:sldChg chg="modSp mod">
        <pc:chgData name="Jacob Johansson" userId="d610e51f-3e84-4cf6-9eb2-546a90bf801c" providerId="ADAL" clId="{B854A58D-A453-4D71-B13D-D59F16AB6876}" dt="2024-03-11T19:49:36.450" v="792" actId="27636"/>
        <pc:sldMkLst>
          <pc:docMk/>
          <pc:sldMk cId="2288447279" sldId="258"/>
        </pc:sldMkLst>
        <pc:spChg chg="mod">
          <ac:chgData name="Jacob Johansson" userId="d610e51f-3e84-4cf6-9eb2-546a90bf801c" providerId="ADAL" clId="{B854A58D-A453-4D71-B13D-D59F16AB6876}" dt="2024-03-11T19:49:36.450" v="792" actId="27636"/>
          <ac:spMkLst>
            <pc:docMk/>
            <pc:sldMk cId="2288447279" sldId="258"/>
            <ac:spMk id="3" creationId="{19C93806-2923-0905-5715-7CA3DC631327}"/>
          </ac:spMkLst>
        </pc:spChg>
      </pc:sldChg>
    </pc:docChg>
  </pc:docChgLst>
  <pc:docChgLst>
    <pc:chgData name="Jacob Johansson" userId="d610e51f-3e84-4cf6-9eb2-546a90bf801c" providerId="ADAL" clId="{CBF311EC-6223-4041-AECD-9FAEFE5BBDA3}"/>
    <pc:docChg chg="undo custSel addSld delSld modSld sldOrd">
      <pc:chgData name="Jacob Johansson" userId="d610e51f-3e84-4cf6-9eb2-546a90bf801c" providerId="ADAL" clId="{CBF311EC-6223-4041-AECD-9FAEFE5BBDA3}" dt="2024-03-11T20:28:24.582" v="896" actId="20577"/>
      <pc:docMkLst>
        <pc:docMk/>
      </pc:docMkLst>
      <pc:sldChg chg="addSp delSp modSp mod setBg addAnim delAnim">
        <pc:chgData name="Jacob Johansson" userId="d610e51f-3e84-4cf6-9eb2-546a90bf801c" providerId="ADAL" clId="{CBF311EC-6223-4041-AECD-9FAEFE5BBDA3}" dt="2024-03-11T19:02:43.551" v="142" actId="26606"/>
        <pc:sldMkLst>
          <pc:docMk/>
          <pc:sldMk cId="1717446801" sldId="256"/>
        </pc:sldMkLst>
        <pc:spChg chg="mod">
          <ac:chgData name="Jacob Johansson" userId="d610e51f-3e84-4cf6-9eb2-546a90bf801c" providerId="ADAL" clId="{CBF311EC-6223-4041-AECD-9FAEFE5BBDA3}" dt="2024-03-11T19:02:43.551" v="142" actId="26606"/>
          <ac:spMkLst>
            <pc:docMk/>
            <pc:sldMk cId="1717446801" sldId="256"/>
            <ac:spMk id="4" creationId="{7C9B4C53-A0D8-FE47-F268-27D03AA29090}"/>
          </ac:spMkLst>
        </pc:spChg>
        <pc:spChg chg="add del">
          <ac:chgData name="Jacob Johansson" userId="d610e51f-3e84-4cf6-9eb2-546a90bf801c" providerId="ADAL" clId="{CBF311EC-6223-4041-AECD-9FAEFE5BBDA3}" dt="2024-03-11T19:02:43.551" v="142" actId="26606"/>
          <ac:spMkLst>
            <pc:docMk/>
            <pc:sldMk cId="1717446801" sldId="256"/>
            <ac:spMk id="5" creationId="{00ACF960-6B0A-D566-773A-90BD44AC5076}"/>
          </ac:spMkLst>
        </pc:spChg>
        <pc:spChg chg="mod">
          <ac:chgData name="Jacob Johansson" userId="d610e51f-3e84-4cf6-9eb2-546a90bf801c" providerId="ADAL" clId="{CBF311EC-6223-4041-AECD-9FAEFE5BBDA3}" dt="2024-03-11T19:02:43.551" v="142" actId="26606"/>
          <ac:spMkLst>
            <pc:docMk/>
            <pc:sldMk cId="1717446801" sldId="256"/>
            <ac:spMk id="6" creationId="{8E6A2692-B456-EE9A-23AF-36AD9198FE9B}"/>
          </ac:spMkLst>
        </pc:spChg>
        <pc:spChg chg="add del">
          <ac:chgData name="Jacob Johansson" userId="d610e51f-3e84-4cf6-9eb2-546a90bf801c" providerId="ADAL" clId="{CBF311EC-6223-4041-AECD-9FAEFE5BBDA3}" dt="2024-03-11T19:02:25.214" v="136" actId="26606"/>
          <ac:spMkLst>
            <pc:docMk/>
            <pc:sldMk cId="1717446801" sldId="256"/>
            <ac:spMk id="11" creationId="{8C790BE2-4E4F-4AAF-81A2-4A6F4885EBE6}"/>
          </ac:spMkLst>
        </pc:spChg>
        <pc:spChg chg="add del">
          <ac:chgData name="Jacob Johansson" userId="d610e51f-3e84-4cf6-9eb2-546a90bf801c" providerId="ADAL" clId="{CBF311EC-6223-4041-AECD-9FAEFE5BBDA3}" dt="2024-03-11T19:02:17.282" v="130" actId="26606"/>
          <ac:spMkLst>
            <pc:docMk/>
            <pc:sldMk cId="1717446801" sldId="256"/>
            <ac:spMk id="12" creationId="{9203DE33-2CD4-4CA8-9AF3-37C3B65133B0}"/>
          </ac:spMkLst>
        </pc:spChg>
        <pc:spChg chg="add del">
          <ac:chgData name="Jacob Johansson" userId="d610e51f-3e84-4cf6-9eb2-546a90bf801c" providerId="ADAL" clId="{CBF311EC-6223-4041-AECD-9FAEFE5BBDA3}" dt="2024-03-11T19:02:25.214" v="136" actId="26606"/>
          <ac:spMkLst>
            <pc:docMk/>
            <pc:sldMk cId="1717446801" sldId="256"/>
            <ac:spMk id="13" creationId="{D28B54C3-B57B-472A-B96E-1FCB67093DC2}"/>
          </ac:spMkLst>
        </pc:spChg>
        <pc:spChg chg="add del">
          <ac:chgData name="Jacob Johansson" userId="d610e51f-3e84-4cf6-9eb2-546a90bf801c" providerId="ADAL" clId="{CBF311EC-6223-4041-AECD-9FAEFE5BBDA3}" dt="2024-03-11T19:02:17.282" v="130" actId="26606"/>
          <ac:spMkLst>
            <pc:docMk/>
            <pc:sldMk cId="1717446801" sldId="256"/>
            <ac:spMk id="14" creationId="{0AF57B88-1D4C-41FA-A761-EC1DD10C35CB}"/>
          </ac:spMkLst>
        </pc:spChg>
        <pc:spChg chg="add del">
          <ac:chgData name="Jacob Johansson" userId="d610e51f-3e84-4cf6-9eb2-546a90bf801c" providerId="ADAL" clId="{CBF311EC-6223-4041-AECD-9FAEFE5BBDA3}" dt="2024-03-11T19:02:25.214" v="136" actId="26606"/>
          <ac:spMkLst>
            <pc:docMk/>
            <pc:sldMk cId="1717446801" sldId="256"/>
            <ac:spMk id="15" creationId="{7DB3C429-F8DA-49B9-AF84-21996FCF78B5}"/>
          </ac:spMkLst>
        </pc:spChg>
        <pc:spChg chg="add del">
          <ac:chgData name="Jacob Johansson" userId="d610e51f-3e84-4cf6-9eb2-546a90bf801c" providerId="ADAL" clId="{CBF311EC-6223-4041-AECD-9FAEFE5BBDA3}" dt="2024-03-11T19:02:17.282" v="130" actId="26606"/>
          <ac:spMkLst>
            <pc:docMk/>
            <pc:sldMk cId="1717446801" sldId="256"/>
            <ac:spMk id="16" creationId="{D2548F45-5164-4ABB-8212-7F293FDED8D4}"/>
          </ac:spMkLst>
        </pc:spChg>
        <pc:spChg chg="add del">
          <ac:chgData name="Jacob Johansson" userId="d610e51f-3e84-4cf6-9eb2-546a90bf801c" providerId="ADAL" clId="{CBF311EC-6223-4041-AECD-9FAEFE5BBDA3}" dt="2024-03-11T19:02:25.214" v="136" actId="26606"/>
          <ac:spMkLst>
            <pc:docMk/>
            <pc:sldMk cId="1717446801" sldId="256"/>
            <ac:spMk id="17" creationId="{E12088DD-B1AD-40E0-8B86-1D87A2CCD9BE}"/>
          </ac:spMkLst>
        </pc:spChg>
        <pc:spChg chg="add del">
          <ac:chgData name="Jacob Johansson" userId="d610e51f-3e84-4cf6-9eb2-546a90bf801c" providerId="ADAL" clId="{CBF311EC-6223-4041-AECD-9FAEFE5BBDA3}" dt="2024-03-11T19:02:17.282" v="130" actId="26606"/>
          <ac:spMkLst>
            <pc:docMk/>
            <pc:sldMk cId="1717446801" sldId="256"/>
            <ac:spMk id="18" creationId="{5E81CCFB-7BEF-4186-86FB-D09450B4D02D}"/>
          </ac:spMkLst>
        </pc:spChg>
        <pc:spChg chg="add del">
          <ac:chgData name="Jacob Johansson" userId="d610e51f-3e84-4cf6-9eb2-546a90bf801c" providerId="ADAL" clId="{CBF311EC-6223-4041-AECD-9FAEFE5BBDA3}" dt="2024-03-11T19:02:25.214" v="136" actId="26606"/>
          <ac:spMkLst>
            <pc:docMk/>
            <pc:sldMk cId="1717446801" sldId="256"/>
            <ac:spMk id="19" creationId="{C4C9F2B0-1044-46EB-8AEB-C3BFFDE6C2CC}"/>
          </ac:spMkLst>
        </pc:spChg>
        <pc:spChg chg="add del">
          <ac:chgData name="Jacob Johansson" userId="d610e51f-3e84-4cf6-9eb2-546a90bf801c" providerId="ADAL" clId="{CBF311EC-6223-4041-AECD-9FAEFE5BBDA3}" dt="2024-03-11T19:02:21.904" v="132" actId="26606"/>
          <ac:spMkLst>
            <pc:docMk/>
            <pc:sldMk cId="1717446801" sldId="256"/>
            <ac:spMk id="20" creationId="{9B7AD9F6-8CE7-4299-8FC6-328F4DCD3FF9}"/>
          </ac:spMkLst>
        </pc:spChg>
        <pc:spChg chg="add del">
          <ac:chgData name="Jacob Johansson" userId="d610e51f-3e84-4cf6-9eb2-546a90bf801c" providerId="ADAL" clId="{CBF311EC-6223-4041-AECD-9FAEFE5BBDA3}" dt="2024-03-11T19:02:21.904" v="132" actId="26606"/>
          <ac:spMkLst>
            <pc:docMk/>
            <pc:sldMk cId="1717446801" sldId="256"/>
            <ac:spMk id="22" creationId="{82580482-BA80-420A-8A05-C58E97F26B21}"/>
          </ac:spMkLst>
        </pc:spChg>
        <pc:spChg chg="add del">
          <ac:chgData name="Jacob Johansson" userId="d610e51f-3e84-4cf6-9eb2-546a90bf801c" providerId="ADAL" clId="{CBF311EC-6223-4041-AECD-9FAEFE5BBDA3}" dt="2024-03-11T19:02:25.214" v="136" actId="26606"/>
          <ac:spMkLst>
            <pc:docMk/>
            <pc:sldMk cId="1717446801" sldId="256"/>
            <ac:spMk id="23" creationId="{4734BADF-9461-4621-B112-2D7BABEA7DD0}"/>
          </ac:spMkLst>
        </pc:spChg>
        <pc:spChg chg="add del">
          <ac:chgData name="Jacob Johansson" userId="d610e51f-3e84-4cf6-9eb2-546a90bf801c" providerId="ADAL" clId="{CBF311EC-6223-4041-AECD-9FAEFE5BBDA3}" dt="2024-03-11T19:02:23.962" v="134" actId="26606"/>
          <ac:spMkLst>
            <pc:docMk/>
            <pc:sldMk cId="1717446801" sldId="256"/>
            <ac:spMk id="24" creationId="{676A1B86-DC99-46B9-B5AA-A7E928EA9CF7}"/>
          </ac:spMkLst>
        </pc:spChg>
        <pc:spChg chg="add del">
          <ac:chgData name="Jacob Johansson" userId="d610e51f-3e84-4cf6-9eb2-546a90bf801c" providerId="ADAL" clId="{CBF311EC-6223-4041-AECD-9FAEFE5BBDA3}" dt="2024-03-11T19:02:23.962" v="134" actId="26606"/>
          <ac:spMkLst>
            <pc:docMk/>
            <pc:sldMk cId="1717446801" sldId="256"/>
            <ac:spMk id="25" creationId="{E9304FFE-74E9-4316-B822-F35A685E2D09}"/>
          </ac:spMkLst>
        </pc:spChg>
        <pc:spChg chg="add del">
          <ac:chgData name="Jacob Johansson" userId="d610e51f-3e84-4cf6-9eb2-546a90bf801c" providerId="ADAL" clId="{CBF311EC-6223-4041-AECD-9FAEFE5BBDA3}" dt="2024-03-11T19:02:25.214" v="136" actId="26606"/>
          <ac:spMkLst>
            <pc:docMk/>
            <pc:sldMk cId="1717446801" sldId="256"/>
            <ac:spMk id="28" creationId="{0C395952-4E26-45A2-8756-2ADFD6E53C6E}"/>
          </ac:spMkLst>
        </pc:spChg>
        <pc:spChg chg="add del">
          <ac:chgData name="Jacob Johansson" userId="d610e51f-3e84-4cf6-9eb2-546a90bf801c" providerId="ADAL" clId="{CBF311EC-6223-4041-AECD-9FAEFE5BBDA3}" dt="2024-03-11T19:02:33.704" v="138" actId="26606"/>
          <ac:spMkLst>
            <pc:docMk/>
            <pc:sldMk cId="1717446801" sldId="256"/>
            <ac:spMk id="30" creationId="{9B7AD9F6-8CE7-4299-8FC6-328F4DCD3FF9}"/>
          </ac:spMkLst>
        </pc:spChg>
        <pc:spChg chg="add del">
          <ac:chgData name="Jacob Johansson" userId="d610e51f-3e84-4cf6-9eb2-546a90bf801c" providerId="ADAL" clId="{CBF311EC-6223-4041-AECD-9FAEFE5BBDA3}" dt="2024-03-11T19:02:33.704" v="138" actId="26606"/>
          <ac:spMkLst>
            <pc:docMk/>
            <pc:sldMk cId="1717446801" sldId="256"/>
            <ac:spMk id="32" creationId="{82580482-BA80-420A-8A05-C58E97F26B21}"/>
          </ac:spMkLst>
        </pc:spChg>
        <pc:spChg chg="add del">
          <ac:chgData name="Jacob Johansson" userId="d610e51f-3e84-4cf6-9eb2-546a90bf801c" providerId="ADAL" clId="{CBF311EC-6223-4041-AECD-9FAEFE5BBDA3}" dt="2024-03-11T19:02:43.533" v="141" actId="26606"/>
          <ac:spMkLst>
            <pc:docMk/>
            <pc:sldMk cId="1717446801" sldId="256"/>
            <ac:spMk id="35" creationId="{8870DEF6-46A2-D4F8-8BE6-91165D93ECC4}"/>
          </ac:spMkLst>
        </pc:spChg>
        <pc:spChg chg="add">
          <ac:chgData name="Jacob Johansson" userId="d610e51f-3e84-4cf6-9eb2-546a90bf801c" providerId="ADAL" clId="{CBF311EC-6223-4041-AECD-9FAEFE5BBDA3}" dt="2024-03-11T19:02:43.551" v="142" actId="26606"/>
          <ac:spMkLst>
            <pc:docMk/>
            <pc:sldMk cId="1717446801" sldId="256"/>
            <ac:spMk id="38" creationId="{9B7AD9F6-8CE7-4299-8FC6-328F4DCD3FF9}"/>
          </ac:spMkLst>
        </pc:spChg>
        <pc:spChg chg="add">
          <ac:chgData name="Jacob Johansson" userId="d610e51f-3e84-4cf6-9eb2-546a90bf801c" providerId="ADAL" clId="{CBF311EC-6223-4041-AECD-9FAEFE5BBDA3}" dt="2024-03-11T19:02:43.551" v="142" actId="26606"/>
          <ac:spMkLst>
            <pc:docMk/>
            <pc:sldMk cId="1717446801" sldId="256"/>
            <ac:spMk id="40" creationId="{82580482-BA80-420A-8A05-C58E97F26B21}"/>
          </ac:spMkLst>
        </pc:spChg>
        <pc:picChg chg="add del">
          <ac:chgData name="Jacob Johansson" userId="d610e51f-3e84-4cf6-9eb2-546a90bf801c" providerId="ADAL" clId="{CBF311EC-6223-4041-AECD-9FAEFE5BBDA3}" dt="2024-03-11T19:02:17.282" v="130" actId="26606"/>
          <ac:picMkLst>
            <pc:docMk/>
            <pc:sldMk cId="1717446801" sldId="256"/>
            <ac:picMk id="8" creationId="{06B86408-5D70-3C40-A152-7B20B3E1CC57}"/>
          </ac:picMkLst>
        </pc:picChg>
        <pc:picChg chg="add del">
          <ac:chgData name="Jacob Johansson" userId="d610e51f-3e84-4cf6-9eb2-546a90bf801c" providerId="ADAL" clId="{CBF311EC-6223-4041-AECD-9FAEFE5BBDA3}" dt="2024-03-11T19:02:21.904" v="132" actId="26606"/>
          <ac:picMkLst>
            <pc:docMk/>
            <pc:sldMk cId="1717446801" sldId="256"/>
            <ac:picMk id="21" creationId="{2029F798-341C-B42D-E303-64D8517DC9AA}"/>
          </ac:picMkLst>
        </pc:picChg>
        <pc:picChg chg="add del">
          <ac:chgData name="Jacob Johansson" userId="d610e51f-3e84-4cf6-9eb2-546a90bf801c" providerId="ADAL" clId="{CBF311EC-6223-4041-AECD-9FAEFE5BBDA3}" dt="2024-03-11T19:02:23.962" v="134" actId="26606"/>
          <ac:picMkLst>
            <pc:docMk/>
            <pc:sldMk cId="1717446801" sldId="256"/>
            <ac:picMk id="26" creationId="{A5DED9A9-A8F8-BB9B-C8DD-9620AE44A92A}"/>
          </ac:picMkLst>
        </pc:picChg>
        <pc:picChg chg="add del">
          <ac:chgData name="Jacob Johansson" userId="d610e51f-3e84-4cf6-9eb2-546a90bf801c" providerId="ADAL" clId="{CBF311EC-6223-4041-AECD-9FAEFE5BBDA3}" dt="2024-03-11T19:02:33.704" v="138" actId="26606"/>
          <ac:picMkLst>
            <pc:docMk/>
            <pc:sldMk cId="1717446801" sldId="256"/>
            <ac:picMk id="31" creationId="{2029F798-341C-B42D-E303-64D8517DC9AA}"/>
          </ac:picMkLst>
        </pc:picChg>
        <pc:picChg chg="add del">
          <ac:chgData name="Jacob Johansson" userId="d610e51f-3e84-4cf6-9eb2-546a90bf801c" providerId="ADAL" clId="{CBF311EC-6223-4041-AECD-9FAEFE5BBDA3}" dt="2024-03-11T19:02:43.533" v="141" actId="26606"/>
          <ac:picMkLst>
            <pc:docMk/>
            <pc:sldMk cId="1717446801" sldId="256"/>
            <ac:picMk id="34" creationId="{9E478B2C-68AC-3A84-D612-928ADBBEF405}"/>
          </ac:picMkLst>
        </pc:picChg>
        <pc:picChg chg="add">
          <ac:chgData name="Jacob Johansson" userId="d610e51f-3e84-4cf6-9eb2-546a90bf801c" providerId="ADAL" clId="{CBF311EC-6223-4041-AECD-9FAEFE5BBDA3}" dt="2024-03-11T19:02:43.551" v="142" actId="26606"/>
          <ac:picMkLst>
            <pc:docMk/>
            <pc:sldMk cId="1717446801" sldId="256"/>
            <ac:picMk id="39" creationId="{2029F798-341C-B42D-E303-64D8517DC9AA}"/>
          </ac:picMkLst>
        </pc:picChg>
        <pc:cxnChg chg="add del">
          <ac:chgData name="Jacob Johansson" userId="d610e51f-3e84-4cf6-9eb2-546a90bf801c" providerId="ADAL" clId="{CBF311EC-6223-4041-AECD-9FAEFE5BBDA3}" dt="2024-03-11T19:02:43.533" v="141" actId="26606"/>
          <ac:cxnSpMkLst>
            <pc:docMk/>
            <pc:sldMk cId="1717446801" sldId="256"/>
            <ac:cxnSpMk id="36" creationId="{522632D6-DED9-FDEC-FD9F-09FF0A4544CC}"/>
          </ac:cxnSpMkLst>
        </pc:cxnChg>
      </pc:sldChg>
      <pc:sldChg chg="addSp delSp modSp mod setBg addAnim delAnim setClrOvrMap">
        <pc:chgData name="Jacob Johansson" userId="d610e51f-3e84-4cf6-9eb2-546a90bf801c" providerId="ADAL" clId="{CBF311EC-6223-4041-AECD-9FAEFE5BBDA3}" dt="2024-03-11T20:13:14.921" v="751" actId="20577"/>
        <pc:sldMkLst>
          <pc:docMk/>
          <pc:sldMk cId="646577148" sldId="257"/>
        </pc:sldMkLst>
        <pc:spChg chg="mod ord">
          <ac:chgData name="Jacob Johansson" userId="d610e51f-3e84-4cf6-9eb2-546a90bf801c" providerId="ADAL" clId="{CBF311EC-6223-4041-AECD-9FAEFE5BBDA3}" dt="2024-03-11T19:08:24.858" v="260" actId="20577"/>
          <ac:spMkLst>
            <pc:docMk/>
            <pc:sldMk cId="646577148" sldId="257"/>
            <ac:spMk id="2" creationId="{2A616FB5-200C-49AB-B340-649A8AE5F0D4}"/>
          </ac:spMkLst>
        </pc:spChg>
        <pc:spChg chg="mod ord">
          <ac:chgData name="Jacob Johansson" userId="d610e51f-3e84-4cf6-9eb2-546a90bf801c" providerId="ADAL" clId="{CBF311EC-6223-4041-AECD-9FAEFE5BBDA3}" dt="2024-03-11T20:13:14.921" v="751" actId="20577"/>
          <ac:spMkLst>
            <pc:docMk/>
            <pc:sldMk cId="646577148" sldId="257"/>
            <ac:spMk id="3" creationId="{D4E776A8-1C3D-19B5-E612-4AB109BC856E}"/>
          </ac:spMkLst>
        </pc:spChg>
        <pc:spChg chg="add del">
          <ac:chgData name="Jacob Johansson" userId="d610e51f-3e84-4cf6-9eb2-546a90bf801c" providerId="ADAL" clId="{CBF311EC-6223-4041-AECD-9FAEFE5BBDA3}" dt="2024-03-11T17:52:59.979" v="15" actId="26606"/>
          <ac:spMkLst>
            <pc:docMk/>
            <pc:sldMk cId="646577148" sldId="257"/>
            <ac:spMk id="10" creationId="{47942995-B07F-4636-9A06-C6A104B260A8}"/>
          </ac:spMkLst>
        </pc:spChg>
        <pc:spChg chg="add del">
          <ac:chgData name="Jacob Johansson" userId="d610e51f-3e84-4cf6-9eb2-546a90bf801c" providerId="ADAL" clId="{CBF311EC-6223-4041-AECD-9FAEFE5BBDA3}" dt="2024-03-11T17:54:13.292" v="33" actId="26606"/>
          <ac:spMkLst>
            <pc:docMk/>
            <pc:sldMk cId="646577148" sldId="257"/>
            <ac:spMk id="14" creationId="{91DC6ABD-215C-4EA8-A483-CEF5B99AB385}"/>
          </ac:spMkLst>
        </pc:spChg>
        <pc:spChg chg="add del">
          <ac:chgData name="Jacob Johansson" userId="d610e51f-3e84-4cf6-9eb2-546a90bf801c" providerId="ADAL" clId="{CBF311EC-6223-4041-AECD-9FAEFE5BBDA3}" dt="2024-03-11T17:52:59.979" v="15" actId="26606"/>
          <ac:spMkLst>
            <pc:docMk/>
            <pc:sldMk cId="646577148" sldId="257"/>
            <ac:spMk id="17" creationId="{B81933D1-5615-42C7-9C0B-4EB7105CCE2D}"/>
          </ac:spMkLst>
        </pc:spChg>
        <pc:spChg chg="add del">
          <ac:chgData name="Jacob Johansson" userId="d610e51f-3e84-4cf6-9eb2-546a90bf801c" providerId="ADAL" clId="{CBF311EC-6223-4041-AECD-9FAEFE5BBDA3}" dt="2024-03-11T17:52:59.979" v="15" actId="26606"/>
          <ac:spMkLst>
            <pc:docMk/>
            <pc:sldMk cId="646577148" sldId="257"/>
            <ac:spMk id="19" creationId="{19C9EAEA-39D0-4B0E-A0EB-51E7B26740B1}"/>
          </ac:spMkLst>
        </pc:spChg>
        <pc:spChg chg="add del">
          <ac:chgData name="Jacob Johansson" userId="d610e51f-3e84-4cf6-9eb2-546a90bf801c" providerId="ADAL" clId="{CBF311EC-6223-4041-AECD-9FAEFE5BBDA3}" dt="2024-03-11T17:54:13.292" v="33" actId="26606"/>
          <ac:spMkLst>
            <pc:docMk/>
            <pc:sldMk cId="646577148" sldId="257"/>
            <ac:spMk id="20" creationId="{04357C93-F0CB-4A1C-8F77-4E9063789819}"/>
          </ac:spMkLst>
        </pc:spChg>
        <pc:spChg chg="add del">
          <ac:chgData name="Jacob Johansson" userId="d610e51f-3e84-4cf6-9eb2-546a90bf801c" providerId="ADAL" clId="{CBF311EC-6223-4041-AECD-9FAEFE5BBDA3}" dt="2024-03-11T17:53:31.685" v="22" actId="26606"/>
          <ac:spMkLst>
            <pc:docMk/>
            <pc:sldMk cId="646577148" sldId="257"/>
            <ac:spMk id="21" creationId="{71B2258F-86CA-4D4D-8270-BC05FCDEBFB3}"/>
          </ac:spMkLst>
        </pc:spChg>
        <pc:spChg chg="add del">
          <ac:chgData name="Jacob Johansson" userId="d610e51f-3e84-4cf6-9eb2-546a90bf801c" providerId="ADAL" clId="{CBF311EC-6223-4041-AECD-9FAEFE5BBDA3}" dt="2024-03-11T17:54:13.283" v="32" actId="26606"/>
          <ac:spMkLst>
            <pc:docMk/>
            <pc:sldMk cId="646577148" sldId="257"/>
            <ac:spMk id="25" creationId="{19D32F93-50AC-4C46-A5DB-291C60DDB7BD}"/>
          </ac:spMkLst>
        </pc:spChg>
        <pc:spChg chg="add del">
          <ac:chgData name="Jacob Johansson" userId="d610e51f-3e84-4cf6-9eb2-546a90bf801c" providerId="ADAL" clId="{CBF311EC-6223-4041-AECD-9FAEFE5BBDA3}" dt="2024-03-11T17:53:22.792" v="19" actId="26606"/>
          <ac:spMkLst>
            <pc:docMk/>
            <pc:sldMk cId="646577148" sldId="257"/>
            <ac:spMk id="26" creationId="{E91DC736-0EF8-4F87-9146-EBF1D2EE4D3D}"/>
          </ac:spMkLst>
        </pc:spChg>
        <pc:spChg chg="add del">
          <ac:chgData name="Jacob Johansson" userId="d610e51f-3e84-4cf6-9eb2-546a90bf801c" providerId="ADAL" clId="{CBF311EC-6223-4041-AECD-9FAEFE5BBDA3}" dt="2024-03-11T17:54:13.283" v="32" actId="26606"/>
          <ac:spMkLst>
            <pc:docMk/>
            <pc:sldMk cId="646577148" sldId="257"/>
            <ac:spMk id="27" creationId="{86FD7672-78BE-4D6F-A711-2CDB79B52DFF}"/>
          </ac:spMkLst>
        </pc:spChg>
        <pc:spChg chg="add del">
          <ac:chgData name="Jacob Johansson" userId="d610e51f-3e84-4cf6-9eb2-546a90bf801c" providerId="ADAL" clId="{CBF311EC-6223-4041-AECD-9FAEFE5BBDA3}" dt="2024-03-11T17:53:22.792" v="19" actId="26606"/>
          <ac:spMkLst>
            <pc:docMk/>
            <pc:sldMk cId="646577148" sldId="257"/>
            <ac:spMk id="28" creationId="{097CD68E-23E3-4007-8847-CD0944C4F7BE}"/>
          </ac:spMkLst>
        </pc:spChg>
        <pc:spChg chg="add del">
          <ac:chgData name="Jacob Johansson" userId="d610e51f-3e84-4cf6-9eb2-546a90bf801c" providerId="ADAL" clId="{CBF311EC-6223-4041-AECD-9FAEFE5BBDA3}" dt="2024-03-11T17:54:13.283" v="32" actId="26606"/>
          <ac:spMkLst>
            <pc:docMk/>
            <pc:sldMk cId="646577148" sldId="257"/>
            <ac:spMk id="29" creationId="{827DC2C4-B485-428A-BF4A-472D2967F47F}"/>
          </ac:spMkLst>
        </pc:spChg>
        <pc:spChg chg="add del">
          <ac:chgData name="Jacob Johansson" userId="d610e51f-3e84-4cf6-9eb2-546a90bf801c" providerId="ADAL" clId="{CBF311EC-6223-4041-AECD-9FAEFE5BBDA3}" dt="2024-03-11T17:53:22.792" v="19" actId="26606"/>
          <ac:spMkLst>
            <pc:docMk/>
            <pc:sldMk cId="646577148" sldId="257"/>
            <ac:spMk id="30" creationId="{AF2F604E-43BE-4DC3-B983-E071523364F8}"/>
          </ac:spMkLst>
        </pc:spChg>
        <pc:spChg chg="add del">
          <ac:chgData name="Jacob Johansson" userId="d610e51f-3e84-4cf6-9eb2-546a90bf801c" providerId="ADAL" clId="{CBF311EC-6223-4041-AECD-9FAEFE5BBDA3}" dt="2024-03-11T17:54:13.283" v="32" actId="26606"/>
          <ac:spMkLst>
            <pc:docMk/>
            <pc:sldMk cId="646577148" sldId="257"/>
            <ac:spMk id="31" creationId="{4A62647B-1222-407C-8740-5A497612B1F5}"/>
          </ac:spMkLst>
        </pc:spChg>
        <pc:spChg chg="add del">
          <ac:chgData name="Jacob Johansson" userId="d610e51f-3e84-4cf6-9eb2-546a90bf801c" providerId="ADAL" clId="{CBF311EC-6223-4041-AECD-9FAEFE5BBDA3}" dt="2024-03-11T17:53:22.792" v="19" actId="26606"/>
          <ac:spMkLst>
            <pc:docMk/>
            <pc:sldMk cId="646577148" sldId="257"/>
            <ac:spMk id="32" creationId="{08C9B587-E65E-4B52-B37C-ABEBB6E87928}"/>
          </ac:spMkLst>
        </pc:spChg>
        <pc:spChg chg="add del">
          <ac:chgData name="Jacob Johansson" userId="d610e51f-3e84-4cf6-9eb2-546a90bf801c" providerId="ADAL" clId="{CBF311EC-6223-4041-AECD-9FAEFE5BBDA3}" dt="2024-03-11T17:55:27.937" v="51" actId="26606"/>
          <ac:spMkLst>
            <pc:docMk/>
            <pc:sldMk cId="646577148" sldId="257"/>
            <ac:spMk id="33" creationId="{3C54F4CE-85F0-46ED-80DA-9518C9251AD1}"/>
          </ac:spMkLst>
        </pc:spChg>
        <pc:spChg chg="add del">
          <ac:chgData name="Jacob Johansson" userId="d610e51f-3e84-4cf6-9eb2-546a90bf801c" providerId="ADAL" clId="{CBF311EC-6223-4041-AECD-9FAEFE5BBDA3}" dt="2024-03-11T17:53:26.734" v="21" actId="26606"/>
          <ac:spMkLst>
            <pc:docMk/>
            <pc:sldMk cId="646577148" sldId="257"/>
            <ac:spMk id="34" creationId="{4D4677D2-D5AC-4CF9-9EED-2B89D0A1C212}"/>
          </ac:spMkLst>
        </pc:spChg>
        <pc:spChg chg="add del">
          <ac:chgData name="Jacob Johansson" userId="d610e51f-3e84-4cf6-9eb2-546a90bf801c" providerId="ADAL" clId="{CBF311EC-6223-4041-AECD-9FAEFE5BBDA3}" dt="2024-03-11T17:53:26.734" v="21" actId="26606"/>
          <ac:spMkLst>
            <pc:docMk/>
            <pc:sldMk cId="646577148" sldId="257"/>
            <ac:spMk id="35" creationId="{C6D54F7E-825A-4BBA-815F-35CCA8B97786}"/>
          </ac:spMkLst>
        </pc:spChg>
        <pc:spChg chg="add del">
          <ac:chgData name="Jacob Johansson" userId="d610e51f-3e84-4cf6-9eb2-546a90bf801c" providerId="ADAL" clId="{CBF311EC-6223-4041-AECD-9FAEFE5BBDA3}" dt="2024-03-11T17:55:27.937" v="51" actId="26606"/>
          <ac:spMkLst>
            <pc:docMk/>
            <pc:sldMk cId="646577148" sldId="257"/>
            <ac:spMk id="36" creationId="{DADD1FCA-8ACB-4958-81DD-4CDD6D3E1921}"/>
          </ac:spMkLst>
        </pc:spChg>
        <pc:spChg chg="add del">
          <ac:chgData name="Jacob Johansson" userId="d610e51f-3e84-4cf6-9eb2-546a90bf801c" providerId="ADAL" clId="{CBF311EC-6223-4041-AECD-9FAEFE5BBDA3}" dt="2024-03-11T19:02:00.538" v="126" actId="26606"/>
          <ac:spMkLst>
            <pc:docMk/>
            <pc:sldMk cId="646577148" sldId="257"/>
            <ac:spMk id="41" creationId="{665DBBEF-238B-476B-96AB-8AAC3224ECEA}"/>
          </ac:spMkLst>
        </pc:spChg>
        <pc:spChg chg="add del">
          <ac:chgData name="Jacob Johansson" userId="d610e51f-3e84-4cf6-9eb2-546a90bf801c" providerId="ADAL" clId="{CBF311EC-6223-4041-AECD-9FAEFE5BBDA3}" dt="2024-03-11T19:02:00.538" v="126" actId="26606"/>
          <ac:spMkLst>
            <pc:docMk/>
            <pc:sldMk cId="646577148" sldId="257"/>
            <ac:spMk id="43" creationId="{3FCFB1DE-0B7E-48CC-BA90-B2AB0889F9D6}"/>
          </ac:spMkLst>
        </pc:spChg>
        <pc:spChg chg="add del">
          <ac:chgData name="Jacob Johansson" userId="d610e51f-3e84-4cf6-9eb2-546a90bf801c" providerId="ADAL" clId="{CBF311EC-6223-4041-AECD-9FAEFE5BBDA3}" dt="2024-03-11T19:01:54.961" v="123" actId="26606"/>
          <ac:spMkLst>
            <pc:docMk/>
            <pc:sldMk cId="646577148" sldId="257"/>
            <ac:spMk id="48" creationId="{A8384FB5-9ADC-4DDC-881B-597D56F5B15D}"/>
          </ac:spMkLst>
        </pc:spChg>
        <pc:spChg chg="add del">
          <ac:chgData name="Jacob Johansson" userId="d610e51f-3e84-4cf6-9eb2-546a90bf801c" providerId="ADAL" clId="{CBF311EC-6223-4041-AECD-9FAEFE5BBDA3}" dt="2024-03-11T19:01:54.961" v="123" actId="26606"/>
          <ac:spMkLst>
            <pc:docMk/>
            <pc:sldMk cId="646577148" sldId="257"/>
            <ac:spMk id="50" creationId="{91E5A9A7-95C6-4F4F-B00E-C82E07FE62EF}"/>
          </ac:spMkLst>
        </pc:spChg>
        <pc:spChg chg="add del">
          <ac:chgData name="Jacob Johansson" userId="d610e51f-3e84-4cf6-9eb2-546a90bf801c" providerId="ADAL" clId="{CBF311EC-6223-4041-AECD-9FAEFE5BBDA3}" dt="2024-03-11T19:01:54.961" v="123" actId="26606"/>
          <ac:spMkLst>
            <pc:docMk/>
            <pc:sldMk cId="646577148" sldId="257"/>
            <ac:spMk id="52" creationId="{D07DD2DE-F619-49DD-B5E7-03A290FF4ED1}"/>
          </ac:spMkLst>
        </pc:spChg>
        <pc:spChg chg="add del">
          <ac:chgData name="Jacob Johansson" userId="d610e51f-3e84-4cf6-9eb2-546a90bf801c" providerId="ADAL" clId="{CBF311EC-6223-4041-AECD-9FAEFE5BBDA3}" dt="2024-03-11T19:01:54.961" v="123" actId="26606"/>
          <ac:spMkLst>
            <pc:docMk/>
            <pc:sldMk cId="646577148" sldId="257"/>
            <ac:spMk id="54" creationId="{85149191-5F60-4A28-AAFF-039F96B0F3EC}"/>
          </ac:spMkLst>
        </pc:spChg>
        <pc:spChg chg="add del">
          <ac:chgData name="Jacob Johansson" userId="d610e51f-3e84-4cf6-9eb2-546a90bf801c" providerId="ADAL" clId="{CBF311EC-6223-4041-AECD-9FAEFE5BBDA3}" dt="2024-03-11T19:01:54.961" v="123" actId="26606"/>
          <ac:spMkLst>
            <pc:docMk/>
            <pc:sldMk cId="646577148" sldId="257"/>
            <ac:spMk id="56" creationId="{F8260ED5-17F7-4158-B241-D51DD4CF1B7E}"/>
          </ac:spMkLst>
        </pc:spChg>
        <pc:spChg chg="add del">
          <ac:chgData name="Jacob Johansson" userId="d610e51f-3e84-4cf6-9eb2-546a90bf801c" providerId="ADAL" clId="{CBF311EC-6223-4041-AECD-9FAEFE5BBDA3}" dt="2024-03-11T19:02:00.530" v="125" actId="26606"/>
          <ac:spMkLst>
            <pc:docMk/>
            <pc:sldMk cId="646577148" sldId="257"/>
            <ac:spMk id="58" creationId="{F0A604E4-7307-451C-93BE-F1F7E1BF3BF8}"/>
          </ac:spMkLst>
        </pc:spChg>
        <pc:spChg chg="add del">
          <ac:chgData name="Jacob Johansson" userId="d610e51f-3e84-4cf6-9eb2-546a90bf801c" providerId="ADAL" clId="{CBF311EC-6223-4041-AECD-9FAEFE5BBDA3}" dt="2024-03-11T19:02:00.530" v="125" actId="26606"/>
          <ac:spMkLst>
            <pc:docMk/>
            <pc:sldMk cId="646577148" sldId="257"/>
            <ac:spMk id="59" creationId="{F7F3A0AA-35E5-4085-942B-737839030604}"/>
          </ac:spMkLst>
        </pc:spChg>
        <pc:spChg chg="add del">
          <ac:chgData name="Jacob Johansson" userId="d610e51f-3e84-4cf6-9eb2-546a90bf801c" providerId="ADAL" clId="{CBF311EC-6223-4041-AECD-9FAEFE5BBDA3}" dt="2024-03-11T19:02:00.530" v="125" actId="26606"/>
          <ac:spMkLst>
            <pc:docMk/>
            <pc:sldMk cId="646577148" sldId="257"/>
            <ac:spMk id="60" creationId="{402F5C38-C747-4173-ABBF-656E39E82130}"/>
          </ac:spMkLst>
        </pc:spChg>
        <pc:spChg chg="add del">
          <ac:chgData name="Jacob Johansson" userId="d610e51f-3e84-4cf6-9eb2-546a90bf801c" providerId="ADAL" clId="{CBF311EC-6223-4041-AECD-9FAEFE5BBDA3}" dt="2024-03-11T19:02:00.530" v="125" actId="26606"/>
          <ac:spMkLst>
            <pc:docMk/>
            <pc:sldMk cId="646577148" sldId="257"/>
            <ac:spMk id="61" creationId="{E37EECFC-A684-4391-AE85-4CDAF5565F61}"/>
          </ac:spMkLst>
        </pc:spChg>
        <pc:spChg chg="add del">
          <ac:chgData name="Jacob Johansson" userId="d610e51f-3e84-4cf6-9eb2-546a90bf801c" providerId="ADAL" clId="{CBF311EC-6223-4041-AECD-9FAEFE5BBDA3}" dt="2024-03-11T19:04:30.359" v="149" actId="26606"/>
          <ac:spMkLst>
            <pc:docMk/>
            <pc:sldMk cId="646577148" sldId="257"/>
            <ac:spMk id="63" creationId="{A8384FB5-9ADC-4DDC-881B-597D56F5B15D}"/>
          </ac:spMkLst>
        </pc:spChg>
        <pc:spChg chg="add del">
          <ac:chgData name="Jacob Johansson" userId="d610e51f-3e84-4cf6-9eb2-546a90bf801c" providerId="ADAL" clId="{CBF311EC-6223-4041-AECD-9FAEFE5BBDA3}" dt="2024-03-11T19:04:30.359" v="149" actId="26606"/>
          <ac:spMkLst>
            <pc:docMk/>
            <pc:sldMk cId="646577148" sldId="257"/>
            <ac:spMk id="64" creationId="{91E5A9A7-95C6-4F4F-B00E-C82E07FE62EF}"/>
          </ac:spMkLst>
        </pc:spChg>
        <pc:spChg chg="add del">
          <ac:chgData name="Jacob Johansson" userId="d610e51f-3e84-4cf6-9eb2-546a90bf801c" providerId="ADAL" clId="{CBF311EC-6223-4041-AECD-9FAEFE5BBDA3}" dt="2024-03-11T19:04:30.359" v="149" actId="26606"/>
          <ac:spMkLst>
            <pc:docMk/>
            <pc:sldMk cId="646577148" sldId="257"/>
            <ac:spMk id="65" creationId="{D07DD2DE-F619-49DD-B5E7-03A290FF4ED1}"/>
          </ac:spMkLst>
        </pc:spChg>
        <pc:spChg chg="add del">
          <ac:chgData name="Jacob Johansson" userId="d610e51f-3e84-4cf6-9eb2-546a90bf801c" providerId="ADAL" clId="{CBF311EC-6223-4041-AECD-9FAEFE5BBDA3}" dt="2024-03-11T19:04:30.359" v="149" actId="26606"/>
          <ac:spMkLst>
            <pc:docMk/>
            <pc:sldMk cId="646577148" sldId="257"/>
            <ac:spMk id="66" creationId="{85149191-5F60-4A28-AAFF-039F96B0F3EC}"/>
          </ac:spMkLst>
        </pc:spChg>
        <pc:spChg chg="add del">
          <ac:chgData name="Jacob Johansson" userId="d610e51f-3e84-4cf6-9eb2-546a90bf801c" providerId="ADAL" clId="{CBF311EC-6223-4041-AECD-9FAEFE5BBDA3}" dt="2024-03-11T19:04:30.359" v="149" actId="26606"/>
          <ac:spMkLst>
            <pc:docMk/>
            <pc:sldMk cId="646577148" sldId="257"/>
            <ac:spMk id="67" creationId="{F8260ED5-17F7-4158-B241-D51DD4CF1B7E}"/>
          </ac:spMkLst>
        </pc:spChg>
        <pc:spChg chg="add del">
          <ac:chgData name="Jacob Johansson" userId="d610e51f-3e84-4cf6-9eb2-546a90bf801c" providerId="ADAL" clId="{CBF311EC-6223-4041-AECD-9FAEFE5BBDA3}" dt="2024-03-11T19:04:30.354" v="148" actId="26606"/>
          <ac:spMkLst>
            <pc:docMk/>
            <pc:sldMk cId="646577148" sldId="257"/>
            <ac:spMk id="72" creationId="{A4E37431-20F0-4DD6-84A9-ED2B644943A2}"/>
          </ac:spMkLst>
        </pc:spChg>
        <pc:spChg chg="add del">
          <ac:chgData name="Jacob Johansson" userId="d610e51f-3e84-4cf6-9eb2-546a90bf801c" providerId="ADAL" clId="{CBF311EC-6223-4041-AECD-9FAEFE5BBDA3}" dt="2024-03-11T19:04:30.354" v="148" actId="26606"/>
          <ac:spMkLst>
            <pc:docMk/>
            <pc:sldMk cId="646577148" sldId="257"/>
            <ac:spMk id="74" creationId="{0AE98B72-66C6-4AB4-AF0D-BA830DE86393}"/>
          </ac:spMkLst>
        </pc:spChg>
        <pc:spChg chg="add del">
          <ac:chgData name="Jacob Johansson" userId="d610e51f-3e84-4cf6-9eb2-546a90bf801c" providerId="ADAL" clId="{CBF311EC-6223-4041-AECD-9FAEFE5BBDA3}" dt="2024-03-11T19:04:30.354" v="148" actId="26606"/>
          <ac:spMkLst>
            <pc:docMk/>
            <pc:sldMk cId="646577148" sldId="257"/>
            <ac:spMk id="76" creationId="{407EAFC6-733F-403D-BB4D-05A3A28742F1}"/>
          </ac:spMkLst>
        </pc:spChg>
        <pc:spChg chg="add del">
          <ac:chgData name="Jacob Johansson" userId="d610e51f-3e84-4cf6-9eb2-546a90bf801c" providerId="ADAL" clId="{CBF311EC-6223-4041-AECD-9FAEFE5BBDA3}" dt="2024-03-11T19:04:30.354" v="148" actId="26606"/>
          <ac:spMkLst>
            <pc:docMk/>
            <pc:sldMk cId="646577148" sldId="257"/>
            <ac:spMk id="78" creationId="{17A36730-4CB0-4F61-AD11-A44C9765833F}"/>
          </ac:spMkLst>
        </pc:spChg>
        <pc:spChg chg="add del">
          <ac:chgData name="Jacob Johansson" userId="d610e51f-3e84-4cf6-9eb2-546a90bf801c" providerId="ADAL" clId="{CBF311EC-6223-4041-AECD-9FAEFE5BBDA3}" dt="2024-03-11T19:04:30.354" v="148" actId="26606"/>
          <ac:spMkLst>
            <pc:docMk/>
            <pc:sldMk cId="646577148" sldId="257"/>
            <ac:spMk id="80" creationId="{C69C79E1-F916-4929-A4F3-DE763D4BFA57}"/>
          </ac:spMkLst>
        </pc:spChg>
        <pc:spChg chg="add del">
          <ac:chgData name="Jacob Johansson" userId="d610e51f-3e84-4cf6-9eb2-546a90bf801c" providerId="ADAL" clId="{CBF311EC-6223-4041-AECD-9FAEFE5BBDA3}" dt="2024-03-11T19:04:30.354" v="148" actId="26606"/>
          <ac:spMkLst>
            <pc:docMk/>
            <pc:sldMk cId="646577148" sldId="257"/>
            <ac:spMk id="82" creationId="{767334AB-16BD-4EC7-8C6B-4B5171600933}"/>
          </ac:spMkLst>
        </pc:spChg>
        <pc:spChg chg="add del">
          <ac:chgData name="Jacob Johansson" userId="d610e51f-3e84-4cf6-9eb2-546a90bf801c" providerId="ADAL" clId="{CBF311EC-6223-4041-AECD-9FAEFE5BBDA3}" dt="2024-03-11T19:04:46.192" v="152" actId="26606"/>
          <ac:spMkLst>
            <pc:docMk/>
            <pc:sldMk cId="646577148" sldId="257"/>
            <ac:spMk id="84" creationId="{A8384FB5-9ADC-4DDC-881B-597D56F5B15D}"/>
          </ac:spMkLst>
        </pc:spChg>
        <pc:spChg chg="add del">
          <ac:chgData name="Jacob Johansson" userId="d610e51f-3e84-4cf6-9eb2-546a90bf801c" providerId="ADAL" clId="{CBF311EC-6223-4041-AECD-9FAEFE5BBDA3}" dt="2024-03-11T19:04:46.192" v="152" actId="26606"/>
          <ac:spMkLst>
            <pc:docMk/>
            <pc:sldMk cId="646577148" sldId="257"/>
            <ac:spMk id="85" creationId="{91E5A9A7-95C6-4F4F-B00E-C82E07FE62EF}"/>
          </ac:spMkLst>
        </pc:spChg>
        <pc:spChg chg="add del">
          <ac:chgData name="Jacob Johansson" userId="d610e51f-3e84-4cf6-9eb2-546a90bf801c" providerId="ADAL" clId="{CBF311EC-6223-4041-AECD-9FAEFE5BBDA3}" dt="2024-03-11T19:04:46.192" v="152" actId="26606"/>
          <ac:spMkLst>
            <pc:docMk/>
            <pc:sldMk cId="646577148" sldId="257"/>
            <ac:spMk id="86" creationId="{D07DD2DE-F619-49DD-B5E7-03A290FF4ED1}"/>
          </ac:spMkLst>
        </pc:spChg>
        <pc:spChg chg="add del">
          <ac:chgData name="Jacob Johansson" userId="d610e51f-3e84-4cf6-9eb2-546a90bf801c" providerId="ADAL" clId="{CBF311EC-6223-4041-AECD-9FAEFE5BBDA3}" dt="2024-03-11T19:04:46.192" v="152" actId="26606"/>
          <ac:spMkLst>
            <pc:docMk/>
            <pc:sldMk cId="646577148" sldId="257"/>
            <ac:spMk id="87" creationId="{85149191-5F60-4A28-AAFF-039F96B0F3EC}"/>
          </ac:spMkLst>
        </pc:spChg>
        <pc:spChg chg="add del">
          <ac:chgData name="Jacob Johansson" userId="d610e51f-3e84-4cf6-9eb2-546a90bf801c" providerId="ADAL" clId="{CBF311EC-6223-4041-AECD-9FAEFE5BBDA3}" dt="2024-03-11T19:04:46.192" v="152" actId="26606"/>
          <ac:spMkLst>
            <pc:docMk/>
            <pc:sldMk cId="646577148" sldId="257"/>
            <ac:spMk id="88" creationId="{F8260ED5-17F7-4158-B241-D51DD4CF1B7E}"/>
          </ac:spMkLst>
        </pc:spChg>
        <pc:spChg chg="add del">
          <ac:chgData name="Jacob Johansson" userId="d610e51f-3e84-4cf6-9eb2-546a90bf801c" providerId="ADAL" clId="{CBF311EC-6223-4041-AECD-9FAEFE5BBDA3}" dt="2024-03-11T19:07:55.311" v="255" actId="26606"/>
          <ac:spMkLst>
            <pc:docMk/>
            <pc:sldMk cId="646577148" sldId="257"/>
            <ac:spMk id="93" creationId="{A8384FB5-9ADC-4DDC-881B-597D56F5B15D}"/>
          </ac:spMkLst>
        </pc:spChg>
        <pc:spChg chg="add del">
          <ac:chgData name="Jacob Johansson" userId="d610e51f-3e84-4cf6-9eb2-546a90bf801c" providerId="ADAL" clId="{CBF311EC-6223-4041-AECD-9FAEFE5BBDA3}" dt="2024-03-11T19:07:55.311" v="255" actId="26606"/>
          <ac:spMkLst>
            <pc:docMk/>
            <pc:sldMk cId="646577148" sldId="257"/>
            <ac:spMk id="95" creationId="{91E5A9A7-95C6-4F4F-B00E-C82E07FE62EF}"/>
          </ac:spMkLst>
        </pc:spChg>
        <pc:spChg chg="add del">
          <ac:chgData name="Jacob Johansson" userId="d610e51f-3e84-4cf6-9eb2-546a90bf801c" providerId="ADAL" clId="{CBF311EC-6223-4041-AECD-9FAEFE5BBDA3}" dt="2024-03-11T19:07:55.311" v="255" actId="26606"/>
          <ac:spMkLst>
            <pc:docMk/>
            <pc:sldMk cId="646577148" sldId="257"/>
            <ac:spMk id="97" creationId="{D07DD2DE-F619-49DD-B5E7-03A290FF4ED1}"/>
          </ac:spMkLst>
        </pc:spChg>
        <pc:spChg chg="add del">
          <ac:chgData name="Jacob Johansson" userId="d610e51f-3e84-4cf6-9eb2-546a90bf801c" providerId="ADAL" clId="{CBF311EC-6223-4041-AECD-9FAEFE5BBDA3}" dt="2024-03-11T19:07:55.311" v="255" actId="26606"/>
          <ac:spMkLst>
            <pc:docMk/>
            <pc:sldMk cId="646577148" sldId="257"/>
            <ac:spMk id="99" creationId="{85149191-5F60-4A28-AAFF-039F96B0F3EC}"/>
          </ac:spMkLst>
        </pc:spChg>
        <pc:spChg chg="add del">
          <ac:chgData name="Jacob Johansson" userId="d610e51f-3e84-4cf6-9eb2-546a90bf801c" providerId="ADAL" clId="{CBF311EC-6223-4041-AECD-9FAEFE5BBDA3}" dt="2024-03-11T19:07:55.311" v="255" actId="26606"/>
          <ac:spMkLst>
            <pc:docMk/>
            <pc:sldMk cId="646577148" sldId="257"/>
            <ac:spMk id="101" creationId="{F8260ED5-17F7-4158-B241-D51DD4CF1B7E}"/>
          </ac:spMkLst>
        </pc:spChg>
        <pc:spChg chg="add del">
          <ac:chgData name="Jacob Johansson" userId="d610e51f-3e84-4cf6-9eb2-546a90bf801c" providerId="ADAL" clId="{CBF311EC-6223-4041-AECD-9FAEFE5BBDA3}" dt="2024-03-11T19:07:55.301" v="254" actId="26606"/>
          <ac:spMkLst>
            <pc:docMk/>
            <pc:sldMk cId="646577148" sldId="257"/>
            <ac:spMk id="106" creationId="{A8384FB5-9ADC-4DDC-881B-597D56F5B15D}"/>
          </ac:spMkLst>
        </pc:spChg>
        <pc:spChg chg="add del">
          <ac:chgData name="Jacob Johansson" userId="d610e51f-3e84-4cf6-9eb2-546a90bf801c" providerId="ADAL" clId="{CBF311EC-6223-4041-AECD-9FAEFE5BBDA3}" dt="2024-03-11T19:07:55.301" v="254" actId="26606"/>
          <ac:spMkLst>
            <pc:docMk/>
            <pc:sldMk cId="646577148" sldId="257"/>
            <ac:spMk id="108" creationId="{91E5A9A7-95C6-4F4F-B00E-C82E07FE62EF}"/>
          </ac:spMkLst>
        </pc:spChg>
        <pc:spChg chg="add del">
          <ac:chgData name="Jacob Johansson" userId="d610e51f-3e84-4cf6-9eb2-546a90bf801c" providerId="ADAL" clId="{CBF311EC-6223-4041-AECD-9FAEFE5BBDA3}" dt="2024-03-11T19:07:55.301" v="254" actId="26606"/>
          <ac:spMkLst>
            <pc:docMk/>
            <pc:sldMk cId="646577148" sldId="257"/>
            <ac:spMk id="110" creationId="{D07DD2DE-F619-49DD-B5E7-03A290FF4ED1}"/>
          </ac:spMkLst>
        </pc:spChg>
        <pc:spChg chg="add del">
          <ac:chgData name="Jacob Johansson" userId="d610e51f-3e84-4cf6-9eb2-546a90bf801c" providerId="ADAL" clId="{CBF311EC-6223-4041-AECD-9FAEFE5BBDA3}" dt="2024-03-11T19:07:55.301" v="254" actId="26606"/>
          <ac:spMkLst>
            <pc:docMk/>
            <pc:sldMk cId="646577148" sldId="257"/>
            <ac:spMk id="112" creationId="{85149191-5F60-4A28-AAFF-039F96B0F3EC}"/>
          </ac:spMkLst>
        </pc:spChg>
        <pc:spChg chg="add del">
          <ac:chgData name="Jacob Johansson" userId="d610e51f-3e84-4cf6-9eb2-546a90bf801c" providerId="ADAL" clId="{CBF311EC-6223-4041-AECD-9FAEFE5BBDA3}" dt="2024-03-11T19:07:55.301" v="254" actId="26606"/>
          <ac:spMkLst>
            <pc:docMk/>
            <pc:sldMk cId="646577148" sldId="257"/>
            <ac:spMk id="114" creationId="{F8260ED5-17F7-4158-B241-D51DD4CF1B7E}"/>
          </ac:spMkLst>
        </pc:spChg>
        <pc:spChg chg="add">
          <ac:chgData name="Jacob Johansson" userId="d610e51f-3e84-4cf6-9eb2-546a90bf801c" providerId="ADAL" clId="{CBF311EC-6223-4041-AECD-9FAEFE5BBDA3}" dt="2024-03-11T19:07:55.311" v="255" actId="26606"/>
          <ac:spMkLst>
            <pc:docMk/>
            <pc:sldMk cId="646577148" sldId="257"/>
            <ac:spMk id="116" creationId="{767334AB-16BD-4EC7-8C6B-4B5171600933}"/>
          </ac:spMkLst>
        </pc:spChg>
        <pc:spChg chg="add">
          <ac:chgData name="Jacob Johansson" userId="d610e51f-3e84-4cf6-9eb2-546a90bf801c" providerId="ADAL" clId="{CBF311EC-6223-4041-AECD-9FAEFE5BBDA3}" dt="2024-03-11T19:07:55.311" v="255" actId="26606"/>
          <ac:spMkLst>
            <pc:docMk/>
            <pc:sldMk cId="646577148" sldId="257"/>
            <ac:spMk id="117" creationId="{A4E37431-20F0-4DD6-84A9-ED2B644943A2}"/>
          </ac:spMkLst>
        </pc:spChg>
        <pc:spChg chg="add">
          <ac:chgData name="Jacob Johansson" userId="d610e51f-3e84-4cf6-9eb2-546a90bf801c" providerId="ADAL" clId="{CBF311EC-6223-4041-AECD-9FAEFE5BBDA3}" dt="2024-03-11T19:07:55.311" v="255" actId="26606"/>
          <ac:spMkLst>
            <pc:docMk/>
            <pc:sldMk cId="646577148" sldId="257"/>
            <ac:spMk id="118" creationId="{0AE98B72-66C6-4AB4-AF0D-BA830DE86393}"/>
          </ac:spMkLst>
        </pc:spChg>
        <pc:spChg chg="add">
          <ac:chgData name="Jacob Johansson" userId="d610e51f-3e84-4cf6-9eb2-546a90bf801c" providerId="ADAL" clId="{CBF311EC-6223-4041-AECD-9FAEFE5BBDA3}" dt="2024-03-11T19:07:55.311" v="255" actId="26606"/>
          <ac:spMkLst>
            <pc:docMk/>
            <pc:sldMk cId="646577148" sldId="257"/>
            <ac:spMk id="119" creationId="{407EAFC6-733F-403D-BB4D-05A3A28742F1}"/>
          </ac:spMkLst>
        </pc:spChg>
        <pc:spChg chg="add">
          <ac:chgData name="Jacob Johansson" userId="d610e51f-3e84-4cf6-9eb2-546a90bf801c" providerId="ADAL" clId="{CBF311EC-6223-4041-AECD-9FAEFE5BBDA3}" dt="2024-03-11T19:07:55.311" v="255" actId="26606"/>
          <ac:spMkLst>
            <pc:docMk/>
            <pc:sldMk cId="646577148" sldId="257"/>
            <ac:spMk id="120" creationId="{17A36730-4CB0-4F61-AD11-A44C9765833F}"/>
          </ac:spMkLst>
        </pc:spChg>
        <pc:spChg chg="add">
          <ac:chgData name="Jacob Johansson" userId="d610e51f-3e84-4cf6-9eb2-546a90bf801c" providerId="ADAL" clId="{CBF311EC-6223-4041-AECD-9FAEFE5BBDA3}" dt="2024-03-11T19:07:55.311" v="255" actId="26606"/>
          <ac:spMkLst>
            <pc:docMk/>
            <pc:sldMk cId="646577148" sldId="257"/>
            <ac:spMk id="121" creationId="{C69C79E1-F916-4929-A4F3-DE763D4BFA57}"/>
          </ac:spMkLst>
        </pc:spChg>
        <pc:grpChg chg="add del">
          <ac:chgData name="Jacob Johansson" userId="d610e51f-3e84-4cf6-9eb2-546a90bf801c" providerId="ADAL" clId="{CBF311EC-6223-4041-AECD-9FAEFE5BBDA3}" dt="2024-03-11T17:52:59.979" v="15" actId="26606"/>
          <ac:grpSpMkLst>
            <pc:docMk/>
            <pc:sldMk cId="646577148" sldId="257"/>
            <ac:grpSpMk id="12" creationId="{032D8612-31EB-44CF-A1D0-14FD4C705424}"/>
          </ac:grpSpMkLst>
        </pc:grpChg>
        <pc:grpChg chg="add del">
          <ac:chgData name="Jacob Johansson" userId="d610e51f-3e84-4cf6-9eb2-546a90bf801c" providerId="ADAL" clId="{CBF311EC-6223-4041-AECD-9FAEFE5BBDA3}" dt="2024-03-11T17:54:13.292" v="33" actId="26606"/>
          <ac:grpSpMkLst>
            <pc:docMk/>
            <pc:sldMk cId="646577148" sldId="257"/>
            <ac:grpSpMk id="16" creationId="{3AF6A671-C637-4547-85F4-51B6D1881399}"/>
          </ac:grpSpMkLst>
        </pc:grpChg>
        <pc:picChg chg="add mod ord">
          <ac:chgData name="Jacob Johansson" userId="d610e51f-3e84-4cf6-9eb2-546a90bf801c" providerId="ADAL" clId="{CBF311EC-6223-4041-AECD-9FAEFE5BBDA3}" dt="2024-03-11T17:53:32.225" v="24" actId="931"/>
          <ac:picMkLst>
            <pc:docMk/>
            <pc:sldMk cId="646577148" sldId="257"/>
            <ac:picMk id="5" creationId="{965A0767-A259-F857-ECF8-7E328F6963D6}"/>
          </ac:picMkLst>
        </pc:picChg>
        <pc:picChg chg="add del mod">
          <ac:chgData name="Jacob Johansson" userId="d610e51f-3e84-4cf6-9eb2-546a90bf801c" providerId="ADAL" clId="{CBF311EC-6223-4041-AECD-9FAEFE5BBDA3}" dt="2024-03-11T17:53:59.048" v="30" actId="478"/>
          <ac:picMkLst>
            <pc:docMk/>
            <pc:sldMk cId="646577148" sldId="257"/>
            <ac:picMk id="7" creationId="{2577DC0E-97AC-40F7-1974-348C201A31EB}"/>
          </ac:picMkLst>
        </pc:picChg>
        <pc:picChg chg="add mod ord">
          <ac:chgData name="Jacob Johansson" userId="d610e51f-3e84-4cf6-9eb2-546a90bf801c" providerId="ADAL" clId="{CBF311EC-6223-4041-AECD-9FAEFE5BBDA3}" dt="2024-03-11T19:07:55.311" v="255" actId="26606"/>
          <ac:picMkLst>
            <pc:docMk/>
            <pc:sldMk cId="646577148" sldId="257"/>
            <ac:picMk id="9" creationId="{3374842A-CF72-3132-E5AE-A4C48B0C3951}"/>
          </ac:picMkLst>
        </pc:picChg>
      </pc:sldChg>
      <pc:sldChg chg="addSp delSp modSp mod setBg">
        <pc:chgData name="Jacob Johansson" userId="d610e51f-3e84-4cf6-9eb2-546a90bf801c" providerId="ADAL" clId="{CBF311EC-6223-4041-AECD-9FAEFE5BBDA3}" dt="2024-03-11T20:13:19.278" v="753" actId="20577"/>
        <pc:sldMkLst>
          <pc:docMk/>
          <pc:sldMk cId="2288447279" sldId="258"/>
        </pc:sldMkLst>
        <pc:spChg chg="mod">
          <ac:chgData name="Jacob Johansson" userId="d610e51f-3e84-4cf6-9eb2-546a90bf801c" providerId="ADAL" clId="{CBF311EC-6223-4041-AECD-9FAEFE5BBDA3}" dt="2024-03-11T19:45:58.728" v="261" actId="26606"/>
          <ac:spMkLst>
            <pc:docMk/>
            <pc:sldMk cId="2288447279" sldId="258"/>
            <ac:spMk id="2" creationId="{C0D13233-266E-1B42-8077-1BB93A62BF8E}"/>
          </ac:spMkLst>
        </pc:spChg>
        <pc:spChg chg="mod">
          <ac:chgData name="Jacob Johansson" userId="d610e51f-3e84-4cf6-9eb2-546a90bf801c" providerId="ADAL" clId="{CBF311EC-6223-4041-AECD-9FAEFE5BBDA3}" dt="2024-03-11T20:13:19.278" v="753" actId="20577"/>
          <ac:spMkLst>
            <pc:docMk/>
            <pc:sldMk cId="2288447279" sldId="258"/>
            <ac:spMk id="3" creationId="{19C93806-2923-0905-5715-7CA3DC631327}"/>
          </ac:spMkLst>
        </pc:spChg>
        <pc:spChg chg="add del mod">
          <ac:chgData name="Jacob Johansson" userId="d610e51f-3e84-4cf6-9eb2-546a90bf801c" providerId="ADAL" clId="{CBF311EC-6223-4041-AECD-9FAEFE5BBDA3}" dt="2024-03-11T20:04:46.381" v="380" actId="478"/>
          <ac:spMkLst>
            <pc:docMk/>
            <pc:sldMk cId="2288447279" sldId="258"/>
            <ac:spMk id="6" creationId="{F0F162BD-5ECA-32F0-1D9B-FDE983512BEE}"/>
          </ac:spMkLst>
        </pc:spChg>
        <pc:spChg chg="add del">
          <ac:chgData name="Jacob Johansson" userId="d610e51f-3e84-4cf6-9eb2-546a90bf801c" providerId="ADAL" clId="{CBF311EC-6223-4041-AECD-9FAEFE5BBDA3}" dt="2024-03-11T17:59:07.012" v="119" actId="26606"/>
          <ac:spMkLst>
            <pc:docMk/>
            <pc:sldMk cId="2288447279" sldId="258"/>
            <ac:spMk id="10" creationId="{665DBBEF-238B-476B-96AB-8AAC3224ECEA}"/>
          </ac:spMkLst>
        </pc:spChg>
        <pc:spChg chg="add del">
          <ac:chgData name="Jacob Johansson" userId="d610e51f-3e84-4cf6-9eb2-546a90bf801c" providerId="ADAL" clId="{CBF311EC-6223-4041-AECD-9FAEFE5BBDA3}" dt="2024-03-11T17:59:07.012" v="119" actId="26606"/>
          <ac:spMkLst>
            <pc:docMk/>
            <pc:sldMk cId="2288447279" sldId="258"/>
            <ac:spMk id="12" creationId="{3FCFB1DE-0B7E-48CC-BA90-B2AB0889F9D6}"/>
          </ac:spMkLst>
        </pc:spChg>
        <pc:spChg chg="add del">
          <ac:chgData name="Jacob Johansson" userId="d610e51f-3e84-4cf6-9eb2-546a90bf801c" providerId="ADAL" clId="{CBF311EC-6223-4041-AECD-9FAEFE5BBDA3}" dt="2024-03-11T19:01:48.393" v="121" actId="26606"/>
          <ac:spMkLst>
            <pc:docMk/>
            <pc:sldMk cId="2288447279" sldId="258"/>
            <ac:spMk id="17" creationId="{665DBBEF-238B-476B-96AB-8AAC3224ECEA}"/>
          </ac:spMkLst>
        </pc:spChg>
        <pc:spChg chg="add del">
          <ac:chgData name="Jacob Johansson" userId="d610e51f-3e84-4cf6-9eb2-546a90bf801c" providerId="ADAL" clId="{CBF311EC-6223-4041-AECD-9FAEFE5BBDA3}" dt="2024-03-11T19:01:48.393" v="121" actId="26606"/>
          <ac:spMkLst>
            <pc:docMk/>
            <pc:sldMk cId="2288447279" sldId="258"/>
            <ac:spMk id="19" creationId="{3FCFB1DE-0B7E-48CC-BA90-B2AB0889F9D6}"/>
          </ac:spMkLst>
        </pc:spChg>
        <pc:spChg chg="add del">
          <ac:chgData name="Jacob Johansson" userId="d610e51f-3e84-4cf6-9eb2-546a90bf801c" providerId="ADAL" clId="{CBF311EC-6223-4041-AECD-9FAEFE5BBDA3}" dt="2024-03-11T19:45:58.728" v="261" actId="26606"/>
          <ac:spMkLst>
            <pc:docMk/>
            <pc:sldMk cId="2288447279" sldId="258"/>
            <ac:spMk id="24" creationId="{A8384FB5-9ADC-4DDC-881B-597D56F5B15D}"/>
          </ac:spMkLst>
        </pc:spChg>
        <pc:spChg chg="add del">
          <ac:chgData name="Jacob Johansson" userId="d610e51f-3e84-4cf6-9eb2-546a90bf801c" providerId="ADAL" clId="{CBF311EC-6223-4041-AECD-9FAEFE5BBDA3}" dt="2024-03-11T19:45:58.728" v="261" actId="26606"/>
          <ac:spMkLst>
            <pc:docMk/>
            <pc:sldMk cId="2288447279" sldId="258"/>
            <ac:spMk id="26" creationId="{91E5A9A7-95C6-4F4F-B00E-C82E07FE62EF}"/>
          </ac:spMkLst>
        </pc:spChg>
        <pc:spChg chg="add del">
          <ac:chgData name="Jacob Johansson" userId="d610e51f-3e84-4cf6-9eb2-546a90bf801c" providerId="ADAL" clId="{CBF311EC-6223-4041-AECD-9FAEFE5BBDA3}" dt="2024-03-11T19:45:58.728" v="261" actId="26606"/>
          <ac:spMkLst>
            <pc:docMk/>
            <pc:sldMk cId="2288447279" sldId="258"/>
            <ac:spMk id="28" creationId="{D07DD2DE-F619-49DD-B5E7-03A290FF4ED1}"/>
          </ac:spMkLst>
        </pc:spChg>
        <pc:spChg chg="add del">
          <ac:chgData name="Jacob Johansson" userId="d610e51f-3e84-4cf6-9eb2-546a90bf801c" providerId="ADAL" clId="{CBF311EC-6223-4041-AECD-9FAEFE5BBDA3}" dt="2024-03-11T19:45:58.728" v="261" actId="26606"/>
          <ac:spMkLst>
            <pc:docMk/>
            <pc:sldMk cId="2288447279" sldId="258"/>
            <ac:spMk id="30" creationId="{85149191-5F60-4A28-AAFF-039F96B0F3EC}"/>
          </ac:spMkLst>
        </pc:spChg>
        <pc:spChg chg="add del">
          <ac:chgData name="Jacob Johansson" userId="d610e51f-3e84-4cf6-9eb2-546a90bf801c" providerId="ADAL" clId="{CBF311EC-6223-4041-AECD-9FAEFE5BBDA3}" dt="2024-03-11T19:45:58.728" v="261" actId="26606"/>
          <ac:spMkLst>
            <pc:docMk/>
            <pc:sldMk cId="2288447279" sldId="258"/>
            <ac:spMk id="32" creationId="{F8260ED5-17F7-4158-B241-D51DD4CF1B7E}"/>
          </ac:spMkLst>
        </pc:spChg>
        <pc:spChg chg="add">
          <ac:chgData name="Jacob Johansson" userId="d610e51f-3e84-4cf6-9eb2-546a90bf801c" providerId="ADAL" clId="{CBF311EC-6223-4041-AECD-9FAEFE5BBDA3}" dt="2024-03-11T19:45:58.728" v="261" actId="26606"/>
          <ac:spMkLst>
            <pc:docMk/>
            <pc:sldMk cId="2288447279" sldId="258"/>
            <ac:spMk id="37" creationId="{A4E37431-20F0-4DD6-84A9-ED2B644943A2}"/>
          </ac:spMkLst>
        </pc:spChg>
        <pc:spChg chg="add">
          <ac:chgData name="Jacob Johansson" userId="d610e51f-3e84-4cf6-9eb2-546a90bf801c" providerId="ADAL" clId="{CBF311EC-6223-4041-AECD-9FAEFE5BBDA3}" dt="2024-03-11T19:45:58.728" v="261" actId="26606"/>
          <ac:spMkLst>
            <pc:docMk/>
            <pc:sldMk cId="2288447279" sldId="258"/>
            <ac:spMk id="39" creationId="{0AE98B72-66C6-4AB4-AF0D-BA830DE86393}"/>
          </ac:spMkLst>
        </pc:spChg>
        <pc:spChg chg="add">
          <ac:chgData name="Jacob Johansson" userId="d610e51f-3e84-4cf6-9eb2-546a90bf801c" providerId="ADAL" clId="{CBF311EC-6223-4041-AECD-9FAEFE5BBDA3}" dt="2024-03-11T19:45:58.728" v="261" actId="26606"/>
          <ac:spMkLst>
            <pc:docMk/>
            <pc:sldMk cId="2288447279" sldId="258"/>
            <ac:spMk id="41" creationId="{407EAFC6-733F-403D-BB4D-05A3A28742F1}"/>
          </ac:spMkLst>
        </pc:spChg>
        <pc:spChg chg="add">
          <ac:chgData name="Jacob Johansson" userId="d610e51f-3e84-4cf6-9eb2-546a90bf801c" providerId="ADAL" clId="{CBF311EC-6223-4041-AECD-9FAEFE5BBDA3}" dt="2024-03-11T19:45:58.728" v="261" actId="26606"/>
          <ac:spMkLst>
            <pc:docMk/>
            <pc:sldMk cId="2288447279" sldId="258"/>
            <ac:spMk id="43" creationId="{17A36730-4CB0-4F61-AD11-A44C9765833F}"/>
          </ac:spMkLst>
        </pc:spChg>
        <pc:spChg chg="add">
          <ac:chgData name="Jacob Johansson" userId="d610e51f-3e84-4cf6-9eb2-546a90bf801c" providerId="ADAL" clId="{CBF311EC-6223-4041-AECD-9FAEFE5BBDA3}" dt="2024-03-11T19:45:58.728" v="261" actId="26606"/>
          <ac:spMkLst>
            <pc:docMk/>
            <pc:sldMk cId="2288447279" sldId="258"/>
            <ac:spMk id="45" creationId="{C69C79E1-F916-4929-A4F3-DE763D4BFA57}"/>
          </ac:spMkLst>
        </pc:spChg>
        <pc:spChg chg="add">
          <ac:chgData name="Jacob Johansson" userId="d610e51f-3e84-4cf6-9eb2-546a90bf801c" providerId="ADAL" clId="{CBF311EC-6223-4041-AECD-9FAEFE5BBDA3}" dt="2024-03-11T19:45:58.728" v="261" actId="26606"/>
          <ac:spMkLst>
            <pc:docMk/>
            <pc:sldMk cId="2288447279" sldId="258"/>
            <ac:spMk id="47" creationId="{767334AB-16BD-4EC7-8C6B-4B5171600933}"/>
          </ac:spMkLst>
        </pc:spChg>
        <pc:picChg chg="add mod">
          <ac:chgData name="Jacob Johansson" userId="d610e51f-3e84-4cf6-9eb2-546a90bf801c" providerId="ADAL" clId="{CBF311EC-6223-4041-AECD-9FAEFE5BBDA3}" dt="2024-03-11T19:45:58.728" v="261" actId="26606"/>
          <ac:picMkLst>
            <pc:docMk/>
            <pc:sldMk cId="2288447279" sldId="258"/>
            <ac:picMk id="5" creationId="{F66E21DA-1876-6995-6BD5-D66636DC6AD3}"/>
          </ac:picMkLst>
        </pc:picChg>
      </pc:sldChg>
      <pc:sldChg chg="add del">
        <pc:chgData name="Jacob Johansson" userId="d610e51f-3e84-4cf6-9eb2-546a90bf801c" providerId="ADAL" clId="{CBF311EC-6223-4041-AECD-9FAEFE5BBDA3}" dt="2024-03-11T17:53:33.294" v="26" actId="2890"/>
        <pc:sldMkLst>
          <pc:docMk/>
          <pc:sldMk cId="411480889" sldId="262"/>
        </pc:sldMkLst>
      </pc:sldChg>
      <pc:sldChg chg="addSp delSp modSp add mod ord setBg">
        <pc:chgData name="Jacob Johansson" userId="d610e51f-3e84-4cf6-9eb2-546a90bf801c" providerId="ADAL" clId="{CBF311EC-6223-4041-AECD-9FAEFE5BBDA3}" dt="2024-03-11T20:19:59.629" v="768" actId="14100"/>
        <pc:sldMkLst>
          <pc:docMk/>
          <pc:sldMk cId="3103795420" sldId="262"/>
        </pc:sldMkLst>
        <pc:spChg chg="mod">
          <ac:chgData name="Jacob Johansson" userId="d610e51f-3e84-4cf6-9eb2-546a90bf801c" providerId="ADAL" clId="{CBF311EC-6223-4041-AECD-9FAEFE5BBDA3}" dt="2024-03-11T19:07:47.544" v="252" actId="26606"/>
          <ac:spMkLst>
            <pc:docMk/>
            <pc:sldMk cId="3103795420" sldId="262"/>
            <ac:spMk id="2" creationId="{C0D13233-266E-1B42-8077-1BB93A62BF8E}"/>
          </ac:spMkLst>
        </pc:spChg>
        <pc:spChg chg="mod">
          <ac:chgData name="Jacob Johansson" userId="d610e51f-3e84-4cf6-9eb2-546a90bf801c" providerId="ADAL" clId="{CBF311EC-6223-4041-AECD-9FAEFE5BBDA3}" dt="2024-03-11T20:19:59.629" v="768" actId="14100"/>
          <ac:spMkLst>
            <pc:docMk/>
            <pc:sldMk cId="3103795420" sldId="262"/>
            <ac:spMk id="3" creationId="{19C93806-2923-0905-5715-7CA3DC631327}"/>
          </ac:spMkLst>
        </pc:spChg>
        <pc:spChg chg="add del">
          <ac:chgData name="Jacob Johansson" userId="d610e51f-3e84-4cf6-9eb2-546a90bf801c" providerId="ADAL" clId="{CBF311EC-6223-4041-AECD-9FAEFE5BBDA3}" dt="2024-03-11T19:02:03.956" v="127" actId="26606"/>
          <ac:spMkLst>
            <pc:docMk/>
            <pc:sldMk cId="3103795420" sldId="262"/>
            <ac:spMk id="10" creationId="{665DBBEF-238B-476B-96AB-8AAC3224ECEA}"/>
          </ac:spMkLst>
        </pc:spChg>
        <pc:spChg chg="add del">
          <ac:chgData name="Jacob Johansson" userId="d610e51f-3e84-4cf6-9eb2-546a90bf801c" providerId="ADAL" clId="{CBF311EC-6223-4041-AECD-9FAEFE5BBDA3}" dt="2024-03-11T19:02:03.956" v="127" actId="26606"/>
          <ac:spMkLst>
            <pc:docMk/>
            <pc:sldMk cId="3103795420" sldId="262"/>
            <ac:spMk id="12" creationId="{3FCFB1DE-0B7E-48CC-BA90-B2AB0889F9D6}"/>
          </ac:spMkLst>
        </pc:spChg>
        <pc:spChg chg="add del">
          <ac:chgData name="Jacob Johansson" userId="d610e51f-3e84-4cf6-9eb2-546a90bf801c" providerId="ADAL" clId="{CBF311EC-6223-4041-AECD-9FAEFE5BBDA3}" dt="2024-03-11T19:03:39.480" v="145" actId="26606"/>
          <ac:spMkLst>
            <pc:docMk/>
            <pc:sldMk cId="3103795420" sldId="262"/>
            <ac:spMk id="17" creationId="{A8384FB5-9ADC-4DDC-881B-597D56F5B15D}"/>
          </ac:spMkLst>
        </pc:spChg>
        <pc:spChg chg="add del">
          <ac:chgData name="Jacob Johansson" userId="d610e51f-3e84-4cf6-9eb2-546a90bf801c" providerId="ADAL" clId="{CBF311EC-6223-4041-AECD-9FAEFE5BBDA3}" dt="2024-03-11T19:03:39.480" v="145" actId="26606"/>
          <ac:spMkLst>
            <pc:docMk/>
            <pc:sldMk cId="3103795420" sldId="262"/>
            <ac:spMk id="19" creationId="{91E5A9A7-95C6-4F4F-B00E-C82E07FE62EF}"/>
          </ac:spMkLst>
        </pc:spChg>
        <pc:spChg chg="add del">
          <ac:chgData name="Jacob Johansson" userId="d610e51f-3e84-4cf6-9eb2-546a90bf801c" providerId="ADAL" clId="{CBF311EC-6223-4041-AECD-9FAEFE5BBDA3}" dt="2024-03-11T19:03:39.480" v="145" actId="26606"/>
          <ac:spMkLst>
            <pc:docMk/>
            <pc:sldMk cId="3103795420" sldId="262"/>
            <ac:spMk id="21" creationId="{D07DD2DE-F619-49DD-B5E7-03A290FF4ED1}"/>
          </ac:spMkLst>
        </pc:spChg>
        <pc:spChg chg="add del">
          <ac:chgData name="Jacob Johansson" userId="d610e51f-3e84-4cf6-9eb2-546a90bf801c" providerId="ADAL" clId="{CBF311EC-6223-4041-AECD-9FAEFE5BBDA3}" dt="2024-03-11T19:03:39.480" v="145" actId="26606"/>
          <ac:spMkLst>
            <pc:docMk/>
            <pc:sldMk cId="3103795420" sldId="262"/>
            <ac:spMk id="23" creationId="{85149191-5F60-4A28-AAFF-039F96B0F3EC}"/>
          </ac:spMkLst>
        </pc:spChg>
        <pc:spChg chg="add del">
          <ac:chgData name="Jacob Johansson" userId="d610e51f-3e84-4cf6-9eb2-546a90bf801c" providerId="ADAL" clId="{CBF311EC-6223-4041-AECD-9FAEFE5BBDA3}" dt="2024-03-11T19:03:39.480" v="145" actId="26606"/>
          <ac:spMkLst>
            <pc:docMk/>
            <pc:sldMk cId="3103795420" sldId="262"/>
            <ac:spMk id="25" creationId="{F8260ED5-17F7-4158-B241-D51DD4CF1B7E}"/>
          </ac:spMkLst>
        </pc:spChg>
        <pc:spChg chg="add del">
          <ac:chgData name="Jacob Johansson" userId="d610e51f-3e84-4cf6-9eb2-546a90bf801c" providerId="ADAL" clId="{CBF311EC-6223-4041-AECD-9FAEFE5BBDA3}" dt="2024-03-11T19:03:39.474" v="144" actId="26606"/>
          <ac:spMkLst>
            <pc:docMk/>
            <pc:sldMk cId="3103795420" sldId="262"/>
            <ac:spMk id="30" creationId="{B9D7E975-9161-4F2D-AC53-69E1912F6B5D}"/>
          </ac:spMkLst>
        </pc:spChg>
        <pc:spChg chg="add del">
          <ac:chgData name="Jacob Johansson" userId="d610e51f-3e84-4cf6-9eb2-546a90bf801c" providerId="ADAL" clId="{CBF311EC-6223-4041-AECD-9FAEFE5BBDA3}" dt="2024-03-11T19:03:39.474" v="144" actId="26606"/>
          <ac:spMkLst>
            <pc:docMk/>
            <pc:sldMk cId="3103795420" sldId="262"/>
            <ac:spMk id="32" creationId="{827DC2C4-B485-428A-BF4A-472D2967F47F}"/>
          </ac:spMkLst>
        </pc:spChg>
        <pc:spChg chg="add del">
          <ac:chgData name="Jacob Johansson" userId="d610e51f-3e84-4cf6-9eb2-546a90bf801c" providerId="ADAL" clId="{CBF311EC-6223-4041-AECD-9FAEFE5BBDA3}" dt="2024-03-11T19:03:39.474" v="144" actId="26606"/>
          <ac:spMkLst>
            <pc:docMk/>
            <pc:sldMk cId="3103795420" sldId="262"/>
            <ac:spMk id="34" creationId="{463E6235-1649-4B47-9862-4026FC473B6F}"/>
          </ac:spMkLst>
        </pc:spChg>
        <pc:spChg chg="add del">
          <ac:chgData name="Jacob Johansson" userId="d610e51f-3e84-4cf6-9eb2-546a90bf801c" providerId="ADAL" clId="{CBF311EC-6223-4041-AECD-9FAEFE5BBDA3}" dt="2024-03-11T19:05:24.408" v="163" actId="26606"/>
          <ac:spMkLst>
            <pc:docMk/>
            <pc:sldMk cId="3103795420" sldId="262"/>
            <ac:spMk id="36" creationId="{85149191-5F60-4A28-AAFF-039F96B0F3EC}"/>
          </ac:spMkLst>
        </pc:spChg>
        <pc:spChg chg="add del">
          <ac:chgData name="Jacob Johansson" userId="d610e51f-3e84-4cf6-9eb2-546a90bf801c" providerId="ADAL" clId="{CBF311EC-6223-4041-AECD-9FAEFE5BBDA3}" dt="2024-03-11T19:05:24.408" v="163" actId="26606"/>
          <ac:spMkLst>
            <pc:docMk/>
            <pc:sldMk cId="3103795420" sldId="262"/>
            <ac:spMk id="37" creationId="{A8384FB5-9ADC-4DDC-881B-597D56F5B15D}"/>
          </ac:spMkLst>
        </pc:spChg>
        <pc:spChg chg="add del">
          <ac:chgData name="Jacob Johansson" userId="d610e51f-3e84-4cf6-9eb2-546a90bf801c" providerId="ADAL" clId="{CBF311EC-6223-4041-AECD-9FAEFE5BBDA3}" dt="2024-03-11T19:05:24.408" v="163" actId="26606"/>
          <ac:spMkLst>
            <pc:docMk/>
            <pc:sldMk cId="3103795420" sldId="262"/>
            <ac:spMk id="38" creationId="{F8260ED5-17F7-4158-B241-D51DD4CF1B7E}"/>
          </ac:spMkLst>
        </pc:spChg>
        <pc:spChg chg="add del">
          <ac:chgData name="Jacob Johansson" userId="d610e51f-3e84-4cf6-9eb2-546a90bf801c" providerId="ADAL" clId="{CBF311EC-6223-4041-AECD-9FAEFE5BBDA3}" dt="2024-03-11T19:05:24.408" v="163" actId="26606"/>
          <ac:spMkLst>
            <pc:docMk/>
            <pc:sldMk cId="3103795420" sldId="262"/>
            <ac:spMk id="39" creationId="{91E5A9A7-95C6-4F4F-B00E-C82E07FE62EF}"/>
          </ac:spMkLst>
        </pc:spChg>
        <pc:spChg chg="add del">
          <ac:chgData name="Jacob Johansson" userId="d610e51f-3e84-4cf6-9eb2-546a90bf801c" providerId="ADAL" clId="{CBF311EC-6223-4041-AECD-9FAEFE5BBDA3}" dt="2024-03-11T19:05:24.408" v="163" actId="26606"/>
          <ac:spMkLst>
            <pc:docMk/>
            <pc:sldMk cId="3103795420" sldId="262"/>
            <ac:spMk id="40" creationId="{D07DD2DE-F619-49DD-B5E7-03A290FF4ED1}"/>
          </ac:spMkLst>
        </pc:spChg>
        <pc:spChg chg="add del">
          <ac:chgData name="Jacob Johansson" userId="d610e51f-3e84-4cf6-9eb2-546a90bf801c" providerId="ADAL" clId="{CBF311EC-6223-4041-AECD-9FAEFE5BBDA3}" dt="2024-03-11T19:04:53.277" v="154" actId="26606"/>
          <ac:spMkLst>
            <pc:docMk/>
            <pc:sldMk cId="3103795420" sldId="262"/>
            <ac:spMk id="45" creationId="{A8384FB5-9ADC-4DDC-881B-597D56F5B15D}"/>
          </ac:spMkLst>
        </pc:spChg>
        <pc:spChg chg="add del">
          <ac:chgData name="Jacob Johansson" userId="d610e51f-3e84-4cf6-9eb2-546a90bf801c" providerId="ADAL" clId="{CBF311EC-6223-4041-AECD-9FAEFE5BBDA3}" dt="2024-03-11T19:04:53.277" v="154" actId="26606"/>
          <ac:spMkLst>
            <pc:docMk/>
            <pc:sldMk cId="3103795420" sldId="262"/>
            <ac:spMk id="47" creationId="{91E5A9A7-95C6-4F4F-B00E-C82E07FE62EF}"/>
          </ac:spMkLst>
        </pc:spChg>
        <pc:spChg chg="add del">
          <ac:chgData name="Jacob Johansson" userId="d610e51f-3e84-4cf6-9eb2-546a90bf801c" providerId="ADAL" clId="{CBF311EC-6223-4041-AECD-9FAEFE5BBDA3}" dt="2024-03-11T19:04:53.277" v="154" actId="26606"/>
          <ac:spMkLst>
            <pc:docMk/>
            <pc:sldMk cId="3103795420" sldId="262"/>
            <ac:spMk id="49" creationId="{D07DD2DE-F619-49DD-B5E7-03A290FF4ED1}"/>
          </ac:spMkLst>
        </pc:spChg>
        <pc:spChg chg="add del">
          <ac:chgData name="Jacob Johansson" userId="d610e51f-3e84-4cf6-9eb2-546a90bf801c" providerId="ADAL" clId="{CBF311EC-6223-4041-AECD-9FAEFE5BBDA3}" dt="2024-03-11T19:04:53.277" v="154" actId="26606"/>
          <ac:spMkLst>
            <pc:docMk/>
            <pc:sldMk cId="3103795420" sldId="262"/>
            <ac:spMk id="51" creationId="{85149191-5F60-4A28-AAFF-039F96B0F3EC}"/>
          </ac:spMkLst>
        </pc:spChg>
        <pc:spChg chg="add del">
          <ac:chgData name="Jacob Johansson" userId="d610e51f-3e84-4cf6-9eb2-546a90bf801c" providerId="ADAL" clId="{CBF311EC-6223-4041-AECD-9FAEFE5BBDA3}" dt="2024-03-11T19:04:53.277" v="154" actId="26606"/>
          <ac:spMkLst>
            <pc:docMk/>
            <pc:sldMk cId="3103795420" sldId="262"/>
            <ac:spMk id="53" creationId="{F8260ED5-17F7-4158-B241-D51DD4CF1B7E}"/>
          </ac:spMkLst>
        </pc:spChg>
        <pc:spChg chg="add del">
          <ac:chgData name="Jacob Johansson" userId="d610e51f-3e84-4cf6-9eb2-546a90bf801c" providerId="ADAL" clId="{CBF311EC-6223-4041-AECD-9FAEFE5BBDA3}" dt="2024-03-11T19:05:04.861" v="156" actId="26606"/>
          <ac:spMkLst>
            <pc:docMk/>
            <pc:sldMk cId="3103795420" sldId="262"/>
            <ac:spMk id="55" creationId="{767334AB-16BD-4EC7-8C6B-4B5171600933}"/>
          </ac:spMkLst>
        </pc:spChg>
        <pc:spChg chg="add del">
          <ac:chgData name="Jacob Johansson" userId="d610e51f-3e84-4cf6-9eb2-546a90bf801c" providerId="ADAL" clId="{CBF311EC-6223-4041-AECD-9FAEFE5BBDA3}" dt="2024-03-11T19:05:04.861" v="156" actId="26606"/>
          <ac:spMkLst>
            <pc:docMk/>
            <pc:sldMk cId="3103795420" sldId="262"/>
            <ac:spMk id="56" creationId="{A4E37431-20F0-4DD6-84A9-ED2B644943A2}"/>
          </ac:spMkLst>
        </pc:spChg>
        <pc:spChg chg="add del">
          <ac:chgData name="Jacob Johansson" userId="d610e51f-3e84-4cf6-9eb2-546a90bf801c" providerId="ADAL" clId="{CBF311EC-6223-4041-AECD-9FAEFE5BBDA3}" dt="2024-03-11T19:05:04.861" v="156" actId="26606"/>
          <ac:spMkLst>
            <pc:docMk/>
            <pc:sldMk cId="3103795420" sldId="262"/>
            <ac:spMk id="57" creationId="{0AE98B72-66C6-4AB4-AF0D-BA830DE86393}"/>
          </ac:spMkLst>
        </pc:spChg>
        <pc:spChg chg="add del">
          <ac:chgData name="Jacob Johansson" userId="d610e51f-3e84-4cf6-9eb2-546a90bf801c" providerId="ADAL" clId="{CBF311EC-6223-4041-AECD-9FAEFE5BBDA3}" dt="2024-03-11T19:05:04.861" v="156" actId="26606"/>
          <ac:spMkLst>
            <pc:docMk/>
            <pc:sldMk cId="3103795420" sldId="262"/>
            <ac:spMk id="58" creationId="{407EAFC6-733F-403D-BB4D-05A3A28742F1}"/>
          </ac:spMkLst>
        </pc:spChg>
        <pc:spChg chg="add del">
          <ac:chgData name="Jacob Johansson" userId="d610e51f-3e84-4cf6-9eb2-546a90bf801c" providerId="ADAL" clId="{CBF311EC-6223-4041-AECD-9FAEFE5BBDA3}" dt="2024-03-11T19:05:04.861" v="156" actId="26606"/>
          <ac:spMkLst>
            <pc:docMk/>
            <pc:sldMk cId="3103795420" sldId="262"/>
            <ac:spMk id="59" creationId="{17A36730-4CB0-4F61-AD11-A44C9765833F}"/>
          </ac:spMkLst>
        </pc:spChg>
        <pc:spChg chg="add del">
          <ac:chgData name="Jacob Johansson" userId="d610e51f-3e84-4cf6-9eb2-546a90bf801c" providerId="ADAL" clId="{CBF311EC-6223-4041-AECD-9FAEFE5BBDA3}" dt="2024-03-11T19:05:04.861" v="156" actId="26606"/>
          <ac:spMkLst>
            <pc:docMk/>
            <pc:sldMk cId="3103795420" sldId="262"/>
            <ac:spMk id="60" creationId="{C69C79E1-F916-4929-A4F3-DE763D4BFA57}"/>
          </ac:spMkLst>
        </pc:spChg>
        <pc:spChg chg="add del">
          <ac:chgData name="Jacob Johansson" userId="d610e51f-3e84-4cf6-9eb2-546a90bf801c" providerId="ADAL" clId="{CBF311EC-6223-4041-AECD-9FAEFE5BBDA3}" dt="2024-03-11T19:05:20.217" v="158" actId="26606"/>
          <ac:spMkLst>
            <pc:docMk/>
            <pc:sldMk cId="3103795420" sldId="262"/>
            <ac:spMk id="62" creationId="{A8384FB5-9ADC-4DDC-881B-597D56F5B15D}"/>
          </ac:spMkLst>
        </pc:spChg>
        <pc:spChg chg="add del">
          <ac:chgData name="Jacob Johansson" userId="d610e51f-3e84-4cf6-9eb2-546a90bf801c" providerId="ADAL" clId="{CBF311EC-6223-4041-AECD-9FAEFE5BBDA3}" dt="2024-03-11T19:05:20.217" v="158" actId="26606"/>
          <ac:spMkLst>
            <pc:docMk/>
            <pc:sldMk cId="3103795420" sldId="262"/>
            <ac:spMk id="63" creationId="{91E5A9A7-95C6-4F4F-B00E-C82E07FE62EF}"/>
          </ac:spMkLst>
        </pc:spChg>
        <pc:spChg chg="add del">
          <ac:chgData name="Jacob Johansson" userId="d610e51f-3e84-4cf6-9eb2-546a90bf801c" providerId="ADAL" clId="{CBF311EC-6223-4041-AECD-9FAEFE5BBDA3}" dt="2024-03-11T19:05:20.217" v="158" actId="26606"/>
          <ac:spMkLst>
            <pc:docMk/>
            <pc:sldMk cId="3103795420" sldId="262"/>
            <ac:spMk id="64" creationId="{D07DD2DE-F619-49DD-B5E7-03A290FF4ED1}"/>
          </ac:spMkLst>
        </pc:spChg>
        <pc:spChg chg="add del">
          <ac:chgData name="Jacob Johansson" userId="d610e51f-3e84-4cf6-9eb2-546a90bf801c" providerId="ADAL" clId="{CBF311EC-6223-4041-AECD-9FAEFE5BBDA3}" dt="2024-03-11T19:05:20.217" v="158" actId="26606"/>
          <ac:spMkLst>
            <pc:docMk/>
            <pc:sldMk cId="3103795420" sldId="262"/>
            <ac:spMk id="65" creationId="{85149191-5F60-4A28-AAFF-039F96B0F3EC}"/>
          </ac:spMkLst>
        </pc:spChg>
        <pc:spChg chg="add del">
          <ac:chgData name="Jacob Johansson" userId="d610e51f-3e84-4cf6-9eb2-546a90bf801c" providerId="ADAL" clId="{CBF311EC-6223-4041-AECD-9FAEFE5BBDA3}" dt="2024-03-11T19:05:20.217" v="158" actId="26606"/>
          <ac:spMkLst>
            <pc:docMk/>
            <pc:sldMk cId="3103795420" sldId="262"/>
            <ac:spMk id="66" creationId="{F8260ED5-17F7-4158-B241-D51DD4CF1B7E}"/>
          </ac:spMkLst>
        </pc:spChg>
        <pc:spChg chg="add del">
          <ac:chgData name="Jacob Johansson" userId="d610e51f-3e84-4cf6-9eb2-546a90bf801c" providerId="ADAL" clId="{CBF311EC-6223-4041-AECD-9FAEFE5BBDA3}" dt="2024-03-11T19:05:21.006" v="160" actId="26606"/>
          <ac:spMkLst>
            <pc:docMk/>
            <pc:sldMk cId="3103795420" sldId="262"/>
            <ac:spMk id="68" creationId="{9180DE06-7362-4888-AADA-7AADD57AC49D}"/>
          </ac:spMkLst>
        </pc:spChg>
        <pc:spChg chg="add del">
          <ac:chgData name="Jacob Johansson" userId="d610e51f-3e84-4cf6-9eb2-546a90bf801c" providerId="ADAL" clId="{CBF311EC-6223-4041-AECD-9FAEFE5BBDA3}" dt="2024-03-11T19:05:21.006" v="160" actId="26606"/>
          <ac:spMkLst>
            <pc:docMk/>
            <pc:sldMk cId="3103795420" sldId="262"/>
            <ac:spMk id="71" creationId="{04357C93-F0CB-4A1C-8F77-4E9063789819}"/>
          </ac:spMkLst>
        </pc:spChg>
        <pc:spChg chg="add del">
          <ac:chgData name="Jacob Johansson" userId="d610e51f-3e84-4cf6-9eb2-546a90bf801c" providerId="ADAL" clId="{CBF311EC-6223-4041-AECD-9FAEFE5BBDA3}" dt="2024-03-11T19:05:24.402" v="162" actId="26606"/>
          <ac:spMkLst>
            <pc:docMk/>
            <pc:sldMk cId="3103795420" sldId="262"/>
            <ac:spMk id="73" creationId="{A4E37431-20F0-4DD6-84A9-ED2B644943A2}"/>
          </ac:spMkLst>
        </pc:spChg>
        <pc:spChg chg="add del">
          <ac:chgData name="Jacob Johansson" userId="d610e51f-3e84-4cf6-9eb2-546a90bf801c" providerId="ADAL" clId="{CBF311EC-6223-4041-AECD-9FAEFE5BBDA3}" dt="2024-03-11T19:05:24.402" v="162" actId="26606"/>
          <ac:spMkLst>
            <pc:docMk/>
            <pc:sldMk cId="3103795420" sldId="262"/>
            <ac:spMk id="74" creationId="{0AE98B72-66C6-4AB4-AF0D-BA830DE86393}"/>
          </ac:spMkLst>
        </pc:spChg>
        <pc:spChg chg="add del">
          <ac:chgData name="Jacob Johansson" userId="d610e51f-3e84-4cf6-9eb2-546a90bf801c" providerId="ADAL" clId="{CBF311EC-6223-4041-AECD-9FAEFE5BBDA3}" dt="2024-03-11T19:05:24.402" v="162" actId="26606"/>
          <ac:spMkLst>
            <pc:docMk/>
            <pc:sldMk cId="3103795420" sldId="262"/>
            <ac:spMk id="75" creationId="{407EAFC6-733F-403D-BB4D-05A3A28742F1}"/>
          </ac:spMkLst>
        </pc:spChg>
        <pc:spChg chg="add del">
          <ac:chgData name="Jacob Johansson" userId="d610e51f-3e84-4cf6-9eb2-546a90bf801c" providerId="ADAL" clId="{CBF311EC-6223-4041-AECD-9FAEFE5BBDA3}" dt="2024-03-11T19:05:24.402" v="162" actId="26606"/>
          <ac:spMkLst>
            <pc:docMk/>
            <pc:sldMk cId="3103795420" sldId="262"/>
            <ac:spMk id="76" creationId="{17A36730-4CB0-4F61-AD11-A44C9765833F}"/>
          </ac:spMkLst>
        </pc:spChg>
        <pc:spChg chg="add del">
          <ac:chgData name="Jacob Johansson" userId="d610e51f-3e84-4cf6-9eb2-546a90bf801c" providerId="ADAL" clId="{CBF311EC-6223-4041-AECD-9FAEFE5BBDA3}" dt="2024-03-11T19:05:24.402" v="162" actId="26606"/>
          <ac:spMkLst>
            <pc:docMk/>
            <pc:sldMk cId="3103795420" sldId="262"/>
            <ac:spMk id="77" creationId="{C69C79E1-F916-4929-A4F3-DE763D4BFA57}"/>
          </ac:spMkLst>
        </pc:spChg>
        <pc:spChg chg="add del">
          <ac:chgData name="Jacob Johansson" userId="d610e51f-3e84-4cf6-9eb2-546a90bf801c" providerId="ADAL" clId="{CBF311EC-6223-4041-AECD-9FAEFE5BBDA3}" dt="2024-03-11T19:05:24.402" v="162" actId="26606"/>
          <ac:spMkLst>
            <pc:docMk/>
            <pc:sldMk cId="3103795420" sldId="262"/>
            <ac:spMk id="78" creationId="{767334AB-16BD-4EC7-8C6B-4B5171600933}"/>
          </ac:spMkLst>
        </pc:spChg>
        <pc:spChg chg="add del">
          <ac:chgData name="Jacob Johansson" userId="d610e51f-3e84-4cf6-9eb2-546a90bf801c" providerId="ADAL" clId="{CBF311EC-6223-4041-AECD-9FAEFE5BBDA3}" dt="2024-03-11T19:07:47.544" v="252" actId="26606"/>
          <ac:spMkLst>
            <pc:docMk/>
            <pc:sldMk cId="3103795420" sldId="262"/>
            <ac:spMk id="80" creationId="{A8384FB5-9ADC-4DDC-881B-597D56F5B15D}"/>
          </ac:spMkLst>
        </pc:spChg>
        <pc:spChg chg="add del">
          <ac:chgData name="Jacob Johansson" userId="d610e51f-3e84-4cf6-9eb2-546a90bf801c" providerId="ADAL" clId="{CBF311EC-6223-4041-AECD-9FAEFE5BBDA3}" dt="2024-03-11T19:07:47.544" v="252" actId="26606"/>
          <ac:spMkLst>
            <pc:docMk/>
            <pc:sldMk cId="3103795420" sldId="262"/>
            <ac:spMk id="81" creationId="{91E5A9A7-95C6-4F4F-B00E-C82E07FE62EF}"/>
          </ac:spMkLst>
        </pc:spChg>
        <pc:spChg chg="add del">
          <ac:chgData name="Jacob Johansson" userId="d610e51f-3e84-4cf6-9eb2-546a90bf801c" providerId="ADAL" clId="{CBF311EC-6223-4041-AECD-9FAEFE5BBDA3}" dt="2024-03-11T19:07:47.544" v="252" actId="26606"/>
          <ac:spMkLst>
            <pc:docMk/>
            <pc:sldMk cId="3103795420" sldId="262"/>
            <ac:spMk id="82" creationId="{D07DD2DE-F619-49DD-B5E7-03A290FF4ED1}"/>
          </ac:spMkLst>
        </pc:spChg>
        <pc:spChg chg="add del">
          <ac:chgData name="Jacob Johansson" userId="d610e51f-3e84-4cf6-9eb2-546a90bf801c" providerId="ADAL" clId="{CBF311EC-6223-4041-AECD-9FAEFE5BBDA3}" dt="2024-03-11T19:07:47.544" v="252" actId="26606"/>
          <ac:spMkLst>
            <pc:docMk/>
            <pc:sldMk cId="3103795420" sldId="262"/>
            <ac:spMk id="83" creationId="{85149191-5F60-4A28-AAFF-039F96B0F3EC}"/>
          </ac:spMkLst>
        </pc:spChg>
        <pc:spChg chg="add del">
          <ac:chgData name="Jacob Johansson" userId="d610e51f-3e84-4cf6-9eb2-546a90bf801c" providerId="ADAL" clId="{CBF311EC-6223-4041-AECD-9FAEFE5BBDA3}" dt="2024-03-11T19:07:47.544" v="252" actId="26606"/>
          <ac:spMkLst>
            <pc:docMk/>
            <pc:sldMk cId="3103795420" sldId="262"/>
            <ac:spMk id="84" creationId="{F8260ED5-17F7-4158-B241-D51DD4CF1B7E}"/>
          </ac:spMkLst>
        </pc:spChg>
        <pc:spChg chg="add del">
          <ac:chgData name="Jacob Johansson" userId="d610e51f-3e84-4cf6-9eb2-546a90bf801c" providerId="ADAL" clId="{CBF311EC-6223-4041-AECD-9FAEFE5BBDA3}" dt="2024-03-11T19:07:43.998" v="249" actId="26606"/>
          <ac:spMkLst>
            <pc:docMk/>
            <pc:sldMk cId="3103795420" sldId="262"/>
            <ac:spMk id="89" creationId="{A4E37431-20F0-4DD6-84A9-ED2B644943A2}"/>
          </ac:spMkLst>
        </pc:spChg>
        <pc:spChg chg="add del">
          <ac:chgData name="Jacob Johansson" userId="d610e51f-3e84-4cf6-9eb2-546a90bf801c" providerId="ADAL" clId="{CBF311EC-6223-4041-AECD-9FAEFE5BBDA3}" dt="2024-03-11T19:07:43.998" v="249" actId="26606"/>
          <ac:spMkLst>
            <pc:docMk/>
            <pc:sldMk cId="3103795420" sldId="262"/>
            <ac:spMk id="91" creationId="{0AE98B72-66C6-4AB4-AF0D-BA830DE86393}"/>
          </ac:spMkLst>
        </pc:spChg>
        <pc:spChg chg="add del">
          <ac:chgData name="Jacob Johansson" userId="d610e51f-3e84-4cf6-9eb2-546a90bf801c" providerId="ADAL" clId="{CBF311EC-6223-4041-AECD-9FAEFE5BBDA3}" dt="2024-03-11T19:07:43.998" v="249" actId="26606"/>
          <ac:spMkLst>
            <pc:docMk/>
            <pc:sldMk cId="3103795420" sldId="262"/>
            <ac:spMk id="93" creationId="{407EAFC6-733F-403D-BB4D-05A3A28742F1}"/>
          </ac:spMkLst>
        </pc:spChg>
        <pc:spChg chg="add del">
          <ac:chgData name="Jacob Johansson" userId="d610e51f-3e84-4cf6-9eb2-546a90bf801c" providerId="ADAL" clId="{CBF311EC-6223-4041-AECD-9FAEFE5BBDA3}" dt="2024-03-11T19:07:43.998" v="249" actId="26606"/>
          <ac:spMkLst>
            <pc:docMk/>
            <pc:sldMk cId="3103795420" sldId="262"/>
            <ac:spMk id="95" creationId="{17A36730-4CB0-4F61-AD11-A44C9765833F}"/>
          </ac:spMkLst>
        </pc:spChg>
        <pc:spChg chg="add del">
          <ac:chgData name="Jacob Johansson" userId="d610e51f-3e84-4cf6-9eb2-546a90bf801c" providerId="ADAL" clId="{CBF311EC-6223-4041-AECD-9FAEFE5BBDA3}" dt="2024-03-11T19:07:43.998" v="249" actId="26606"/>
          <ac:spMkLst>
            <pc:docMk/>
            <pc:sldMk cId="3103795420" sldId="262"/>
            <ac:spMk id="97" creationId="{C69C79E1-F916-4929-A4F3-DE763D4BFA57}"/>
          </ac:spMkLst>
        </pc:spChg>
        <pc:spChg chg="add del">
          <ac:chgData name="Jacob Johansson" userId="d610e51f-3e84-4cf6-9eb2-546a90bf801c" providerId="ADAL" clId="{CBF311EC-6223-4041-AECD-9FAEFE5BBDA3}" dt="2024-03-11T19:07:43.998" v="249" actId="26606"/>
          <ac:spMkLst>
            <pc:docMk/>
            <pc:sldMk cId="3103795420" sldId="262"/>
            <ac:spMk id="99" creationId="{767334AB-16BD-4EC7-8C6B-4B5171600933}"/>
          </ac:spMkLst>
        </pc:spChg>
        <pc:spChg chg="add del">
          <ac:chgData name="Jacob Johansson" userId="d610e51f-3e84-4cf6-9eb2-546a90bf801c" providerId="ADAL" clId="{CBF311EC-6223-4041-AECD-9FAEFE5BBDA3}" dt="2024-03-11T19:07:47.536" v="251" actId="26606"/>
          <ac:spMkLst>
            <pc:docMk/>
            <pc:sldMk cId="3103795420" sldId="262"/>
            <ac:spMk id="101" creationId="{A8384FB5-9ADC-4DDC-881B-597D56F5B15D}"/>
          </ac:spMkLst>
        </pc:spChg>
        <pc:spChg chg="add del">
          <ac:chgData name="Jacob Johansson" userId="d610e51f-3e84-4cf6-9eb2-546a90bf801c" providerId="ADAL" clId="{CBF311EC-6223-4041-AECD-9FAEFE5BBDA3}" dt="2024-03-11T19:07:47.536" v="251" actId="26606"/>
          <ac:spMkLst>
            <pc:docMk/>
            <pc:sldMk cId="3103795420" sldId="262"/>
            <ac:spMk id="102" creationId="{BC05CA36-AD6A-4ABF-9A05-52E5A143D2BB}"/>
          </ac:spMkLst>
        </pc:spChg>
        <pc:spChg chg="add del">
          <ac:chgData name="Jacob Johansson" userId="d610e51f-3e84-4cf6-9eb2-546a90bf801c" providerId="ADAL" clId="{CBF311EC-6223-4041-AECD-9FAEFE5BBDA3}" dt="2024-03-11T19:07:47.536" v="251" actId="26606"/>
          <ac:spMkLst>
            <pc:docMk/>
            <pc:sldMk cId="3103795420" sldId="262"/>
            <ac:spMk id="103" creationId="{D4331EE8-85A4-4588-8D9E-70E534D477DB}"/>
          </ac:spMkLst>
        </pc:spChg>
        <pc:spChg chg="add del">
          <ac:chgData name="Jacob Johansson" userId="d610e51f-3e84-4cf6-9eb2-546a90bf801c" providerId="ADAL" clId="{CBF311EC-6223-4041-AECD-9FAEFE5BBDA3}" dt="2024-03-11T19:07:47.536" v="251" actId="26606"/>
          <ac:spMkLst>
            <pc:docMk/>
            <pc:sldMk cId="3103795420" sldId="262"/>
            <ac:spMk id="104" creationId="{49D6C862-61CC-4B46-8080-96583D653BAB}"/>
          </ac:spMkLst>
        </pc:spChg>
        <pc:spChg chg="add del">
          <ac:chgData name="Jacob Johansson" userId="d610e51f-3e84-4cf6-9eb2-546a90bf801c" providerId="ADAL" clId="{CBF311EC-6223-4041-AECD-9FAEFE5BBDA3}" dt="2024-03-11T19:07:47.536" v="251" actId="26606"/>
          <ac:spMkLst>
            <pc:docMk/>
            <pc:sldMk cId="3103795420" sldId="262"/>
            <ac:spMk id="105" creationId="{E37EECFC-A684-4391-AE85-4CDAF5565F61}"/>
          </ac:spMkLst>
        </pc:spChg>
        <pc:spChg chg="add">
          <ac:chgData name="Jacob Johansson" userId="d610e51f-3e84-4cf6-9eb2-546a90bf801c" providerId="ADAL" clId="{CBF311EC-6223-4041-AECD-9FAEFE5BBDA3}" dt="2024-03-11T19:07:47.544" v="252" actId="26606"/>
          <ac:spMkLst>
            <pc:docMk/>
            <pc:sldMk cId="3103795420" sldId="262"/>
            <ac:spMk id="107" creationId="{A4E37431-20F0-4DD6-84A9-ED2B644943A2}"/>
          </ac:spMkLst>
        </pc:spChg>
        <pc:spChg chg="add">
          <ac:chgData name="Jacob Johansson" userId="d610e51f-3e84-4cf6-9eb2-546a90bf801c" providerId="ADAL" clId="{CBF311EC-6223-4041-AECD-9FAEFE5BBDA3}" dt="2024-03-11T19:07:47.544" v="252" actId="26606"/>
          <ac:spMkLst>
            <pc:docMk/>
            <pc:sldMk cId="3103795420" sldId="262"/>
            <ac:spMk id="108" creationId="{0AE98B72-66C6-4AB4-AF0D-BA830DE86393}"/>
          </ac:spMkLst>
        </pc:spChg>
        <pc:spChg chg="add">
          <ac:chgData name="Jacob Johansson" userId="d610e51f-3e84-4cf6-9eb2-546a90bf801c" providerId="ADAL" clId="{CBF311EC-6223-4041-AECD-9FAEFE5BBDA3}" dt="2024-03-11T19:07:47.544" v="252" actId="26606"/>
          <ac:spMkLst>
            <pc:docMk/>
            <pc:sldMk cId="3103795420" sldId="262"/>
            <ac:spMk id="109" creationId="{407EAFC6-733F-403D-BB4D-05A3A28742F1}"/>
          </ac:spMkLst>
        </pc:spChg>
        <pc:spChg chg="add">
          <ac:chgData name="Jacob Johansson" userId="d610e51f-3e84-4cf6-9eb2-546a90bf801c" providerId="ADAL" clId="{CBF311EC-6223-4041-AECD-9FAEFE5BBDA3}" dt="2024-03-11T19:07:47.544" v="252" actId="26606"/>
          <ac:spMkLst>
            <pc:docMk/>
            <pc:sldMk cId="3103795420" sldId="262"/>
            <ac:spMk id="110" creationId="{17A36730-4CB0-4F61-AD11-A44C9765833F}"/>
          </ac:spMkLst>
        </pc:spChg>
        <pc:spChg chg="add">
          <ac:chgData name="Jacob Johansson" userId="d610e51f-3e84-4cf6-9eb2-546a90bf801c" providerId="ADAL" clId="{CBF311EC-6223-4041-AECD-9FAEFE5BBDA3}" dt="2024-03-11T19:07:47.544" v="252" actId="26606"/>
          <ac:spMkLst>
            <pc:docMk/>
            <pc:sldMk cId="3103795420" sldId="262"/>
            <ac:spMk id="111" creationId="{C69C79E1-F916-4929-A4F3-DE763D4BFA57}"/>
          </ac:spMkLst>
        </pc:spChg>
        <pc:spChg chg="add">
          <ac:chgData name="Jacob Johansson" userId="d610e51f-3e84-4cf6-9eb2-546a90bf801c" providerId="ADAL" clId="{CBF311EC-6223-4041-AECD-9FAEFE5BBDA3}" dt="2024-03-11T19:07:47.544" v="252" actId="26606"/>
          <ac:spMkLst>
            <pc:docMk/>
            <pc:sldMk cId="3103795420" sldId="262"/>
            <ac:spMk id="112" creationId="{767334AB-16BD-4EC7-8C6B-4B5171600933}"/>
          </ac:spMkLst>
        </pc:spChg>
        <pc:grpChg chg="add del">
          <ac:chgData name="Jacob Johansson" userId="d610e51f-3e84-4cf6-9eb2-546a90bf801c" providerId="ADAL" clId="{CBF311EC-6223-4041-AECD-9FAEFE5BBDA3}" dt="2024-03-11T19:05:21.006" v="160" actId="26606"/>
          <ac:grpSpMkLst>
            <pc:docMk/>
            <pc:sldMk cId="3103795420" sldId="262"/>
            <ac:grpSpMk id="69" creationId="{3AF6A671-C637-4547-85F4-51B6D1881399}"/>
          </ac:grpSpMkLst>
        </pc:grpChg>
        <pc:picChg chg="add mod ord">
          <ac:chgData name="Jacob Johansson" userId="d610e51f-3e84-4cf6-9eb2-546a90bf801c" providerId="ADAL" clId="{CBF311EC-6223-4041-AECD-9FAEFE5BBDA3}" dt="2024-03-11T19:07:47.544" v="252" actId="26606"/>
          <ac:picMkLst>
            <pc:docMk/>
            <pc:sldMk cId="3103795420" sldId="262"/>
            <ac:picMk id="5" creationId="{002C9B00-0351-6E1E-CD32-CECCF4A1E73F}"/>
          </ac:picMkLst>
        </pc:picChg>
      </pc:sldChg>
      <pc:sldChg chg="addSp delSp modSp add mod">
        <pc:chgData name="Jacob Johansson" userId="d610e51f-3e84-4cf6-9eb2-546a90bf801c" providerId="ADAL" clId="{CBF311EC-6223-4041-AECD-9FAEFE5BBDA3}" dt="2024-03-11T20:28:24.582" v="896" actId="20577"/>
        <pc:sldMkLst>
          <pc:docMk/>
          <pc:sldMk cId="3792797541" sldId="263"/>
        </pc:sldMkLst>
        <pc:spChg chg="mod">
          <ac:chgData name="Jacob Johansson" userId="d610e51f-3e84-4cf6-9eb2-546a90bf801c" providerId="ADAL" clId="{CBF311EC-6223-4041-AECD-9FAEFE5BBDA3}" dt="2024-03-11T20:15:35.783" v="756" actId="26606"/>
          <ac:spMkLst>
            <pc:docMk/>
            <pc:sldMk cId="3792797541" sldId="263"/>
            <ac:spMk id="2" creationId="{C0D13233-266E-1B42-8077-1BB93A62BF8E}"/>
          </ac:spMkLst>
        </pc:spChg>
        <pc:spChg chg="mod">
          <ac:chgData name="Jacob Johansson" userId="d610e51f-3e84-4cf6-9eb2-546a90bf801c" providerId="ADAL" clId="{CBF311EC-6223-4041-AECD-9FAEFE5BBDA3}" dt="2024-03-11T20:28:24.582" v="896" actId="20577"/>
          <ac:spMkLst>
            <pc:docMk/>
            <pc:sldMk cId="3792797541" sldId="263"/>
            <ac:spMk id="3" creationId="{19C93806-2923-0905-5715-7CA3DC631327}"/>
          </ac:spMkLst>
        </pc:spChg>
        <pc:spChg chg="del">
          <ac:chgData name="Jacob Johansson" userId="d610e51f-3e84-4cf6-9eb2-546a90bf801c" providerId="ADAL" clId="{CBF311EC-6223-4041-AECD-9FAEFE5BBDA3}" dt="2024-03-11T17:56:39.305" v="61" actId="26606"/>
          <ac:spMkLst>
            <pc:docMk/>
            <pc:sldMk cId="3792797541" sldId="263"/>
            <ac:spMk id="10" creationId="{665DBBEF-238B-476B-96AB-8AAC3224ECEA}"/>
          </ac:spMkLst>
        </pc:spChg>
        <pc:spChg chg="del">
          <ac:chgData name="Jacob Johansson" userId="d610e51f-3e84-4cf6-9eb2-546a90bf801c" providerId="ADAL" clId="{CBF311EC-6223-4041-AECD-9FAEFE5BBDA3}" dt="2024-03-11T17:56:39.305" v="61" actId="26606"/>
          <ac:spMkLst>
            <pc:docMk/>
            <pc:sldMk cId="3792797541" sldId="263"/>
            <ac:spMk id="12" creationId="{3FCFB1DE-0B7E-48CC-BA90-B2AB0889F9D6}"/>
          </ac:spMkLst>
        </pc:spChg>
        <pc:spChg chg="add del">
          <ac:chgData name="Jacob Johansson" userId="d610e51f-3e84-4cf6-9eb2-546a90bf801c" providerId="ADAL" clId="{CBF311EC-6223-4041-AECD-9FAEFE5BBDA3}" dt="2024-03-11T17:57:34.311" v="77" actId="26606"/>
          <ac:spMkLst>
            <pc:docMk/>
            <pc:sldMk cId="3792797541" sldId="263"/>
            <ac:spMk id="17" creationId="{665DBBEF-238B-476B-96AB-8AAC3224ECEA}"/>
          </ac:spMkLst>
        </pc:spChg>
        <pc:spChg chg="add del">
          <ac:chgData name="Jacob Johansson" userId="d610e51f-3e84-4cf6-9eb2-546a90bf801c" providerId="ADAL" clId="{CBF311EC-6223-4041-AECD-9FAEFE5BBDA3}" dt="2024-03-11T17:57:34.311" v="77" actId="26606"/>
          <ac:spMkLst>
            <pc:docMk/>
            <pc:sldMk cId="3792797541" sldId="263"/>
            <ac:spMk id="19" creationId="{3FCFB1DE-0B7E-48CC-BA90-B2AB0889F9D6}"/>
          </ac:spMkLst>
        </pc:spChg>
        <pc:spChg chg="add del">
          <ac:chgData name="Jacob Johansson" userId="d610e51f-3e84-4cf6-9eb2-546a90bf801c" providerId="ADAL" clId="{CBF311EC-6223-4041-AECD-9FAEFE5BBDA3}" dt="2024-03-11T19:01:39.528" v="120" actId="26606"/>
          <ac:spMkLst>
            <pc:docMk/>
            <pc:sldMk cId="3792797541" sldId="263"/>
            <ac:spMk id="24" creationId="{665DBBEF-238B-476B-96AB-8AAC3224ECEA}"/>
          </ac:spMkLst>
        </pc:spChg>
        <pc:spChg chg="add del">
          <ac:chgData name="Jacob Johansson" userId="d610e51f-3e84-4cf6-9eb2-546a90bf801c" providerId="ADAL" clId="{CBF311EC-6223-4041-AECD-9FAEFE5BBDA3}" dt="2024-03-11T19:01:39.528" v="120" actId="26606"/>
          <ac:spMkLst>
            <pc:docMk/>
            <pc:sldMk cId="3792797541" sldId="263"/>
            <ac:spMk id="26" creationId="{3FCFB1DE-0B7E-48CC-BA90-B2AB0889F9D6}"/>
          </ac:spMkLst>
        </pc:spChg>
        <pc:spChg chg="add del">
          <ac:chgData name="Jacob Johansson" userId="d610e51f-3e84-4cf6-9eb2-546a90bf801c" providerId="ADAL" clId="{CBF311EC-6223-4041-AECD-9FAEFE5BBDA3}" dt="2024-03-11T20:15:35.783" v="756" actId="26606"/>
          <ac:spMkLst>
            <pc:docMk/>
            <pc:sldMk cId="3792797541" sldId="263"/>
            <ac:spMk id="31" creationId="{A8384FB5-9ADC-4DDC-881B-597D56F5B15D}"/>
          </ac:spMkLst>
        </pc:spChg>
        <pc:spChg chg="add del">
          <ac:chgData name="Jacob Johansson" userId="d610e51f-3e84-4cf6-9eb2-546a90bf801c" providerId="ADAL" clId="{CBF311EC-6223-4041-AECD-9FAEFE5BBDA3}" dt="2024-03-11T20:15:35.783" v="756" actId="26606"/>
          <ac:spMkLst>
            <pc:docMk/>
            <pc:sldMk cId="3792797541" sldId="263"/>
            <ac:spMk id="33" creationId="{91E5A9A7-95C6-4F4F-B00E-C82E07FE62EF}"/>
          </ac:spMkLst>
        </pc:spChg>
        <pc:spChg chg="add del">
          <ac:chgData name="Jacob Johansson" userId="d610e51f-3e84-4cf6-9eb2-546a90bf801c" providerId="ADAL" clId="{CBF311EC-6223-4041-AECD-9FAEFE5BBDA3}" dt="2024-03-11T20:15:35.783" v="756" actId="26606"/>
          <ac:spMkLst>
            <pc:docMk/>
            <pc:sldMk cId="3792797541" sldId="263"/>
            <ac:spMk id="35" creationId="{D07DD2DE-F619-49DD-B5E7-03A290FF4ED1}"/>
          </ac:spMkLst>
        </pc:spChg>
        <pc:spChg chg="add del">
          <ac:chgData name="Jacob Johansson" userId="d610e51f-3e84-4cf6-9eb2-546a90bf801c" providerId="ADAL" clId="{CBF311EC-6223-4041-AECD-9FAEFE5BBDA3}" dt="2024-03-11T20:15:35.783" v="756" actId="26606"/>
          <ac:spMkLst>
            <pc:docMk/>
            <pc:sldMk cId="3792797541" sldId="263"/>
            <ac:spMk id="37" creationId="{85149191-5F60-4A28-AAFF-039F96B0F3EC}"/>
          </ac:spMkLst>
        </pc:spChg>
        <pc:spChg chg="add del">
          <ac:chgData name="Jacob Johansson" userId="d610e51f-3e84-4cf6-9eb2-546a90bf801c" providerId="ADAL" clId="{CBF311EC-6223-4041-AECD-9FAEFE5BBDA3}" dt="2024-03-11T20:15:35.783" v="756" actId="26606"/>
          <ac:spMkLst>
            <pc:docMk/>
            <pc:sldMk cId="3792797541" sldId="263"/>
            <ac:spMk id="39" creationId="{F8260ED5-17F7-4158-B241-D51DD4CF1B7E}"/>
          </ac:spMkLst>
        </pc:spChg>
        <pc:spChg chg="add del">
          <ac:chgData name="Jacob Johansson" userId="d610e51f-3e84-4cf6-9eb2-546a90bf801c" providerId="ADAL" clId="{CBF311EC-6223-4041-AECD-9FAEFE5BBDA3}" dt="2024-03-11T20:15:35.775" v="755" actId="26606"/>
          <ac:spMkLst>
            <pc:docMk/>
            <pc:sldMk cId="3792797541" sldId="263"/>
            <ac:spMk id="44" creationId="{A8384FB5-9ADC-4DDC-881B-597D56F5B15D}"/>
          </ac:spMkLst>
        </pc:spChg>
        <pc:spChg chg="add del">
          <ac:chgData name="Jacob Johansson" userId="d610e51f-3e84-4cf6-9eb2-546a90bf801c" providerId="ADAL" clId="{CBF311EC-6223-4041-AECD-9FAEFE5BBDA3}" dt="2024-03-11T20:15:35.775" v="755" actId="26606"/>
          <ac:spMkLst>
            <pc:docMk/>
            <pc:sldMk cId="3792797541" sldId="263"/>
            <ac:spMk id="46" creationId="{91E5A9A7-95C6-4F4F-B00E-C82E07FE62EF}"/>
          </ac:spMkLst>
        </pc:spChg>
        <pc:spChg chg="add del">
          <ac:chgData name="Jacob Johansson" userId="d610e51f-3e84-4cf6-9eb2-546a90bf801c" providerId="ADAL" clId="{CBF311EC-6223-4041-AECD-9FAEFE5BBDA3}" dt="2024-03-11T20:15:35.775" v="755" actId="26606"/>
          <ac:spMkLst>
            <pc:docMk/>
            <pc:sldMk cId="3792797541" sldId="263"/>
            <ac:spMk id="48" creationId="{D07DD2DE-F619-49DD-B5E7-03A290FF4ED1}"/>
          </ac:spMkLst>
        </pc:spChg>
        <pc:spChg chg="add del">
          <ac:chgData name="Jacob Johansson" userId="d610e51f-3e84-4cf6-9eb2-546a90bf801c" providerId="ADAL" clId="{CBF311EC-6223-4041-AECD-9FAEFE5BBDA3}" dt="2024-03-11T20:15:35.775" v="755" actId="26606"/>
          <ac:spMkLst>
            <pc:docMk/>
            <pc:sldMk cId="3792797541" sldId="263"/>
            <ac:spMk id="50" creationId="{85149191-5F60-4A28-AAFF-039F96B0F3EC}"/>
          </ac:spMkLst>
        </pc:spChg>
        <pc:spChg chg="add del">
          <ac:chgData name="Jacob Johansson" userId="d610e51f-3e84-4cf6-9eb2-546a90bf801c" providerId="ADAL" clId="{CBF311EC-6223-4041-AECD-9FAEFE5BBDA3}" dt="2024-03-11T20:15:35.775" v="755" actId="26606"/>
          <ac:spMkLst>
            <pc:docMk/>
            <pc:sldMk cId="3792797541" sldId="263"/>
            <ac:spMk id="52" creationId="{F8260ED5-17F7-4158-B241-D51DD4CF1B7E}"/>
          </ac:spMkLst>
        </pc:spChg>
        <pc:spChg chg="add">
          <ac:chgData name="Jacob Johansson" userId="d610e51f-3e84-4cf6-9eb2-546a90bf801c" providerId="ADAL" clId="{CBF311EC-6223-4041-AECD-9FAEFE5BBDA3}" dt="2024-03-11T20:15:35.783" v="756" actId="26606"/>
          <ac:spMkLst>
            <pc:docMk/>
            <pc:sldMk cId="3792797541" sldId="263"/>
            <ac:spMk id="54" creationId="{767334AB-16BD-4EC7-8C6B-4B5171600933}"/>
          </ac:spMkLst>
        </pc:spChg>
        <pc:spChg chg="add">
          <ac:chgData name="Jacob Johansson" userId="d610e51f-3e84-4cf6-9eb2-546a90bf801c" providerId="ADAL" clId="{CBF311EC-6223-4041-AECD-9FAEFE5BBDA3}" dt="2024-03-11T20:15:35.783" v="756" actId="26606"/>
          <ac:spMkLst>
            <pc:docMk/>
            <pc:sldMk cId="3792797541" sldId="263"/>
            <ac:spMk id="55" creationId="{A4E37431-20F0-4DD6-84A9-ED2B644943A2}"/>
          </ac:spMkLst>
        </pc:spChg>
        <pc:spChg chg="add">
          <ac:chgData name="Jacob Johansson" userId="d610e51f-3e84-4cf6-9eb2-546a90bf801c" providerId="ADAL" clId="{CBF311EC-6223-4041-AECD-9FAEFE5BBDA3}" dt="2024-03-11T20:15:35.783" v="756" actId="26606"/>
          <ac:spMkLst>
            <pc:docMk/>
            <pc:sldMk cId="3792797541" sldId="263"/>
            <ac:spMk id="56" creationId="{0AE98B72-66C6-4AB4-AF0D-BA830DE86393}"/>
          </ac:spMkLst>
        </pc:spChg>
        <pc:spChg chg="add">
          <ac:chgData name="Jacob Johansson" userId="d610e51f-3e84-4cf6-9eb2-546a90bf801c" providerId="ADAL" clId="{CBF311EC-6223-4041-AECD-9FAEFE5BBDA3}" dt="2024-03-11T20:15:35.783" v="756" actId="26606"/>
          <ac:spMkLst>
            <pc:docMk/>
            <pc:sldMk cId="3792797541" sldId="263"/>
            <ac:spMk id="57" creationId="{407EAFC6-733F-403D-BB4D-05A3A28742F1}"/>
          </ac:spMkLst>
        </pc:spChg>
        <pc:spChg chg="add">
          <ac:chgData name="Jacob Johansson" userId="d610e51f-3e84-4cf6-9eb2-546a90bf801c" providerId="ADAL" clId="{CBF311EC-6223-4041-AECD-9FAEFE5BBDA3}" dt="2024-03-11T20:15:35.783" v="756" actId="26606"/>
          <ac:spMkLst>
            <pc:docMk/>
            <pc:sldMk cId="3792797541" sldId="263"/>
            <ac:spMk id="58" creationId="{17A36730-4CB0-4F61-AD11-A44C9765833F}"/>
          </ac:spMkLst>
        </pc:spChg>
        <pc:spChg chg="add">
          <ac:chgData name="Jacob Johansson" userId="d610e51f-3e84-4cf6-9eb2-546a90bf801c" providerId="ADAL" clId="{CBF311EC-6223-4041-AECD-9FAEFE5BBDA3}" dt="2024-03-11T20:15:35.783" v="756" actId="26606"/>
          <ac:spMkLst>
            <pc:docMk/>
            <pc:sldMk cId="3792797541" sldId="263"/>
            <ac:spMk id="59" creationId="{C69C79E1-F916-4929-A4F3-DE763D4BFA57}"/>
          </ac:spMkLst>
        </pc:spChg>
        <pc:picChg chg="del">
          <ac:chgData name="Jacob Johansson" userId="d610e51f-3e84-4cf6-9eb2-546a90bf801c" providerId="ADAL" clId="{CBF311EC-6223-4041-AECD-9FAEFE5BBDA3}" dt="2024-03-11T17:56:27.733" v="57" actId="478"/>
          <ac:picMkLst>
            <pc:docMk/>
            <pc:sldMk cId="3792797541" sldId="263"/>
            <ac:picMk id="5" creationId="{F66E21DA-1876-6995-6BD5-D66636DC6AD3}"/>
          </ac:picMkLst>
        </pc:picChg>
        <pc:picChg chg="add mod">
          <ac:chgData name="Jacob Johansson" userId="d610e51f-3e84-4cf6-9eb2-546a90bf801c" providerId="ADAL" clId="{CBF311EC-6223-4041-AECD-9FAEFE5BBDA3}" dt="2024-03-11T20:15:35.783" v="756" actId="26606"/>
          <ac:picMkLst>
            <pc:docMk/>
            <pc:sldMk cId="3792797541" sldId="263"/>
            <ac:picMk id="6" creationId="{887E472A-90B8-E647-91BA-557F84BAE12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12476-0961-4CB2-A84A-1C0AB32E6680}" type="datetimeFigureOut">
              <a:rPr lang="sv-SE" smtClean="0"/>
              <a:t>2024-03-11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6F5FC-9B1A-4282-9C21-946BFB12F92F}" type="slidenum">
              <a:rPr lang="sv-SE" smtClean="0"/>
              <a:t>‹#›</a:t>
            </a:fld>
            <a:endParaRPr lang="sv-SE"/>
          </a:p>
        </p:txBody>
      </p:sp>
    </p:spTree>
    <p:extLst>
      <p:ext uri="{BB962C8B-B14F-4D97-AF65-F5344CB8AC3E}">
        <p14:creationId xmlns:p14="http://schemas.microsoft.com/office/powerpoint/2010/main" val="100998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 advanced AI techniques to optimize heating systems for maximum efficiency and comfort. </a:t>
            </a:r>
            <a:br>
              <a:rPr lang="en-US">
                <a:cs typeface="+mn-lt"/>
              </a:rPr>
            </a:br>
            <a:r>
              <a:rPr lang="en-US"/>
              <a:t>By employing reinforcement learning algorithms, our system learns from data and interactions to make proactive decisions, </a:t>
            </a:r>
          </a:p>
          <a:p>
            <a:r>
              <a:rPr lang="en-US"/>
              <a:t>adjusting heating parameters preemptively rather than reactively. </a:t>
            </a:r>
          </a:p>
          <a:p>
            <a:r>
              <a:rPr lang="en-US"/>
              <a:t>This not only ensures optimal temperature regulation but also minimizes energy consumption, reducing costs and environmental impact.</a:t>
            </a:r>
          </a:p>
          <a:p>
            <a:endParaRPr lang="en-US"/>
          </a:p>
        </p:txBody>
      </p:sp>
      <p:sp>
        <p:nvSpPr>
          <p:cNvPr id="4" name="Slide Number Placeholder 3"/>
          <p:cNvSpPr>
            <a:spLocks noGrp="1"/>
          </p:cNvSpPr>
          <p:nvPr>
            <p:ph type="sldNum" sz="quarter" idx="5"/>
          </p:nvPr>
        </p:nvSpPr>
        <p:spPr/>
        <p:txBody>
          <a:bodyPr/>
          <a:lstStyle/>
          <a:p>
            <a:fld id="{4C06F5FC-9B1A-4282-9C21-946BFB12F92F}" type="slidenum">
              <a:rPr lang="sv-SE" smtClean="0"/>
              <a:t>2</a:t>
            </a:fld>
            <a:endParaRPr lang="sv-SE"/>
          </a:p>
        </p:txBody>
      </p:sp>
    </p:spTree>
    <p:extLst>
      <p:ext uri="{BB962C8B-B14F-4D97-AF65-F5344CB8AC3E}">
        <p14:creationId xmlns:p14="http://schemas.microsoft.com/office/powerpoint/2010/main" val="3140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fld id="{4C06F5FC-9B1A-4282-9C21-946BFB12F92F}" type="slidenum">
              <a:rPr lang="sv-SE" smtClean="0"/>
              <a:t>4</a:t>
            </a:fld>
            <a:endParaRPr lang="sv-SE"/>
          </a:p>
        </p:txBody>
      </p:sp>
    </p:spTree>
    <p:extLst>
      <p:ext uri="{BB962C8B-B14F-4D97-AF65-F5344CB8AC3E}">
        <p14:creationId xmlns:p14="http://schemas.microsoft.com/office/powerpoint/2010/main" val="108890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a:t>We create and fill a table storing state-action pairs, which is called Q. Depending on how well an action does in a given state, a reward is distributed. Epsilon-greedy algorithm can either explore or be greedy. When exploring, it chooses an action at random, and when exploiting it picks the action with the highest reward. If it explores or exploits is based on the defined variable epsilon.</a:t>
            </a:r>
          </a:p>
        </p:txBody>
      </p:sp>
      <p:sp>
        <p:nvSpPr>
          <p:cNvPr id="4" name="Platshållare för bildnummer 3"/>
          <p:cNvSpPr>
            <a:spLocks noGrp="1"/>
          </p:cNvSpPr>
          <p:nvPr>
            <p:ph type="sldNum" sz="quarter" idx="5"/>
          </p:nvPr>
        </p:nvSpPr>
        <p:spPr/>
        <p:txBody>
          <a:bodyPr/>
          <a:lstStyle/>
          <a:p>
            <a:fld id="{4C06F5FC-9B1A-4282-9C21-946BFB12F92F}" type="slidenum">
              <a:rPr lang="sv-SE" smtClean="0"/>
              <a:t>7</a:t>
            </a:fld>
            <a:endParaRPr lang="sv-SE"/>
          </a:p>
        </p:txBody>
      </p:sp>
    </p:spTree>
    <p:extLst>
      <p:ext uri="{BB962C8B-B14F-4D97-AF65-F5344CB8AC3E}">
        <p14:creationId xmlns:p14="http://schemas.microsoft.com/office/powerpoint/2010/main" val="317918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8377DD4-FE4B-F3A2-5D06-FEE24E63E752}"/>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E0E73E10-CC92-DFFD-D454-62340381F8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F872E677-5F77-119F-DBCB-78E5814CC5A7}"/>
              </a:ext>
            </a:extLst>
          </p:cNvPr>
          <p:cNvSpPr>
            <a:spLocks noGrp="1"/>
          </p:cNvSpPr>
          <p:nvPr>
            <p:ph type="dt" sz="half" idx="10"/>
          </p:nvPr>
        </p:nvSpPr>
        <p:spPr/>
        <p:txBody>
          <a:bodyPr/>
          <a:lstStyle/>
          <a:p>
            <a:fld id="{E47108E2-9144-452E-A0B4-ABFBD07D33EC}" type="datetimeFigureOut">
              <a:rPr lang="sv-SE" smtClean="0"/>
              <a:t>2024-03-11</a:t>
            </a:fld>
            <a:endParaRPr lang="sv-SE"/>
          </a:p>
        </p:txBody>
      </p:sp>
      <p:sp>
        <p:nvSpPr>
          <p:cNvPr id="5" name="Platshållare för sidfot 4">
            <a:extLst>
              <a:ext uri="{FF2B5EF4-FFF2-40B4-BE49-F238E27FC236}">
                <a16:creationId xmlns:a16="http://schemas.microsoft.com/office/drawing/2014/main" id="{1DCF3832-44C3-AF48-C1D4-F6195D4DDA1E}"/>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48B83E6B-0A84-095D-CD4E-6D72BE7FF6B4}"/>
              </a:ext>
            </a:extLst>
          </p:cNvPr>
          <p:cNvSpPr>
            <a:spLocks noGrp="1"/>
          </p:cNvSpPr>
          <p:nvPr>
            <p:ph type="sldNum" sz="quarter" idx="12"/>
          </p:nvPr>
        </p:nvSpPr>
        <p:spPr/>
        <p:txBody>
          <a:bodyPr/>
          <a:lstStyle/>
          <a:p>
            <a:fld id="{D79A0920-27B5-45A7-B994-E5FB43E72024}" type="slidenum">
              <a:rPr lang="sv-SE" smtClean="0"/>
              <a:t>‹#›</a:t>
            </a:fld>
            <a:endParaRPr lang="sv-SE"/>
          </a:p>
        </p:txBody>
      </p:sp>
    </p:spTree>
    <p:extLst>
      <p:ext uri="{BB962C8B-B14F-4D97-AF65-F5344CB8AC3E}">
        <p14:creationId xmlns:p14="http://schemas.microsoft.com/office/powerpoint/2010/main" val="340878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960706-3447-4939-1A75-5BDC10FDB276}"/>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36660A05-9BF3-FA8E-68A2-D473E25CB73D}"/>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D41A5FE7-328C-2911-D3AE-7B5E5ECEA2A6}"/>
              </a:ext>
            </a:extLst>
          </p:cNvPr>
          <p:cNvSpPr>
            <a:spLocks noGrp="1"/>
          </p:cNvSpPr>
          <p:nvPr>
            <p:ph type="dt" sz="half" idx="10"/>
          </p:nvPr>
        </p:nvSpPr>
        <p:spPr/>
        <p:txBody>
          <a:bodyPr/>
          <a:lstStyle/>
          <a:p>
            <a:fld id="{E47108E2-9144-452E-A0B4-ABFBD07D33EC}" type="datetimeFigureOut">
              <a:rPr lang="sv-SE" smtClean="0"/>
              <a:t>2024-03-11</a:t>
            </a:fld>
            <a:endParaRPr lang="sv-SE"/>
          </a:p>
        </p:txBody>
      </p:sp>
      <p:sp>
        <p:nvSpPr>
          <p:cNvPr id="5" name="Platshållare för sidfot 4">
            <a:extLst>
              <a:ext uri="{FF2B5EF4-FFF2-40B4-BE49-F238E27FC236}">
                <a16:creationId xmlns:a16="http://schemas.microsoft.com/office/drawing/2014/main" id="{4C134744-1E4C-41C6-34ED-C1BD2FA2BA37}"/>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991F1F2-6D0E-8621-17D0-CECC7BBA5602}"/>
              </a:ext>
            </a:extLst>
          </p:cNvPr>
          <p:cNvSpPr>
            <a:spLocks noGrp="1"/>
          </p:cNvSpPr>
          <p:nvPr>
            <p:ph type="sldNum" sz="quarter" idx="12"/>
          </p:nvPr>
        </p:nvSpPr>
        <p:spPr/>
        <p:txBody>
          <a:bodyPr/>
          <a:lstStyle/>
          <a:p>
            <a:fld id="{D79A0920-27B5-45A7-B994-E5FB43E72024}" type="slidenum">
              <a:rPr lang="sv-SE" smtClean="0"/>
              <a:t>‹#›</a:t>
            </a:fld>
            <a:endParaRPr lang="sv-SE"/>
          </a:p>
        </p:txBody>
      </p:sp>
    </p:spTree>
    <p:extLst>
      <p:ext uri="{BB962C8B-B14F-4D97-AF65-F5344CB8AC3E}">
        <p14:creationId xmlns:p14="http://schemas.microsoft.com/office/powerpoint/2010/main" val="260459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B72AB9CE-0E0F-A50C-E3B2-A1692DEC50B3}"/>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93271BC7-97A2-199D-B931-D5BA41A15728}"/>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7B3DEEF6-7437-3754-DED2-EABE62A09340}"/>
              </a:ext>
            </a:extLst>
          </p:cNvPr>
          <p:cNvSpPr>
            <a:spLocks noGrp="1"/>
          </p:cNvSpPr>
          <p:nvPr>
            <p:ph type="dt" sz="half" idx="10"/>
          </p:nvPr>
        </p:nvSpPr>
        <p:spPr/>
        <p:txBody>
          <a:bodyPr/>
          <a:lstStyle/>
          <a:p>
            <a:fld id="{E47108E2-9144-452E-A0B4-ABFBD07D33EC}" type="datetimeFigureOut">
              <a:rPr lang="sv-SE" smtClean="0"/>
              <a:t>2024-03-11</a:t>
            </a:fld>
            <a:endParaRPr lang="sv-SE"/>
          </a:p>
        </p:txBody>
      </p:sp>
      <p:sp>
        <p:nvSpPr>
          <p:cNvPr id="5" name="Platshållare för sidfot 4">
            <a:extLst>
              <a:ext uri="{FF2B5EF4-FFF2-40B4-BE49-F238E27FC236}">
                <a16:creationId xmlns:a16="http://schemas.microsoft.com/office/drawing/2014/main" id="{7C5938DE-F2A9-5337-9DFB-D59A735E0B7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6F3BE421-D7BE-74A7-D873-547117A9A45C}"/>
              </a:ext>
            </a:extLst>
          </p:cNvPr>
          <p:cNvSpPr>
            <a:spLocks noGrp="1"/>
          </p:cNvSpPr>
          <p:nvPr>
            <p:ph type="sldNum" sz="quarter" idx="12"/>
          </p:nvPr>
        </p:nvSpPr>
        <p:spPr/>
        <p:txBody>
          <a:bodyPr/>
          <a:lstStyle/>
          <a:p>
            <a:fld id="{D79A0920-27B5-45A7-B994-E5FB43E72024}" type="slidenum">
              <a:rPr lang="sv-SE" smtClean="0"/>
              <a:t>‹#›</a:t>
            </a:fld>
            <a:endParaRPr lang="sv-SE"/>
          </a:p>
        </p:txBody>
      </p:sp>
    </p:spTree>
    <p:extLst>
      <p:ext uri="{BB962C8B-B14F-4D97-AF65-F5344CB8AC3E}">
        <p14:creationId xmlns:p14="http://schemas.microsoft.com/office/powerpoint/2010/main" val="248480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E38CA95-EC61-5795-351D-E3420E715585}"/>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F7EC0DFE-3FCC-0384-DF89-597E484CA433}"/>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65F72BC6-124C-5BE3-E021-5F6ECB07AC97}"/>
              </a:ext>
            </a:extLst>
          </p:cNvPr>
          <p:cNvSpPr>
            <a:spLocks noGrp="1"/>
          </p:cNvSpPr>
          <p:nvPr>
            <p:ph type="dt" sz="half" idx="10"/>
          </p:nvPr>
        </p:nvSpPr>
        <p:spPr/>
        <p:txBody>
          <a:bodyPr/>
          <a:lstStyle/>
          <a:p>
            <a:fld id="{E47108E2-9144-452E-A0B4-ABFBD07D33EC}" type="datetimeFigureOut">
              <a:rPr lang="sv-SE" smtClean="0"/>
              <a:t>2024-03-11</a:t>
            </a:fld>
            <a:endParaRPr lang="sv-SE"/>
          </a:p>
        </p:txBody>
      </p:sp>
      <p:sp>
        <p:nvSpPr>
          <p:cNvPr id="5" name="Platshållare för sidfot 4">
            <a:extLst>
              <a:ext uri="{FF2B5EF4-FFF2-40B4-BE49-F238E27FC236}">
                <a16:creationId xmlns:a16="http://schemas.microsoft.com/office/drawing/2014/main" id="{4B21E6F8-31D1-71E0-9823-1DFC65CF938B}"/>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2466CDC6-CFD8-C8DB-9F09-64E80E0BF694}"/>
              </a:ext>
            </a:extLst>
          </p:cNvPr>
          <p:cNvSpPr>
            <a:spLocks noGrp="1"/>
          </p:cNvSpPr>
          <p:nvPr>
            <p:ph type="sldNum" sz="quarter" idx="12"/>
          </p:nvPr>
        </p:nvSpPr>
        <p:spPr/>
        <p:txBody>
          <a:bodyPr/>
          <a:lstStyle/>
          <a:p>
            <a:fld id="{D79A0920-27B5-45A7-B994-E5FB43E72024}" type="slidenum">
              <a:rPr lang="sv-SE" smtClean="0"/>
              <a:t>‹#›</a:t>
            </a:fld>
            <a:endParaRPr lang="sv-SE"/>
          </a:p>
        </p:txBody>
      </p:sp>
    </p:spTree>
    <p:extLst>
      <p:ext uri="{BB962C8B-B14F-4D97-AF65-F5344CB8AC3E}">
        <p14:creationId xmlns:p14="http://schemas.microsoft.com/office/powerpoint/2010/main" val="249420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26D27DD-B79B-AE66-6026-FD81FF3E60ED}"/>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055747DF-3A5B-A7DD-6D29-876CCE3ED9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A97DED88-8B1E-569B-5FA4-135CBDD34DC5}"/>
              </a:ext>
            </a:extLst>
          </p:cNvPr>
          <p:cNvSpPr>
            <a:spLocks noGrp="1"/>
          </p:cNvSpPr>
          <p:nvPr>
            <p:ph type="dt" sz="half" idx="10"/>
          </p:nvPr>
        </p:nvSpPr>
        <p:spPr/>
        <p:txBody>
          <a:bodyPr/>
          <a:lstStyle/>
          <a:p>
            <a:fld id="{E47108E2-9144-452E-A0B4-ABFBD07D33EC}" type="datetimeFigureOut">
              <a:rPr lang="sv-SE" smtClean="0"/>
              <a:t>2024-03-11</a:t>
            </a:fld>
            <a:endParaRPr lang="sv-SE"/>
          </a:p>
        </p:txBody>
      </p:sp>
      <p:sp>
        <p:nvSpPr>
          <p:cNvPr id="5" name="Platshållare för sidfot 4">
            <a:extLst>
              <a:ext uri="{FF2B5EF4-FFF2-40B4-BE49-F238E27FC236}">
                <a16:creationId xmlns:a16="http://schemas.microsoft.com/office/drawing/2014/main" id="{8A10B1F5-503C-CC6E-F420-72863292D4F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D78F5ABE-709B-0977-6472-388642EB8DCD}"/>
              </a:ext>
            </a:extLst>
          </p:cNvPr>
          <p:cNvSpPr>
            <a:spLocks noGrp="1"/>
          </p:cNvSpPr>
          <p:nvPr>
            <p:ph type="sldNum" sz="quarter" idx="12"/>
          </p:nvPr>
        </p:nvSpPr>
        <p:spPr/>
        <p:txBody>
          <a:bodyPr/>
          <a:lstStyle/>
          <a:p>
            <a:fld id="{D79A0920-27B5-45A7-B994-E5FB43E72024}" type="slidenum">
              <a:rPr lang="sv-SE" smtClean="0"/>
              <a:t>‹#›</a:t>
            </a:fld>
            <a:endParaRPr lang="sv-SE"/>
          </a:p>
        </p:txBody>
      </p:sp>
    </p:spTree>
    <p:extLst>
      <p:ext uri="{BB962C8B-B14F-4D97-AF65-F5344CB8AC3E}">
        <p14:creationId xmlns:p14="http://schemas.microsoft.com/office/powerpoint/2010/main" val="383433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B917D84-3260-4BAE-CAD8-BA14A8F58340}"/>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4A6BCFD5-C558-2E1F-CDDC-59C914099B69}"/>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12F98462-8CB6-6C6D-E235-98E4C3C129EC}"/>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39D70B51-6063-9F02-F057-90FEF14437C0}"/>
              </a:ext>
            </a:extLst>
          </p:cNvPr>
          <p:cNvSpPr>
            <a:spLocks noGrp="1"/>
          </p:cNvSpPr>
          <p:nvPr>
            <p:ph type="dt" sz="half" idx="10"/>
          </p:nvPr>
        </p:nvSpPr>
        <p:spPr/>
        <p:txBody>
          <a:bodyPr/>
          <a:lstStyle/>
          <a:p>
            <a:fld id="{E47108E2-9144-452E-A0B4-ABFBD07D33EC}" type="datetimeFigureOut">
              <a:rPr lang="sv-SE" smtClean="0"/>
              <a:t>2024-03-11</a:t>
            </a:fld>
            <a:endParaRPr lang="sv-SE"/>
          </a:p>
        </p:txBody>
      </p:sp>
      <p:sp>
        <p:nvSpPr>
          <p:cNvPr id="6" name="Platshållare för sidfot 5">
            <a:extLst>
              <a:ext uri="{FF2B5EF4-FFF2-40B4-BE49-F238E27FC236}">
                <a16:creationId xmlns:a16="http://schemas.microsoft.com/office/drawing/2014/main" id="{48FF985B-C55B-EB5D-4F70-D80D124D62C6}"/>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5798ED63-EF05-F772-2363-4AEC530D1E32}"/>
              </a:ext>
            </a:extLst>
          </p:cNvPr>
          <p:cNvSpPr>
            <a:spLocks noGrp="1"/>
          </p:cNvSpPr>
          <p:nvPr>
            <p:ph type="sldNum" sz="quarter" idx="12"/>
          </p:nvPr>
        </p:nvSpPr>
        <p:spPr/>
        <p:txBody>
          <a:bodyPr/>
          <a:lstStyle/>
          <a:p>
            <a:fld id="{D79A0920-27B5-45A7-B994-E5FB43E72024}" type="slidenum">
              <a:rPr lang="sv-SE" smtClean="0"/>
              <a:t>‹#›</a:t>
            </a:fld>
            <a:endParaRPr lang="sv-SE"/>
          </a:p>
        </p:txBody>
      </p:sp>
    </p:spTree>
    <p:extLst>
      <p:ext uri="{BB962C8B-B14F-4D97-AF65-F5344CB8AC3E}">
        <p14:creationId xmlns:p14="http://schemas.microsoft.com/office/powerpoint/2010/main" val="370266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D92E522-21D8-281C-4530-19A14CDEB8F5}"/>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F1F19167-BFF3-E6B3-E50B-EB48D1106C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56A8B42E-DF6D-B86D-CFCF-751682F953AA}"/>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6BB9C1C9-37E1-978C-7E99-333775803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F0D4D1C8-948F-5639-B893-7A44701FC609}"/>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9491ADD5-90CE-0FEC-C66D-1DDC0780A10B}"/>
              </a:ext>
            </a:extLst>
          </p:cNvPr>
          <p:cNvSpPr>
            <a:spLocks noGrp="1"/>
          </p:cNvSpPr>
          <p:nvPr>
            <p:ph type="dt" sz="half" idx="10"/>
          </p:nvPr>
        </p:nvSpPr>
        <p:spPr/>
        <p:txBody>
          <a:bodyPr/>
          <a:lstStyle/>
          <a:p>
            <a:fld id="{E47108E2-9144-452E-A0B4-ABFBD07D33EC}" type="datetimeFigureOut">
              <a:rPr lang="sv-SE" smtClean="0"/>
              <a:t>2024-03-11</a:t>
            </a:fld>
            <a:endParaRPr lang="sv-SE"/>
          </a:p>
        </p:txBody>
      </p:sp>
      <p:sp>
        <p:nvSpPr>
          <p:cNvPr id="8" name="Platshållare för sidfot 7">
            <a:extLst>
              <a:ext uri="{FF2B5EF4-FFF2-40B4-BE49-F238E27FC236}">
                <a16:creationId xmlns:a16="http://schemas.microsoft.com/office/drawing/2014/main" id="{9623E0A8-7F1A-7C2F-0B1E-D42749400733}"/>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0FEA0BAF-727E-54A6-4BA1-FD42DAA33D89}"/>
              </a:ext>
            </a:extLst>
          </p:cNvPr>
          <p:cNvSpPr>
            <a:spLocks noGrp="1"/>
          </p:cNvSpPr>
          <p:nvPr>
            <p:ph type="sldNum" sz="quarter" idx="12"/>
          </p:nvPr>
        </p:nvSpPr>
        <p:spPr/>
        <p:txBody>
          <a:bodyPr/>
          <a:lstStyle/>
          <a:p>
            <a:fld id="{D79A0920-27B5-45A7-B994-E5FB43E72024}" type="slidenum">
              <a:rPr lang="sv-SE" smtClean="0"/>
              <a:t>‹#›</a:t>
            </a:fld>
            <a:endParaRPr lang="sv-SE"/>
          </a:p>
        </p:txBody>
      </p:sp>
    </p:spTree>
    <p:extLst>
      <p:ext uri="{BB962C8B-B14F-4D97-AF65-F5344CB8AC3E}">
        <p14:creationId xmlns:p14="http://schemas.microsoft.com/office/powerpoint/2010/main" val="181910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FF5EFD2-2E80-E07D-7453-609D755226CA}"/>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F2BBDCC2-D2C6-91BE-6378-F931C939518D}"/>
              </a:ext>
            </a:extLst>
          </p:cNvPr>
          <p:cNvSpPr>
            <a:spLocks noGrp="1"/>
          </p:cNvSpPr>
          <p:nvPr>
            <p:ph type="dt" sz="half" idx="10"/>
          </p:nvPr>
        </p:nvSpPr>
        <p:spPr/>
        <p:txBody>
          <a:bodyPr/>
          <a:lstStyle/>
          <a:p>
            <a:fld id="{E47108E2-9144-452E-A0B4-ABFBD07D33EC}" type="datetimeFigureOut">
              <a:rPr lang="sv-SE" smtClean="0"/>
              <a:t>2024-03-11</a:t>
            </a:fld>
            <a:endParaRPr lang="sv-SE"/>
          </a:p>
        </p:txBody>
      </p:sp>
      <p:sp>
        <p:nvSpPr>
          <p:cNvPr id="4" name="Platshållare för sidfot 3">
            <a:extLst>
              <a:ext uri="{FF2B5EF4-FFF2-40B4-BE49-F238E27FC236}">
                <a16:creationId xmlns:a16="http://schemas.microsoft.com/office/drawing/2014/main" id="{BAD4BA15-D8E2-88BA-BA02-74EE6AE62EF4}"/>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12F486DC-7D6C-6518-35E6-C6AF8DD3BC41}"/>
              </a:ext>
            </a:extLst>
          </p:cNvPr>
          <p:cNvSpPr>
            <a:spLocks noGrp="1"/>
          </p:cNvSpPr>
          <p:nvPr>
            <p:ph type="sldNum" sz="quarter" idx="12"/>
          </p:nvPr>
        </p:nvSpPr>
        <p:spPr/>
        <p:txBody>
          <a:bodyPr/>
          <a:lstStyle/>
          <a:p>
            <a:fld id="{D79A0920-27B5-45A7-B994-E5FB43E72024}" type="slidenum">
              <a:rPr lang="sv-SE" smtClean="0"/>
              <a:t>‹#›</a:t>
            </a:fld>
            <a:endParaRPr lang="sv-SE"/>
          </a:p>
        </p:txBody>
      </p:sp>
    </p:spTree>
    <p:extLst>
      <p:ext uri="{BB962C8B-B14F-4D97-AF65-F5344CB8AC3E}">
        <p14:creationId xmlns:p14="http://schemas.microsoft.com/office/powerpoint/2010/main" val="139164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0314C7F1-81F7-58FF-D853-919DA56ABA55}"/>
              </a:ext>
            </a:extLst>
          </p:cNvPr>
          <p:cNvSpPr>
            <a:spLocks noGrp="1"/>
          </p:cNvSpPr>
          <p:nvPr>
            <p:ph type="dt" sz="half" idx="10"/>
          </p:nvPr>
        </p:nvSpPr>
        <p:spPr/>
        <p:txBody>
          <a:bodyPr/>
          <a:lstStyle/>
          <a:p>
            <a:fld id="{E47108E2-9144-452E-A0B4-ABFBD07D33EC}" type="datetimeFigureOut">
              <a:rPr lang="sv-SE" smtClean="0"/>
              <a:t>2024-03-11</a:t>
            </a:fld>
            <a:endParaRPr lang="sv-SE"/>
          </a:p>
        </p:txBody>
      </p:sp>
      <p:sp>
        <p:nvSpPr>
          <p:cNvPr id="3" name="Platshållare för sidfot 2">
            <a:extLst>
              <a:ext uri="{FF2B5EF4-FFF2-40B4-BE49-F238E27FC236}">
                <a16:creationId xmlns:a16="http://schemas.microsoft.com/office/drawing/2014/main" id="{B9277FDF-4430-8DB2-ED98-0A59D36253AB}"/>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8760D6C0-DA55-77FD-966E-6629CD29E727}"/>
              </a:ext>
            </a:extLst>
          </p:cNvPr>
          <p:cNvSpPr>
            <a:spLocks noGrp="1"/>
          </p:cNvSpPr>
          <p:nvPr>
            <p:ph type="sldNum" sz="quarter" idx="12"/>
          </p:nvPr>
        </p:nvSpPr>
        <p:spPr/>
        <p:txBody>
          <a:bodyPr/>
          <a:lstStyle/>
          <a:p>
            <a:fld id="{D79A0920-27B5-45A7-B994-E5FB43E72024}" type="slidenum">
              <a:rPr lang="sv-SE" smtClean="0"/>
              <a:t>‹#›</a:t>
            </a:fld>
            <a:endParaRPr lang="sv-SE"/>
          </a:p>
        </p:txBody>
      </p:sp>
    </p:spTree>
    <p:extLst>
      <p:ext uri="{BB962C8B-B14F-4D97-AF65-F5344CB8AC3E}">
        <p14:creationId xmlns:p14="http://schemas.microsoft.com/office/powerpoint/2010/main" val="137109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9E2FCCD-C543-0E65-56DC-22E7CADFD9DB}"/>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76A5F923-0F98-09E9-38E0-1539F609A9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CDA23152-24DB-572F-FFD8-2AA4DFB54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8AF7C0CF-22DE-AEA2-9673-33B1FFFDCBBC}"/>
              </a:ext>
            </a:extLst>
          </p:cNvPr>
          <p:cNvSpPr>
            <a:spLocks noGrp="1"/>
          </p:cNvSpPr>
          <p:nvPr>
            <p:ph type="dt" sz="half" idx="10"/>
          </p:nvPr>
        </p:nvSpPr>
        <p:spPr/>
        <p:txBody>
          <a:bodyPr/>
          <a:lstStyle/>
          <a:p>
            <a:fld id="{E47108E2-9144-452E-A0B4-ABFBD07D33EC}" type="datetimeFigureOut">
              <a:rPr lang="sv-SE" smtClean="0"/>
              <a:t>2024-03-11</a:t>
            </a:fld>
            <a:endParaRPr lang="sv-SE"/>
          </a:p>
        </p:txBody>
      </p:sp>
      <p:sp>
        <p:nvSpPr>
          <p:cNvPr id="6" name="Platshållare för sidfot 5">
            <a:extLst>
              <a:ext uri="{FF2B5EF4-FFF2-40B4-BE49-F238E27FC236}">
                <a16:creationId xmlns:a16="http://schemas.microsoft.com/office/drawing/2014/main" id="{829B6424-56EF-7F80-FB3A-B0357FAAE48D}"/>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72C8004F-CAD9-FF8D-04F1-813C15894E40}"/>
              </a:ext>
            </a:extLst>
          </p:cNvPr>
          <p:cNvSpPr>
            <a:spLocks noGrp="1"/>
          </p:cNvSpPr>
          <p:nvPr>
            <p:ph type="sldNum" sz="quarter" idx="12"/>
          </p:nvPr>
        </p:nvSpPr>
        <p:spPr/>
        <p:txBody>
          <a:bodyPr/>
          <a:lstStyle/>
          <a:p>
            <a:fld id="{D79A0920-27B5-45A7-B994-E5FB43E72024}" type="slidenum">
              <a:rPr lang="sv-SE" smtClean="0"/>
              <a:t>‹#›</a:t>
            </a:fld>
            <a:endParaRPr lang="sv-SE"/>
          </a:p>
        </p:txBody>
      </p:sp>
    </p:spTree>
    <p:extLst>
      <p:ext uri="{BB962C8B-B14F-4D97-AF65-F5344CB8AC3E}">
        <p14:creationId xmlns:p14="http://schemas.microsoft.com/office/powerpoint/2010/main" val="344129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C4A0333-FC85-D1B4-BDF8-6B2A8B0AAFE0}"/>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58F1C740-8622-4CA3-40F9-3512BD0D9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EE0E3DC5-71A8-821B-B31C-E68FC0D89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FD430181-B27E-2914-CA4E-502638997923}"/>
              </a:ext>
            </a:extLst>
          </p:cNvPr>
          <p:cNvSpPr>
            <a:spLocks noGrp="1"/>
          </p:cNvSpPr>
          <p:nvPr>
            <p:ph type="dt" sz="half" idx="10"/>
          </p:nvPr>
        </p:nvSpPr>
        <p:spPr/>
        <p:txBody>
          <a:bodyPr/>
          <a:lstStyle/>
          <a:p>
            <a:fld id="{E47108E2-9144-452E-A0B4-ABFBD07D33EC}" type="datetimeFigureOut">
              <a:rPr lang="sv-SE" smtClean="0"/>
              <a:t>2024-03-11</a:t>
            </a:fld>
            <a:endParaRPr lang="sv-SE"/>
          </a:p>
        </p:txBody>
      </p:sp>
      <p:sp>
        <p:nvSpPr>
          <p:cNvPr id="6" name="Platshållare för sidfot 5">
            <a:extLst>
              <a:ext uri="{FF2B5EF4-FFF2-40B4-BE49-F238E27FC236}">
                <a16:creationId xmlns:a16="http://schemas.microsoft.com/office/drawing/2014/main" id="{0EB9A1E9-E9DA-D440-FC16-8023C5AA5143}"/>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F6E70A54-1449-87C5-59F6-90DE23DED0FB}"/>
              </a:ext>
            </a:extLst>
          </p:cNvPr>
          <p:cNvSpPr>
            <a:spLocks noGrp="1"/>
          </p:cNvSpPr>
          <p:nvPr>
            <p:ph type="sldNum" sz="quarter" idx="12"/>
          </p:nvPr>
        </p:nvSpPr>
        <p:spPr/>
        <p:txBody>
          <a:bodyPr/>
          <a:lstStyle/>
          <a:p>
            <a:fld id="{D79A0920-27B5-45A7-B994-E5FB43E72024}" type="slidenum">
              <a:rPr lang="sv-SE" smtClean="0"/>
              <a:t>‹#›</a:t>
            </a:fld>
            <a:endParaRPr lang="sv-SE"/>
          </a:p>
        </p:txBody>
      </p:sp>
    </p:spTree>
    <p:extLst>
      <p:ext uri="{BB962C8B-B14F-4D97-AF65-F5344CB8AC3E}">
        <p14:creationId xmlns:p14="http://schemas.microsoft.com/office/powerpoint/2010/main" val="3119925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1B8294E9-411D-3460-13EE-2DB60212B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E710DFAD-AE00-0C7F-79D9-0FB34522D7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DC80E1F0-36F7-032E-7FBE-7042DA6943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7108E2-9144-452E-A0B4-ABFBD07D33EC}" type="datetimeFigureOut">
              <a:rPr lang="sv-SE" smtClean="0"/>
              <a:t>2024-03-11</a:t>
            </a:fld>
            <a:endParaRPr lang="sv-SE"/>
          </a:p>
        </p:txBody>
      </p:sp>
      <p:sp>
        <p:nvSpPr>
          <p:cNvPr id="5" name="Platshållare för sidfot 4">
            <a:extLst>
              <a:ext uri="{FF2B5EF4-FFF2-40B4-BE49-F238E27FC236}">
                <a16:creationId xmlns:a16="http://schemas.microsoft.com/office/drawing/2014/main" id="{AFC74433-0BBE-44B5-F73E-93AD1CCF3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sv-SE"/>
          </a:p>
        </p:txBody>
      </p:sp>
      <p:sp>
        <p:nvSpPr>
          <p:cNvPr id="6" name="Platshållare för bildnummer 5">
            <a:extLst>
              <a:ext uri="{FF2B5EF4-FFF2-40B4-BE49-F238E27FC236}">
                <a16:creationId xmlns:a16="http://schemas.microsoft.com/office/drawing/2014/main" id="{AD7CC5D4-3987-0193-12F3-680F8A107D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9A0920-27B5-45A7-B994-E5FB43E72024}" type="slidenum">
              <a:rPr lang="sv-SE" smtClean="0"/>
              <a:t>‹#›</a:t>
            </a:fld>
            <a:endParaRPr lang="sv-SE"/>
          </a:p>
        </p:txBody>
      </p:sp>
    </p:spTree>
    <p:extLst>
      <p:ext uri="{BB962C8B-B14F-4D97-AF65-F5344CB8AC3E}">
        <p14:creationId xmlns:p14="http://schemas.microsoft.com/office/powerpoint/2010/main" val="1935649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ubrik 3">
            <a:extLst>
              <a:ext uri="{FF2B5EF4-FFF2-40B4-BE49-F238E27FC236}">
                <a16:creationId xmlns:a16="http://schemas.microsoft.com/office/drawing/2014/main" id="{7C9B4C53-A0D8-FE47-F268-27D03AA29090}"/>
              </a:ext>
            </a:extLst>
          </p:cNvPr>
          <p:cNvSpPr>
            <a:spLocks noGrp="1"/>
          </p:cNvSpPr>
          <p:nvPr>
            <p:ph type="title"/>
          </p:nvPr>
        </p:nvSpPr>
        <p:spPr>
          <a:xfrm>
            <a:off x="4654296" y="640080"/>
            <a:ext cx="6894576" cy="3566160"/>
          </a:xfrm>
        </p:spPr>
        <p:txBody>
          <a:bodyPr vert="horz" lIns="91440" tIns="45720" rIns="91440" bIns="45720" rtlCol="0" anchor="b">
            <a:normAutofit/>
          </a:bodyPr>
          <a:lstStyle/>
          <a:p>
            <a:r>
              <a:rPr lang="en-US" sz="6100" b="1"/>
              <a:t>Proactive Heating Control With Reinforcement Learning</a:t>
            </a:r>
          </a:p>
        </p:txBody>
      </p:sp>
      <p:sp>
        <p:nvSpPr>
          <p:cNvPr id="6" name="Platshållare för text 5">
            <a:extLst>
              <a:ext uri="{FF2B5EF4-FFF2-40B4-BE49-F238E27FC236}">
                <a16:creationId xmlns:a16="http://schemas.microsoft.com/office/drawing/2014/main" id="{8E6A2692-B456-EE9A-23AF-36AD9198FE9B}"/>
              </a:ext>
            </a:extLst>
          </p:cNvPr>
          <p:cNvSpPr>
            <a:spLocks noGrp="1"/>
          </p:cNvSpPr>
          <p:nvPr>
            <p:ph type="body" sz="half" idx="2"/>
          </p:nvPr>
        </p:nvSpPr>
        <p:spPr>
          <a:xfrm>
            <a:off x="4654296" y="4636008"/>
            <a:ext cx="6894576" cy="1572768"/>
          </a:xfrm>
        </p:spPr>
        <p:txBody>
          <a:bodyPr vert="horz" lIns="91440" tIns="45720" rIns="91440" bIns="45720" rtlCol="0" anchor="t">
            <a:normAutofit/>
          </a:bodyPr>
          <a:lstStyle/>
          <a:p>
            <a:r>
              <a:rPr lang="en-US" sz="2400"/>
              <a:t> Jacob Johansson</a:t>
            </a:r>
            <a:br>
              <a:rPr lang="en-US" sz="2400"/>
            </a:br>
            <a:r>
              <a:rPr lang="en-US" sz="2400"/>
              <a:t> Johan Lindholm</a:t>
            </a:r>
            <a:br>
              <a:rPr lang="en-US" sz="2400"/>
            </a:br>
            <a:r>
              <a:rPr lang="en-US" sz="2400"/>
              <a:t> Mudar Ibrahim</a:t>
            </a:r>
            <a:endParaRPr lang="en-US"/>
          </a:p>
        </p:txBody>
      </p:sp>
      <p:pic>
        <p:nvPicPr>
          <p:cNvPr id="39" name="Picture 7" descr="Manometer beer equipment">
            <a:extLst>
              <a:ext uri="{FF2B5EF4-FFF2-40B4-BE49-F238E27FC236}">
                <a16:creationId xmlns:a16="http://schemas.microsoft.com/office/drawing/2014/main" id="{2029F798-341C-B42D-E303-64D8517DC9AA}"/>
              </a:ext>
            </a:extLst>
          </p:cNvPr>
          <p:cNvPicPr>
            <a:picLocks noChangeAspect="1"/>
          </p:cNvPicPr>
          <p:nvPr/>
        </p:nvPicPr>
        <p:blipFill rotWithShape="1">
          <a:blip r:embed="rId2"/>
          <a:srcRect l="42955" r="17923"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40"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44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1F3E3CBF-EB5A-1347-3BED-1FF17A668EBE}"/>
              </a:ext>
            </a:extLst>
          </p:cNvPr>
          <p:cNvSpPr>
            <a:spLocks noGrp="1"/>
          </p:cNvSpPr>
          <p:nvPr>
            <p:ph type="ctrTitle"/>
          </p:nvPr>
        </p:nvSpPr>
        <p:spPr>
          <a:xfrm>
            <a:off x="699714" y="5490971"/>
            <a:ext cx="6962072" cy="1159200"/>
          </a:xfrm>
        </p:spPr>
        <p:txBody>
          <a:bodyPr anchor="ctr">
            <a:normAutofit/>
          </a:bodyPr>
          <a:lstStyle/>
          <a:p>
            <a:pPr algn="l"/>
            <a:r>
              <a:rPr lang="sv-SE" sz="4000">
                <a:solidFill>
                  <a:srgbClr val="FFFFFF"/>
                </a:solidFill>
              </a:rPr>
              <a:t>Result</a:t>
            </a:r>
          </a:p>
        </p:txBody>
      </p:sp>
      <p:sp>
        <p:nvSpPr>
          <p:cNvPr id="3" name="Underrubrik 2">
            <a:extLst>
              <a:ext uri="{FF2B5EF4-FFF2-40B4-BE49-F238E27FC236}">
                <a16:creationId xmlns:a16="http://schemas.microsoft.com/office/drawing/2014/main" id="{F83B8580-5C52-F2C0-2C13-7ED7660F9C49}"/>
              </a:ext>
            </a:extLst>
          </p:cNvPr>
          <p:cNvSpPr>
            <a:spLocks noGrp="1"/>
          </p:cNvSpPr>
          <p:nvPr>
            <p:ph type="subTitle" idx="1"/>
          </p:nvPr>
        </p:nvSpPr>
        <p:spPr>
          <a:xfrm>
            <a:off x="8456522" y="5633765"/>
            <a:ext cx="3408555" cy="873612"/>
          </a:xfrm>
        </p:spPr>
        <p:txBody>
          <a:bodyPr anchor="ctr">
            <a:normAutofit/>
          </a:bodyPr>
          <a:lstStyle/>
          <a:p>
            <a:pPr algn="l"/>
            <a:endParaRPr lang="sv-SE" sz="2000">
              <a:solidFill>
                <a:srgbClr val="FFFFFF"/>
              </a:solidFill>
            </a:endParaRPr>
          </a:p>
        </p:txBody>
      </p:sp>
      <p:pic>
        <p:nvPicPr>
          <p:cNvPr id="7" name="Bildobjekt 6" descr="En bild som visar text, diagram, linje, Graf&#10;&#10;Automatiskt genererad beskrivning">
            <a:extLst>
              <a:ext uri="{FF2B5EF4-FFF2-40B4-BE49-F238E27FC236}">
                <a16:creationId xmlns:a16="http://schemas.microsoft.com/office/drawing/2014/main" id="{EA0F1116-14B6-532C-5BCB-74B20C402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41" y="-465"/>
            <a:ext cx="10401698" cy="5178140"/>
          </a:xfrm>
          <a:prstGeom prst="rect">
            <a:avLst/>
          </a:prstGeom>
        </p:spPr>
      </p:pic>
    </p:spTree>
    <p:extLst>
      <p:ext uri="{BB962C8B-B14F-4D97-AF65-F5344CB8AC3E}">
        <p14:creationId xmlns:p14="http://schemas.microsoft.com/office/powerpoint/2010/main" val="42748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C0D13233-266E-1B42-8077-1BB93A62BF8E}"/>
              </a:ext>
            </a:extLst>
          </p:cNvPr>
          <p:cNvSpPr>
            <a:spLocks noGrp="1"/>
          </p:cNvSpPr>
          <p:nvPr>
            <p:ph type="ctrTitle"/>
          </p:nvPr>
        </p:nvSpPr>
        <p:spPr>
          <a:xfrm>
            <a:off x="167369" y="586855"/>
            <a:ext cx="4889127" cy="3387497"/>
          </a:xfrm>
        </p:spPr>
        <p:txBody>
          <a:bodyPr vert="horz" lIns="91440" tIns="45720" rIns="91440" bIns="45720" rtlCol="0" anchor="b">
            <a:normAutofit/>
          </a:bodyPr>
          <a:lstStyle/>
          <a:p>
            <a:r>
              <a:rPr lang="en-US" sz="4000" b="1" kern="1200">
                <a:solidFill>
                  <a:srgbClr val="FFFFFF"/>
                </a:solidFill>
                <a:latin typeface="+mj-lt"/>
                <a:ea typeface="+mj-ea"/>
                <a:cs typeface="+mj-cs"/>
              </a:rPr>
              <a:t>RL for Proactive heating</a:t>
            </a:r>
            <a:endParaRPr lang="en-US"/>
          </a:p>
        </p:txBody>
      </p:sp>
      <p:sp>
        <p:nvSpPr>
          <p:cNvPr id="3" name="Underrubrik 2">
            <a:extLst>
              <a:ext uri="{FF2B5EF4-FFF2-40B4-BE49-F238E27FC236}">
                <a16:creationId xmlns:a16="http://schemas.microsoft.com/office/drawing/2014/main" id="{19C93806-2923-0905-5715-7CA3DC631327}"/>
              </a:ext>
            </a:extLst>
          </p:cNvPr>
          <p:cNvSpPr>
            <a:spLocks noGrp="1"/>
          </p:cNvSpPr>
          <p:nvPr>
            <p:ph type="subTitle" idx="1"/>
          </p:nvPr>
        </p:nvSpPr>
        <p:spPr>
          <a:xfrm>
            <a:off x="6503158" y="649480"/>
            <a:ext cx="4862447" cy="5546047"/>
          </a:xfrm>
        </p:spPr>
        <p:txBody>
          <a:bodyPr vert="horz" lIns="91440" tIns="45720" rIns="91440" bIns="45720" rtlCol="0" anchor="ctr">
            <a:normAutofit/>
          </a:bodyPr>
          <a:lstStyle/>
          <a:p>
            <a:pPr marL="342900" indent="-228600" algn="l">
              <a:buFont typeface="Arial" panose="020B0604020202020204" pitchFamily="34" charset="0"/>
              <a:buChar char="•"/>
            </a:pPr>
            <a:r>
              <a:rPr lang="en-US"/>
              <a:t>Implementing AI instead the traditional approach. </a:t>
            </a:r>
          </a:p>
          <a:p>
            <a:pPr marL="342900" indent="-228600" algn="l">
              <a:buFont typeface="Arial" panose="020B0604020202020204" pitchFamily="34" charset="0"/>
              <a:buChar char="•"/>
            </a:pPr>
            <a:r>
              <a:rPr lang="en-US"/>
              <a:t>Simple benefits that affect us.</a:t>
            </a:r>
          </a:p>
          <a:p>
            <a:pPr indent="-228600" algn="l">
              <a:buFont typeface="Arial" panose="020B0604020202020204" pitchFamily="34" charset="0"/>
              <a:buChar char="•"/>
            </a:pPr>
            <a:endParaRPr lang="en-US"/>
          </a:p>
          <a:p>
            <a:pPr algn="l"/>
            <a:r>
              <a:rPr lang="en-US"/>
              <a:t>   1- Minimizing energy. </a:t>
            </a:r>
          </a:p>
          <a:p>
            <a:pPr algn="l"/>
            <a:r>
              <a:rPr lang="en-US"/>
              <a:t>   2- Reducing costs.</a:t>
            </a:r>
          </a:p>
          <a:p>
            <a:pPr algn="l"/>
            <a:r>
              <a:rPr lang="en-US"/>
              <a:t>   3- </a:t>
            </a:r>
            <a:r>
              <a:rPr lang="en-US" err="1"/>
              <a:t>Enviormental</a:t>
            </a:r>
            <a:r>
              <a:rPr lang="en-US"/>
              <a:t> impact. </a:t>
            </a:r>
          </a:p>
          <a:p>
            <a:pPr algn="l"/>
            <a:r>
              <a:rPr lang="en-US"/>
              <a:t>   4- </a:t>
            </a:r>
            <a:r>
              <a:rPr lang="en-US" err="1"/>
              <a:t>Automaticlly</a:t>
            </a:r>
            <a:r>
              <a:rPr lang="en-US"/>
              <a:t> adjusting.</a:t>
            </a:r>
          </a:p>
        </p:txBody>
      </p:sp>
    </p:spTree>
    <p:extLst>
      <p:ext uri="{BB962C8B-B14F-4D97-AF65-F5344CB8AC3E}">
        <p14:creationId xmlns:p14="http://schemas.microsoft.com/office/powerpoint/2010/main" val="388141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90">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92">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94">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96">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98">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C0D13233-266E-1B42-8077-1BB93A62BF8E}"/>
              </a:ext>
            </a:extLst>
          </p:cNvPr>
          <p:cNvSpPr>
            <a:spLocks noGrp="1"/>
          </p:cNvSpPr>
          <p:nvPr>
            <p:ph type="ctrTitle"/>
          </p:nvPr>
        </p:nvSpPr>
        <p:spPr>
          <a:xfrm>
            <a:off x="660042" y="891652"/>
            <a:ext cx="4412021" cy="3030724"/>
          </a:xfrm>
        </p:spPr>
        <p:txBody>
          <a:bodyPr anchor="b">
            <a:normAutofit/>
          </a:bodyPr>
          <a:lstStyle/>
          <a:p>
            <a:pPr algn="r"/>
            <a:r>
              <a:rPr lang="sv-SE" sz="4000">
                <a:solidFill>
                  <a:srgbClr val="FFFFFF"/>
                </a:solidFill>
              </a:rPr>
              <a:t>Simulation</a:t>
            </a:r>
          </a:p>
        </p:txBody>
      </p:sp>
      <p:sp>
        <p:nvSpPr>
          <p:cNvPr id="3" name="Underrubrik 2">
            <a:extLst>
              <a:ext uri="{FF2B5EF4-FFF2-40B4-BE49-F238E27FC236}">
                <a16:creationId xmlns:a16="http://schemas.microsoft.com/office/drawing/2014/main" id="{19C93806-2923-0905-5715-7CA3DC631327}"/>
              </a:ext>
            </a:extLst>
          </p:cNvPr>
          <p:cNvSpPr>
            <a:spLocks noGrp="1"/>
          </p:cNvSpPr>
          <p:nvPr>
            <p:ph type="subTitle" idx="1"/>
          </p:nvPr>
        </p:nvSpPr>
        <p:spPr>
          <a:xfrm>
            <a:off x="427791" y="4745317"/>
            <a:ext cx="5100223" cy="1960283"/>
          </a:xfrm>
        </p:spPr>
        <p:txBody>
          <a:bodyPr vert="horz" lIns="91440" tIns="45720" rIns="91440" bIns="45720" rtlCol="0" anchor="t">
            <a:normAutofit/>
          </a:bodyPr>
          <a:lstStyle/>
          <a:p>
            <a:pPr marL="457200" indent="-457200" algn="l">
              <a:buChar char="•"/>
            </a:pPr>
            <a:r>
              <a:rPr lang="sv-SE" err="1">
                <a:solidFill>
                  <a:srgbClr val="FFFFFF"/>
                </a:solidFill>
              </a:rPr>
              <a:t>MatLAB</a:t>
            </a:r>
          </a:p>
          <a:p>
            <a:pPr marL="457200" indent="-457200" algn="l">
              <a:buChar char="•"/>
            </a:pPr>
            <a:r>
              <a:rPr lang="sv-SE" err="1">
                <a:solidFill>
                  <a:srgbClr val="FFFFFF"/>
                </a:solidFill>
              </a:rPr>
              <a:t>Outdoor</a:t>
            </a:r>
            <a:r>
              <a:rPr lang="sv-SE">
                <a:solidFill>
                  <a:srgbClr val="FFFFFF"/>
                </a:solidFill>
              </a:rPr>
              <a:t> </a:t>
            </a:r>
            <a:r>
              <a:rPr lang="sv-SE" err="1">
                <a:solidFill>
                  <a:srgbClr val="FFFFFF"/>
                </a:solidFill>
              </a:rPr>
              <a:t>Temperatures</a:t>
            </a:r>
            <a:r>
              <a:rPr lang="sv-SE">
                <a:solidFill>
                  <a:srgbClr val="FFFFFF"/>
                </a:solidFill>
              </a:rPr>
              <a:t> from SMHI</a:t>
            </a:r>
          </a:p>
        </p:txBody>
      </p:sp>
      <p:pic>
        <p:nvPicPr>
          <p:cNvPr id="5" name="Bildobjekt 4" descr="En bild som visar text, diagram, Plan, Teknisk ritning&#10;&#10;Automatiskt genererad beskrivning">
            <a:extLst>
              <a:ext uri="{FF2B5EF4-FFF2-40B4-BE49-F238E27FC236}">
                <a16:creationId xmlns:a16="http://schemas.microsoft.com/office/drawing/2014/main" id="{002C9B00-0351-6E1E-CD32-CECCF4A1E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71498"/>
            <a:ext cx="5608320" cy="3070554"/>
          </a:xfrm>
          <a:prstGeom prst="rect">
            <a:avLst/>
          </a:prstGeom>
        </p:spPr>
      </p:pic>
    </p:spTree>
    <p:extLst>
      <p:ext uri="{BB962C8B-B14F-4D97-AF65-F5344CB8AC3E}">
        <p14:creationId xmlns:p14="http://schemas.microsoft.com/office/powerpoint/2010/main" val="310379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05">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07">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09">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1">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13">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2A616FB5-200C-49AB-B340-649A8AE5F0D4}"/>
              </a:ext>
            </a:extLst>
          </p:cNvPr>
          <p:cNvSpPr>
            <a:spLocks noGrp="1"/>
          </p:cNvSpPr>
          <p:nvPr>
            <p:ph type="ctrTitle"/>
          </p:nvPr>
        </p:nvSpPr>
        <p:spPr>
          <a:xfrm>
            <a:off x="660042" y="3063920"/>
            <a:ext cx="4412021" cy="858456"/>
          </a:xfrm>
        </p:spPr>
        <p:txBody>
          <a:bodyPr anchor="b">
            <a:normAutofit/>
          </a:bodyPr>
          <a:lstStyle/>
          <a:p>
            <a:pPr algn="r"/>
            <a:r>
              <a:rPr lang="sv-SE" sz="4000" err="1">
                <a:solidFill>
                  <a:srgbClr val="FFFFFF"/>
                </a:solidFill>
              </a:rPr>
              <a:t>Heater</a:t>
            </a:r>
            <a:endParaRPr lang="sv-SE" sz="4000">
              <a:solidFill>
                <a:srgbClr val="FFFFFF"/>
              </a:solidFill>
            </a:endParaRPr>
          </a:p>
        </p:txBody>
      </p:sp>
      <mc:AlternateContent xmlns:mc="http://schemas.openxmlformats.org/markup-compatibility/2006">
        <mc:Choice xmlns:a14="http://schemas.microsoft.com/office/drawing/2010/main" Requires="a14">
          <p:sp>
            <p:nvSpPr>
              <p:cNvPr id="3" name="Underrubrik 2">
                <a:extLst>
                  <a:ext uri="{FF2B5EF4-FFF2-40B4-BE49-F238E27FC236}">
                    <a16:creationId xmlns:a16="http://schemas.microsoft.com/office/drawing/2014/main" id="{D4E776A8-1C3D-19B5-E612-4AB109BC856E}"/>
                  </a:ext>
                </a:extLst>
              </p:cNvPr>
              <p:cNvSpPr>
                <a:spLocks noGrp="1"/>
              </p:cNvSpPr>
              <p:nvPr>
                <p:ph type="subTitle" idx="1"/>
              </p:nvPr>
            </p:nvSpPr>
            <p:spPr>
              <a:xfrm>
                <a:off x="0" y="4366161"/>
                <a:ext cx="5528013" cy="2501980"/>
              </a:xfrm>
            </p:spPr>
            <p:txBody>
              <a:bodyPr>
                <a:normAutofit/>
              </a:bodyPr>
              <a:lstStyle/>
              <a:p>
                <a:pPr lvl="1" algn="l"/>
                <a:endParaRPr lang="sv-SE" sz="1800">
                  <a:solidFill>
                    <a:srgbClr val="FFFFFF"/>
                  </a:solidFill>
                </a:endParaRPr>
              </a:p>
              <a:p>
                <a:pPr lvl="1" algn="l"/>
                <a14:m>
                  <m:oMathPara xmlns:m="http://schemas.openxmlformats.org/officeDocument/2006/math">
                    <m:oMathParaPr>
                      <m:jc m:val="centerGroup"/>
                    </m:oMathParaPr>
                    <m:oMath xmlns:m="http://schemas.openxmlformats.org/officeDocument/2006/math">
                      <m:r>
                        <m:rPr>
                          <m:nor/>
                        </m:rPr>
                        <a:rPr lang="sv-SE" sz="1800" dirty="0">
                          <a:solidFill>
                            <a:srgbClr val="FFFFFF"/>
                          </a:solidFill>
                        </a:rPr>
                        <m:t>HeatFlow</m:t>
                      </m:r>
                      <m:r>
                        <m:rPr>
                          <m:nor/>
                        </m:rPr>
                        <a:rPr lang="sv-SE" sz="1800" dirty="0">
                          <a:solidFill>
                            <a:srgbClr val="FFFFFF"/>
                          </a:solidFill>
                        </a:rPr>
                        <m:t> </m:t>
                      </m:r>
                      <m:r>
                        <a:rPr lang="sv-SE" sz="1800" i="1">
                          <a:solidFill>
                            <a:srgbClr val="FFFFFF"/>
                          </a:solidFill>
                          <a:latin typeface="Cambria Math" panose="02040503050406030204" pitchFamily="18" charset="0"/>
                        </a:rPr>
                        <m:t>=</m:t>
                      </m:r>
                      <m:d>
                        <m:dPr>
                          <m:ctrlPr>
                            <a:rPr lang="sv-SE" sz="1800" i="1">
                              <a:solidFill>
                                <a:srgbClr val="FFFFFF"/>
                              </a:solidFill>
                              <a:latin typeface="Cambria Math" panose="02040503050406030204" pitchFamily="18" charset="0"/>
                            </a:rPr>
                          </m:ctrlPr>
                        </m:dPr>
                        <m:e>
                          <m:r>
                            <a:rPr lang="sv-SE" sz="1800" i="1">
                              <a:solidFill>
                                <a:srgbClr val="FFFFFF"/>
                              </a:solidFill>
                              <a:latin typeface="Cambria Math" panose="02040503050406030204" pitchFamily="18" charset="0"/>
                            </a:rPr>
                            <m:t>𝑇𝐻𝑒𝑎𝑡𝑒𝑟</m:t>
                          </m:r>
                          <m:r>
                            <a:rPr lang="sv-SE" sz="1800" i="1">
                              <a:solidFill>
                                <a:srgbClr val="FFFFFF"/>
                              </a:solidFill>
                              <a:latin typeface="Cambria Math" panose="02040503050406030204" pitchFamily="18" charset="0"/>
                            </a:rPr>
                            <m:t>−</m:t>
                          </m:r>
                          <m:r>
                            <a:rPr lang="sv-SE" sz="1800" i="1">
                              <a:solidFill>
                                <a:srgbClr val="FFFFFF"/>
                              </a:solidFill>
                              <a:latin typeface="Cambria Math" panose="02040503050406030204" pitchFamily="18" charset="0"/>
                            </a:rPr>
                            <m:t>𝑇𝑅𝑜𝑜𝑚</m:t>
                          </m:r>
                        </m:e>
                      </m:d>
                      <m:r>
                        <a:rPr lang="sv-SE" sz="1800" i="1">
                          <a:solidFill>
                            <a:srgbClr val="FFFFFF"/>
                          </a:solidFill>
                          <a:latin typeface="Cambria Math" panose="02040503050406030204" pitchFamily="18" charset="0"/>
                        </a:rPr>
                        <m:t>∗</m:t>
                      </m:r>
                      <m:r>
                        <a:rPr lang="sv-SE" sz="1800" i="1">
                          <a:solidFill>
                            <a:srgbClr val="FFFFFF"/>
                          </a:solidFill>
                          <a:latin typeface="Cambria Math" panose="02040503050406030204" pitchFamily="18" charset="0"/>
                        </a:rPr>
                        <m:t>𝑀𝑑𝑜𝑡</m:t>
                      </m:r>
                      <m:r>
                        <a:rPr lang="sv-SE" sz="1800" i="1">
                          <a:solidFill>
                            <a:srgbClr val="FFFFFF"/>
                          </a:solidFill>
                          <a:latin typeface="Cambria Math" panose="02040503050406030204" pitchFamily="18" charset="0"/>
                        </a:rPr>
                        <m:t>∗</m:t>
                      </m:r>
                      <m:r>
                        <a:rPr lang="sv-SE" sz="1800" i="1">
                          <a:solidFill>
                            <a:srgbClr val="FFFFFF"/>
                          </a:solidFill>
                          <a:latin typeface="Cambria Math" panose="02040503050406030204" pitchFamily="18" charset="0"/>
                        </a:rPr>
                        <m:t>𝑐</m:t>
                      </m:r>
                    </m:oMath>
                  </m:oMathPara>
                </a14:m>
                <a:endParaRPr lang="sv-SE" sz="1800" b="1">
                  <a:solidFill>
                    <a:srgbClr val="FFFFFF"/>
                  </a:solidFill>
                </a:endParaRPr>
              </a:p>
              <a:p>
                <a:pPr marL="1200150" lvl="2" indent="-285750" algn="l">
                  <a:buFont typeface="Arial" panose="020B0604020202020204" pitchFamily="34" charset="0"/>
                  <a:buChar char="•"/>
                </a:pPr>
                <a:r>
                  <a:rPr lang="sv-SE" sz="1200" err="1">
                    <a:solidFill>
                      <a:srgbClr val="FFFFFF"/>
                    </a:solidFill>
                  </a:rPr>
                  <a:t>Mdot</a:t>
                </a:r>
                <a:r>
                  <a:rPr lang="sv-SE" sz="1200">
                    <a:solidFill>
                      <a:srgbClr val="FFFFFF"/>
                    </a:solidFill>
                  </a:rPr>
                  <a:t>: </a:t>
                </a:r>
                <a:r>
                  <a:rPr lang="sv-SE" sz="1200" err="1">
                    <a:solidFill>
                      <a:srgbClr val="FFFFFF"/>
                    </a:solidFill>
                  </a:rPr>
                  <a:t>Constant</a:t>
                </a:r>
                <a:r>
                  <a:rPr lang="sv-SE" sz="1200">
                    <a:solidFill>
                      <a:srgbClr val="FFFFFF"/>
                    </a:solidFill>
                  </a:rPr>
                  <a:t> </a:t>
                </a:r>
                <a:r>
                  <a:rPr lang="sv-SE" sz="1200" err="1">
                    <a:solidFill>
                      <a:srgbClr val="FFFFFF"/>
                    </a:solidFill>
                  </a:rPr>
                  <a:t>flow</a:t>
                </a:r>
                <a:r>
                  <a:rPr lang="sv-SE" sz="1200">
                    <a:solidFill>
                      <a:srgbClr val="FFFFFF"/>
                    </a:solidFill>
                  </a:rPr>
                  <a:t> rate (1kg /sec)</a:t>
                </a:r>
              </a:p>
              <a:p>
                <a:pPr marL="1200150" lvl="2" indent="-285750" algn="l">
                  <a:buFont typeface="Arial" panose="020B0604020202020204" pitchFamily="34" charset="0"/>
                  <a:buChar char="•"/>
                </a:pPr>
                <a:r>
                  <a:rPr lang="sv-SE" sz="1200" err="1">
                    <a:solidFill>
                      <a:srgbClr val="FFFFFF"/>
                    </a:solidFill>
                  </a:rPr>
                  <a:t>THeater</a:t>
                </a:r>
                <a:r>
                  <a:rPr lang="sv-SE" sz="1200">
                    <a:solidFill>
                      <a:srgbClr val="FFFFFF"/>
                    </a:solidFill>
                  </a:rPr>
                  <a:t>: </a:t>
                </a:r>
                <a:r>
                  <a:rPr lang="sv-SE" sz="1200" err="1">
                    <a:solidFill>
                      <a:srgbClr val="FFFFFF"/>
                    </a:solidFill>
                  </a:rPr>
                  <a:t>Constant</a:t>
                </a:r>
                <a:r>
                  <a:rPr lang="sv-SE" sz="1200">
                    <a:solidFill>
                      <a:srgbClr val="FFFFFF"/>
                    </a:solidFill>
                  </a:rPr>
                  <a:t> </a:t>
                </a:r>
                <a:r>
                  <a:rPr lang="sv-SE" sz="1200" err="1">
                    <a:solidFill>
                      <a:srgbClr val="FFFFFF"/>
                    </a:solidFill>
                  </a:rPr>
                  <a:t>heater</a:t>
                </a:r>
                <a:r>
                  <a:rPr lang="sv-SE" sz="1200">
                    <a:solidFill>
                      <a:srgbClr val="FFFFFF"/>
                    </a:solidFill>
                  </a:rPr>
                  <a:t> </a:t>
                </a:r>
                <a:r>
                  <a:rPr lang="sv-SE" sz="1200" err="1">
                    <a:solidFill>
                      <a:srgbClr val="FFFFFF"/>
                    </a:solidFill>
                  </a:rPr>
                  <a:t>temperature</a:t>
                </a:r>
                <a:r>
                  <a:rPr lang="sv-SE" sz="1200">
                    <a:solidFill>
                      <a:srgbClr val="FFFFFF"/>
                    </a:solidFill>
                  </a:rPr>
                  <a:t> (</a:t>
                </a:r>
                <a:r>
                  <a:rPr lang="sv-SE" sz="1200">
                    <a:solidFill>
                      <a:schemeClr val="bg1"/>
                    </a:solidFill>
                  </a:rPr>
                  <a:t>50 ◦C)</a:t>
                </a:r>
              </a:p>
              <a:p>
                <a:pPr marL="1200150" lvl="2" indent="-285750" algn="l">
                  <a:buFont typeface="Arial" panose="020B0604020202020204" pitchFamily="34" charset="0"/>
                  <a:buChar char="•"/>
                </a:pPr>
                <a:r>
                  <a:rPr lang="sv-SE" sz="1200" err="1">
                    <a:solidFill>
                      <a:schemeClr val="bg1"/>
                    </a:solidFill>
                  </a:rPr>
                  <a:t>TRoom</a:t>
                </a:r>
                <a:r>
                  <a:rPr lang="sv-SE" sz="1200">
                    <a:solidFill>
                      <a:schemeClr val="bg1"/>
                    </a:solidFill>
                  </a:rPr>
                  <a:t>: </a:t>
                </a:r>
                <a:r>
                  <a:rPr lang="sv-SE" sz="1200" err="1">
                    <a:solidFill>
                      <a:schemeClr val="bg1"/>
                    </a:solidFill>
                  </a:rPr>
                  <a:t>Temperature</a:t>
                </a:r>
                <a:r>
                  <a:rPr lang="sv-SE" sz="1200">
                    <a:solidFill>
                      <a:schemeClr val="bg1"/>
                    </a:solidFill>
                  </a:rPr>
                  <a:t> </a:t>
                </a:r>
                <a:r>
                  <a:rPr lang="sv-SE" sz="1200" err="1">
                    <a:solidFill>
                      <a:schemeClr val="bg1"/>
                    </a:solidFill>
                  </a:rPr>
                  <a:t>of</a:t>
                </a:r>
                <a:r>
                  <a:rPr lang="sv-SE" sz="1200">
                    <a:solidFill>
                      <a:schemeClr val="bg1"/>
                    </a:solidFill>
                  </a:rPr>
                  <a:t> the </a:t>
                </a:r>
                <a:r>
                  <a:rPr lang="sv-SE" sz="1200" err="1">
                    <a:solidFill>
                      <a:schemeClr val="bg1"/>
                    </a:solidFill>
                  </a:rPr>
                  <a:t>room</a:t>
                </a:r>
                <a:r>
                  <a:rPr lang="sv-SE" sz="1200">
                    <a:solidFill>
                      <a:schemeClr val="bg1"/>
                    </a:solidFill>
                  </a:rPr>
                  <a:t> (◦C)</a:t>
                </a:r>
              </a:p>
              <a:p>
                <a:pPr marL="1200150" lvl="2" indent="-285750" algn="l">
                  <a:buFont typeface="Arial" panose="020B0604020202020204" pitchFamily="34" charset="0"/>
                  <a:buChar char="•"/>
                </a:pPr>
                <a:r>
                  <a:rPr lang="sv-SE" sz="1200">
                    <a:solidFill>
                      <a:srgbClr val="FFFFFF"/>
                    </a:solidFill>
                  </a:rPr>
                  <a:t>C: Heat </a:t>
                </a:r>
                <a:r>
                  <a:rPr lang="sv-SE" sz="1200" err="1">
                    <a:solidFill>
                      <a:srgbClr val="FFFFFF"/>
                    </a:solidFill>
                  </a:rPr>
                  <a:t>capacity</a:t>
                </a:r>
                <a:r>
                  <a:rPr lang="sv-SE" sz="1200">
                    <a:solidFill>
                      <a:srgbClr val="FFFFFF"/>
                    </a:solidFill>
                  </a:rPr>
                  <a:t> </a:t>
                </a:r>
                <a:r>
                  <a:rPr lang="sv-SE" sz="1200" err="1">
                    <a:solidFill>
                      <a:srgbClr val="FFFFFF"/>
                    </a:solidFill>
                  </a:rPr>
                  <a:t>of</a:t>
                </a:r>
                <a:r>
                  <a:rPr lang="sv-SE" sz="1200">
                    <a:solidFill>
                      <a:srgbClr val="FFFFFF"/>
                    </a:solidFill>
                  </a:rPr>
                  <a:t> air at </a:t>
                </a:r>
                <a:r>
                  <a:rPr lang="sv-SE" sz="1200" err="1">
                    <a:solidFill>
                      <a:srgbClr val="FFFFFF"/>
                    </a:solidFill>
                  </a:rPr>
                  <a:t>constant</a:t>
                </a:r>
                <a:r>
                  <a:rPr lang="sv-SE" sz="1200">
                    <a:solidFill>
                      <a:srgbClr val="FFFFFF"/>
                    </a:solidFill>
                  </a:rPr>
                  <a:t> </a:t>
                </a:r>
                <a:r>
                  <a:rPr lang="sv-SE" sz="1200" err="1">
                    <a:solidFill>
                      <a:srgbClr val="FFFFFF"/>
                    </a:solidFill>
                  </a:rPr>
                  <a:t>pressure</a:t>
                </a:r>
                <a:r>
                  <a:rPr lang="sv-SE" sz="1200">
                    <a:solidFill>
                      <a:srgbClr val="FFFFFF"/>
                    </a:solidFill>
                  </a:rPr>
                  <a:t> (</a:t>
                </a:r>
                <a:r>
                  <a:rPr lang="sv-SE" sz="1200">
                    <a:solidFill>
                      <a:schemeClr val="bg1"/>
                    </a:solidFill>
                  </a:rPr>
                  <a:t>1005.4 J/kg-K)</a:t>
                </a:r>
                <a:endParaRPr lang="sv-SE" sz="1200">
                  <a:solidFill>
                    <a:srgbClr val="FFFFFF"/>
                  </a:solidFill>
                </a:endParaRPr>
              </a:p>
            </p:txBody>
          </p:sp>
        </mc:Choice>
        <mc:Fallback>
          <p:sp>
            <p:nvSpPr>
              <p:cNvPr id="3" name="Underrubrik 2">
                <a:extLst>
                  <a:ext uri="{FF2B5EF4-FFF2-40B4-BE49-F238E27FC236}">
                    <a16:creationId xmlns:a16="http://schemas.microsoft.com/office/drawing/2014/main" id="{D4E776A8-1C3D-19B5-E612-4AB109BC856E}"/>
                  </a:ext>
                </a:extLst>
              </p:cNvPr>
              <p:cNvSpPr>
                <a:spLocks noGrp="1" noRot="1" noChangeAspect="1" noMove="1" noResize="1" noEditPoints="1" noAdjustHandles="1" noChangeArrowheads="1" noChangeShapeType="1" noTextEdit="1"/>
              </p:cNvSpPr>
              <p:nvPr>
                <p:ph type="subTitle" idx="1"/>
              </p:nvPr>
            </p:nvSpPr>
            <p:spPr>
              <a:xfrm>
                <a:off x="0" y="4366161"/>
                <a:ext cx="5528013" cy="2501980"/>
              </a:xfrm>
              <a:blipFill>
                <a:blip r:embed="rId3"/>
                <a:stretch>
                  <a:fillRect/>
                </a:stretch>
              </a:blipFill>
            </p:spPr>
            <p:txBody>
              <a:bodyPr/>
              <a:lstStyle/>
              <a:p>
                <a:r>
                  <a:rPr lang="en-US">
                    <a:noFill/>
                  </a:rPr>
                  <a:t> </a:t>
                </a:r>
              </a:p>
            </p:txBody>
          </p:sp>
        </mc:Fallback>
      </mc:AlternateContent>
      <p:pic>
        <p:nvPicPr>
          <p:cNvPr id="9" name="Bildobjekt 8">
            <a:extLst>
              <a:ext uri="{FF2B5EF4-FFF2-40B4-BE49-F238E27FC236}">
                <a16:creationId xmlns:a16="http://schemas.microsoft.com/office/drawing/2014/main" id="{3374842A-CF72-3132-E5AE-A4C48B0C3951}"/>
              </a:ext>
            </a:extLst>
          </p:cNvPr>
          <p:cNvPicPr>
            <a:picLocks noChangeAspect="1"/>
          </p:cNvPicPr>
          <p:nvPr/>
        </p:nvPicPr>
        <p:blipFill>
          <a:blip r:embed="rId4"/>
          <a:stretch>
            <a:fillRect/>
          </a:stretch>
        </p:blipFill>
        <p:spPr>
          <a:xfrm>
            <a:off x="6096000" y="1997685"/>
            <a:ext cx="5608320" cy="2818180"/>
          </a:xfrm>
          <a:prstGeom prst="rect">
            <a:avLst/>
          </a:prstGeom>
        </p:spPr>
      </p:pic>
    </p:spTree>
    <p:extLst>
      <p:ext uri="{BB962C8B-B14F-4D97-AF65-F5344CB8AC3E}">
        <p14:creationId xmlns:p14="http://schemas.microsoft.com/office/powerpoint/2010/main" val="64657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C0D13233-266E-1B42-8077-1BB93A62BF8E}"/>
              </a:ext>
            </a:extLst>
          </p:cNvPr>
          <p:cNvSpPr>
            <a:spLocks noGrp="1"/>
          </p:cNvSpPr>
          <p:nvPr>
            <p:ph type="ctrTitle"/>
          </p:nvPr>
        </p:nvSpPr>
        <p:spPr>
          <a:xfrm>
            <a:off x="660042" y="891652"/>
            <a:ext cx="4412021" cy="3030724"/>
          </a:xfrm>
        </p:spPr>
        <p:txBody>
          <a:bodyPr anchor="b">
            <a:normAutofit/>
          </a:bodyPr>
          <a:lstStyle/>
          <a:p>
            <a:pPr algn="r"/>
            <a:r>
              <a:rPr lang="sv-SE" sz="4000" err="1">
                <a:solidFill>
                  <a:srgbClr val="FFFFFF"/>
                </a:solidFill>
              </a:rPr>
              <a:t>Thermostat</a:t>
            </a:r>
            <a:r>
              <a:rPr lang="sv-SE" sz="4000">
                <a:solidFill>
                  <a:srgbClr val="FFFFFF"/>
                </a:solidFill>
              </a:rPr>
              <a:t> - Simulation</a:t>
            </a:r>
          </a:p>
        </p:txBody>
      </p:sp>
      <mc:AlternateContent xmlns:mc="http://schemas.openxmlformats.org/markup-compatibility/2006">
        <mc:Choice xmlns:a14="http://schemas.microsoft.com/office/drawing/2010/main" Requires="a14">
          <p:sp>
            <p:nvSpPr>
              <p:cNvPr id="3" name="Underrubrik 2">
                <a:extLst>
                  <a:ext uri="{FF2B5EF4-FFF2-40B4-BE49-F238E27FC236}">
                    <a16:creationId xmlns:a16="http://schemas.microsoft.com/office/drawing/2014/main" id="{19C93806-2923-0905-5715-7CA3DC631327}"/>
                  </a:ext>
                </a:extLst>
              </p:cNvPr>
              <p:cNvSpPr>
                <a:spLocks noGrp="1"/>
              </p:cNvSpPr>
              <p:nvPr>
                <p:ph type="subTitle" idx="1"/>
              </p:nvPr>
            </p:nvSpPr>
            <p:spPr>
              <a:xfrm>
                <a:off x="-11503" y="4356014"/>
                <a:ext cx="5579440" cy="2501985"/>
              </a:xfrm>
            </p:spPr>
            <p:txBody>
              <a:bodyPr>
                <a:normAutofit/>
              </a:bodyPr>
              <a:lstStyle/>
              <a:p>
                <a:pPr marL="342900" indent="-342900" algn="r">
                  <a:buFont typeface="Arial" panose="020B0604020202020204" pitchFamily="34" charset="0"/>
                  <a:buChar char="•"/>
                </a:pPr>
                <a:endParaRPr lang="sv-SE" sz="1800" b="0" i="1">
                  <a:solidFill>
                    <a:srgbClr val="FFFFFF"/>
                  </a:solidFill>
                  <a:latin typeface="Cambria Math" panose="02040503050406030204" pitchFamily="18" charset="0"/>
                </a:endParaRPr>
              </a:p>
              <a:p>
                <a:pPr marL="342900" indent="-342900" algn="r">
                  <a:buFont typeface="Arial" panose="020B0604020202020204" pitchFamily="34" charset="0"/>
                  <a:buChar char="•"/>
                </a:pPr>
                <a14:m>
                  <m:oMath xmlns:m="http://schemas.openxmlformats.org/officeDocument/2006/math">
                    <m:r>
                      <a:rPr lang="sv-SE" sz="1800" b="0" i="1" smtClean="0">
                        <a:solidFill>
                          <a:srgbClr val="FFFFFF"/>
                        </a:solidFill>
                        <a:latin typeface="Cambria Math" panose="02040503050406030204" pitchFamily="18" charset="0"/>
                      </a:rPr>
                      <m:t>𝑂𝑛</m:t>
                    </m:r>
                    <m:r>
                      <a:rPr lang="sv-SE" sz="1800" b="0" i="1" smtClean="0">
                        <a:solidFill>
                          <a:srgbClr val="FFFFFF"/>
                        </a:solidFill>
                        <a:latin typeface="Cambria Math" panose="02040503050406030204" pitchFamily="18" charset="0"/>
                      </a:rPr>
                      <m:t> </m:t>
                    </m:r>
                    <m:r>
                      <a:rPr lang="sv-SE" sz="1800" b="0" i="1" smtClean="0">
                        <a:solidFill>
                          <a:srgbClr val="FFFFFF"/>
                        </a:solidFill>
                        <a:latin typeface="Cambria Math" panose="02040503050406030204" pitchFamily="18" charset="0"/>
                      </a:rPr>
                      <m:t>𝑖𝑓</m:t>
                    </m:r>
                    <m:r>
                      <a:rPr lang="sv-SE" sz="1800" b="0" i="1" smtClean="0">
                        <a:solidFill>
                          <a:srgbClr val="FFFFFF"/>
                        </a:solidFill>
                        <a:latin typeface="Cambria Math" panose="02040503050406030204" pitchFamily="18" charset="0"/>
                      </a:rPr>
                      <m:t> </m:t>
                    </m:r>
                    <m:r>
                      <a:rPr lang="sv-SE" sz="1800" b="0" i="1" smtClean="0">
                        <a:solidFill>
                          <a:srgbClr val="FFFFFF"/>
                        </a:solidFill>
                        <a:latin typeface="Cambria Math" panose="02040503050406030204" pitchFamily="18" charset="0"/>
                      </a:rPr>
                      <m:t>𝑇𝑅𝑜𝑜𝑚</m:t>
                    </m:r>
                    <m:r>
                      <a:rPr lang="sv-SE" sz="1800" b="0" i="1" smtClean="0">
                        <a:solidFill>
                          <a:srgbClr val="FFFFFF"/>
                        </a:solidFill>
                        <a:latin typeface="Cambria Math" panose="02040503050406030204" pitchFamily="18" charset="0"/>
                      </a:rPr>
                      <m:t> −</m:t>
                    </m:r>
                    <m:r>
                      <a:rPr lang="sv-SE" sz="1800" b="0" i="1" smtClean="0">
                        <a:solidFill>
                          <a:srgbClr val="FFFFFF"/>
                        </a:solidFill>
                        <a:latin typeface="Cambria Math" panose="02040503050406030204" pitchFamily="18" charset="0"/>
                      </a:rPr>
                      <m:t>𝐷𝑒𝑎𝑑𝑏𝑎𝑛𝑑</m:t>
                    </m:r>
                    <m:r>
                      <a:rPr lang="sv-SE" sz="1800" b="0" i="1" smtClean="0">
                        <a:solidFill>
                          <a:srgbClr val="FFFFFF"/>
                        </a:solidFill>
                        <a:latin typeface="Cambria Math" panose="02040503050406030204" pitchFamily="18" charset="0"/>
                      </a:rPr>
                      <m:t>&lt;</m:t>
                    </m:r>
                    <m:r>
                      <a:rPr lang="sv-SE" sz="1800" b="0" i="1" smtClean="0">
                        <a:solidFill>
                          <a:srgbClr val="FFFFFF"/>
                        </a:solidFill>
                        <a:latin typeface="Cambria Math" panose="02040503050406030204" pitchFamily="18" charset="0"/>
                      </a:rPr>
                      <m:t>𝐿𝑜𝑤𝑒𝑟</m:t>
                    </m:r>
                    <m:r>
                      <a:rPr lang="sv-SE" sz="1800" b="0" i="1" smtClean="0">
                        <a:solidFill>
                          <a:srgbClr val="FFFFFF"/>
                        </a:solidFill>
                        <a:latin typeface="Cambria Math" panose="02040503050406030204" pitchFamily="18" charset="0"/>
                      </a:rPr>
                      <m:t> </m:t>
                    </m:r>
                    <m:r>
                      <a:rPr lang="sv-SE" sz="1800" b="0" i="1" smtClean="0">
                        <a:solidFill>
                          <a:srgbClr val="FFFFFF"/>
                        </a:solidFill>
                        <a:latin typeface="Cambria Math" panose="02040503050406030204" pitchFamily="18" charset="0"/>
                      </a:rPr>
                      <m:t>𝑇h𝑟𝑒𝑠h𝑜𝑙𝑑</m:t>
                    </m:r>
                  </m:oMath>
                </a14:m>
                <a:endParaRPr lang="sv-SE" sz="1800" b="0">
                  <a:solidFill>
                    <a:srgbClr val="FFFFFF"/>
                  </a:solidFill>
                </a:endParaRPr>
              </a:p>
              <a:p>
                <a:pPr marL="342900" indent="-342900" algn="r">
                  <a:buFont typeface="Arial" panose="020B0604020202020204" pitchFamily="34" charset="0"/>
                  <a:buChar char="•"/>
                </a:pPr>
                <a14:m>
                  <m:oMath xmlns:m="http://schemas.openxmlformats.org/officeDocument/2006/math">
                    <m:r>
                      <a:rPr lang="sv-SE" sz="1800" b="0" i="1" smtClean="0">
                        <a:solidFill>
                          <a:srgbClr val="FFFFFF"/>
                        </a:solidFill>
                        <a:latin typeface="Cambria Math" panose="02040503050406030204" pitchFamily="18" charset="0"/>
                      </a:rPr>
                      <m:t>𝑂𝑓𝑓</m:t>
                    </m:r>
                    <m:r>
                      <a:rPr lang="sv-SE" sz="1800" b="0" i="1" smtClean="0">
                        <a:solidFill>
                          <a:srgbClr val="FFFFFF"/>
                        </a:solidFill>
                        <a:latin typeface="Cambria Math" panose="02040503050406030204" pitchFamily="18" charset="0"/>
                      </a:rPr>
                      <m:t> </m:t>
                    </m:r>
                    <m:r>
                      <a:rPr lang="sv-SE" sz="1800" b="0" i="1" smtClean="0">
                        <a:solidFill>
                          <a:srgbClr val="FFFFFF"/>
                        </a:solidFill>
                        <a:latin typeface="Cambria Math" panose="02040503050406030204" pitchFamily="18" charset="0"/>
                      </a:rPr>
                      <m:t>𝑖𝑓</m:t>
                    </m:r>
                    <m:r>
                      <a:rPr lang="sv-SE" sz="1800" b="0" i="1" smtClean="0">
                        <a:solidFill>
                          <a:srgbClr val="FFFFFF"/>
                        </a:solidFill>
                        <a:latin typeface="Cambria Math" panose="02040503050406030204" pitchFamily="18" charset="0"/>
                      </a:rPr>
                      <m:t> </m:t>
                    </m:r>
                    <m:r>
                      <a:rPr lang="sv-SE" sz="1800" b="0" i="1" smtClean="0">
                        <a:solidFill>
                          <a:srgbClr val="FFFFFF"/>
                        </a:solidFill>
                        <a:latin typeface="Cambria Math" panose="02040503050406030204" pitchFamily="18" charset="0"/>
                      </a:rPr>
                      <m:t>𝑇𝑅𝑜𝑜𝑚</m:t>
                    </m:r>
                    <m:r>
                      <a:rPr lang="sv-SE" sz="1800" b="0" i="1" smtClean="0">
                        <a:solidFill>
                          <a:srgbClr val="FFFFFF"/>
                        </a:solidFill>
                        <a:latin typeface="Cambria Math" panose="02040503050406030204" pitchFamily="18" charset="0"/>
                      </a:rPr>
                      <m:t> −</m:t>
                    </m:r>
                    <m:r>
                      <a:rPr lang="sv-SE" sz="1800" b="0" i="1" smtClean="0">
                        <a:solidFill>
                          <a:srgbClr val="FFFFFF"/>
                        </a:solidFill>
                        <a:latin typeface="Cambria Math" panose="02040503050406030204" pitchFamily="18" charset="0"/>
                      </a:rPr>
                      <m:t>𝐷𝑒𝑎𝑑𝑏𝑎𝑛𝑑</m:t>
                    </m:r>
                    <m:r>
                      <a:rPr lang="sv-SE" sz="1800" b="0" i="1" smtClean="0">
                        <a:solidFill>
                          <a:srgbClr val="FFFFFF"/>
                        </a:solidFill>
                        <a:latin typeface="Cambria Math" panose="02040503050406030204" pitchFamily="18" charset="0"/>
                      </a:rPr>
                      <m:t>&gt;</m:t>
                    </m:r>
                    <m:r>
                      <a:rPr lang="sv-SE" sz="1800" b="0" i="1" smtClean="0">
                        <a:solidFill>
                          <a:srgbClr val="FFFFFF"/>
                        </a:solidFill>
                        <a:latin typeface="Cambria Math" panose="02040503050406030204" pitchFamily="18" charset="0"/>
                      </a:rPr>
                      <m:t>𝑈𝑝𝑝𝑒𝑟</m:t>
                    </m:r>
                    <m:r>
                      <a:rPr lang="sv-SE" sz="1800" b="0" i="1" smtClean="0">
                        <a:solidFill>
                          <a:srgbClr val="FFFFFF"/>
                        </a:solidFill>
                        <a:latin typeface="Cambria Math" panose="02040503050406030204" pitchFamily="18" charset="0"/>
                      </a:rPr>
                      <m:t> </m:t>
                    </m:r>
                    <m:r>
                      <a:rPr lang="sv-SE" sz="1800" b="0" i="1" smtClean="0">
                        <a:solidFill>
                          <a:srgbClr val="FFFFFF"/>
                        </a:solidFill>
                        <a:latin typeface="Cambria Math" panose="02040503050406030204" pitchFamily="18" charset="0"/>
                      </a:rPr>
                      <m:t>𝑇h𝑟𝑒𝑠h𝑜𝑙𝑑</m:t>
                    </m:r>
                  </m:oMath>
                </a14:m>
                <a:endParaRPr lang="sv-SE" sz="1800">
                  <a:solidFill>
                    <a:srgbClr val="FFFFFF"/>
                  </a:solidFill>
                </a:endParaRPr>
              </a:p>
              <a:p>
                <a:pPr algn="r"/>
                <a:endParaRPr lang="sv-SE">
                  <a:solidFill>
                    <a:srgbClr val="FFFFFF"/>
                  </a:solidFill>
                </a:endParaRPr>
              </a:p>
            </p:txBody>
          </p:sp>
        </mc:Choice>
        <mc:Fallback>
          <p:sp>
            <p:nvSpPr>
              <p:cNvPr id="3" name="Underrubrik 2">
                <a:extLst>
                  <a:ext uri="{FF2B5EF4-FFF2-40B4-BE49-F238E27FC236}">
                    <a16:creationId xmlns:a16="http://schemas.microsoft.com/office/drawing/2014/main" id="{19C93806-2923-0905-5715-7CA3DC631327}"/>
                  </a:ext>
                </a:extLst>
              </p:cNvPr>
              <p:cNvSpPr>
                <a:spLocks noGrp="1" noRot="1" noChangeAspect="1" noMove="1" noResize="1" noEditPoints="1" noAdjustHandles="1" noChangeArrowheads="1" noChangeShapeType="1" noTextEdit="1"/>
              </p:cNvSpPr>
              <p:nvPr>
                <p:ph type="subTitle" idx="1"/>
              </p:nvPr>
            </p:nvSpPr>
            <p:spPr>
              <a:xfrm>
                <a:off x="-11503" y="4356014"/>
                <a:ext cx="5579440" cy="2501985"/>
              </a:xfrm>
              <a:blipFill>
                <a:blip r:embed="rId2"/>
                <a:stretch>
                  <a:fillRect/>
                </a:stretch>
              </a:blipFill>
            </p:spPr>
            <p:txBody>
              <a:bodyPr/>
              <a:lstStyle/>
              <a:p>
                <a:r>
                  <a:rPr lang="en-US">
                    <a:noFill/>
                  </a:rPr>
                  <a:t> </a:t>
                </a:r>
              </a:p>
            </p:txBody>
          </p:sp>
        </mc:Fallback>
      </mc:AlternateContent>
      <p:pic>
        <p:nvPicPr>
          <p:cNvPr id="5" name="Bildobjekt 4" descr="En bild som visar diagram, text, skärmbild, linje&#10;&#10;Automatiskt genererad beskrivning">
            <a:extLst>
              <a:ext uri="{FF2B5EF4-FFF2-40B4-BE49-F238E27FC236}">
                <a16:creationId xmlns:a16="http://schemas.microsoft.com/office/drawing/2014/main" id="{F66E21DA-1876-6995-6BD5-D66636DC6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6238"/>
            <a:ext cx="5608320" cy="3421074"/>
          </a:xfrm>
          <a:prstGeom prst="rect">
            <a:avLst/>
          </a:prstGeom>
        </p:spPr>
      </p:pic>
    </p:spTree>
    <p:extLst>
      <p:ext uri="{BB962C8B-B14F-4D97-AF65-F5344CB8AC3E}">
        <p14:creationId xmlns:p14="http://schemas.microsoft.com/office/powerpoint/2010/main" val="228844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3">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5">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7">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9">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1">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C0D13233-266E-1B42-8077-1BB93A62BF8E}"/>
              </a:ext>
            </a:extLst>
          </p:cNvPr>
          <p:cNvSpPr>
            <a:spLocks noGrp="1"/>
          </p:cNvSpPr>
          <p:nvPr>
            <p:ph type="ctrTitle"/>
          </p:nvPr>
        </p:nvSpPr>
        <p:spPr>
          <a:xfrm>
            <a:off x="660042" y="891652"/>
            <a:ext cx="4412021" cy="3030724"/>
          </a:xfrm>
        </p:spPr>
        <p:txBody>
          <a:bodyPr anchor="b">
            <a:normAutofit/>
          </a:bodyPr>
          <a:lstStyle/>
          <a:p>
            <a:pPr algn="r"/>
            <a:r>
              <a:rPr lang="sv-SE" sz="4000">
                <a:solidFill>
                  <a:srgbClr val="FFFFFF"/>
                </a:solidFill>
              </a:rPr>
              <a:t>Thermostat - Result</a:t>
            </a:r>
          </a:p>
        </p:txBody>
      </p:sp>
      <p:sp>
        <p:nvSpPr>
          <p:cNvPr id="3" name="Underrubrik 2">
            <a:extLst>
              <a:ext uri="{FF2B5EF4-FFF2-40B4-BE49-F238E27FC236}">
                <a16:creationId xmlns:a16="http://schemas.microsoft.com/office/drawing/2014/main" id="{19C93806-2923-0905-5715-7CA3DC631327}"/>
              </a:ext>
            </a:extLst>
          </p:cNvPr>
          <p:cNvSpPr>
            <a:spLocks noGrp="1"/>
          </p:cNvSpPr>
          <p:nvPr>
            <p:ph type="subTitle" idx="1"/>
          </p:nvPr>
        </p:nvSpPr>
        <p:spPr>
          <a:xfrm>
            <a:off x="945791" y="4745317"/>
            <a:ext cx="4126272" cy="1375145"/>
          </a:xfrm>
        </p:spPr>
        <p:txBody>
          <a:bodyPr>
            <a:normAutofit/>
          </a:bodyPr>
          <a:lstStyle/>
          <a:p>
            <a:pPr marL="342900" indent="-342900" algn="l">
              <a:buFont typeface="Arial" panose="020B0604020202020204" pitchFamily="34" charset="0"/>
              <a:buChar char="•"/>
            </a:pPr>
            <a:r>
              <a:rPr lang="sv-SE" err="1">
                <a:solidFill>
                  <a:srgbClr val="FFFFFF"/>
                </a:solidFill>
              </a:rPr>
              <a:t>October</a:t>
            </a:r>
            <a:r>
              <a:rPr lang="sv-SE">
                <a:solidFill>
                  <a:srgbClr val="FFFFFF"/>
                </a:solidFill>
              </a:rPr>
              <a:t> (31 </a:t>
            </a:r>
            <a:r>
              <a:rPr lang="sv-SE" err="1">
                <a:solidFill>
                  <a:srgbClr val="FFFFFF"/>
                </a:solidFill>
              </a:rPr>
              <a:t>days</a:t>
            </a:r>
            <a:r>
              <a:rPr lang="sv-SE">
                <a:solidFill>
                  <a:srgbClr val="FFFFFF"/>
                </a:solidFill>
              </a:rPr>
              <a:t>)</a:t>
            </a:r>
          </a:p>
        </p:txBody>
      </p:sp>
      <p:pic>
        <p:nvPicPr>
          <p:cNvPr id="6" name="Bildobjekt 5" descr="En bild som visar text, Graf, linje, diagram&#10;&#10;Automatiskt genererad beskrivning">
            <a:extLst>
              <a:ext uri="{FF2B5EF4-FFF2-40B4-BE49-F238E27FC236}">
                <a16:creationId xmlns:a16="http://schemas.microsoft.com/office/drawing/2014/main" id="{887E472A-90B8-E647-91BA-557F84BAE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4209" y="791864"/>
            <a:ext cx="6654647" cy="4990985"/>
          </a:xfrm>
          <a:prstGeom prst="rect">
            <a:avLst/>
          </a:prstGeom>
        </p:spPr>
      </p:pic>
    </p:spTree>
    <p:extLst>
      <p:ext uri="{BB962C8B-B14F-4D97-AF65-F5344CB8AC3E}">
        <p14:creationId xmlns:p14="http://schemas.microsoft.com/office/powerpoint/2010/main" val="379279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2">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2">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DC0629C7-78F8-9DCF-ED8A-819893B49D80}"/>
              </a:ext>
            </a:extLst>
          </p:cNvPr>
          <p:cNvSpPr>
            <a:spLocks noGrp="1"/>
          </p:cNvSpPr>
          <p:nvPr>
            <p:ph type="ctrTitle"/>
          </p:nvPr>
        </p:nvSpPr>
        <p:spPr>
          <a:xfrm>
            <a:off x="660042" y="891652"/>
            <a:ext cx="4412021" cy="3030724"/>
          </a:xfrm>
        </p:spPr>
        <p:txBody>
          <a:bodyPr anchor="b">
            <a:normAutofit/>
          </a:bodyPr>
          <a:lstStyle/>
          <a:p>
            <a:pPr algn="r"/>
            <a:r>
              <a:rPr lang="sv-SE" sz="4000">
                <a:solidFill>
                  <a:srgbClr val="FFFFFF"/>
                </a:solidFill>
              </a:rPr>
              <a:t>Reinforcement Learning</a:t>
            </a:r>
          </a:p>
        </p:txBody>
      </p:sp>
      <p:sp>
        <p:nvSpPr>
          <p:cNvPr id="3" name="Underrubrik 2">
            <a:extLst>
              <a:ext uri="{FF2B5EF4-FFF2-40B4-BE49-F238E27FC236}">
                <a16:creationId xmlns:a16="http://schemas.microsoft.com/office/drawing/2014/main" id="{E950988C-5E4F-2FE3-8BD8-4E686BBC0EBF}"/>
              </a:ext>
            </a:extLst>
          </p:cNvPr>
          <p:cNvSpPr>
            <a:spLocks noGrp="1"/>
          </p:cNvSpPr>
          <p:nvPr>
            <p:ph type="subTitle" idx="1"/>
          </p:nvPr>
        </p:nvSpPr>
        <p:spPr>
          <a:xfrm>
            <a:off x="945791" y="4745317"/>
            <a:ext cx="4126272" cy="1375145"/>
          </a:xfrm>
        </p:spPr>
        <p:txBody>
          <a:bodyPr>
            <a:normAutofit/>
          </a:bodyPr>
          <a:lstStyle/>
          <a:p>
            <a:pPr algn="r"/>
            <a:r>
              <a:rPr lang="sv-SE">
                <a:solidFill>
                  <a:srgbClr val="FFFFFF"/>
                </a:solidFill>
              </a:rPr>
              <a:t>Q-learning using Epsilon-Greedy algorithm</a:t>
            </a:r>
          </a:p>
          <a:p>
            <a:pPr algn="r"/>
            <a:endParaRPr lang="sv-SE">
              <a:solidFill>
                <a:srgbClr val="FFFFFF"/>
              </a:solidFill>
            </a:endParaRPr>
          </a:p>
        </p:txBody>
      </p:sp>
      <p:pic>
        <p:nvPicPr>
          <p:cNvPr id="5" name="Bildobjekt 4" descr="En bild som visar text, visitkort, skärmbild, Teckensnitt&#10;&#10;Automatiskt genererad beskrivning">
            <a:extLst>
              <a:ext uri="{FF2B5EF4-FFF2-40B4-BE49-F238E27FC236}">
                <a16:creationId xmlns:a16="http://schemas.microsoft.com/office/drawing/2014/main" id="{E8521347-9B70-586B-0FF5-3FCFE6E88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63542"/>
            <a:ext cx="5608320" cy="3686465"/>
          </a:xfrm>
          <a:prstGeom prst="rect">
            <a:avLst/>
          </a:prstGeom>
        </p:spPr>
      </p:pic>
    </p:spTree>
    <p:extLst>
      <p:ext uri="{BB962C8B-B14F-4D97-AF65-F5344CB8AC3E}">
        <p14:creationId xmlns:p14="http://schemas.microsoft.com/office/powerpoint/2010/main" val="252665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57CA0AD1-EB64-343B-491B-99461E2C07B3}"/>
              </a:ext>
            </a:extLst>
          </p:cNvPr>
          <p:cNvSpPr>
            <a:spLocks noGrp="1"/>
          </p:cNvSpPr>
          <p:nvPr>
            <p:ph type="ctr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Reinforcement Learning - Parameters</a:t>
            </a:r>
          </a:p>
        </p:txBody>
      </p:sp>
      <mc:AlternateContent xmlns:mc="http://schemas.openxmlformats.org/markup-compatibility/2006">
        <mc:Choice xmlns:a14="http://schemas.microsoft.com/office/drawing/2010/main" Requires="a14">
          <p:sp>
            <p:nvSpPr>
              <p:cNvPr id="3" name="Underrubrik 2">
                <a:extLst>
                  <a:ext uri="{FF2B5EF4-FFF2-40B4-BE49-F238E27FC236}">
                    <a16:creationId xmlns:a16="http://schemas.microsoft.com/office/drawing/2014/main" id="{8F60815D-29F4-3C88-A4B7-010F2D191591}"/>
                  </a:ext>
                </a:extLst>
              </p:cNvPr>
              <p:cNvSpPr>
                <a:spLocks noGrp="1"/>
              </p:cNvSpPr>
              <p:nvPr>
                <p:ph type="subTitle" idx="1"/>
              </p:nvPr>
            </p:nvSpPr>
            <p:spPr>
              <a:xfrm>
                <a:off x="6503158" y="649480"/>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a:t>Learning rate </a:t>
                </a:r>
                <a14:m>
                  <m:oMath xmlns:m="http://schemas.openxmlformats.org/officeDocument/2006/math">
                    <m:r>
                      <m:rPr>
                        <m:sty m:val="p"/>
                      </m:rPr>
                      <a:rPr lang="en-US" sz="2000" b="0" i="1" smtClean="0">
                        <a:latin typeface="Cambria Math" panose="02040503050406030204" pitchFamily="18" charset="0"/>
                      </a:rPr>
                      <m:t>α</m:t>
                    </m:r>
                    <m:r>
                      <a:rPr lang="sv-SE" sz="2000" b="0" i="0" smtClean="0">
                        <a:latin typeface="Cambria Math" panose="02040503050406030204" pitchFamily="18" charset="0"/>
                      </a:rPr>
                      <m:t>=0.5</m:t>
                    </m:r>
                  </m:oMath>
                </a14:m>
                <a:endParaRPr lang="en-US" sz="2000"/>
              </a:p>
              <a:p>
                <a:pPr indent="-228600" algn="l">
                  <a:buFont typeface="Arial" panose="020B0604020202020204" pitchFamily="34" charset="0"/>
                  <a:buChar char="•"/>
                </a:pPr>
                <a:r>
                  <a:rPr lang="en-US" sz="2000"/>
                  <a:t>Discount factor </a:t>
                </a:r>
                <a14:m>
                  <m:oMath xmlns:m="http://schemas.openxmlformats.org/officeDocument/2006/math">
                    <m:r>
                      <m:rPr>
                        <m:sty m:val="p"/>
                      </m:rPr>
                      <a:rPr lang="en-US" sz="2000" i="1" smtClean="0">
                        <a:latin typeface="Cambria Math" panose="02040503050406030204" pitchFamily="18" charset="0"/>
                      </a:rPr>
                      <m:t>γ</m:t>
                    </m:r>
                  </m:oMath>
                </a14:m>
                <a:r>
                  <a:rPr lang="en-US" sz="2000"/>
                  <a:t> = 0.99</a:t>
                </a:r>
              </a:p>
              <a:p>
                <a:pPr indent="-228600" algn="l">
                  <a:buFont typeface="Arial" panose="020B0604020202020204" pitchFamily="34" charset="0"/>
                  <a:buChar char="•"/>
                </a:pPr>
                <a:r>
                  <a:rPr lang="en-US" sz="2000"/>
                  <a:t>Reward inside interval: </a:t>
                </a:r>
                <a14:m>
                  <m:oMath xmlns:m="http://schemas.openxmlformats.org/officeDocument/2006/math">
                    <m:f>
                      <m:fPr>
                        <m:ctrlPr>
                          <a:rPr lang="en-US" sz="2000" b="0" i="1">
                            <a:latin typeface="Cambria Math" panose="02040503050406030204" pitchFamily="18" charset="0"/>
                          </a:rPr>
                        </m:ctrlPr>
                      </m:fPr>
                      <m:num>
                        <m:r>
                          <a:rPr lang="en-US" sz="2000" b="0" i="1">
                            <a:latin typeface="Cambria Math" panose="02040503050406030204" pitchFamily="18" charset="0"/>
                          </a:rPr>
                          <m:t>1</m:t>
                        </m:r>
                      </m:num>
                      <m:den>
                        <m:r>
                          <a:rPr lang="en-US" sz="2000" b="0" i="1">
                            <a:latin typeface="Cambria Math" panose="02040503050406030204" pitchFamily="18" charset="0"/>
                          </a:rPr>
                          <m:t>1+</m:t>
                        </m:r>
                        <m:d>
                          <m:dPr>
                            <m:begChr m:val="|"/>
                            <m:endChr m:val="|"/>
                            <m:ctrlPr>
                              <a:rPr lang="en-US" sz="2000" b="0" i="1">
                                <a:latin typeface="Cambria Math" panose="02040503050406030204" pitchFamily="18" charset="0"/>
                              </a:rPr>
                            </m:ctrlPr>
                          </m:dPr>
                          <m:e>
                            <m:r>
                              <a:rPr lang="en-US" sz="2000" b="0" i="1">
                                <a:latin typeface="Cambria Math" panose="02040503050406030204" pitchFamily="18" charset="0"/>
                              </a:rPr>
                              <m:t>𝑎𝑐𝑡𝑢𝑎𝑙</m:t>
                            </m:r>
                            <m:r>
                              <a:rPr lang="en-US" sz="2000" b="0" i="1">
                                <a:latin typeface="Cambria Math" panose="02040503050406030204" pitchFamily="18" charset="0"/>
                              </a:rPr>
                              <m:t>−</m:t>
                            </m:r>
                            <m:r>
                              <a:rPr lang="en-US" sz="2000" b="0" i="1">
                                <a:latin typeface="Cambria Math" panose="02040503050406030204" pitchFamily="18" charset="0"/>
                              </a:rPr>
                              <m:t>𝑑𝑒𝑠𝑖𝑟𝑒𝑑</m:t>
                            </m:r>
                          </m:e>
                        </m:d>
                      </m:den>
                    </m:f>
                  </m:oMath>
                </a14:m>
                <a:endParaRPr lang="en-US" sz="2000" b="0"/>
              </a:p>
              <a:p>
                <a:pPr indent="-228600" algn="l">
                  <a:buFont typeface="Arial" panose="020B0604020202020204" pitchFamily="34" charset="0"/>
                  <a:buChar char="•"/>
                </a:pPr>
                <a:r>
                  <a:rPr lang="en-US" sz="2000"/>
                  <a:t>Reward outside interval: -100</a:t>
                </a:r>
                <a:endParaRPr lang="en-US" sz="2000" b="0" i="1"/>
              </a:p>
              <a:p>
                <a:pPr indent="-228600" algn="l">
                  <a:buFont typeface="Arial" panose="020B0604020202020204" pitchFamily="34" charset="0"/>
                  <a:buChar char="•"/>
                </a:pPr>
                <a14:m>
                  <m:oMath xmlns:m="http://schemas.openxmlformats.org/officeDocument/2006/math">
                    <m:r>
                      <a:rPr lang="en-US" sz="2000" b="0" i="1">
                        <a:latin typeface="Cambria Math" panose="02040503050406030204" pitchFamily="18" charset="0"/>
                      </a:rPr>
                      <m:t>𝑄</m:t>
                    </m:r>
                    <m:d>
                      <m:dPr>
                        <m:ctrlPr>
                          <a:rPr lang="en-US" sz="2000" b="0" i="1">
                            <a:latin typeface="Cambria Math" panose="02040503050406030204" pitchFamily="18" charset="0"/>
                          </a:rPr>
                        </m:ctrlPr>
                      </m:dPr>
                      <m:e>
                        <m:r>
                          <a:rPr lang="en-US" sz="2000" b="0" i="1">
                            <a:latin typeface="Cambria Math" panose="02040503050406030204" pitchFamily="18" charset="0"/>
                          </a:rPr>
                          <m:t>𝑠</m:t>
                        </m:r>
                        <m:r>
                          <a:rPr lang="en-US" sz="2000" b="0" i="1">
                            <a:latin typeface="Cambria Math" panose="02040503050406030204" pitchFamily="18" charset="0"/>
                          </a:rPr>
                          <m:t>,</m:t>
                        </m:r>
                        <m:r>
                          <a:rPr lang="en-US" sz="2000" b="0" i="1">
                            <a:latin typeface="Cambria Math" panose="02040503050406030204" pitchFamily="18" charset="0"/>
                          </a:rPr>
                          <m:t>𝑎</m:t>
                        </m:r>
                      </m:e>
                    </m:d>
                    <m:r>
                      <a:rPr lang="en-US" sz="2000" b="0" i="1">
                        <a:latin typeface="Cambria Math" panose="02040503050406030204" pitchFamily="18" charset="0"/>
                      </a:rPr>
                      <m:t>+= </m:t>
                    </m:r>
                    <m:r>
                      <m:rPr>
                        <m:sty m:val="p"/>
                      </m:rPr>
                      <a:rPr lang="en-US" sz="2000" b="0" i="1">
                        <a:latin typeface="Cambria Math" panose="02040503050406030204" pitchFamily="18" charset="0"/>
                      </a:rPr>
                      <m:t>α</m:t>
                    </m:r>
                    <m:r>
                      <a:rPr lang="en-US" sz="2000" b="0" i="1">
                        <a:latin typeface="Cambria Math" panose="02040503050406030204" pitchFamily="18" charset="0"/>
                      </a:rPr>
                      <m:t>∗(</m:t>
                    </m:r>
                    <m:r>
                      <m:rPr>
                        <m:sty m:val="p"/>
                      </m:rPr>
                      <a:rPr lang="en-US" sz="2000" b="0" i="0">
                        <a:latin typeface="Cambria Math" panose="02040503050406030204" pitchFamily="18" charset="0"/>
                      </a:rPr>
                      <m:t>Reward</m:t>
                    </m:r>
                    <m:r>
                      <a:rPr lang="en-US" sz="2000" b="0" i="0">
                        <a:latin typeface="Cambria Math" panose="02040503050406030204" pitchFamily="18" charset="0"/>
                      </a:rPr>
                      <m:t>+</m:t>
                    </m:r>
                    <m:r>
                      <m:rPr>
                        <m:sty m:val="p"/>
                      </m:rPr>
                      <a:rPr lang="en-US" sz="2000" i="1">
                        <a:latin typeface="Cambria Math" panose="02040503050406030204" pitchFamily="18" charset="0"/>
                      </a:rPr>
                      <m:t>γ</m:t>
                    </m:r>
                    <m:func>
                      <m:funcPr>
                        <m:ctrlPr>
                          <a:rPr lang="en-US" sz="2000" b="0" i="1">
                            <a:latin typeface="Cambria Math" panose="02040503050406030204" pitchFamily="18" charset="0"/>
                          </a:rPr>
                        </m:ctrlPr>
                      </m:funcPr>
                      <m:fName>
                        <m:r>
                          <m:rPr>
                            <m:sty m:val="p"/>
                          </m:rPr>
                          <a:rPr lang="en-US" sz="2000" b="0" i="0">
                            <a:latin typeface="Cambria Math" panose="02040503050406030204" pitchFamily="18" charset="0"/>
                          </a:rPr>
                          <m:t>max</m:t>
                        </m:r>
                      </m:fName>
                      <m:e>
                        <m:d>
                          <m:dPr>
                            <m:ctrlPr>
                              <a:rPr lang="en-US" sz="2000" b="0" i="1">
                                <a:latin typeface="Cambria Math" panose="02040503050406030204" pitchFamily="18" charset="0"/>
                              </a:rPr>
                            </m:ctrlPr>
                          </m:dPr>
                          <m:e>
                            <m:r>
                              <a:rPr lang="en-US" sz="2000" b="0" i="1">
                                <a:latin typeface="Cambria Math" panose="02040503050406030204" pitchFamily="18" charset="0"/>
                              </a:rPr>
                              <m:t>𝑄</m:t>
                            </m:r>
                            <m:d>
                              <m:dPr>
                                <m:ctrlPr>
                                  <a:rPr lang="en-US" sz="2000" b="0" i="1">
                                    <a:latin typeface="Cambria Math" panose="02040503050406030204" pitchFamily="18" charset="0"/>
                                  </a:rPr>
                                </m:ctrlPr>
                              </m:dPr>
                              <m:e>
                                <m:sSup>
                                  <m:sSupPr>
                                    <m:ctrlPr>
                                      <a:rPr lang="en-US" sz="2000" b="0" i="1">
                                        <a:latin typeface="Cambria Math" panose="02040503050406030204" pitchFamily="18" charset="0"/>
                                      </a:rPr>
                                    </m:ctrlPr>
                                  </m:sSupPr>
                                  <m:e>
                                    <m:r>
                                      <a:rPr lang="en-US" sz="2000" b="0" i="1">
                                        <a:latin typeface="Cambria Math" panose="02040503050406030204" pitchFamily="18" charset="0"/>
                                      </a:rPr>
                                      <m:t>𝑠</m:t>
                                    </m:r>
                                  </m:e>
                                  <m:sup>
                                    <m:r>
                                      <a:rPr lang="en-US" sz="2000" b="0" i="1">
                                        <a:latin typeface="Cambria Math" panose="02040503050406030204" pitchFamily="18" charset="0"/>
                                      </a:rPr>
                                      <m:t>′</m:t>
                                    </m:r>
                                  </m:sup>
                                </m:sSup>
                                <m:r>
                                  <a:rPr lang="en-US" sz="2000" b="0" i="1">
                                    <a:latin typeface="Cambria Math" panose="02040503050406030204" pitchFamily="18" charset="0"/>
                                  </a:rPr>
                                  <m:t>,</m:t>
                                </m:r>
                                <m:r>
                                  <a:rPr lang="en-US" sz="2000" b="0" i="1">
                                    <a:latin typeface="Cambria Math" panose="02040503050406030204" pitchFamily="18" charset="0"/>
                                  </a:rPr>
                                  <m:t>𝑎</m:t>
                                </m:r>
                                <m:r>
                                  <a:rPr lang="en-US" sz="2000" b="0" i="1">
                                    <a:latin typeface="Cambria Math" panose="02040503050406030204" pitchFamily="18" charset="0"/>
                                  </a:rPr>
                                  <m:t>′ </m:t>
                                </m:r>
                              </m:e>
                            </m:d>
                          </m:e>
                        </m:d>
                      </m:e>
                    </m:func>
                    <m:r>
                      <a:rPr lang="en-US" sz="2000" b="0" i="1">
                        <a:latin typeface="Cambria Math" panose="02040503050406030204" pitchFamily="18" charset="0"/>
                      </a:rPr>
                      <m:t>−</m:t>
                    </m:r>
                    <m:r>
                      <a:rPr lang="en-US" sz="2000" b="0" i="1">
                        <a:latin typeface="Cambria Math" panose="02040503050406030204" pitchFamily="18" charset="0"/>
                      </a:rPr>
                      <m:t>𝑄</m:t>
                    </m:r>
                    <m:d>
                      <m:dPr>
                        <m:ctrlPr>
                          <a:rPr lang="en-US" sz="2000" b="0" i="1">
                            <a:latin typeface="Cambria Math" panose="02040503050406030204" pitchFamily="18" charset="0"/>
                          </a:rPr>
                        </m:ctrlPr>
                      </m:dPr>
                      <m:e>
                        <m:r>
                          <a:rPr lang="en-US" sz="2000" b="0" i="1">
                            <a:latin typeface="Cambria Math" panose="02040503050406030204" pitchFamily="18" charset="0"/>
                          </a:rPr>
                          <m:t>𝑠</m:t>
                        </m:r>
                        <m:r>
                          <a:rPr lang="en-US" sz="2000" b="0" i="1">
                            <a:latin typeface="Cambria Math" panose="02040503050406030204" pitchFamily="18" charset="0"/>
                          </a:rPr>
                          <m:t>,</m:t>
                        </m:r>
                        <m:r>
                          <a:rPr lang="en-US" sz="2000" b="0" i="1">
                            <a:latin typeface="Cambria Math" panose="02040503050406030204" pitchFamily="18" charset="0"/>
                          </a:rPr>
                          <m:t>𝑎</m:t>
                        </m:r>
                      </m:e>
                    </m:d>
                    <m:r>
                      <a:rPr lang="en-US" sz="2000" b="0" i="1">
                        <a:latin typeface="Cambria Math" panose="02040503050406030204" pitchFamily="18" charset="0"/>
                      </a:rPr>
                      <m:t>)</m:t>
                    </m:r>
                  </m:oMath>
                </a14:m>
                <a:endParaRPr lang="en-US" sz="2000" b="0"/>
              </a:p>
              <a:p>
                <a:pPr indent="-228600" algn="l">
                  <a:buFont typeface="Arial" panose="020B0604020202020204" pitchFamily="34" charset="0"/>
                  <a:buChar char="•"/>
                </a:pPr>
                <a:endParaRPr lang="en-US" sz="2000"/>
              </a:p>
            </p:txBody>
          </p:sp>
        </mc:Choice>
        <mc:Fallback>
          <p:sp>
            <p:nvSpPr>
              <p:cNvPr id="3" name="Underrubrik 2">
                <a:extLst>
                  <a:ext uri="{FF2B5EF4-FFF2-40B4-BE49-F238E27FC236}">
                    <a16:creationId xmlns:a16="http://schemas.microsoft.com/office/drawing/2014/main" id="{8F60815D-29F4-3C88-A4B7-010F2D191591}"/>
                  </a:ext>
                </a:extLst>
              </p:cNvPr>
              <p:cNvSpPr>
                <a:spLocks noGrp="1" noRot="1" noChangeAspect="1" noMove="1" noResize="1" noEditPoints="1" noAdjustHandles="1" noChangeArrowheads="1" noChangeShapeType="1" noTextEdit="1"/>
              </p:cNvSpPr>
              <p:nvPr>
                <p:ph type="subTitle" idx="1"/>
              </p:nvPr>
            </p:nvSpPr>
            <p:spPr>
              <a:xfrm>
                <a:off x="6503158" y="649480"/>
                <a:ext cx="4862447" cy="5546047"/>
              </a:xfrm>
              <a:blipFill>
                <a:blip r:embed="rId2"/>
                <a:stretch>
                  <a:fillRect l="-1129"/>
                </a:stretch>
              </a:blipFill>
            </p:spPr>
            <p:txBody>
              <a:bodyPr/>
              <a:lstStyle/>
              <a:p>
                <a:r>
                  <a:rPr lang="en-US">
                    <a:noFill/>
                  </a:rPr>
                  <a:t> </a:t>
                </a:r>
              </a:p>
            </p:txBody>
          </p:sp>
        </mc:Fallback>
      </mc:AlternateContent>
    </p:spTree>
    <p:extLst>
      <p:ext uri="{BB962C8B-B14F-4D97-AF65-F5344CB8AC3E}">
        <p14:creationId xmlns:p14="http://schemas.microsoft.com/office/powerpoint/2010/main" val="155647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Rectangle 1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A3BB4FFD-09C9-9A13-8618-6967D7BB9B2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rPr>
              <a:t>Comparison between Agent and Thermostat</a:t>
            </a:r>
          </a:p>
        </p:txBody>
      </p:sp>
      <p:pic>
        <p:nvPicPr>
          <p:cNvPr id="5" name="Platshållare för innehåll 4" descr="En bild som visar text, diagram, linje, Graf&#10;&#10;Automatiskt genererad beskrivning">
            <a:extLst>
              <a:ext uri="{FF2B5EF4-FFF2-40B4-BE49-F238E27FC236}">
                <a16:creationId xmlns:a16="http://schemas.microsoft.com/office/drawing/2014/main" id="{09600FFF-261B-3AF0-9DA3-CEB09DD9C0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 y="2439248"/>
            <a:ext cx="7145655" cy="3554963"/>
          </a:xfrm>
          <a:prstGeom prst="rect">
            <a:avLst/>
          </a:prstGeom>
        </p:spPr>
      </p:pic>
      <p:pic>
        <p:nvPicPr>
          <p:cNvPr id="6" name="Bildobjekt 5" descr="En bild som visar text, Graf, linje, diagram&#10;&#10;Automatiskt genererad beskrivning">
            <a:extLst>
              <a:ext uri="{FF2B5EF4-FFF2-40B4-BE49-F238E27FC236}">
                <a16:creationId xmlns:a16="http://schemas.microsoft.com/office/drawing/2014/main" id="{3671B935-10C0-D2D1-BF8B-7DEA359BD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165" y="2292573"/>
            <a:ext cx="5131087" cy="3848315"/>
          </a:xfrm>
          <a:prstGeom prst="rect">
            <a:avLst/>
          </a:prstGeom>
        </p:spPr>
      </p:pic>
      <p:sp>
        <p:nvSpPr>
          <p:cNvPr id="7" name="textruta 6">
            <a:extLst>
              <a:ext uri="{FF2B5EF4-FFF2-40B4-BE49-F238E27FC236}">
                <a16:creationId xmlns:a16="http://schemas.microsoft.com/office/drawing/2014/main" id="{E5354B55-3CA2-1113-9E4B-015A63EE6C75}"/>
              </a:ext>
            </a:extLst>
          </p:cNvPr>
          <p:cNvSpPr txBox="1"/>
          <p:nvPr/>
        </p:nvSpPr>
        <p:spPr>
          <a:xfrm>
            <a:off x="3192977" y="2114542"/>
            <a:ext cx="759695" cy="369332"/>
          </a:xfrm>
          <a:prstGeom prst="rect">
            <a:avLst/>
          </a:prstGeom>
          <a:noFill/>
        </p:spPr>
        <p:txBody>
          <a:bodyPr wrap="none" rtlCol="0">
            <a:spAutoFit/>
          </a:bodyPr>
          <a:lstStyle/>
          <a:p>
            <a:r>
              <a:rPr lang="en-US"/>
              <a:t>Agent</a:t>
            </a:r>
          </a:p>
        </p:txBody>
      </p:sp>
      <p:sp>
        <p:nvSpPr>
          <p:cNvPr id="8" name="textruta 7">
            <a:extLst>
              <a:ext uri="{FF2B5EF4-FFF2-40B4-BE49-F238E27FC236}">
                <a16:creationId xmlns:a16="http://schemas.microsoft.com/office/drawing/2014/main" id="{EBC87EB9-731E-FF69-8FA7-EA1CBC3999C4}"/>
              </a:ext>
            </a:extLst>
          </p:cNvPr>
          <p:cNvSpPr txBox="1"/>
          <p:nvPr/>
        </p:nvSpPr>
        <p:spPr>
          <a:xfrm>
            <a:off x="8509518" y="2107907"/>
            <a:ext cx="1326517" cy="369332"/>
          </a:xfrm>
          <a:prstGeom prst="rect">
            <a:avLst/>
          </a:prstGeom>
          <a:noFill/>
        </p:spPr>
        <p:txBody>
          <a:bodyPr wrap="none" rtlCol="0">
            <a:spAutoFit/>
          </a:bodyPr>
          <a:lstStyle/>
          <a:p>
            <a:r>
              <a:rPr lang="en-US"/>
              <a:t>Thermostat</a:t>
            </a:r>
          </a:p>
        </p:txBody>
      </p:sp>
    </p:spTree>
    <p:extLst>
      <p:ext uri="{BB962C8B-B14F-4D97-AF65-F5344CB8AC3E}">
        <p14:creationId xmlns:p14="http://schemas.microsoft.com/office/powerpoint/2010/main" val="93879740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bac554f-ff05-4603-8179-cdae23b9370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9E7BA420315B4EA5A966EFFD3825EF" ma:contentTypeVersion="14" ma:contentTypeDescription="Create a new document." ma:contentTypeScope="" ma:versionID="fc2fc8ee566707573c14013ec4e821d5">
  <xsd:schema xmlns:xsd="http://www.w3.org/2001/XMLSchema" xmlns:xs="http://www.w3.org/2001/XMLSchema" xmlns:p="http://schemas.microsoft.com/office/2006/metadata/properties" xmlns:ns3="1bac554f-ff05-4603-8179-cdae23b9370a" xmlns:ns4="eb91ce3f-d0df-4768-9bdd-00a5059fc38b" targetNamespace="http://schemas.microsoft.com/office/2006/metadata/properties" ma:root="true" ma:fieldsID="febba418b7005de7fc38f32371b9b1e9" ns3:_="" ns4:_="">
    <xsd:import namespace="1bac554f-ff05-4603-8179-cdae23b9370a"/>
    <xsd:import namespace="eb91ce3f-d0df-4768-9bdd-00a5059fc38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ac554f-ff05-4603-8179-cdae23b93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b91ce3f-d0df-4768-9bdd-00a5059fc38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8EAE72-0ECB-42F4-9AA9-C45CB0922D04}">
  <ds:schemaRefs>
    <ds:schemaRef ds:uri="1bac554f-ff05-4603-8179-cdae23b9370a"/>
    <ds:schemaRef ds:uri="eb91ce3f-d0df-4768-9bdd-00a5059fc38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94B8EB4-63EF-4B7F-8035-095B3D6D8DDD}">
  <ds:schemaRefs>
    <ds:schemaRef ds:uri="http://schemas.microsoft.com/sharepoint/v3/contenttype/forms"/>
  </ds:schemaRefs>
</ds:datastoreItem>
</file>

<file path=customXml/itemProps3.xml><?xml version="1.0" encoding="utf-8"?>
<ds:datastoreItem xmlns:ds="http://schemas.openxmlformats.org/officeDocument/2006/customXml" ds:itemID="{68466105-F569-4205-A036-A3AC2939EBE4}">
  <ds:schemaRefs>
    <ds:schemaRef ds:uri="1bac554f-ff05-4603-8179-cdae23b9370a"/>
    <ds:schemaRef ds:uri="eb91ce3f-d0df-4768-9bdd-00a5059fc3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3</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Office-tema</vt:lpstr>
      <vt:lpstr>Proactive Heating Control With Reinforcement Learning</vt:lpstr>
      <vt:lpstr>RL for Proactive heating</vt:lpstr>
      <vt:lpstr>Simulation</vt:lpstr>
      <vt:lpstr>Heater</vt:lpstr>
      <vt:lpstr>Thermostat - Simulation</vt:lpstr>
      <vt:lpstr>Thermostat - Result</vt:lpstr>
      <vt:lpstr>Reinforcement Learning</vt:lpstr>
      <vt:lpstr>Reinforcement Learning - Parameters</vt:lpstr>
      <vt:lpstr>Comparison between Agent and Thermostat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Proactive Heating Control With Reinforcement Learning</dc:title>
  <dc:creator>Jacob Johansson</dc:creator>
  <cp:revision>1</cp:revision>
  <dcterms:created xsi:type="dcterms:W3CDTF">2024-03-11T09:53:50Z</dcterms:created>
  <dcterms:modified xsi:type="dcterms:W3CDTF">2024-03-11T21:36:57Z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0x010100789E7BA420315B4EA5A966EFFD3825EF</vt:lpwstr>
  </property>
</Properties>
</file>